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3" r:id="rId2"/>
    <p:sldId id="298" r:id="rId3"/>
    <p:sldId id="291" r:id="rId4"/>
    <p:sldId id="296" r:id="rId5"/>
    <p:sldId id="264" r:id="rId6"/>
    <p:sldId id="299" r:id="rId7"/>
    <p:sldId id="294" r:id="rId8"/>
    <p:sldId id="295" r:id="rId9"/>
    <p:sldId id="282" r:id="rId10"/>
    <p:sldId id="284" r:id="rId11"/>
    <p:sldId id="317" r:id="rId12"/>
  </p:sldIdLst>
  <p:sldSz cx="12192000" cy="6858000"/>
  <p:notesSz cx="6858000" cy="9144000"/>
  <p:defaultTextStyle>
    <a:defPPr>
      <a:defRPr lang="zh-CN"/>
    </a:defPPr>
    <a:lvl1pPr marL="0" algn="l" defTabSz="91428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3" algn="l" defTabSz="91428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4" algn="l" defTabSz="91428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7" algn="l" defTabSz="91428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68" algn="l" defTabSz="91428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10" algn="l" defTabSz="91428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52" algn="l" defTabSz="91428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94" algn="l" defTabSz="91428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37" algn="l" defTabSz="91428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pos="7243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orient="horz" pos="799" userDrawn="1">
          <p15:clr>
            <a:srgbClr val="A4A3A4"/>
          </p15:clr>
        </p15:guide>
        <p15:guide id="7" orient="horz" pos="6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02F3"/>
    <a:srgbClr val="3AF4F8"/>
    <a:srgbClr val="041A92"/>
    <a:srgbClr val="1EBAFF"/>
    <a:srgbClr val="A631FD"/>
    <a:srgbClr val="3BEFFF"/>
    <a:srgbClr val="24DFFF"/>
    <a:srgbClr val="000752"/>
    <a:srgbClr val="0148AE"/>
    <a:srgbClr val="015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91" autoAdjust="0"/>
    <p:restoredTop sz="89084" autoAdjust="0"/>
  </p:normalViewPr>
  <p:slideViewPr>
    <p:cSldViewPr snapToGrid="0">
      <p:cViewPr>
        <p:scale>
          <a:sx n="50" d="100"/>
          <a:sy n="50" d="100"/>
        </p:scale>
        <p:origin x="1416" y="1446"/>
      </p:cViewPr>
      <p:guideLst>
        <p:guide orient="horz" pos="2386"/>
        <p:guide pos="3840"/>
        <p:guide pos="438"/>
        <p:guide pos="7243"/>
        <p:guide orient="horz" pos="3974"/>
        <p:guide orient="horz" pos="799"/>
        <p:guide orient="horz" pos="6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0D4DE4-BF0A-4CE7-B95F-3A21D3AF9462}" type="datetimeFigureOut">
              <a:rPr lang="zh-CN" altLang="en-US" smtClean="0"/>
              <a:t>2023/5/29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F8D44F-E8A3-4BB4-ACFC-EE2ADC2C51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579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169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1pPr>
    <a:lvl2pPr marL="457085" algn="l" defTabSz="914169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2pPr>
    <a:lvl3pPr marL="914169" algn="l" defTabSz="914169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3pPr>
    <a:lvl4pPr marL="1371255" algn="l" defTabSz="914169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4pPr>
    <a:lvl5pPr marL="1828337" algn="l" defTabSz="914169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5pPr>
    <a:lvl6pPr marL="2285423" algn="l" defTabSz="914169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6pPr>
    <a:lvl7pPr marL="2742507" algn="l" defTabSz="914169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7pPr>
    <a:lvl8pPr marL="3199592" algn="l" defTabSz="914169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8pPr>
    <a:lvl9pPr marL="3656678" algn="l" defTabSz="914169" rtl="0" eaLnBrk="1" latinLnBrk="0" hangingPunct="1">
      <a:defRPr sz="11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CB6146-1AF5-4557-8641-2099B0040DC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965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08105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F45CED7-5FB6-EC69-00B5-81A3837DB7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2161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0C2F9937-38A2-F092-C823-561D554BE9EA}"/>
              </a:ext>
            </a:extLst>
          </p:cNvPr>
          <p:cNvGrpSpPr/>
          <p:nvPr userDrawn="1"/>
        </p:nvGrpSpPr>
        <p:grpSpPr>
          <a:xfrm>
            <a:off x="1" y="3360471"/>
            <a:ext cx="12193587" cy="3495943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7C7EEFF5-9D65-861A-6257-DD632FBBB9EF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4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5" name="图片 4">
              <a:hlinkClick r:id="rId2"/>
              <a:extLst>
                <a:ext uri="{FF2B5EF4-FFF2-40B4-BE49-F238E27FC236}">
                  <a16:creationId xmlns:a16="http://schemas.microsoft.com/office/drawing/2014/main" id="{9231B879-C3F1-3C5A-3409-E49E9FC0FBA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07972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3420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5" r:id="rId2"/>
    <p:sldLayoutId id="2147483657" r:id="rId3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3.wdp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12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microsoft.com/office/2007/relationships/hdphoto" Target="../media/hdphoto2.wdp"/><Relationship Id="rId5" Type="http://schemas.microsoft.com/office/2007/relationships/hdphoto" Target="../media/hdphoto1.wdp"/><Relationship Id="rId10" Type="http://schemas.openxmlformats.org/officeDocument/2006/relationships/image" Target="../media/image12.png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51pptmoban.com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4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5.png"/><Relationship Id="rId4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microsoft.com/office/2007/relationships/hdphoto" Target="../media/hdphoto4.wdp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6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microsoft.com/office/2007/relationships/hdphoto" Target="../media/hdphoto3.wdp"/><Relationship Id="rId3" Type="http://schemas.openxmlformats.org/officeDocument/2006/relationships/image" Target="../media/image6.png"/><Relationship Id="rId7" Type="http://schemas.openxmlformats.org/officeDocument/2006/relationships/image" Target="../media/image21.png"/><Relationship Id="rId12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microsoft.com/office/2007/relationships/hdphoto" Target="../media/hdphoto2.wdp"/><Relationship Id="rId5" Type="http://schemas.microsoft.com/office/2007/relationships/hdphoto" Target="../media/hdphoto1.wdp"/><Relationship Id="rId10" Type="http://schemas.openxmlformats.org/officeDocument/2006/relationships/image" Target="../media/image12.png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8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id="{3FD56EA2-00A2-2FC6-A6CD-F411B34E0AE0}"/>
              </a:ext>
            </a:extLst>
          </p:cNvPr>
          <p:cNvSpPr/>
          <p:nvPr/>
        </p:nvSpPr>
        <p:spPr>
          <a:xfrm>
            <a:off x="3657377" y="3207504"/>
            <a:ext cx="4883887" cy="4883887"/>
          </a:xfrm>
          <a:prstGeom prst="ellipse">
            <a:avLst/>
          </a:prstGeom>
          <a:gradFill>
            <a:gsLst>
              <a:gs pos="64000">
                <a:srgbClr val="3AF4F8">
                  <a:alpha val="0"/>
                </a:srgbClr>
              </a:gs>
              <a:gs pos="100000">
                <a:srgbClr val="3AF4F8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pic>
        <p:nvPicPr>
          <p:cNvPr id="1107" name="图片 1106" descr="查看图片">
            <a:extLst>
              <a:ext uri="{FF2B5EF4-FFF2-40B4-BE49-F238E27FC236}">
                <a16:creationId xmlns:a16="http://schemas.microsoft.com/office/drawing/2014/main" id="{829360EA-F46F-4B6D-F04C-6F6183F3AE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2612579" y="2359366"/>
            <a:ext cx="7011940" cy="5885291"/>
          </a:xfrm>
          <a:custGeom>
            <a:avLst/>
            <a:gdLst>
              <a:gd name="connsiteX0" fmla="*/ 3516368 w 7011941"/>
              <a:gd name="connsiteY0" fmla="*/ 5021078 h 5885290"/>
              <a:gd name="connsiteX1" fmla="*/ 5956819 w 7011941"/>
              <a:gd name="connsiteY1" fmla="*/ 2580627 h 5885290"/>
              <a:gd name="connsiteX2" fmla="*/ 3516368 w 7011941"/>
              <a:gd name="connsiteY2" fmla="*/ 140176 h 5885290"/>
              <a:gd name="connsiteX3" fmla="*/ 1075917 w 7011941"/>
              <a:gd name="connsiteY3" fmla="*/ 2580627 h 5885290"/>
              <a:gd name="connsiteX4" fmla="*/ 3516368 w 7011941"/>
              <a:gd name="connsiteY4" fmla="*/ 5021078 h 5885290"/>
              <a:gd name="connsiteX5" fmla="*/ 7011941 w 7011941"/>
              <a:gd name="connsiteY5" fmla="*/ 5885290 h 5885290"/>
              <a:gd name="connsiteX6" fmla="*/ 0 w 7011941"/>
              <a:gd name="connsiteY6" fmla="*/ 5885290 h 5885290"/>
              <a:gd name="connsiteX7" fmla="*/ 0 w 7011941"/>
              <a:gd name="connsiteY7" fmla="*/ 0 h 5885290"/>
              <a:gd name="connsiteX8" fmla="*/ 7011941 w 7011941"/>
              <a:gd name="connsiteY8" fmla="*/ 0 h 588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011941" h="5885290">
                <a:moveTo>
                  <a:pt x="3516368" y="5021078"/>
                </a:moveTo>
                <a:cubicBezTo>
                  <a:pt x="4864192" y="5021078"/>
                  <a:pt x="5956819" y="3928451"/>
                  <a:pt x="5956819" y="2580627"/>
                </a:cubicBezTo>
                <a:cubicBezTo>
                  <a:pt x="5956819" y="1232803"/>
                  <a:pt x="4864192" y="140176"/>
                  <a:pt x="3516368" y="140176"/>
                </a:cubicBezTo>
                <a:cubicBezTo>
                  <a:pt x="2168544" y="140176"/>
                  <a:pt x="1075917" y="1232803"/>
                  <a:pt x="1075917" y="2580627"/>
                </a:cubicBezTo>
                <a:cubicBezTo>
                  <a:pt x="1075917" y="3928451"/>
                  <a:pt x="2168544" y="5021078"/>
                  <a:pt x="3516368" y="5021078"/>
                </a:cubicBezTo>
                <a:close/>
                <a:moveTo>
                  <a:pt x="7011941" y="5885290"/>
                </a:moveTo>
                <a:lnTo>
                  <a:pt x="0" y="5885290"/>
                </a:lnTo>
                <a:lnTo>
                  <a:pt x="0" y="0"/>
                </a:lnTo>
                <a:lnTo>
                  <a:pt x="7011941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CE6C2B47-DAD8-4C70-56B4-4578BC0FD302}"/>
              </a:ext>
            </a:extLst>
          </p:cNvPr>
          <p:cNvGrpSpPr/>
          <p:nvPr/>
        </p:nvGrpSpPr>
        <p:grpSpPr>
          <a:xfrm>
            <a:off x="657118" y="5020426"/>
            <a:ext cx="10895572" cy="2563460"/>
            <a:chOff x="657116" y="4705679"/>
            <a:chExt cx="10895570" cy="2563460"/>
          </a:xfrm>
          <a:scene3d>
            <a:camera prst="orthographicFront">
              <a:rot lat="3000000" lon="0" rev="0"/>
            </a:camera>
            <a:lightRig rig="threePt" dir="t"/>
          </a:scene3d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BBDBD47F-99D3-69F8-BF3D-FF587863DBF3}"/>
                </a:ext>
              </a:extLst>
            </p:cNvPr>
            <p:cNvGrpSpPr/>
            <p:nvPr/>
          </p:nvGrpSpPr>
          <p:grpSpPr>
            <a:xfrm>
              <a:off x="4436118" y="5249661"/>
              <a:ext cx="3333030" cy="1674996"/>
              <a:chOff x="4436118" y="5249661"/>
              <a:chExt cx="3333030" cy="1674996"/>
            </a:xfrm>
          </p:grpSpPr>
          <p:sp>
            <p:nvSpPr>
              <p:cNvPr id="52" name="梯形 51">
                <a:extLst>
                  <a:ext uri="{FF2B5EF4-FFF2-40B4-BE49-F238E27FC236}">
                    <a16:creationId xmlns:a16="http://schemas.microsoft.com/office/drawing/2014/main" id="{340EB884-46A0-3532-0FD6-EE95B5206C5D}"/>
                  </a:ext>
                </a:extLst>
              </p:cNvPr>
              <p:cNvSpPr/>
              <p:nvPr/>
            </p:nvSpPr>
            <p:spPr>
              <a:xfrm>
                <a:off x="5486729" y="5866491"/>
                <a:ext cx="1218541" cy="1058166"/>
              </a:xfrm>
              <a:prstGeom prst="trapezoid">
                <a:avLst/>
              </a:prstGeom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rgbClr val="003FA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53" name="平行四边形 52">
                <a:extLst>
                  <a:ext uri="{FF2B5EF4-FFF2-40B4-BE49-F238E27FC236}">
                    <a16:creationId xmlns:a16="http://schemas.microsoft.com/office/drawing/2014/main" id="{98A97824-8F97-538E-AEC3-8F4F8C630CB2}"/>
                  </a:ext>
                </a:extLst>
              </p:cNvPr>
              <p:cNvSpPr/>
              <p:nvPr/>
            </p:nvSpPr>
            <p:spPr>
              <a:xfrm>
                <a:off x="4436118" y="5536205"/>
                <a:ext cx="1022586" cy="903416"/>
              </a:xfrm>
              <a:prstGeom prst="parallelogram">
                <a:avLst>
                  <a:gd name="adj" fmla="val 49706"/>
                </a:avLst>
              </a:prstGeom>
              <a:gradFill>
                <a:gsLst>
                  <a:gs pos="0">
                    <a:schemeClr val="bg1">
                      <a:alpha val="40000"/>
                    </a:schemeClr>
                  </a:gs>
                  <a:gs pos="100000">
                    <a:srgbClr val="003FA0">
                      <a:alpha val="2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54" name="平行四边形 53">
                <a:extLst>
                  <a:ext uri="{FF2B5EF4-FFF2-40B4-BE49-F238E27FC236}">
                    <a16:creationId xmlns:a16="http://schemas.microsoft.com/office/drawing/2014/main" id="{399BB873-74AC-F25F-21DE-D6F5C8913E7F}"/>
                  </a:ext>
                </a:extLst>
              </p:cNvPr>
              <p:cNvSpPr/>
              <p:nvPr/>
            </p:nvSpPr>
            <p:spPr>
              <a:xfrm flipH="1">
                <a:off x="6746562" y="5536205"/>
                <a:ext cx="1022586" cy="903416"/>
              </a:xfrm>
              <a:prstGeom prst="parallelogram">
                <a:avLst>
                  <a:gd name="adj" fmla="val 49706"/>
                </a:avLst>
              </a:prstGeom>
              <a:gradFill>
                <a:gsLst>
                  <a:gs pos="0">
                    <a:schemeClr val="bg1">
                      <a:alpha val="40000"/>
                    </a:schemeClr>
                  </a:gs>
                  <a:gs pos="100000">
                    <a:srgbClr val="003FA0">
                      <a:alpha val="2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55" name="梯形 54">
                <a:extLst>
                  <a:ext uri="{FF2B5EF4-FFF2-40B4-BE49-F238E27FC236}">
                    <a16:creationId xmlns:a16="http://schemas.microsoft.com/office/drawing/2014/main" id="{DCF437F0-1293-C41A-A0F2-AEE935507955}"/>
                  </a:ext>
                </a:extLst>
              </p:cNvPr>
              <p:cNvSpPr/>
              <p:nvPr/>
            </p:nvSpPr>
            <p:spPr>
              <a:xfrm>
                <a:off x="5795087" y="5249661"/>
                <a:ext cx="609271" cy="573088"/>
              </a:xfrm>
              <a:prstGeom prst="trapezoid">
                <a:avLst/>
              </a:prstGeom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rgbClr val="003FA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0E748ED0-B32F-74D9-DE96-C54821EEB977}"/>
                </a:ext>
              </a:extLst>
            </p:cNvPr>
            <p:cNvGrpSpPr/>
            <p:nvPr/>
          </p:nvGrpSpPr>
          <p:grpSpPr>
            <a:xfrm>
              <a:off x="657116" y="4705679"/>
              <a:ext cx="10895570" cy="2563460"/>
              <a:chOff x="657116" y="4705679"/>
              <a:chExt cx="10895570" cy="2563460"/>
            </a:xfrm>
          </p:grpSpPr>
          <p:pic>
            <p:nvPicPr>
              <p:cNvPr id="48" name="图片 47" descr="查看图片">
                <a:extLst>
                  <a:ext uri="{FF2B5EF4-FFF2-40B4-BE49-F238E27FC236}">
                    <a16:creationId xmlns:a16="http://schemas.microsoft.com/office/drawing/2014/main" id="{F2C9FCBB-8663-F844-CB0E-6CC670C62AE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200" b="29683"/>
              <a:stretch>
                <a:fillRect/>
              </a:stretch>
            </p:blipFill>
            <p:spPr bwMode="auto">
              <a:xfrm rot="860236">
                <a:off x="3811740" y="5130918"/>
                <a:ext cx="821559" cy="1802551"/>
              </a:xfrm>
              <a:custGeom>
                <a:avLst/>
                <a:gdLst>
                  <a:gd name="connsiteX0" fmla="*/ 658002 w 821559"/>
                  <a:gd name="connsiteY0" fmla="*/ 0 h 1802551"/>
                  <a:gd name="connsiteX1" fmla="*/ 821559 w 821559"/>
                  <a:gd name="connsiteY1" fmla="*/ 0 h 1802551"/>
                  <a:gd name="connsiteX2" fmla="*/ 821559 w 821559"/>
                  <a:gd name="connsiteY2" fmla="*/ 155405 h 1802551"/>
                  <a:gd name="connsiteX3" fmla="*/ 233823 w 821559"/>
                  <a:gd name="connsiteY3" fmla="*/ 1765468 h 1802551"/>
                  <a:gd name="connsiteX4" fmla="*/ 0 w 821559"/>
                  <a:gd name="connsiteY4" fmla="*/ 1802551 h 180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1559" h="1802551">
                    <a:moveTo>
                      <a:pt x="658002" y="0"/>
                    </a:moveTo>
                    <a:lnTo>
                      <a:pt x="821559" y="0"/>
                    </a:lnTo>
                    <a:lnTo>
                      <a:pt x="821559" y="155405"/>
                    </a:lnTo>
                    <a:lnTo>
                      <a:pt x="233823" y="1765468"/>
                    </a:lnTo>
                    <a:lnTo>
                      <a:pt x="0" y="1802551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图片 48" descr="查看图片">
                <a:extLst>
                  <a:ext uri="{FF2B5EF4-FFF2-40B4-BE49-F238E27FC236}">
                    <a16:creationId xmlns:a16="http://schemas.microsoft.com/office/drawing/2014/main" id="{E1CCE670-B96E-6C37-47D0-42B2344C40D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200" b="29683"/>
              <a:stretch>
                <a:fillRect/>
              </a:stretch>
            </p:blipFill>
            <p:spPr bwMode="auto">
              <a:xfrm rot="20739764" flipH="1">
                <a:off x="7551901" y="5130917"/>
                <a:ext cx="821559" cy="1802551"/>
              </a:xfrm>
              <a:custGeom>
                <a:avLst/>
                <a:gdLst>
                  <a:gd name="connsiteX0" fmla="*/ 658002 w 821559"/>
                  <a:gd name="connsiteY0" fmla="*/ 0 h 1802551"/>
                  <a:gd name="connsiteX1" fmla="*/ 821559 w 821559"/>
                  <a:gd name="connsiteY1" fmla="*/ 0 h 1802551"/>
                  <a:gd name="connsiteX2" fmla="*/ 821559 w 821559"/>
                  <a:gd name="connsiteY2" fmla="*/ 155405 h 1802551"/>
                  <a:gd name="connsiteX3" fmla="*/ 233823 w 821559"/>
                  <a:gd name="connsiteY3" fmla="*/ 1765468 h 1802551"/>
                  <a:gd name="connsiteX4" fmla="*/ 0 w 821559"/>
                  <a:gd name="connsiteY4" fmla="*/ 1802551 h 180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1559" h="1802551">
                    <a:moveTo>
                      <a:pt x="658002" y="0"/>
                    </a:moveTo>
                    <a:lnTo>
                      <a:pt x="821559" y="0"/>
                    </a:lnTo>
                    <a:lnTo>
                      <a:pt x="821559" y="155405"/>
                    </a:lnTo>
                    <a:lnTo>
                      <a:pt x="233823" y="1765468"/>
                    </a:lnTo>
                    <a:lnTo>
                      <a:pt x="0" y="1802551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0" name="图片 49" descr="查看图片">
                <a:extLst>
                  <a:ext uri="{FF2B5EF4-FFF2-40B4-BE49-F238E27FC236}">
                    <a16:creationId xmlns:a16="http://schemas.microsoft.com/office/drawing/2014/main" id="{DF76C359-CD14-0A62-21F4-B00FBD79683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092778">
                <a:off x="657116" y="4705679"/>
                <a:ext cx="1042592" cy="2563460"/>
              </a:xfrm>
              <a:custGeom>
                <a:avLst/>
                <a:gdLst>
                  <a:gd name="connsiteX0" fmla="*/ 1042592 w 1042592"/>
                  <a:gd name="connsiteY0" fmla="*/ 0 h 2563460"/>
                  <a:gd name="connsiteX1" fmla="*/ 1042592 w 1042592"/>
                  <a:gd name="connsiteY1" fmla="*/ 155405 h 2563460"/>
                  <a:gd name="connsiteX2" fmla="*/ 163557 w 1042592"/>
                  <a:gd name="connsiteY2" fmla="*/ 2563460 h 2563460"/>
                  <a:gd name="connsiteX3" fmla="*/ 0 w 1042592"/>
                  <a:gd name="connsiteY3" fmla="*/ 2563460 h 2563460"/>
                  <a:gd name="connsiteX4" fmla="*/ 0 w 1042592"/>
                  <a:gd name="connsiteY4" fmla="*/ 2408055 h 2563460"/>
                  <a:gd name="connsiteX5" fmla="*/ 879035 w 1042592"/>
                  <a:gd name="connsiteY5" fmla="*/ 0 h 256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2592" h="2563460">
                    <a:moveTo>
                      <a:pt x="1042592" y="0"/>
                    </a:moveTo>
                    <a:lnTo>
                      <a:pt x="1042592" y="155405"/>
                    </a:lnTo>
                    <a:lnTo>
                      <a:pt x="163557" y="2563460"/>
                    </a:lnTo>
                    <a:lnTo>
                      <a:pt x="0" y="2563460"/>
                    </a:lnTo>
                    <a:lnTo>
                      <a:pt x="0" y="2408055"/>
                    </a:lnTo>
                    <a:lnTo>
                      <a:pt x="879035" y="0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" name="图片 50" descr="查看图片">
                <a:extLst>
                  <a:ext uri="{FF2B5EF4-FFF2-40B4-BE49-F238E27FC236}">
                    <a16:creationId xmlns:a16="http://schemas.microsoft.com/office/drawing/2014/main" id="{E2578909-09FA-19A5-47BB-942746E3444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9507222" flipH="1">
                <a:off x="10510094" y="4705679"/>
                <a:ext cx="1042592" cy="2563460"/>
              </a:xfrm>
              <a:custGeom>
                <a:avLst/>
                <a:gdLst>
                  <a:gd name="connsiteX0" fmla="*/ 1042592 w 1042592"/>
                  <a:gd name="connsiteY0" fmla="*/ 0 h 2563460"/>
                  <a:gd name="connsiteX1" fmla="*/ 1042592 w 1042592"/>
                  <a:gd name="connsiteY1" fmla="*/ 155405 h 2563460"/>
                  <a:gd name="connsiteX2" fmla="*/ 163557 w 1042592"/>
                  <a:gd name="connsiteY2" fmla="*/ 2563460 h 2563460"/>
                  <a:gd name="connsiteX3" fmla="*/ 0 w 1042592"/>
                  <a:gd name="connsiteY3" fmla="*/ 2563460 h 2563460"/>
                  <a:gd name="connsiteX4" fmla="*/ 0 w 1042592"/>
                  <a:gd name="connsiteY4" fmla="*/ 2408055 h 2563460"/>
                  <a:gd name="connsiteX5" fmla="*/ 879035 w 1042592"/>
                  <a:gd name="connsiteY5" fmla="*/ 0 h 256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2592" h="2563460">
                    <a:moveTo>
                      <a:pt x="1042592" y="0"/>
                    </a:moveTo>
                    <a:lnTo>
                      <a:pt x="1042592" y="155405"/>
                    </a:lnTo>
                    <a:lnTo>
                      <a:pt x="163557" y="2563460"/>
                    </a:lnTo>
                    <a:lnTo>
                      <a:pt x="0" y="2563460"/>
                    </a:lnTo>
                    <a:lnTo>
                      <a:pt x="0" y="2408055"/>
                    </a:lnTo>
                    <a:lnTo>
                      <a:pt x="879035" y="0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70E78F12-E7FB-81D1-642A-D9EFDAF6F234}"/>
                </a:ext>
              </a:extLst>
            </p:cNvPr>
            <p:cNvGrpSpPr/>
            <p:nvPr/>
          </p:nvGrpSpPr>
          <p:grpSpPr>
            <a:xfrm>
              <a:off x="871228" y="5172970"/>
              <a:ext cx="3684267" cy="1685030"/>
              <a:chOff x="898471" y="5172970"/>
              <a:chExt cx="3684267" cy="1685030"/>
            </a:xfrm>
          </p:grpSpPr>
          <p:sp>
            <p:nvSpPr>
              <p:cNvPr id="43" name="平行四边形 42">
                <a:extLst>
                  <a:ext uri="{FF2B5EF4-FFF2-40B4-BE49-F238E27FC236}">
                    <a16:creationId xmlns:a16="http://schemas.microsoft.com/office/drawing/2014/main" id="{ECCDEAB5-2866-CDB2-AEC9-05B08105A560}"/>
                  </a:ext>
                </a:extLst>
              </p:cNvPr>
              <p:cNvSpPr/>
              <p:nvPr/>
            </p:nvSpPr>
            <p:spPr>
              <a:xfrm>
                <a:off x="3789726" y="5172970"/>
                <a:ext cx="793012" cy="363235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30000">
                    <a:srgbClr val="010E80">
                      <a:alpha val="20000"/>
                    </a:srgbClr>
                  </a:gs>
                  <a:gs pos="70000">
                    <a:schemeClr val="bg1">
                      <a:alpha val="1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44" name="平行四边形 43">
                <a:extLst>
                  <a:ext uri="{FF2B5EF4-FFF2-40B4-BE49-F238E27FC236}">
                    <a16:creationId xmlns:a16="http://schemas.microsoft.com/office/drawing/2014/main" id="{DA69FC6C-3DEC-F6F7-4613-5687F8A95DF7}"/>
                  </a:ext>
                </a:extLst>
              </p:cNvPr>
              <p:cNvSpPr/>
              <p:nvPr/>
            </p:nvSpPr>
            <p:spPr>
              <a:xfrm>
                <a:off x="3041738" y="5681162"/>
                <a:ext cx="1145791" cy="698014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25000">
                    <a:srgbClr val="010E80">
                      <a:alpha val="30000"/>
                    </a:srgbClr>
                  </a:gs>
                  <a:gs pos="70000">
                    <a:schemeClr val="bg1">
                      <a:alpha val="3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45" name="平行四边形 44">
                <a:extLst>
                  <a:ext uri="{FF2B5EF4-FFF2-40B4-BE49-F238E27FC236}">
                    <a16:creationId xmlns:a16="http://schemas.microsoft.com/office/drawing/2014/main" id="{DD49A0CF-5F3F-C984-5284-62C291FEF400}"/>
                  </a:ext>
                </a:extLst>
              </p:cNvPr>
              <p:cNvSpPr/>
              <p:nvPr/>
            </p:nvSpPr>
            <p:spPr>
              <a:xfrm>
                <a:off x="2382985" y="5536205"/>
                <a:ext cx="1145791" cy="698014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30000">
                    <a:srgbClr val="010E80">
                      <a:alpha val="30000"/>
                    </a:srgbClr>
                  </a:gs>
                  <a:gs pos="70000">
                    <a:schemeClr val="bg1">
                      <a:alpha val="2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46" name="平行四边形 45">
                <a:extLst>
                  <a:ext uri="{FF2B5EF4-FFF2-40B4-BE49-F238E27FC236}">
                    <a16:creationId xmlns:a16="http://schemas.microsoft.com/office/drawing/2014/main" id="{A5AE0026-64B3-5BAE-E1B5-DE5E2B9E90A8}"/>
                  </a:ext>
                </a:extLst>
              </p:cNvPr>
              <p:cNvSpPr/>
              <p:nvPr/>
            </p:nvSpPr>
            <p:spPr>
              <a:xfrm>
                <a:off x="898471" y="6030640"/>
                <a:ext cx="1388142" cy="826639"/>
              </a:xfrm>
              <a:prstGeom prst="parallelogram">
                <a:avLst>
                  <a:gd name="adj" fmla="val 102627"/>
                </a:avLst>
              </a:prstGeom>
              <a:gradFill flip="none" rotWithShape="1">
                <a:gsLst>
                  <a:gs pos="29000">
                    <a:srgbClr val="010E80">
                      <a:alpha val="30000"/>
                    </a:srgbClr>
                  </a:gs>
                  <a:gs pos="70000">
                    <a:schemeClr val="bg1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47" name="平行四边形 46">
                <a:extLst>
                  <a:ext uri="{FF2B5EF4-FFF2-40B4-BE49-F238E27FC236}">
                    <a16:creationId xmlns:a16="http://schemas.microsoft.com/office/drawing/2014/main" id="{CC0AAB85-9826-BDF7-5563-8CFAB3D32A43}"/>
                  </a:ext>
                </a:extLst>
              </p:cNvPr>
              <p:cNvSpPr/>
              <p:nvPr/>
            </p:nvSpPr>
            <p:spPr>
              <a:xfrm>
                <a:off x="2141865" y="6591394"/>
                <a:ext cx="1008000" cy="266606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0">
                    <a:srgbClr val="010E80">
                      <a:alpha val="30000"/>
                    </a:srgbClr>
                  </a:gs>
                  <a:gs pos="70000">
                    <a:schemeClr val="bg1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6A5ED89-3609-98E4-C4BD-C594DFC66FEB}"/>
                </a:ext>
              </a:extLst>
            </p:cNvPr>
            <p:cNvGrpSpPr/>
            <p:nvPr/>
          </p:nvGrpSpPr>
          <p:grpSpPr>
            <a:xfrm flipH="1">
              <a:off x="7654405" y="5172970"/>
              <a:ext cx="3684267" cy="1685030"/>
              <a:chOff x="898471" y="5172970"/>
              <a:chExt cx="3684267" cy="1685030"/>
            </a:xfrm>
          </p:grpSpPr>
          <p:sp>
            <p:nvSpPr>
              <p:cNvPr id="38" name="平行四边形 37">
                <a:extLst>
                  <a:ext uri="{FF2B5EF4-FFF2-40B4-BE49-F238E27FC236}">
                    <a16:creationId xmlns:a16="http://schemas.microsoft.com/office/drawing/2014/main" id="{DB39BD6E-CD0A-EEEC-C6A8-89A18727F10E}"/>
                  </a:ext>
                </a:extLst>
              </p:cNvPr>
              <p:cNvSpPr/>
              <p:nvPr/>
            </p:nvSpPr>
            <p:spPr>
              <a:xfrm>
                <a:off x="3789726" y="5172970"/>
                <a:ext cx="793012" cy="363235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30000">
                    <a:srgbClr val="010E80">
                      <a:alpha val="20000"/>
                    </a:srgbClr>
                  </a:gs>
                  <a:gs pos="70000">
                    <a:schemeClr val="bg1">
                      <a:alpha val="1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39" name="平行四边形 38">
                <a:extLst>
                  <a:ext uri="{FF2B5EF4-FFF2-40B4-BE49-F238E27FC236}">
                    <a16:creationId xmlns:a16="http://schemas.microsoft.com/office/drawing/2014/main" id="{573A9925-65DC-405F-3663-2D4D235B2BCF}"/>
                  </a:ext>
                </a:extLst>
              </p:cNvPr>
              <p:cNvSpPr/>
              <p:nvPr/>
            </p:nvSpPr>
            <p:spPr>
              <a:xfrm>
                <a:off x="3041738" y="5681162"/>
                <a:ext cx="1145791" cy="698014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25000">
                    <a:srgbClr val="010E80">
                      <a:alpha val="30000"/>
                    </a:srgbClr>
                  </a:gs>
                  <a:gs pos="70000">
                    <a:schemeClr val="bg1">
                      <a:alpha val="3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40" name="平行四边形 39">
                <a:extLst>
                  <a:ext uri="{FF2B5EF4-FFF2-40B4-BE49-F238E27FC236}">
                    <a16:creationId xmlns:a16="http://schemas.microsoft.com/office/drawing/2014/main" id="{36283D3B-F10F-D8D2-4636-54E859A1B47E}"/>
                  </a:ext>
                </a:extLst>
              </p:cNvPr>
              <p:cNvSpPr/>
              <p:nvPr/>
            </p:nvSpPr>
            <p:spPr>
              <a:xfrm>
                <a:off x="2382985" y="5536205"/>
                <a:ext cx="1145791" cy="698014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30000">
                    <a:srgbClr val="010E80">
                      <a:alpha val="30000"/>
                    </a:srgbClr>
                  </a:gs>
                  <a:gs pos="70000">
                    <a:schemeClr val="bg1">
                      <a:alpha val="2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41" name="平行四边形 40">
                <a:extLst>
                  <a:ext uri="{FF2B5EF4-FFF2-40B4-BE49-F238E27FC236}">
                    <a16:creationId xmlns:a16="http://schemas.microsoft.com/office/drawing/2014/main" id="{69E56F2B-ABB5-13AB-F4A7-C0628D71BA2A}"/>
                  </a:ext>
                </a:extLst>
              </p:cNvPr>
              <p:cNvSpPr/>
              <p:nvPr/>
            </p:nvSpPr>
            <p:spPr>
              <a:xfrm>
                <a:off x="898471" y="6030640"/>
                <a:ext cx="1388142" cy="826639"/>
              </a:xfrm>
              <a:prstGeom prst="parallelogram">
                <a:avLst>
                  <a:gd name="adj" fmla="val 102627"/>
                </a:avLst>
              </a:prstGeom>
              <a:gradFill flip="none" rotWithShape="1">
                <a:gsLst>
                  <a:gs pos="29000">
                    <a:srgbClr val="010E80">
                      <a:alpha val="30000"/>
                    </a:srgbClr>
                  </a:gs>
                  <a:gs pos="70000">
                    <a:schemeClr val="bg1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42" name="平行四边形 41">
                <a:extLst>
                  <a:ext uri="{FF2B5EF4-FFF2-40B4-BE49-F238E27FC236}">
                    <a16:creationId xmlns:a16="http://schemas.microsoft.com/office/drawing/2014/main" id="{51E75A9E-9D73-4658-C28D-1E31A92CF884}"/>
                  </a:ext>
                </a:extLst>
              </p:cNvPr>
              <p:cNvSpPr/>
              <p:nvPr/>
            </p:nvSpPr>
            <p:spPr>
              <a:xfrm>
                <a:off x="2141865" y="6591394"/>
                <a:ext cx="1008000" cy="266606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0">
                    <a:srgbClr val="010E80">
                      <a:alpha val="30000"/>
                    </a:srgbClr>
                  </a:gs>
                  <a:gs pos="70000">
                    <a:schemeClr val="bg1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</p:grpSp>
      </p:grpSp>
      <p:pic>
        <p:nvPicPr>
          <p:cNvPr id="56" name="Picture 30" descr="查看图片">
            <a:extLst>
              <a:ext uri="{FF2B5EF4-FFF2-40B4-BE49-F238E27FC236}">
                <a16:creationId xmlns:a16="http://schemas.microsoft.com/office/drawing/2014/main" id="{735A4B88-94DE-A2EF-57E1-273F57A847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2213292" y="4394496"/>
            <a:ext cx="2748955" cy="1410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30" descr="查看图片">
            <a:extLst>
              <a:ext uri="{FF2B5EF4-FFF2-40B4-BE49-F238E27FC236}">
                <a16:creationId xmlns:a16="http://schemas.microsoft.com/office/drawing/2014/main" id="{69EDF536-5721-9414-E5F9-DA5A9E9045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8135"/>
          <a:stretch/>
        </p:blipFill>
        <p:spPr bwMode="auto">
          <a:xfrm>
            <a:off x="7020803" y="4400071"/>
            <a:ext cx="2301716" cy="1410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2EB8702-6978-AF1A-1835-263F2F15CA93}"/>
              </a:ext>
            </a:extLst>
          </p:cNvPr>
          <p:cNvSpPr txBox="1"/>
          <p:nvPr/>
        </p:nvSpPr>
        <p:spPr>
          <a:xfrm>
            <a:off x="4851302" y="3564154"/>
            <a:ext cx="1802035" cy="2054757"/>
          </a:xfrm>
          <a:custGeom>
            <a:avLst/>
            <a:gdLst/>
            <a:ahLst/>
            <a:cxnLst/>
            <a:rect l="l" t="t" r="r" b="b"/>
            <a:pathLst>
              <a:path w="1810897" h="2064862">
                <a:moveTo>
                  <a:pt x="661295" y="0"/>
                </a:moveTo>
                <a:lnTo>
                  <a:pt x="1149592" y="0"/>
                </a:lnTo>
                <a:lnTo>
                  <a:pt x="1810897" y="2064862"/>
                </a:lnTo>
                <a:lnTo>
                  <a:pt x="1375604" y="2064862"/>
                </a:lnTo>
                <a:lnTo>
                  <a:pt x="1230510" y="1534605"/>
                </a:lnTo>
                <a:lnTo>
                  <a:pt x="563635" y="1534605"/>
                </a:lnTo>
                <a:lnTo>
                  <a:pt x="418541" y="2064862"/>
                </a:lnTo>
                <a:lnTo>
                  <a:pt x="0" y="2064862"/>
                </a:lnTo>
                <a:lnTo>
                  <a:pt x="661295" y="0"/>
                </a:lnTo>
                <a:close/>
                <a:moveTo>
                  <a:pt x="890097" y="315015"/>
                </a:moveTo>
                <a:cubicBezTo>
                  <a:pt x="862194" y="428319"/>
                  <a:pt x="833594" y="541970"/>
                  <a:pt x="804296" y="655968"/>
                </a:cubicBezTo>
                <a:cubicBezTo>
                  <a:pt x="774998" y="769965"/>
                  <a:pt x="745003" y="880831"/>
                  <a:pt x="714310" y="988566"/>
                </a:cubicBezTo>
                <a:lnTo>
                  <a:pt x="652924" y="1214009"/>
                </a:lnTo>
                <a:lnTo>
                  <a:pt x="1144012" y="1214009"/>
                </a:lnTo>
                <a:lnTo>
                  <a:pt x="1082626" y="988566"/>
                </a:lnTo>
                <a:cubicBezTo>
                  <a:pt x="1050828" y="880484"/>
                  <a:pt x="1020251" y="768922"/>
                  <a:pt x="990895" y="653880"/>
                </a:cubicBezTo>
                <a:cubicBezTo>
                  <a:pt x="961539" y="538839"/>
                  <a:pt x="931660" y="425884"/>
                  <a:pt x="901258" y="315015"/>
                </a:cubicBezTo>
                <a:lnTo>
                  <a:pt x="890097" y="315015"/>
                </a:lnTo>
                <a:close/>
              </a:path>
            </a:pathLst>
          </a:custGeom>
          <a:gradFill flip="none" rotWithShape="1">
            <a:gsLst>
              <a:gs pos="20000">
                <a:srgbClr val="3BEFFF"/>
              </a:gs>
              <a:gs pos="95000">
                <a:srgbClr val="8D02F3"/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2000">
              <a:gradFill flip="none" rotWithShape="1">
                <a:gsLst>
                  <a:gs pos="20000">
                    <a:srgbClr val="3BEFFF"/>
                  </a:gs>
                  <a:gs pos="95000">
                    <a:srgbClr val="8D02F3"/>
                  </a:gs>
                </a:gsLst>
                <a:lin ang="16200000" scaled="1"/>
                <a:tileRect/>
              </a:gradFill>
              <a:latin typeface="思源黑体" panose="020B0800000000000000" pitchFamily="34" charset="-122"/>
              <a:ea typeface="思源黑体" panose="020B0800000000000000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9F0BE63-43D1-45C6-C002-47D6C8B08256}"/>
              </a:ext>
            </a:extLst>
          </p:cNvPr>
          <p:cNvGrpSpPr/>
          <p:nvPr/>
        </p:nvGrpSpPr>
        <p:grpSpPr>
          <a:xfrm>
            <a:off x="6048041" y="4763655"/>
            <a:ext cx="274910" cy="274910"/>
            <a:chOff x="6892894" y="2493144"/>
            <a:chExt cx="852035" cy="852035"/>
          </a:xfrm>
        </p:grpSpPr>
        <p:sp>
          <p:nvSpPr>
            <p:cNvPr id="7218" name="矩形 7217">
              <a:extLst>
                <a:ext uri="{FF2B5EF4-FFF2-40B4-BE49-F238E27FC236}">
                  <a16:creationId xmlns:a16="http://schemas.microsoft.com/office/drawing/2014/main" id="{B44C903D-0C44-A5D7-A66D-C29D561686A7}"/>
                </a:ext>
              </a:extLst>
            </p:cNvPr>
            <p:cNvSpPr/>
            <p:nvPr/>
          </p:nvSpPr>
          <p:spPr>
            <a:xfrm>
              <a:off x="6976714" y="2576964"/>
              <a:ext cx="684395" cy="68439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19" name="矩形 7218">
              <a:extLst>
                <a:ext uri="{FF2B5EF4-FFF2-40B4-BE49-F238E27FC236}">
                  <a16:creationId xmlns:a16="http://schemas.microsoft.com/office/drawing/2014/main" id="{CC9BCE4C-91CD-D662-82DF-52DC029B59F9}"/>
                </a:ext>
              </a:extLst>
            </p:cNvPr>
            <p:cNvSpPr/>
            <p:nvPr/>
          </p:nvSpPr>
          <p:spPr>
            <a:xfrm>
              <a:off x="6892894" y="2493144"/>
              <a:ext cx="852035" cy="85203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220" name="图片 7219">
              <a:extLst>
                <a:ext uri="{FF2B5EF4-FFF2-40B4-BE49-F238E27FC236}">
                  <a16:creationId xmlns:a16="http://schemas.microsoft.com/office/drawing/2014/main" id="{3BF3A326-63B8-1EE4-C106-E8B1F638A35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68954" y="2669204"/>
              <a:ext cx="499915" cy="499915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A177034-759C-1E6A-CF91-7E9074EF54E1}"/>
              </a:ext>
            </a:extLst>
          </p:cNvPr>
          <p:cNvGrpSpPr/>
          <p:nvPr/>
        </p:nvGrpSpPr>
        <p:grpSpPr>
          <a:xfrm>
            <a:off x="5307148" y="4854810"/>
            <a:ext cx="740894" cy="39735"/>
            <a:chOff x="3808957" y="4459613"/>
            <a:chExt cx="2013746" cy="108000"/>
          </a:xfrm>
        </p:grpSpPr>
        <p:cxnSp>
          <p:nvCxnSpPr>
            <p:cNvPr id="7216" name="直接连接符 7215">
              <a:extLst>
                <a:ext uri="{FF2B5EF4-FFF2-40B4-BE49-F238E27FC236}">
                  <a16:creationId xmlns:a16="http://schemas.microsoft.com/office/drawing/2014/main" id="{0F68060A-8FC3-FE77-CD51-C1FFF5146150}"/>
                </a:ext>
              </a:extLst>
            </p:cNvPr>
            <p:cNvCxnSpPr>
              <a:cxnSpLocks/>
              <a:stCxn id="7217" idx="6"/>
              <a:endCxn id="7219" idx="1"/>
            </p:cNvCxnSpPr>
            <p:nvPr/>
          </p:nvCxnSpPr>
          <p:spPr>
            <a:xfrm>
              <a:off x="3916957" y="4513613"/>
              <a:ext cx="1905746" cy="17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17" name="椭圆 7216">
              <a:extLst>
                <a:ext uri="{FF2B5EF4-FFF2-40B4-BE49-F238E27FC236}">
                  <a16:creationId xmlns:a16="http://schemas.microsoft.com/office/drawing/2014/main" id="{B1380640-3E79-B05B-C1B2-A8998ADA6965}"/>
                </a:ext>
              </a:extLst>
            </p:cNvPr>
            <p:cNvSpPr/>
            <p:nvPr/>
          </p:nvSpPr>
          <p:spPr>
            <a:xfrm>
              <a:off x="3808957" y="4459613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4CDD407-5017-26DD-A927-D37877181190}"/>
              </a:ext>
            </a:extLst>
          </p:cNvPr>
          <p:cNvGrpSpPr/>
          <p:nvPr/>
        </p:nvGrpSpPr>
        <p:grpSpPr>
          <a:xfrm>
            <a:off x="5038229" y="4933439"/>
            <a:ext cx="1009812" cy="112333"/>
            <a:chOff x="3078037" y="4603212"/>
            <a:chExt cx="2744666" cy="305320"/>
          </a:xfrm>
        </p:grpSpPr>
        <p:cxnSp>
          <p:nvCxnSpPr>
            <p:cNvPr id="7213" name="直接连接符 7212">
              <a:extLst>
                <a:ext uri="{FF2B5EF4-FFF2-40B4-BE49-F238E27FC236}">
                  <a16:creationId xmlns:a16="http://schemas.microsoft.com/office/drawing/2014/main" id="{24A72FF4-E77D-8B9C-3011-449A6FEF4F6B}"/>
                </a:ext>
              </a:extLst>
            </p:cNvPr>
            <p:cNvCxnSpPr>
              <a:cxnSpLocks/>
            </p:cNvCxnSpPr>
            <p:nvPr/>
          </p:nvCxnSpPr>
          <p:spPr>
            <a:xfrm>
              <a:off x="4983783" y="4603212"/>
              <a:ext cx="83892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14" name="直接连接符 7213">
              <a:extLst>
                <a:ext uri="{FF2B5EF4-FFF2-40B4-BE49-F238E27FC236}">
                  <a16:creationId xmlns:a16="http://schemas.microsoft.com/office/drawing/2014/main" id="{291BCF69-E53C-AFD5-C069-CFD67E00A1EF}"/>
                </a:ext>
              </a:extLst>
            </p:cNvPr>
            <p:cNvCxnSpPr>
              <a:cxnSpLocks/>
            </p:cNvCxnSpPr>
            <p:nvPr/>
          </p:nvCxnSpPr>
          <p:spPr>
            <a:xfrm>
              <a:off x="3078037" y="4908532"/>
              <a:ext cx="160049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15" name="直接连接符 7214">
              <a:extLst>
                <a:ext uri="{FF2B5EF4-FFF2-40B4-BE49-F238E27FC236}">
                  <a16:creationId xmlns:a16="http://schemas.microsoft.com/office/drawing/2014/main" id="{24F1135D-D272-0D6C-B0B9-83C403A0C4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78532" y="4603212"/>
              <a:ext cx="305251" cy="3053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68" name="组合 7167">
            <a:extLst>
              <a:ext uri="{FF2B5EF4-FFF2-40B4-BE49-F238E27FC236}">
                <a16:creationId xmlns:a16="http://schemas.microsoft.com/office/drawing/2014/main" id="{7708B2B5-D151-754D-0DC7-1A09E065F439}"/>
              </a:ext>
            </a:extLst>
          </p:cNvPr>
          <p:cNvGrpSpPr/>
          <p:nvPr/>
        </p:nvGrpSpPr>
        <p:grpSpPr>
          <a:xfrm rot="5400000">
            <a:off x="4962154" y="5365918"/>
            <a:ext cx="466251" cy="39735"/>
            <a:chOff x="3808957" y="4459613"/>
            <a:chExt cx="1267268" cy="108000"/>
          </a:xfrm>
        </p:grpSpPr>
        <p:cxnSp>
          <p:nvCxnSpPr>
            <p:cNvPr id="7211" name="直接连接符 7210">
              <a:extLst>
                <a:ext uri="{FF2B5EF4-FFF2-40B4-BE49-F238E27FC236}">
                  <a16:creationId xmlns:a16="http://schemas.microsoft.com/office/drawing/2014/main" id="{677A18AC-96F4-9101-2A35-EC870600D214}"/>
                </a:ext>
              </a:extLst>
            </p:cNvPr>
            <p:cNvCxnSpPr>
              <a:cxnSpLocks/>
              <a:stCxn id="7212" idx="6"/>
            </p:cNvCxnSpPr>
            <p:nvPr/>
          </p:nvCxnSpPr>
          <p:spPr>
            <a:xfrm rot="16200000">
              <a:off x="4496591" y="3933979"/>
              <a:ext cx="0" cy="11592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12" name="椭圆 7211">
              <a:extLst>
                <a:ext uri="{FF2B5EF4-FFF2-40B4-BE49-F238E27FC236}">
                  <a16:creationId xmlns:a16="http://schemas.microsoft.com/office/drawing/2014/main" id="{21C03C31-A6F2-2409-842D-2CF8388E544B}"/>
                </a:ext>
              </a:extLst>
            </p:cNvPr>
            <p:cNvSpPr/>
            <p:nvPr/>
          </p:nvSpPr>
          <p:spPr>
            <a:xfrm>
              <a:off x="3808957" y="4459613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69" name="组合 7168">
            <a:extLst>
              <a:ext uri="{FF2B5EF4-FFF2-40B4-BE49-F238E27FC236}">
                <a16:creationId xmlns:a16="http://schemas.microsoft.com/office/drawing/2014/main" id="{7999717F-AD7E-827D-A048-130C4474D3BD}"/>
              </a:ext>
            </a:extLst>
          </p:cNvPr>
          <p:cNvGrpSpPr/>
          <p:nvPr/>
        </p:nvGrpSpPr>
        <p:grpSpPr>
          <a:xfrm rot="5400000">
            <a:off x="4912543" y="5453489"/>
            <a:ext cx="291108" cy="39735"/>
            <a:chOff x="3808957" y="4459613"/>
            <a:chExt cx="791230" cy="108000"/>
          </a:xfrm>
        </p:grpSpPr>
        <p:cxnSp>
          <p:nvCxnSpPr>
            <p:cNvPr id="7209" name="直接连接符 7208">
              <a:extLst>
                <a:ext uri="{FF2B5EF4-FFF2-40B4-BE49-F238E27FC236}">
                  <a16:creationId xmlns:a16="http://schemas.microsoft.com/office/drawing/2014/main" id="{C5353775-B4A8-25CA-C8B1-C169D7B0BE47}"/>
                </a:ext>
              </a:extLst>
            </p:cNvPr>
            <p:cNvCxnSpPr>
              <a:cxnSpLocks/>
              <a:stCxn id="7210" idx="6"/>
            </p:cNvCxnSpPr>
            <p:nvPr/>
          </p:nvCxnSpPr>
          <p:spPr>
            <a:xfrm rot="16200000">
              <a:off x="4258572" y="4171998"/>
              <a:ext cx="0" cy="683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10" name="椭圆 7209">
              <a:extLst>
                <a:ext uri="{FF2B5EF4-FFF2-40B4-BE49-F238E27FC236}">
                  <a16:creationId xmlns:a16="http://schemas.microsoft.com/office/drawing/2014/main" id="{87F3FFC1-BDFB-0CD4-DF47-154F7FFAD35B}"/>
                </a:ext>
              </a:extLst>
            </p:cNvPr>
            <p:cNvSpPr/>
            <p:nvPr/>
          </p:nvSpPr>
          <p:spPr>
            <a:xfrm>
              <a:off x="3808957" y="4459613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171" name="连接符: 肘形 7170">
            <a:extLst>
              <a:ext uri="{FF2B5EF4-FFF2-40B4-BE49-F238E27FC236}">
                <a16:creationId xmlns:a16="http://schemas.microsoft.com/office/drawing/2014/main" id="{CF988683-7B40-8B48-B162-428B9F912091}"/>
              </a:ext>
            </a:extLst>
          </p:cNvPr>
          <p:cNvCxnSpPr>
            <a:cxnSpLocks/>
          </p:cNvCxnSpPr>
          <p:nvPr/>
        </p:nvCxnSpPr>
        <p:spPr>
          <a:xfrm rot="16200000" flipV="1">
            <a:off x="6006656" y="5209955"/>
            <a:ext cx="577538" cy="232922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72" name="直接连接符 7171">
            <a:extLst>
              <a:ext uri="{FF2B5EF4-FFF2-40B4-BE49-F238E27FC236}">
                <a16:creationId xmlns:a16="http://schemas.microsoft.com/office/drawing/2014/main" id="{979A3DAD-B274-BC97-E785-FEF797B2AED5}"/>
              </a:ext>
            </a:extLst>
          </p:cNvPr>
          <p:cNvCxnSpPr>
            <a:cxnSpLocks/>
          </p:cNvCxnSpPr>
          <p:nvPr/>
        </p:nvCxnSpPr>
        <p:spPr>
          <a:xfrm>
            <a:off x="6234640" y="5039240"/>
            <a:ext cx="0" cy="5735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73" name="组合 7172">
            <a:extLst>
              <a:ext uri="{FF2B5EF4-FFF2-40B4-BE49-F238E27FC236}">
                <a16:creationId xmlns:a16="http://schemas.microsoft.com/office/drawing/2014/main" id="{CC5B8E72-4F52-0AE3-E99D-729878C0C384}"/>
              </a:ext>
            </a:extLst>
          </p:cNvPr>
          <p:cNvGrpSpPr/>
          <p:nvPr/>
        </p:nvGrpSpPr>
        <p:grpSpPr>
          <a:xfrm rot="5400000">
            <a:off x="5754613" y="4338845"/>
            <a:ext cx="717780" cy="130923"/>
            <a:chOff x="3871779" y="4603212"/>
            <a:chExt cx="1950924" cy="305320"/>
          </a:xfrm>
        </p:grpSpPr>
        <p:cxnSp>
          <p:nvCxnSpPr>
            <p:cNvPr id="7206" name="直接连接符 7205">
              <a:extLst>
                <a:ext uri="{FF2B5EF4-FFF2-40B4-BE49-F238E27FC236}">
                  <a16:creationId xmlns:a16="http://schemas.microsoft.com/office/drawing/2014/main" id="{BAC740C4-C271-E491-659C-BC02BC82DE54}"/>
                </a:ext>
              </a:extLst>
            </p:cNvPr>
            <p:cNvCxnSpPr>
              <a:cxnSpLocks/>
            </p:cNvCxnSpPr>
            <p:nvPr/>
          </p:nvCxnSpPr>
          <p:spPr>
            <a:xfrm>
              <a:off x="4983783" y="4603212"/>
              <a:ext cx="83892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07" name="直接连接符 7206">
              <a:extLst>
                <a:ext uri="{FF2B5EF4-FFF2-40B4-BE49-F238E27FC236}">
                  <a16:creationId xmlns:a16="http://schemas.microsoft.com/office/drawing/2014/main" id="{2900E155-29A9-B1BA-9CF9-D7DFD7E81BC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4275156" y="4505154"/>
              <a:ext cx="0" cy="80675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08" name="直接连接符 7207">
              <a:extLst>
                <a:ext uri="{FF2B5EF4-FFF2-40B4-BE49-F238E27FC236}">
                  <a16:creationId xmlns:a16="http://schemas.microsoft.com/office/drawing/2014/main" id="{8D76355F-B114-D178-BB1E-FC83A193C74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78532" y="4603212"/>
              <a:ext cx="305251" cy="3053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74" name="组合 7173">
            <a:extLst>
              <a:ext uri="{FF2B5EF4-FFF2-40B4-BE49-F238E27FC236}">
                <a16:creationId xmlns:a16="http://schemas.microsoft.com/office/drawing/2014/main" id="{F9BFE3A3-6D9E-27FF-508A-723C8FF6B6FA}"/>
              </a:ext>
            </a:extLst>
          </p:cNvPr>
          <p:cNvGrpSpPr/>
          <p:nvPr/>
        </p:nvGrpSpPr>
        <p:grpSpPr>
          <a:xfrm rot="16200000" flipV="1">
            <a:off x="5517812" y="3686054"/>
            <a:ext cx="291108" cy="39735"/>
            <a:chOff x="3808957" y="4459613"/>
            <a:chExt cx="791230" cy="108000"/>
          </a:xfrm>
        </p:grpSpPr>
        <p:cxnSp>
          <p:nvCxnSpPr>
            <p:cNvPr id="7204" name="直接连接符 7203">
              <a:extLst>
                <a:ext uri="{FF2B5EF4-FFF2-40B4-BE49-F238E27FC236}">
                  <a16:creationId xmlns:a16="http://schemas.microsoft.com/office/drawing/2014/main" id="{373468C3-3B45-A1CC-8383-2F639E009C3F}"/>
                </a:ext>
              </a:extLst>
            </p:cNvPr>
            <p:cNvCxnSpPr>
              <a:cxnSpLocks/>
              <a:stCxn id="7205" idx="6"/>
            </p:cNvCxnSpPr>
            <p:nvPr/>
          </p:nvCxnSpPr>
          <p:spPr>
            <a:xfrm rot="16200000">
              <a:off x="4258572" y="4171998"/>
              <a:ext cx="0" cy="683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05" name="椭圆 7204">
              <a:extLst>
                <a:ext uri="{FF2B5EF4-FFF2-40B4-BE49-F238E27FC236}">
                  <a16:creationId xmlns:a16="http://schemas.microsoft.com/office/drawing/2014/main" id="{A0025AC0-9398-30D6-51E4-E53A517AC57C}"/>
                </a:ext>
              </a:extLst>
            </p:cNvPr>
            <p:cNvSpPr/>
            <p:nvPr/>
          </p:nvSpPr>
          <p:spPr>
            <a:xfrm>
              <a:off x="3808957" y="4459613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75" name="组合 7174">
            <a:extLst>
              <a:ext uri="{FF2B5EF4-FFF2-40B4-BE49-F238E27FC236}">
                <a16:creationId xmlns:a16="http://schemas.microsoft.com/office/drawing/2014/main" id="{307AB950-2FFC-9BC7-23D2-91E3C51CFEBB}"/>
              </a:ext>
            </a:extLst>
          </p:cNvPr>
          <p:cNvGrpSpPr/>
          <p:nvPr/>
        </p:nvGrpSpPr>
        <p:grpSpPr>
          <a:xfrm rot="16200000" flipV="1">
            <a:off x="5754907" y="3730115"/>
            <a:ext cx="379229" cy="39735"/>
            <a:chOff x="3808957" y="4459613"/>
            <a:chExt cx="1030744" cy="108000"/>
          </a:xfrm>
        </p:grpSpPr>
        <p:cxnSp>
          <p:nvCxnSpPr>
            <p:cNvPr id="7202" name="直接连接符 7201">
              <a:extLst>
                <a:ext uri="{FF2B5EF4-FFF2-40B4-BE49-F238E27FC236}">
                  <a16:creationId xmlns:a16="http://schemas.microsoft.com/office/drawing/2014/main" id="{9C1D6836-D51B-6EE1-106C-583778C3A892}"/>
                </a:ext>
              </a:extLst>
            </p:cNvPr>
            <p:cNvCxnSpPr>
              <a:cxnSpLocks/>
              <a:stCxn id="7203" idx="6"/>
            </p:cNvCxnSpPr>
            <p:nvPr/>
          </p:nvCxnSpPr>
          <p:spPr>
            <a:xfrm rot="16200000">
              <a:off x="4378329" y="4052241"/>
              <a:ext cx="0" cy="92274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03" name="椭圆 7202">
              <a:extLst>
                <a:ext uri="{FF2B5EF4-FFF2-40B4-BE49-F238E27FC236}">
                  <a16:creationId xmlns:a16="http://schemas.microsoft.com/office/drawing/2014/main" id="{85991C64-3C74-3EF4-2BBA-DCBB4C2B1F7D}"/>
                </a:ext>
              </a:extLst>
            </p:cNvPr>
            <p:cNvSpPr/>
            <p:nvPr/>
          </p:nvSpPr>
          <p:spPr>
            <a:xfrm>
              <a:off x="3808957" y="4459613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76" name="组合 7175">
            <a:extLst>
              <a:ext uri="{FF2B5EF4-FFF2-40B4-BE49-F238E27FC236}">
                <a16:creationId xmlns:a16="http://schemas.microsoft.com/office/drawing/2014/main" id="{60D6BE2E-6CC3-972C-1CA4-981C54DE27D2}"/>
              </a:ext>
            </a:extLst>
          </p:cNvPr>
          <p:cNvGrpSpPr/>
          <p:nvPr/>
        </p:nvGrpSpPr>
        <p:grpSpPr>
          <a:xfrm rot="5400000">
            <a:off x="5604012" y="3966423"/>
            <a:ext cx="466251" cy="39735"/>
            <a:chOff x="3808957" y="4459613"/>
            <a:chExt cx="1267268" cy="108000"/>
          </a:xfrm>
        </p:grpSpPr>
        <p:cxnSp>
          <p:nvCxnSpPr>
            <p:cNvPr id="7200" name="直接连接符 7199">
              <a:extLst>
                <a:ext uri="{FF2B5EF4-FFF2-40B4-BE49-F238E27FC236}">
                  <a16:creationId xmlns:a16="http://schemas.microsoft.com/office/drawing/2014/main" id="{AA507D3C-FEC0-A1DF-2741-B5DD51FBB644}"/>
                </a:ext>
              </a:extLst>
            </p:cNvPr>
            <p:cNvCxnSpPr>
              <a:cxnSpLocks/>
              <a:stCxn id="7201" idx="6"/>
            </p:cNvCxnSpPr>
            <p:nvPr/>
          </p:nvCxnSpPr>
          <p:spPr>
            <a:xfrm rot="16200000">
              <a:off x="4496591" y="3933979"/>
              <a:ext cx="0" cy="11592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01" name="椭圆 7200">
              <a:extLst>
                <a:ext uri="{FF2B5EF4-FFF2-40B4-BE49-F238E27FC236}">
                  <a16:creationId xmlns:a16="http://schemas.microsoft.com/office/drawing/2014/main" id="{E094DEF4-14BA-AFC8-0943-6993A2478279}"/>
                </a:ext>
              </a:extLst>
            </p:cNvPr>
            <p:cNvSpPr/>
            <p:nvPr/>
          </p:nvSpPr>
          <p:spPr>
            <a:xfrm>
              <a:off x="3808957" y="4459613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77" name="组合 7176">
            <a:extLst>
              <a:ext uri="{FF2B5EF4-FFF2-40B4-BE49-F238E27FC236}">
                <a16:creationId xmlns:a16="http://schemas.microsoft.com/office/drawing/2014/main" id="{064B49E4-DA72-DD1E-2AD9-F13454F038C5}"/>
              </a:ext>
            </a:extLst>
          </p:cNvPr>
          <p:cNvGrpSpPr/>
          <p:nvPr/>
        </p:nvGrpSpPr>
        <p:grpSpPr>
          <a:xfrm>
            <a:off x="5330245" y="4570075"/>
            <a:ext cx="140343" cy="140343"/>
            <a:chOff x="6892894" y="2493144"/>
            <a:chExt cx="852035" cy="852035"/>
          </a:xfrm>
        </p:grpSpPr>
        <p:sp>
          <p:nvSpPr>
            <p:cNvPr id="7197" name="矩形 7196">
              <a:extLst>
                <a:ext uri="{FF2B5EF4-FFF2-40B4-BE49-F238E27FC236}">
                  <a16:creationId xmlns:a16="http://schemas.microsoft.com/office/drawing/2014/main" id="{1E231ECE-BD07-5EA6-C666-95BAC925CA3B}"/>
                </a:ext>
              </a:extLst>
            </p:cNvPr>
            <p:cNvSpPr/>
            <p:nvPr/>
          </p:nvSpPr>
          <p:spPr>
            <a:xfrm>
              <a:off x="6976714" y="2576964"/>
              <a:ext cx="684395" cy="68439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98" name="矩形 7197">
              <a:extLst>
                <a:ext uri="{FF2B5EF4-FFF2-40B4-BE49-F238E27FC236}">
                  <a16:creationId xmlns:a16="http://schemas.microsoft.com/office/drawing/2014/main" id="{E50C80A2-90CC-97FA-52D5-50BDCCA6F90A}"/>
                </a:ext>
              </a:extLst>
            </p:cNvPr>
            <p:cNvSpPr/>
            <p:nvPr/>
          </p:nvSpPr>
          <p:spPr>
            <a:xfrm>
              <a:off x="6892894" y="2493144"/>
              <a:ext cx="852035" cy="85203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199" name="图片 7198">
              <a:extLst>
                <a:ext uri="{FF2B5EF4-FFF2-40B4-BE49-F238E27FC236}">
                  <a16:creationId xmlns:a16="http://schemas.microsoft.com/office/drawing/2014/main" id="{29801CB3-C63B-CFAE-0246-8716E7CF58B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68954" y="2669204"/>
              <a:ext cx="499915" cy="499915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</p:grpSp>
      <p:cxnSp>
        <p:nvCxnSpPr>
          <p:cNvPr id="7178" name="直接连接符 7177">
            <a:extLst>
              <a:ext uri="{FF2B5EF4-FFF2-40B4-BE49-F238E27FC236}">
                <a16:creationId xmlns:a16="http://schemas.microsoft.com/office/drawing/2014/main" id="{993BF951-4223-6A13-67F8-BB63F3B5A3E3}"/>
              </a:ext>
            </a:extLst>
          </p:cNvPr>
          <p:cNvCxnSpPr>
            <a:cxnSpLocks/>
          </p:cNvCxnSpPr>
          <p:nvPr/>
        </p:nvCxnSpPr>
        <p:spPr>
          <a:xfrm>
            <a:off x="5175412" y="4621631"/>
            <a:ext cx="15483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79" name="直接连接符 7178">
            <a:extLst>
              <a:ext uri="{FF2B5EF4-FFF2-40B4-BE49-F238E27FC236}">
                <a16:creationId xmlns:a16="http://schemas.microsoft.com/office/drawing/2014/main" id="{CCD25CE2-3C53-F549-9292-FD71D3251211}"/>
              </a:ext>
            </a:extLst>
          </p:cNvPr>
          <p:cNvCxnSpPr>
            <a:cxnSpLocks/>
          </p:cNvCxnSpPr>
          <p:nvPr/>
        </p:nvCxnSpPr>
        <p:spPr>
          <a:xfrm>
            <a:off x="5164078" y="4644236"/>
            <a:ext cx="1661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80" name="直接连接符 7179">
            <a:extLst>
              <a:ext uri="{FF2B5EF4-FFF2-40B4-BE49-F238E27FC236}">
                <a16:creationId xmlns:a16="http://schemas.microsoft.com/office/drawing/2014/main" id="{188E03E4-2AC4-D650-F132-7BA46E96552B}"/>
              </a:ext>
            </a:extLst>
          </p:cNvPr>
          <p:cNvCxnSpPr>
            <a:cxnSpLocks/>
          </p:cNvCxnSpPr>
          <p:nvPr/>
        </p:nvCxnSpPr>
        <p:spPr>
          <a:xfrm>
            <a:off x="5156521" y="4666842"/>
            <a:ext cx="1737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81" name="组合 7180">
            <a:extLst>
              <a:ext uri="{FF2B5EF4-FFF2-40B4-BE49-F238E27FC236}">
                <a16:creationId xmlns:a16="http://schemas.microsoft.com/office/drawing/2014/main" id="{F1ED83AD-FA56-DD84-04BC-197C7E049649}"/>
              </a:ext>
            </a:extLst>
          </p:cNvPr>
          <p:cNvGrpSpPr/>
          <p:nvPr/>
        </p:nvGrpSpPr>
        <p:grpSpPr>
          <a:xfrm rot="5400000">
            <a:off x="5135614" y="4315033"/>
            <a:ext cx="452449" cy="57208"/>
            <a:chOff x="3871779" y="4603212"/>
            <a:chExt cx="1950924" cy="305320"/>
          </a:xfrm>
        </p:grpSpPr>
        <p:cxnSp>
          <p:nvCxnSpPr>
            <p:cNvPr id="7194" name="直接连接符 7193">
              <a:extLst>
                <a:ext uri="{FF2B5EF4-FFF2-40B4-BE49-F238E27FC236}">
                  <a16:creationId xmlns:a16="http://schemas.microsoft.com/office/drawing/2014/main" id="{EE56C82D-A2A0-2189-7B2B-16513BE72C11}"/>
                </a:ext>
              </a:extLst>
            </p:cNvPr>
            <p:cNvCxnSpPr>
              <a:cxnSpLocks/>
            </p:cNvCxnSpPr>
            <p:nvPr/>
          </p:nvCxnSpPr>
          <p:spPr>
            <a:xfrm>
              <a:off x="4983783" y="4603212"/>
              <a:ext cx="83892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95" name="直接连接符 7194">
              <a:extLst>
                <a:ext uri="{FF2B5EF4-FFF2-40B4-BE49-F238E27FC236}">
                  <a16:creationId xmlns:a16="http://schemas.microsoft.com/office/drawing/2014/main" id="{9ED40887-DD92-31E9-5A1D-3EBA3D4BAC3B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4275156" y="4505154"/>
              <a:ext cx="0" cy="80675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96" name="直接连接符 7195">
              <a:extLst>
                <a:ext uri="{FF2B5EF4-FFF2-40B4-BE49-F238E27FC236}">
                  <a16:creationId xmlns:a16="http://schemas.microsoft.com/office/drawing/2014/main" id="{ECDB7804-9666-49A7-A862-B518D6195EB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78532" y="4603212"/>
              <a:ext cx="305251" cy="3053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82" name="组合 7181">
            <a:extLst>
              <a:ext uri="{FF2B5EF4-FFF2-40B4-BE49-F238E27FC236}">
                <a16:creationId xmlns:a16="http://schemas.microsoft.com/office/drawing/2014/main" id="{E39DE934-5EE8-AC9D-57F3-89CB00DEB771}"/>
              </a:ext>
            </a:extLst>
          </p:cNvPr>
          <p:cNvGrpSpPr/>
          <p:nvPr/>
        </p:nvGrpSpPr>
        <p:grpSpPr>
          <a:xfrm rot="5400000">
            <a:off x="5150996" y="4356503"/>
            <a:ext cx="369511" cy="57209"/>
            <a:chOff x="3871779" y="4603212"/>
            <a:chExt cx="1950924" cy="305320"/>
          </a:xfrm>
        </p:grpSpPr>
        <p:cxnSp>
          <p:nvCxnSpPr>
            <p:cNvPr id="7191" name="直接连接符 7190">
              <a:extLst>
                <a:ext uri="{FF2B5EF4-FFF2-40B4-BE49-F238E27FC236}">
                  <a16:creationId xmlns:a16="http://schemas.microsoft.com/office/drawing/2014/main" id="{A55B66E2-949C-9735-AB98-376AF9472BE9}"/>
                </a:ext>
              </a:extLst>
            </p:cNvPr>
            <p:cNvCxnSpPr>
              <a:cxnSpLocks/>
            </p:cNvCxnSpPr>
            <p:nvPr/>
          </p:nvCxnSpPr>
          <p:spPr>
            <a:xfrm>
              <a:off x="4983783" y="4603212"/>
              <a:ext cx="83892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92" name="直接连接符 7191">
              <a:extLst>
                <a:ext uri="{FF2B5EF4-FFF2-40B4-BE49-F238E27FC236}">
                  <a16:creationId xmlns:a16="http://schemas.microsoft.com/office/drawing/2014/main" id="{C4F7B60B-30C0-C440-95EE-BF253414DD4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4275156" y="4505154"/>
              <a:ext cx="0" cy="80675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93" name="直接连接符 7192">
              <a:extLst>
                <a:ext uri="{FF2B5EF4-FFF2-40B4-BE49-F238E27FC236}">
                  <a16:creationId xmlns:a16="http://schemas.microsoft.com/office/drawing/2014/main" id="{00C023C1-A386-E8C4-1AE0-36F56B39C7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78532" y="4603212"/>
              <a:ext cx="305251" cy="3053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83" name="组合 7182">
            <a:extLst>
              <a:ext uri="{FF2B5EF4-FFF2-40B4-BE49-F238E27FC236}">
                <a16:creationId xmlns:a16="http://schemas.microsoft.com/office/drawing/2014/main" id="{C1F680A3-EBC2-C09C-7806-2884698F1AE0}"/>
              </a:ext>
            </a:extLst>
          </p:cNvPr>
          <p:cNvGrpSpPr/>
          <p:nvPr/>
        </p:nvGrpSpPr>
        <p:grpSpPr>
          <a:xfrm rot="16200000" flipH="1">
            <a:off x="5002646" y="4099354"/>
            <a:ext cx="883808" cy="57208"/>
            <a:chOff x="2011795" y="4603212"/>
            <a:chExt cx="3810908" cy="305320"/>
          </a:xfrm>
        </p:grpSpPr>
        <p:cxnSp>
          <p:nvCxnSpPr>
            <p:cNvPr id="7188" name="直接连接符 7187">
              <a:extLst>
                <a:ext uri="{FF2B5EF4-FFF2-40B4-BE49-F238E27FC236}">
                  <a16:creationId xmlns:a16="http://schemas.microsoft.com/office/drawing/2014/main" id="{992099E6-5A8D-742F-9C41-607026285B13}"/>
                </a:ext>
              </a:extLst>
            </p:cNvPr>
            <p:cNvCxnSpPr>
              <a:cxnSpLocks/>
            </p:cNvCxnSpPr>
            <p:nvPr/>
          </p:nvCxnSpPr>
          <p:spPr>
            <a:xfrm>
              <a:off x="4983783" y="4603212"/>
              <a:ext cx="83892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89" name="直接连接符 7188">
              <a:extLst>
                <a:ext uri="{FF2B5EF4-FFF2-40B4-BE49-F238E27FC236}">
                  <a16:creationId xmlns:a16="http://schemas.microsoft.com/office/drawing/2014/main" id="{8BC2123C-3029-1B68-7470-182BBC10CA49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3345164" y="3575162"/>
              <a:ext cx="0" cy="26667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90" name="直接连接符 7189">
              <a:extLst>
                <a:ext uri="{FF2B5EF4-FFF2-40B4-BE49-F238E27FC236}">
                  <a16:creationId xmlns:a16="http://schemas.microsoft.com/office/drawing/2014/main" id="{44E932D0-AFA8-C2B0-C7E5-DBF5381C45D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78532" y="4603212"/>
              <a:ext cx="305251" cy="3053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84" name="组合 7183">
            <a:extLst>
              <a:ext uri="{FF2B5EF4-FFF2-40B4-BE49-F238E27FC236}">
                <a16:creationId xmlns:a16="http://schemas.microsoft.com/office/drawing/2014/main" id="{A3AA1CF4-896B-F11E-CBCD-BD877AC0E6B3}"/>
              </a:ext>
            </a:extLst>
          </p:cNvPr>
          <p:cNvGrpSpPr/>
          <p:nvPr/>
        </p:nvGrpSpPr>
        <p:grpSpPr>
          <a:xfrm rot="16200000" flipH="1">
            <a:off x="4984917" y="4052832"/>
            <a:ext cx="976854" cy="57209"/>
            <a:chOff x="665169" y="4603212"/>
            <a:chExt cx="5157534" cy="305320"/>
          </a:xfrm>
        </p:grpSpPr>
        <p:cxnSp>
          <p:nvCxnSpPr>
            <p:cNvPr id="7185" name="直接连接符 7184">
              <a:extLst>
                <a:ext uri="{FF2B5EF4-FFF2-40B4-BE49-F238E27FC236}">
                  <a16:creationId xmlns:a16="http://schemas.microsoft.com/office/drawing/2014/main" id="{39624DC1-B0B7-D151-7F2F-6D6B5816E7C9}"/>
                </a:ext>
              </a:extLst>
            </p:cNvPr>
            <p:cNvCxnSpPr>
              <a:cxnSpLocks/>
            </p:cNvCxnSpPr>
            <p:nvPr/>
          </p:nvCxnSpPr>
          <p:spPr>
            <a:xfrm>
              <a:off x="4983783" y="4603212"/>
              <a:ext cx="83892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86" name="直接连接符 7185">
              <a:extLst>
                <a:ext uri="{FF2B5EF4-FFF2-40B4-BE49-F238E27FC236}">
                  <a16:creationId xmlns:a16="http://schemas.microsoft.com/office/drawing/2014/main" id="{D4117BC9-16E7-8D63-9C3D-E27D9800AEE4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671851" y="2901849"/>
              <a:ext cx="0" cy="401336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87" name="直接连接符 7186">
              <a:extLst>
                <a:ext uri="{FF2B5EF4-FFF2-40B4-BE49-F238E27FC236}">
                  <a16:creationId xmlns:a16="http://schemas.microsoft.com/office/drawing/2014/main" id="{2B82A70C-9DAC-F095-E047-B88131D7966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78532" y="4603212"/>
              <a:ext cx="305251" cy="3053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90590788-9283-63FE-4985-9848B22883FF}"/>
              </a:ext>
            </a:extLst>
          </p:cNvPr>
          <p:cNvSpPr txBox="1"/>
          <p:nvPr/>
        </p:nvSpPr>
        <p:spPr>
          <a:xfrm>
            <a:off x="6795212" y="3552846"/>
            <a:ext cx="410270" cy="2052740"/>
          </a:xfrm>
          <a:custGeom>
            <a:avLst/>
            <a:gdLst/>
            <a:ahLst/>
            <a:cxnLst/>
            <a:rect l="l" t="t" r="r" b="b"/>
            <a:pathLst>
              <a:path w="412693" h="2064862">
                <a:moveTo>
                  <a:pt x="0" y="0"/>
                </a:moveTo>
                <a:lnTo>
                  <a:pt x="412693" y="0"/>
                </a:lnTo>
                <a:lnTo>
                  <a:pt x="412693" y="2064862"/>
                </a:lnTo>
                <a:lnTo>
                  <a:pt x="0" y="206486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20000">
                <a:srgbClr val="3BEFFF"/>
              </a:gs>
              <a:gs pos="95000">
                <a:srgbClr val="8D02F3"/>
              </a:gs>
            </a:gsLst>
            <a:lin ang="162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2000">
              <a:solidFill>
                <a:srgbClr val="3AF4F8"/>
              </a:solidFill>
              <a:latin typeface="思源黑体" panose="020B0800000000000000" pitchFamily="34" charset="-122"/>
              <a:ea typeface="思源黑体" panose="020B0800000000000000" pitchFamily="34" charset="-122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4A9D1110-5071-25B8-EE6B-42817A557C7E}"/>
              </a:ext>
            </a:extLst>
          </p:cNvPr>
          <p:cNvGrpSpPr/>
          <p:nvPr/>
        </p:nvGrpSpPr>
        <p:grpSpPr>
          <a:xfrm>
            <a:off x="1044521" y="252522"/>
            <a:ext cx="10102940" cy="557359"/>
            <a:chOff x="1044520" y="0"/>
            <a:chExt cx="10102940" cy="557358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318C35C0-5600-BF59-29D4-A13FD98C37B9}"/>
                </a:ext>
              </a:extLst>
            </p:cNvPr>
            <p:cNvSpPr/>
            <p:nvPr/>
          </p:nvSpPr>
          <p:spPr>
            <a:xfrm>
              <a:off x="104452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6E55AE57-81B4-FEBE-F31B-0A0184248A88}"/>
                </a:ext>
              </a:extLst>
            </p:cNvPr>
            <p:cNvSpPr/>
            <p:nvPr/>
          </p:nvSpPr>
          <p:spPr>
            <a:xfrm>
              <a:off x="156678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0B58C1D7-BE48-8F7B-C73A-FF561F4A3B94}"/>
                </a:ext>
              </a:extLst>
            </p:cNvPr>
            <p:cNvSpPr/>
            <p:nvPr/>
          </p:nvSpPr>
          <p:spPr>
            <a:xfrm>
              <a:off x="208904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DD9D86FD-81F3-517B-AB67-37C39F781805}"/>
                </a:ext>
              </a:extLst>
            </p:cNvPr>
            <p:cNvSpPr/>
            <p:nvPr/>
          </p:nvSpPr>
          <p:spPr>
            <a:xfrm>
              <a:off x="261130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24" name="椭圆 1023">
              <a:extLst>
                <a:ext uri="{FF2B5EF4-FFF2-40B4-BE49-F238E27FC236}">
                  <a16:creationId xmlns:a16="http://schemas.microsoft.com/office/drawing/2014/main" id="{CF080314-12D4-956B-90CA-B70C77391161}"/>
                </a:ext>
              </a:extLst>
            </p:cNvPr>
            <p:cNvSpPr/>
            <p:nvPr/>
          </p:nvSpPr>
          <p:spPr>
            <a:xfrm>
              <a:off x="313356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25" name="椭圆 1024">
              <a:extLst>
                <a:ext uri="{FF2B5EF4-FFF2-40B4-BE49-F238E27FC236}">
                  <a16:creationId xmlns:a16="http://schemas.microsoft.com/office/drawing/2014/main" id="{9A84BBB6-4577-3BAE-C72C-395D30E96571}"/>
                </a:ext>
              </a:extLst>
            </p:cNvPr>
            <p:cNvSpPr/>
            <p:nvPr/>
          </p:nvSpPr>
          <p:spPr>
            <a:xfrm>
              <a:off x="365582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27" name="椭圆 1026">
              <a:extLst>
                <a:ext uri="{FF2B5EF4-FFF2-40B4-BE49-F238E27FC236}">
                  <a16:creationId xmlns:a16="http://schemas.microsoft.com/office/drawing/2014/main" id="{B5A2C66F-AFC6-C671-68D4-12FDAB071A3B}"/>
                </a:ext>
              </a:extLst>
            </p:cNvPr>
            <p:cNvSpPr/>
            <p:nvPr/>
          </p:nvSpPr>
          <p:spPr>
            <a:xfrm>
              <a:off x="417808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28" name="椭圆 1027">
              <a:extLst>
                <a:ext uri="{FF2B5EF4-FFF2-40B4-BE49-F238E27FC236}">
                  <a16:creationId xmlns:a16="http://schemas.microsoft.com/office/drawing/2014/main" id="{25AC0599-6DF0-1995-BF61-82F631C466F5}"/>
                </a:ext>
              </a:extLst>
            </p:cNvPr>
            <p:cNvSpPr/>
            <p:nvPr/>
          </p:nvSpPr>
          <p:spPr>
            <a:xfrm>
              <a:off x="470034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29" name="椭圆 1028">
              <a:extLst>
                <a:ext uri="{FF2B5EF4-FFF2-40B4-BE49-F238E27FC236}">
                  <a16:creationId xmlns:a16="http://schemas.microsoft.com/office/drawing/2014/main" id="{7743E470-7842-43E7-98EA-835AF1EF2815}"/>
                </a:ext>
              </a:extLst>
            </p:cNvPr>
            <p:cNvSpPr/>
            <p:nvPr/>
          </p:nvSpPr>
          <p:spPr>
            <a:xfrm>
              <a:off x="522260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30" name="椭圆 1029">
              <a:extLst>
                <a:ext uri="{FF2B5EF4-FFF2-40B4-BE49-F238E27FC236}">
                  <a16:creationId xmlns:a16="http://schemas.microsoft.com/office/drawing/2014/main" id="{ED767107-A69A-EC42-14C0-D72392A90300}"/>
                </a:ext>
              </a:extLst>
            </p:cNvPr>
            <p:cNvSpPr/>
            <p:nvPr/>
          </p:nvSpPr>
          <p:spPr>
            <a:xfrm>
              <a:off x="574486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31" name="椭圆 1030">
              <a:extLst>
                <a:ext uri="{FF2B5EF4-FFF2-40B4-BE49-F238E27FC236}">
                  <a16:creationId xmlns:a16="http://schemas.microsoft.com/office/drawing/2014/main" id="{E1D81F86-CC15-BCAB-88CB-292285A429E5}"/>
                </a:ext>
              </a:extLst>
            </p:cNvPr>
            <p:cNvSpPr/>
            <p:nvPr/>
          </p:nvSpPr>
          <p:spPr>
            <a:xfrm>
              <a:off x="626712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32" name="椭圆 1031">
              <a:extLst>
                <a:ext uri="{FF2B5EF4-FFF2-40B4-BE49-F238E27FC236}">
                  <a16:creationId xmlns:a16="http://schemas.microsoft.com/office/drawing/2014/main" id="{30E274BE-EF1D-2E92-B462-2AB5FB754231}"/>
                </a:ext>
              </a:extLst>
            </p:cNvPr>
            <p:cNvSpPr/>
            <p:nvPr/>
          </p:nvSpPr>
          <p:spPr>
            <a:xfrm>
              <a:off x="678938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33" name="椭圆 1032">
              <a:extLst>
                <a:ext uri="{FF2B5EF4-FFF2-40B4-BE49-F238E27FC236}">
                  <a16:creationId xmlns:a16="http://schemas.microsoft.com/office/drawing/2014/main" id="{58F61F6D-C7C1-C968-F29E-3680CCDAB07D}"/>
                </a:ext>
              </a:extLst>
            </p:cNvPr>
            <p:cNvSpPr/>
            <p:nvPr/>
          </p:nvSpPr>
          <p:spPr>
            <a:xfrm>
              <a:off x="731164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34" name="椭圆 1033">
              <a:extLst>
                <a:ext uri="{FF2B5EF4-FFF2-40B4-BE49-F238E27FC236}">
                  <a16:creationId xmlns:a16="http://schemas.microsoft.com/office/drawing/2014/main" id="{79E59622-5413-3226-38FB-682757447E15}"/>
                </a:ext>
              </a:extLst>
            </p:cNvPr>
            <p:cNvSpPr/>
            <p:nvPr/>
          </p:nvSpPr>
          <p:spPr>
            <a:xfrm>
              <a:off x="783390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35" name="椭圆 1034">
              <a:extLst>
                <a:ext uri="{FF2B5EF4-FFF2-40B4-BE49-F238E27FC236}">
                  <a16:creationId xmlns:a16="http://schemas.microsoft.com/office/drawing/2014/main" id="{A02FED9F-92D3-4C2C-B47D-5A07426BBE05}"/>
                </a:ext>
              </a:extLst>
            </p:cNvPr>
            <p:cNvSpPr/>
            <p:nvPr/>
          </p:nvSpPr>
          <p:spPr>
            <a:xfrm>
              <a:off x="835616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36" name="椭圆 1035">
              <a:extLst>
                <a:ext uri="{FF2B5EF4-FFF2-40B4-BE49-F238E27FC236}">
                  <a16:creationId xmlns:a16="http://schemas.microsoft.com/office/drawing/2014/main" id="{374629DE-58E3-5B5A-8F21-586B351E57A3}"/>
                </a:ext>
              </a:extLst>
            </p:cNvPr>
            <p:cNvSpPr/>
            <p:nvPr/>
          </p:nvSpPr>
          <p:spPr>
            <a:xfrm>
              <a:off x="887842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37" name="椭圆 1036">
              <a:extLst>
                <a:ext uri="{FF2B5EF4-FFF2-40B4-BE49-F238E27FC236}">
                  <a16:creationId xmlns:a16="http://schemas.microsoft.com/office/drawing/2014/main" id="{980554E3-1D7C-4B75-DBB4-F8E8C08EB2AC}"/>
                </a:ext>
              </a:extLst>
            </p:cNvPr>
            <p:cNvSpPr/>
            <p:nvPr/>
          </p:nvSpPr>
          <p:spPr>
            <a:xfrm>
              <a:off x="940068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38" name="椭圆 1037">
              <a:extLst>
                <a:ext uri="{FF2B5EF4-FFF2-40B4-BE49-F238E27FC236}">
                  <a16:creationId xmlns:a16="http://schemas.microsoft.com/office/drawing/2014/main" id="{6B9A0341-8296-F26E-3DCD-47429C461B58}"/>
                </a:ext>
              </a:extLst>
            </p:cNvPr>
            <p:cNvSpPr/>
            <p:nvPr/>
          </p:nvSpPr>
          <p:spPr>
            <a:xfrm>
              <a:off x="992294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39" name="椭圆 1038">
              <a:extLst>
                <a:ext uri="{FF2B5EF4-FFF2-40B4-BE49-F238E27FC236}">
                  <a16:creationId xmlns:a16="http://schemas.microsoft.com/office/drawing/2014/main" id="{137AA496-5097-8ED5-3ECA-41C95A5E4421}"/>
                </a:ext>
              </a:extLst>
            </p:cNvPr>
            <p:cNvSpPr/>
            <p:nvPr/>
          </p:nvSpPr>
          <p:spPr>
            <a:xfrm>
              <a:off x="1044520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40" name="椭圆 1039">
              <a:extLst>
                <a:ext uri="{FF2B5EF4-FFF2-40B4-BE49-F238E27FC236}">
                  <a16:creationId xmlns:a16="http://schemas.microsoft.com/office/drawing/2014/main" id="{D4B43148-626D-4D1D-94BA-2BE4042F211B}"/>
                </a:ext>
              </a:extLst>
            </p:cNvPr>
            <p:cNvSpPr/>
            <p:nvPr/>
          </p:nvSpPr>
          <p:spPr>
            <a:xfrm>
              <a:off x="1096746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41" name="椭圆 1040">
              <a:extLst>
                <a:ext uri="{FF2B5EF4-FFF2-40B4-BE49-F238E27FC236}">
                  <a16:creationId xmlns:a16="http://schemas.microsoft.com/office/drawing/2014/main" id="{CA49CC7B-EE75-D8B2-9310-55DAE80FFC25}"/>
                </a:ext>
              </a:extLst>
            </p:cNvPr>
            <p:cNvSpPr/>
            <p:nvPr/>
          </p:nvSpPr>
          <p:spPr>
            <a:xfrm>
              <a:off x="132365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42" name="椭圆 1041">
              <a:extLst>
                <a:ext uri="{FF2B5EF4-FFF2-40B4-BE49-F238E27FC236}">
                  <a16:creationId xmlns:a16="http://schemas.microsoft.com/office/drawing/2014/main" id="{68B3BF86-BE66-A472-EC3F-023E2D8D394D}"/>
                </a:ext>
              </a:extLst>
            </p:cNvPr>
            <p:cNvSpPr/>
            <p:nvPr/>
          </p:nvSpPr>
          <p:spPr>
            <a:xfrm>
              <a:off x="184591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43" name="椭圆 1042">
              <a:extLst>
                <a:ext uri="{FF2B5EF4-FFF2-40B4-BE49-F238E27FC236}">
                  <a16:creationId xmlns:a16="http://schemas.microsoft.com/office/drawing/2014/main" id="{B73960F2-6BBE-07D7-7B11-FC6B855439FB}"/>
                </a:ext>
              </a:extLst>
            </p:cNvPr>
            <p:cNvSpPr/>
            <p:nvPr/>
          </p:nvSpPr>
          <p:spPr>
            <a:xfrm>
              <a:off x="236817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44" name="椭圆 1043">
              <a:extLst>
                <a:ext uri="{FF2B5EF4-FFF2-40B4-BE49-F238E27FC236}">
                  <a16:creationId xmlns:a16="http://schemas.microsoft.com/office/drawing/2014/main" id="{281F7C44-931E-DA29-F9EE-8E147AB848C4}"/>
                </a:ext>
              </a:extLst>
            </p:cNvPr>
            <p:cNvSpPr/>
            <p:nvPr/>
          </p:nvSpPr>
          <p:spPr>
            <a:xfrm>
              <a:off x="289043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45" name="椭圆 1044">
              <a:extLst>
                <a:ext uri="{FF2B5EF4-FFF2-40B4-BE49-F238E27FC236}">
                  <a16:creationId xmlns:a16="http://schemas.microsoft.com/office/drawing/2014/main" id="{B79BD93F-2B99-440E-56EC-072259B82C8D}"/>
                </a:ext>
              </a:extLst>
            </p:cNvPr>
            <p:cNvSpPr/>
            <p:nvPr/>
          </p:nvSpPr>
          <p:spPr>
            <a:xfrm>
              <a:off x="341269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46" name="椭圆 1045">
              <a:extLst>
                <a:ext uri="{FF2B5EF4-FFF2-40B4-BE49-F238E27FC236}">
                  <a16:creationId xmlns:a16="http://schemas.microsoft.com/office/drawing/2014/main" id="{6736F2EE-9D23-9C60-9A15-5683F946CCAC}"/>
                </a:ext>
              </a:extLst>
            </p:cNvPr>
            <p:cNvSpPr/>
            <p:nvPr/>
          </p:nvSpPr>
          <p:spPr>
            <a:xfrm>
              <a:off x="393495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47" name="椭圆 1046">
              <a:extLst>
                <a:ext uri="{FF2B5EF4-FFF2-40B4-BE49-F238E27FC236}">
                  <a16:creationId xmlns:a16="http://schemas.microsoft.com/office/drawing/2014/main" id="{9942496A-04A7-822D-776A-D5513171D6DA}"/>
                </a:ext>
              </a:extLst>
            </p:cNvPr>
            <p:cNvSpPr/>
            <p:nvPr/>
          </p:nvSpPr>
          <p:spPr>
            <a:xfrm>
              <a:off x="445721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48" name="椭圆 1047">
              <a:extLst>
                <a:ext uri="{FF2B5EF4-FFF2-40B4-BE49-F238E27FC236}">
                  <a16:creationId xmlns:a16="http://schemas.microsoft.com/office/drawing/2014/main" id="{97DB1520-E1CC-AB9D-8B91-644999FAC98D}"/>
                </a:ext>
              </a:extLst>
            </p:cNvPr>
            <p:cNvSpPr/>
            <p:nvPr/>
          </p:nvSpPr>
          <p:spPr>
            <a:xfrm>
              <a:off x="497947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49" name="椭圆 1048">
              <a:extLst>
                <a:ext uri="{FF2B5EF4-FFF2-40B4-BE49-F238E27FC236}">
                  <a16:creationId xmlns:a16="http://schemas.microsoft.com/office/drawing/2014/main" id="{DDBE2C56-D62F-8E51-E0E6-A8B89FFF9122}"/>
                </a:ext>
              </a:extLst>
            </p:cNvPr>
            <p:cNvSpPr/>
            <p:nvPr/>
          </p:nvSpPr>
          <p:spPr>
            <a:xfrm>
              <a:off x="550173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50" name="椭圆 1049">
              <a:extLst>
                <a:ext uri="{FF2B5EF4-FFF2-40B4-BE49-F238E27FC236}">
                  <a16:creationId xmlns:a16="http://schemas.microsoft.com/office/drawing/2014/main" id="{BEEC81A6-94C2-7F13-92B5-2D6E862B26FF}"/>
                </a:ext>
              </a:extLst>
            </p:cNvPr>
            <p:cNvSpPr/>
            <p:nvPr/>
          </p:nvSpPr>
          <p:spPr>
            <a:xfrm>
              <a:off x="602399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51" name="椭圆 1050">
              <a:extLst>
                <a:ext uri="{FF2B5EF4-FFF2-40B4-BE49-F238E27FC236}">
                  <a16:creationId xmlns:a16="http://schemas.microsoft.com/office/drawing/2014/main" id="{57DF0F2B-D6B7-201F-DC9D-6AE243734D47}"/>
                </a:ext>
              </a:extLst>
            </p:cNvPr>
            <p:cNvSpPr/>
            <p:nvPr/>
          </p:nvSpPr>
          <p:spPr>
            <a:xfrm>
              <a:off x="654625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52" name="椭圆 1051">
              <a:extLst>
                <a:ext uri="{FF2B5EF4-FFF2-40B4-BE49-F238E27FC236}">
                  <a16:creationId xmlns:a16="http://schemas.microsoft.com/office/drawing/2014/main" id="{DA075EB8-8157-26B6-EF98-DCA6FCE94F48}"/>
                </a:ext>
              </a:extLst>
            </p:cNvPr>
            <p:cNvSpPr/>
            <p:nvPr/>
          </p:nvSpPr>
          <p:spPr>
            <a:xfrm>
              <a:off x="706851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53" name="椭圆 1052">
              <a:extLst>
                <a:ext uri="{FF2B5EF4-FFF2-40B4-BE49-F238E27FC236}">
                  <a16:creationId xmlns:a16="http://schemas.microsoft.com/office/drawing/2014/main" id="{0887452C-0159-6AE0-9CB8-04779DF22E22}"/>
                </a:ext>
              </a:extLst>
            </p:cNvPr>
            <p:cNvSpPr/>
            <p:nvPr/>
          </p:nvSpPr>
          <p:spPr>
            <a:xfrm>
              <a:off x="759077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54" name="椭圆 1053">
              <a:extLst>
                <a:ext uri="{FF2B5EF4-FFF2-40B4-BE49-F238E27FC236}">
                  <a16:creationId xmlns:a16="http://schemas.microsoft.com/office/drawing/2014/main" id="{9E208836-0925-7A6D-0D6B-2E2DF523D600}"/>
                </a:ext>
              </a:extLst>
            </p:cNvPr>
            <p:cNvSpPr/>
            <p:nvPr/>
          </p:nvSpPr>
          <p:spPr>
            <a:xfrm>
              <a:off x="811303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55" name="椭圆 1054">
              <a:extLst>
                <a:ext uri="{FF2B5EF4-FFF2-40B4-BE49-F238E27FC236}">
                  <a16:creationId xmlns:a16="http://schemas.microsoft.com/office/drawing/2014/main" id="{DC829885-C9B1-9732-1278-F0BDAE78FC68}"/>
                </a:ext>
              </a:extLst>
            </p:cNvPr>
            <p:cNvSpPr/>
            <p:nvPr/>
          </p:nvSpPr>
          <p:spPr>
            <a:xfrm>
              <a:off x="863529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56" name="椭圆 1055">
              <a:extLst>
                <a:ext uri="{FF2B5EF4-FFF2-40B4-BE49-F238E27FC236}">
                  <a16:creationId xmlns:a16="http://schemas.microsoft.com/office/drawing/2014/main" id="{84D1BBCC-B311-3E75-EEEE-0981A55F30C8}"/>
                </a:ext>
              </a:extLst>
            </p:cNvPr>
            <p:cNvSpPr/>
            <p:nvPr/>
          </p:nvSpPr>
          <p:spPr>
            <a:xfrm>
              <a:off x="915755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57" name="椭圆 1056">
              <a:extLst>
                <a:ext uri="{FF2B5EF4-FFF2-40B4-BE49-F238E27FC236}">
                  <a16:creationId xmlns:a16="http://schemas.microsoft.com/office/drawing/2014/main" id="{BA3F436C-80B6-FD41-260D-FBF90110B151}"/>
                </a:ext>
              </a:extLst>
            </p:cNvPr>
            <p:cNvSpPr/>
            <p:nvPr/>
          </p:nvSpPr>
          <p:spPr>
            <a:xfrm>
              <a:off x="967981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58" name="椭圆 1057">
              <a:extLst>
                <a:ext uri="{FF2B5EF4-FFF2-40B4-BE49-F238E27FC236}">
                  <a16:creationId xmlns:a16="http://schemas.microsoft.com/office/drawing/2014/main" id="{8A6245B9-504F-BCEE-9EEF-9DE921402382}"/>
                </a:ext>
              </a:extLst>
            </p:cNvPr>
            <p:cNvSpPr/>
            <p:nvPr/>
          </p:nvSpPr>
          <p:spPr>
            <a:xfrm>
              <a:off x="1020207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59" name="椭圆 1058">
              <a:extLst>
                <a:ext uri="{FF2B5EF4-FFF2-40B4-BE49-F238E27FC236}">
                  <a16:creationId xmlns:a16="http://schemas.microsoft.com/office/drawing/2014/main" id="{38267DEB-5CFB-0B08-7E3D-2013A0483B81}"/>
                </a:ext>
              </a:extLst>
            </p:cNvPr>
            <p:cNvSpPr/>
            <p:nvPr/>
          </p:nvSpPr>
          <p:spPr>
            <a:xfrm>
              <a:off x="1072433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</p:grpSp>
      <p:grpSp>
        <p:nvGrpSpPr>
          <p:cNvPr id="1061" name="组合 1060">
            <a:extLst>
              <a:ext uri="{FF2B5EF4-FFF2-40B4-BE49-F238E27FC236}">
                <a16:creationId xmlns:a16="http://schemas.microsoft.com/office/drawing/2014/main" id="{D40C3FF1-0DD8-9BBE-EEE2-12149FDBBA9E}"/>
              </a:ext>
            </a:extLst>
          </p:cNvPr>
          <p:cNvGrpSpPr/>
          <p:nvPr/>
        </p:nvGrpSpPr>
        <p:grpSpPr>
          <a:xfrm rot="21413716">
            <a:off x="-1828933" y="-142460"/>
            <a:ext cx="4265269" cy="5254002"/>
            <a:chOff x="-743538" y="-4568233"/>
            <a:chExt cx="4265269" cy="5254002"/>
          </a:xfrm>
        </p:grpSpPr>
        <p:sp>
          <p:nvSpPr>
            <p:cNvPr id="216" name="梯形 215">
              <a:extLst>
                <a:ext uri="{FF2B5EF4-FFF2-40B4-BE49-F238E27FC236}">
                  <a16:creationId xmlns:a16="http://schemas.microsoft.com/office/drawing/2014/main" id="{D3C25F73-C42C-66A8-C46B-D5A8FBBF49E0}"/>
                </a:ext>
              </a:extLst>
            </p:cNvPr>
            <p:cNvSpPr/>
            <p:nvPr/>
          </p:nvSpPr>
          <p:spPr>
            <a:xfrm rot="6318706">
              <a:off x="-145044" y="-2689149"/>
              <a:ext cx="264483" cy="1461472"/>
            </a:xfrm>
            <a:prstGeom prst="trapezoid">
              <a:avLst>
                <a:gd name="adj" fmla="val 14010"/>
              </a:avLst>
            </a:prstGeom>
            <a:gradFill flip="none" rotWithShape="1">
              <a:gsLst>
                <a:gs pos="10000">
                  <a:srgbClr val="8D02F3">
                    <a:alpha val="30000"/>
                  </a:srgbClr>
                </a:gs>
                <a:gs pos="100000">
                  <a:srgbClr val="3AF4F8">
                    <a:alpha val="50000"/>
                  </a:srgbClr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>
                <a:rot lat="0" lon="20399984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217" name="梯形 216">
              <a:extLst>
                <a:ext uri="{FF2B5EF4-FFF2-40B4-BE49-F238E27FC236}">
                  <a16:creationId xmlns:a16="http://schemas.microsoft.com/office/drawing/2014/main" id="{504361AF-C0AF-5329-BB95-40770B6EB1A2}"/>
                </a:ext>
              </a:extLst>
            </p:cNvPr>
            <p:cNvSpPr/>
            <p:nvPr/>
          </p:nvSpPr>
          <p:spPr>
            <a:xfrm rot="5979578">
              <a:off x="2202129" y="-829210"/>
              <a:ext cx="256399" cy="1132035"/>
            </a:xfrm>
            <a:prstGeom prst="trapezoid">
              <a:avLst>
                <a:gd name="adj" fmla="val 14010"/>
              </a:avLst>
            </a:prstGeom>
            <a:gradFill flip="none" rotWithShape="1">
              <a:gsLst>
                <a:gs pos="10000">
                  <a:srgbClr val="8D02F3">
                    <a:alpha val="30000"/>
                  </a:srgbClr>
                </a:gs>
                <a:gs pos="100000">
                  <a:srgbClr val="3AF4F8">
                    <a:alpha val="50000"/>
                  </a:srgbClr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>
                <a:rot lat="0" lon="20399984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218" name="梯形 217">
              <a:extLst>
                <a:ext uri="{FF2B5EF4-FFF2-40B4-BE49-F238E27FC236}">
                  <a16:creationId xmlns:a16="http://schemas.microsoft.com/office/drawing/2014/main" id="{619123FF-573F-9E81-1A0B-8099AE4681D7}"/>
                </a:ext>
              </a:extLst>
            </p:cNvPr>
            <p:cNvSpPr/>
            <p:nvPr/>
          </p:nvSpPr>
          <p:spPr>
            <a:xfrm rot="5459640" flipH="1">
              <a:off x="1047394" y="78775"/>
              <a:ext cx="188351" cy="1025638"/>
            </a:xfrm>
            <a:prstGeom prst="trapezoid">
              <a:avLst>
                <a:gd name="adj" fmla="val 14010"/>
              </a:avLst>
            </a:prstGeom>
            <a:gradFill flip="none" rotWithShape="1">
              <a:gsLst>
                <a:gs pos="10000">
                  <a:srgbClr val="8D02F3">
                    <a:alpha val="30000"/>
                  </a:srgbClr>
                </a:gs>
                <a:gs pos="100000">
                  <a:srgbClr val="3AF4F8">
                    <a:alpha val="50000"/>
                  </a:srgbClr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>
                <a:rot lat="0" lon="20399984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219" name="梯形 218">
              <a:extLst>
                <a:ext uri="{FF2B5EF4-FFF2-40B4-BE49-F238E27FC236}">
                  <a16:creationId xmlns:a16="http://schemas.microsoft.com/office/drawing/2014/main" id="{0B636E12-8E76-8EA6-A85B-FFF204D5457D}"/>
                </a:ext>
              </a:extLst>
            </p:cNvPr>
            <p:cNvSpPr/>
            <p:nvPr/>
          </p:nvSpPr>
          <p:spPr>
            <a:xfrm rot="6318706">
              <a:off x="1608418" y="-1913689"/>
              <a:ext cx="324000" cy="840395"/>
            </a:xfrm>
            <a:prstGeom prst="trapezoid">
              <a:avLst>
                <a:gd name="adj" fmla="val 14010"/>
              </a:avLst>
            </a:prstGeom>
            <a:gradFill flip="none" rotWithShape="1">
              <a:gsLst>
                <a:gs pos="10000">
                  <a:srgbClr val="8D02F3">
                    <a:alpha val="30000"/>
                  </a:srgbClr>
                </a:gs>
                <a:gs pos="100000">
                  <a:srgbClr val="3AF4F8">
                    <a:alpha val="50000"/>
                  </a:srgbClr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>
                <a:rot lat="0" lon="20399984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grpSp>
          <p:nvGrpSpPr>
            <p:cNvPr id="220" name="组合 219">
              <a:extLst>
                <a:ext uri="{FF2B5EF4-FFF2-40B4-BE49-F238E27FC236}">
                  <a16:creationId xmlns:a16="http://schemas.microsoft.com/office/drawing/2014/main" id="{0D4199AC-A8BE-2D8A-21F2-A7A585DF256A}"/>
                </a:ext>
              </a:extLst>
            </p:cNvPr>
            <p:cNvGrpSpPr/>
            <p:nvPr/>
          </p:nvGrpSpPr>
          <p:grpSpPr>
            <a:xfrm>
              <a:off x="-90081" y="-1401199"/>
              <a:ext cx="2581320" cy="634742"/>
              <a:chOff x="-90081" y="-1401199"/>
              <a:chExt cx="2581320" cy="634742"/>
            </a:xfrm>
          </p:grpSpPr>
          <p:sp>
            <p:nvSpPr>
              <p:cNvPr id="1088" name="任意多边形: 形状 1087">
                <a:extLst>
                  <a:ext uri="{FF2B5EF4-FFF2-40B4-BE49-F238E27FC236}">
                    <a16:creationId xmlns:a16="http://schemas.microsoft.com/office/drawing/2014/main" id="{B5076133-A526-E069-A905-D378ED8E508F}"/>
                  </a:ext>
                </a:extLst>
              </p:cNvPr>
              <p:cNvSpPr/>
              <p:nvPr/>
            </p:nvSpPr>
            <p:spPr>
              <a:xfrm rot="6159815">
                <a:off x="-33109" y="-1458171"/>
                <a:ext cx="127515" cy="241460"/>
              </a:xfrm>
              <a:custGeom>
                <a:avLst/>
                <a:gdLst>
                  <a:gd name="connsiteX0" fmla="*/ 0 w 124000"/>
                  <a:gd name="connsiteY0" fmla="*/ 308427 h 308427"/>
                  <a:gd name="connsiteX1" fmla="*/ 1589 w 124000"/>
                  <a:gd name="connsiteY1" fmla="*/ 0 h 308427"/>
                  <a:gd name="connsiteX2" fmla="*/ 122410 w 124000"/>
                  <a:gd name="connsiteY2" fmla="*/ 0 h 308427"/>
                  <a:gd name="connsiteX3" fmla="*/ 124000 w 124000"/>
                  <a:gd name="connsiteY3" fmla="*/ 308427 h 308427"/>
                  <a:gd name="connsiteX4" fmla="*/ 0 w 124000"/>
                  <a:gd name="connsiteY4" fmla="*/ 308427 h 308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000" h="308427">
                    <a:moveTo>
                      <a:pt x="0" y="308427"/>
                    </a:moveTo>
                    <a:lnTo>
                      <a:pt x="1589" y="0"/>
                    </a:lnTo>
                    <a:lnTo>
                      <a:pt x="122410" y="0"/>
                    </a:lnTo>
                    <a:lnTo>
                      <a:pt x="124000" y="308427"/>
                    </a:lnTo>
                    <a:lnTo>
                      <a:pt x="0" y="308427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89" name="任意多边形: 形状 1088">
                <a:extLst>
                  <a:ext uri="{FF2B5EF4-FFF2-40B4-BE49-F238E27FC236}">
                    <a16:creationId xmlns:a16="http://schemas.microsoft.com/office/drawing/2014/main" id="{02397491-0494-BB39-D590-1F977F49E993}"/>
                  </a:ext>
                </a:extLst>
              </p:cNvPr>
              <p:cNvSpPr/>
              <p:nvPr/>
            </p:nvSpPr>
            <p:spPr>
              <a:xfrm rot="6159815">
                <a:off x="343700" y="-1403596"/>
                <a:ext cx="122720" cy="300564"/>
              </a:xfrm>
              <a:custGeom>
                <a:avLst/>
                <a:gdLst>
                  <a:gd name="connsiteX0" fmla="*/ 0 w 119337"/>
                  <a:gd name="connsiteY0" fmla="*/ 383922 h 383922"/>
                  <a:gd name="connsiteX1" fmla="*/ 1978 w 119337"/>
                  <a:gd name="connsiteY1" fmla="*/ 0 h 383922"/>
                  <a:gd name="connsiteX2" fmla="*/ 117359 w 119337"/>
                  <a:gd name="connsiteY2" fmla="*/ 0 h 383922"/>
                  <a:gd name="connsiteX3" fmla="*/ 119337 w 119337"/>
                  <a:gd name="connsiteY3" fmla="*/ 383922 h 383922"/>
                  <a:gd name="connsiteX4" fmla="*/ 0 w 119337"/>
                  <a:gd name="connsiteY4" fmla="*/ 383922 h 383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337" h="383922">
                    <a:moveTo>
                      <a:pt x="0" y="383922"/>
                    </a:moveTo>
                    <a:lnTo>
                      <a:pt x="1978" y="0"/>
                    </a:lnTo>
                    <a:lnTo>
                      <a:pt x="117359" y="0"/>
                    </a:lnTo>
                    <a:lnTo>
                      <a:pt x="119337" y="383922"/>
                    </a:lnTo>
                    <a:lnTo>
                      <a:pt x="0" y="383922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90" name="任意多边形: 形状 1089">
                <a:extLst>
                  <a:ext uri="{FF2B5EF4-FFF2-40B4-BE49-F238E27FC236}">
                    <a16:creationId xmlns:a16="http://schemas.microsoft.com/office/drawing/2014/main" id="{4DF84D05-2618-9785-A63B-F042F81863C2}"/>
                  </a:ext>
                </a:extLst>
              </p:cNvPr>
              <p:cNvSpPr/>
              <p:nvPr/>
            </p:nvSpPr>
            <p:spPr>
              <a:xfrm rot="6159815">
                <a:off x="744323" y="-1308656"/>
                <a:ext cx="117126" cy="289458"/>
              </a:xfrm>
              <a:custGeom>
                <a:avLst/>
                <a:gdLst>
                  <a:gd name="connsiteX0" fmla="*/ 0 w 113897"/>
                  <a:gd name="connsiteY0" fmla="*/ 369736 h 369736"/>
                  <a:gd name="connsiteX1" fmla="*/ 1906 w 113897"/>
                  <a:gd name="connsiteY1" fmla="*/ 0 h 369736"/>
                  <a:gd name="connsiteX2" fmla="*/ 111992 w 113897"/>
                  <a:gd name="connsiteY2" fmla="*/ 0 h 369736"/>
                  <a:gd name="connsiteX3" fmla="*/ 113897 w 113897"/>
                  <a:gd name="connsiteY3" fmla="*/ 369736 h 369736"/>
                  <a:gd name="connsiteX4" fmla="*/ 0 w 113897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897" h="369736">
                    <a:moveTo>
                      <a:pt x="0" y="369736"/>
                    </a:moveTo>
                    <a:lnTo>
                      <a:pt x="1906" y="0"/>
                    </a:lnTo>
                    <a:lnTo>
                      <a:pt x="111992" y="0"/>
                    </a:lnTo>
                    <a:lnTo>
                      <a:pt x="113897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91" name="任意多边形: 形状 1090">
                <a:extLst>
                  <a:ext uri="{FF2B5EF4-FFF2-40B4-BE49-F238E27FC236}">
                    <a16:creationId xmlns:a16="http://schemas.microsoft.com/office/drawing/2014/main" id="{CA4D9DF8-8E29-6F34-7FD8-E6AF77117497}"/>
                  </a:ext>
                </a:extLst>
              </p:cNvPr>
              <p:cNvSpPr/>
              <p:nvPr/>
            </p:nvSpPr>
            <p:spPr>
              <a:xfrm rot="6159815">
                <a:off x="1139453" y="-1220486"/>
                <a:ext cx="111681" cy="289458"/>
              </a:xfrm>
              <a:custGeom>
                <a:avLst/>
                <a:gdLst>
                  <a:gd name="connsiteX0" fmla="*/ 0 w 108602"/>
                  <a:gd name="connsiteY0" fmla="*/ 369736 h 369736"/>
                  <a:gd name="connsiteX1" fmla="*/ 1905 w 108602"/>
                  <a:gd name="connsiteY1" fmla="*/ 0 h 369736"/>
                  <a:gd name="connsiteX2" fmla="*/ 106697 w 108602"/>
                  <a:gd name="connsiteY2" fmla="*/ 0 h 369736"/>
                  <a:gd name="connsiteX3" fmla="*/ 108602 w 108602"/>
                  <a:gd name="connsiteY3" fmla="*/ 369736 h 369736"/>
                  <a:gd name="connsiteX4" fmla="*/ 0 w 108602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602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106697" y="0"/>
                    </a:lnTo>
                    <a:lnTo>
                      <a:pt x="108602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92" name="任意多边形: 形状 1091">
                <a:extLst>
                  <a:ext uri="{FF2B5EF4-FFF2-40B4-BE49-F238E27FC236}">
                    <a16:creationId xmlns:a16="http://schemas.microsoft.com/office/drawing/2014/main" id="{C9D2F777-82BA-1628-FF71-BB20E9FD6CC7}"/>
                  </a:ext>
                </a:extLst>
              </p:cNvPr>
              <p:cNvSpPr/>
              <p:nvPr/>
            </p:nvSpPr>
            <p:spPr>
              <a:xfrm rot="6159815">
                <a:off x="1534583" y="-1132316"/>
                <a:ext cx="106236" cy="289457"/>
              </a:xfrm>
              <a:custGeom>
                <a:avLst/>
                <a:gdLst>
                  <a:gd name="connsiteX0" fmla="*/ 0 w 103308"/>
                  <a:gd name="connsiteY0" fmla="*/ 369735 h 369735"/>
                  <a:gd name="connsiteX1" fmla="*/ 1905 w 103308"/>
                  <a:gd name="connsiteY1" fmla="*/ 0 h 369735"/>
                  <a:gd name="connsiteX2" fmla="*/ 101403 w 103308"/>
                  <a:gd name="connsiteY2" fmla="*/ 0 h 369735"/>
                  <a:gd name="connsiteX3" fmla="*/ 103308 w 103308"/>
                  <a:gd name="connsiteY3" fmla="*/ 369735 h 369735"/>
                  <a:gd name="connsiteX4" fmla="*/ 0 w 103308"/>
                  <a:gd name="connsiteY4" fmla="*/ 369735 h 369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8" h="369735">
                    <a:moveTo>
                      <a:pt x="0" y="369735"/>
                    </a:moveTo>
                    <a:lnTo>
                      <a:pt x="1905" y="0"/>
                    </a:lnTo>
                    <a:lnTo>
                      <a:pt x="101403" y="0"/>
                    </a:lnTo>
                    <a:lnTo>
                      <a:pt x="103308" y="369735"/>
                    </a:lnTo>
                    <a:lnTo>
                      <a:pt x="0" y="369735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93" name="任意多边形: 形状 1092">
                <a:extLst>
                  <a:ext uri="{FF2B5EF4-FFF2-40B4-BE49-F238E27FC236}">
                    <a16:creationId xmlns:a16="http://schemas.microsoft.com/office/drawing/2014/main" id="{141F757F-0EEA-A22C-7DC7-D1521A4E4100}"/>
                  </a:ext>
                </a:extLst>
              </p:cNvPr>
              <p:cNvSpPr/>
              <p:nvPr/>
            </p:nvSpPr>
            <p:spPr>
              <a:xfrm rot="6159815">
                <a:off x="1929713" y="-1044146"/>
                <a:ext cx="100792" cy="289458"/>
              </a:xfrm>
              <a:custGeom>
                <a:avLst/>
                <a:gdLst>
                  <a:gd name="connsiteX0" fmla="*/ 0 w 98014"/>
                  <a:gd name="connsiteY0" fmla="*/ 369736 h 369736"/>
                  <a:gd name="connsiteX1" fmla="*/ 1905 w 98014"/>
                  <a:gd name="connsiteY1" fmla="*/ 0 h 369736"/>
                  <a:gd name="connsiteX2" fmla="*/ 96109 w 98014"/>
                  <a:gd name="connsiteY2" fmla="*/ 0 h 369736"/>
                  <a:gd name="connsiteX3" fmla="*/ 98014 w 98014"/>
                  <a:gd name="connsiteY3" fmla="*/ 369736 h 369736"/>
                  <a:gd name="connsiteX4" fmla="*/ 0 w 98014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14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96109" y="0"/>
                    </a:lnTo>
                    <a:lnTo>
                      <a:pt x="98014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94" name="任意多边形: 形状 1093">
                <a:extLst>
                  <a:ext uri="{FF2B5EF4-FFF2-40B4-BE49-F238E27FC236}">
                    <a16:creationId xmlns:a16="http://schemas.microsoft.com/office/drawing/2014/main" id="{AE3244C0-8236-7AFE-EC45-569732EA052A}"/>
                  </a:ext>
                </a:extLst>
              </p:cNvPr>
              <p:cNvSpPr/>
              <p:nvPr/>
            </p:nvSpPr>
            <p:spPr>
              <a:xfrm rot="6159815">
                <a:off x="2312000" y="-945696"/>
                <a:ext cx="95348" cy="263130"/>
              </a:xfrm>
              <a:custGeom>
                <a:avLst/>
                <a:gdLst>
                  <a:gd name="connsiteX0" fmla="*/ 0 w 92720"/>
                  <a:gd name="connsiteY0" fmla="*/ 336106 h 336106"/>
                  <a:gd name="connsiteX1" fmla="*/ 1732 w 92720"/>
                  <a:gd name="connsiteY1" fmla="*/ 0 h 336106"/>
                  <a:gd name="connsiteX2" fmla="*/ 90988 w 92720"/>
                  <a:gd name="connsiteY2" fmla="*/ 0 h 336106"/>
                  <a:gd name="connsiteX3" fmla="*/ 92720 w 92720"/>
                  <a:gd name="connsiteY3" fmla="*/ 336106 h 336106"/>
                  <a:gd name="connsiteX4" fmla="*/ 0 w 92720"/>
                  <a:gd name="connsiteY4" fmla="*/ 336106 h 3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20" h="336106">
                    <a:moveTo>
                      <a:pt x="0" y="336106"/>
                    </a:moveTo>
                    <a:lnTo>
                      <a:pt x="1732" y="0"/>
                    </a:lnTo>
                    <a:lnTo>
                      <a:pt x="90988" y="0"/>
                    </a:lnTo>
                    <a:lnTo>
                      <a:pt x="92720" y="336106"/>
                    </a:lnTo>
                    <a:lnTo>
                      <a:pt x="0" y="33610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221" name="组合 220">
              <a:extLst>
                <a:ext uri="{FF2B5EF4-FFF2-40B4-BE49-F238E27FC236}">
                  <a16:creationId xmlns:a16="http://schemas.microsoft.com/office/drawing/2014/main" id="{4428E457-05C7-2893-64C5-7848CE0609BE}"/>
                </a:ext>
              </a:extLst>
            </p:cNvPr>
            <p:cNvGrpSpPr/>
            <p:nvPr/>
          </p:nvGrpSpPr>
          <p:grpSpPr>
            <a:xfrm>
              <a:off x="34364" y="-708015"/>
              <a:ext cx="1244631" cy="276144"/>
              <a:chOff x="34364" y="-708015"/>
              <a:chExt cx="1244631" cy="276144"/>
            </a:xfrm>
          </p:grpSpPr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CDE3C965-2515-6C9C-F593-26CB927F2728}"/>
                  </a:ext>
                </a:extLst>
              </p:cNvPr>
              <p:cNvSpPr/>
              <p:nvPr/>
            </p:nvSpPr>
            <p:spPr>
              <a:xfrm rot="5974033">
                <a:off x="123933" y="-797584"/>
                <a:ext cx="71304" cy="250442"/>
              </a:xfrm>
              <a:custGeom>
                <a:avLst/>
                <a:gdLst>
                  <a:gd name="connsiteX0" fmla="*/ 0 w 108602"/>
                  <a:gd name="connsiteY0" fmla="*/ 369736 h 369736"/>
                  <a:gd name="connsiteX1" fmla="*/ 1905 w 108602"/>
                  <a:gd name="connsiteY1" fmla="*/ 0 h 369736"/>
                  <a:gd name="connsiteX2" fmla="*/ 106697 w 108602"/>
                  <a:gd name="connsiteY2" fmla="*/ 0 h 369736"/>
                  <a:gd name="connsiteX3" fmla="*/ 108602 w 108602"/>
                  <a:gd name="connsiteY3" fmla="*/ 369736 h 369736"/>
                  <a:gd name="connsiteX4" fmla="*/ 0 w 108602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602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106697" y="0"/>
                    </a:lnTo>
                    <a:lnTo>
                      <a:pt x="108602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2FA5FEA1-ED48-9F1D-8B36-7F62F3879B4A}"/>
                  </a:ext>
                </a:extLst>
              </p:cNvPr>
              <p:cNvSpPr/>
              <p:nvPr/>
            </p:nvSpPr>
            <p:spPr>
              <a:xfrm rot="5974033">
                <a:off x="464561" y="-726794"/>
                <a:ext cx="67828" cy="250441"/>
              </a:xfrm>
              <a:custGeom>
                <a:avLst/>
                <a:gdLst>
                  <a:gd name="connsiteX0" fmla="*/ 0 w 103308"/>
                  <a:gd name="connsiteY0" fmla="*/ 369735 h 369735"/>
                  <a:gd name="connsiteX1" fmla="*/ 1905 w 103308"/>
                  <a:gd name="connsiteY1" fmla="*/ 0 h 369735"/>
                  <a:gd name="connsiteX2" fmla="*/ 101403 w 103308"/>
                  <a:gd name="connsiteY2" fmla="*/ 0 h 369735"/>
                  <a:gd name="connsiteX3" fmla="*/ 103308 w 103308"/>
                  <a:gd name="connsiteY3" fmla="*/ 369735 h 369735"/>
                  <a:gd name="connsiteX4" fmla="*/ 0 w 103308"/>
                  <a:gd name="connsiteY4" fmla="*/ 369735 h 369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8" h="369735">
                    <a:moveTo>
                      <a:pt x="0" y="369735"/>
                    </a:moveTo>
                    <a:lnTo>
                      <a:pt x="1905" y="0"/>
                    </a:lnTo>
                    <a:lnTo>
                      <a:pt x="101403" y="0"/>
                    </a:lnTo>
                    <a:lnTo>
                      <a:pt x="103308" y="369735"/>
                    </a:lnTo>
                    <a:lnTo>
                      <a:pt x="0" y="369735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4A422137-C3A1-8993-6CA2-FE21F6C6B19E}"/>
                  </a:ext>
                </a:extLst>
              </p:cNvPr>
              <p:cNvSpPr/>
              <p:nvPr/>
            </p:nvSpPr>
            <p:spPr>
              <a:xfrm rot="5974033">
                <a:off x="805189" y="-656004"/>
                <a:ext cx="64352" cy="250442"/>
              </a:xfrm>
              <a:custGeom>
                <a:avLst/>
                <a:gdLst>
                  <a:gd name="connsiteX0" fmla="*/ 0 w 98014"/>
                  <a:gd name="connsiteY0" fmla="*/ 369736 h 369736"/>
                  <a:gd name="connsiteX1" fmla="*/ 1905 w 98014"/>
                  <a:gd name="connsiteY1" fmla="*/ 0 h 369736"/>
                  <a:gd name="connsiteX2" fmla="*/ 96109 w 98014"/>
                  <a:gd name="connsiteY2" fmla="*/ 0 h 369736"/>
                  <a:gd name="connsiteX3" fmla="*/ 98014 w 98014"/>
                  <a:gd name="connsiteY3" fmla="*/ 369736 h 369736"/>
                  <a:gd name="connsiteX4" fmla="*/ 0 w 98014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14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96109" y="0"/>
                    </a:lnTo>
                    <a:lnTo>
                      <a:pt x="98014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8788489F-C2EB-5D6E-1096-04C1B1494678}"/>
                  </a:ext>
                </a:extLst>
              </p:cNvPr>
              <p:cNvSpPr/>
              <p:nvPr/>
            </p:nvSpPr>
            <p:spPr>
              <a:xfrm rot="5974033">
                <a:off x="1134726" y="-576141"/>
                <a:ext cx="60876" cy="227663"/>
              </a:xfrm>
              <a:custGeom>
                <a:avLst/>
                <a:gdLst>
                  <a:gd name="connsiteX0" fmla="*/ 0 w 92720"/>
                  <a:gd name="connsiteY0" fmla="*/ 336106 h 336106"/>
                  <a:gd name="connsiteX1" fmla="*/ 1732 w 92720"/>
                  <a:gd name="connsiteY1" fmla="*/ 0 h 336106"/>
                  <a:gd name="connsiteX2" fmla="*/ 90988 w 92720"/>
                  <a:gd name="connsiteY2" fmla="*/ 0 h 336106"/>
                  <a:gd name="connsiteX3" fmla="*/ 92720 w 92720"/>
                  <a:gd name="connsiteY3" fmla="*/ 336106 h 336106"/>
                  <a:gd name="connsiteX4" fmla="*/ 0 w 92720"/>
                  <a:gd name="connsiteY4" fmla="*/ 336106 h 3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20" h="336106">
                    <a:moveTo>
                      <a:pt x="0" y="336106"/>
                    </a:moveTo>
                    <a:lnTo>
                      <a:pt x="1732" y="0"/>
                    </a:lnTo>
                    <a:lnTo>
                      <a:pt x="90988" y="0"/>
                    </a:lnTo>
                    <a:lnTo>
                      <a:pt x="92720" y="336106"/>
                    </a:lnTo>
                    <a:lnTo>
                      <a:pt x="0" y="33610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222" name="组合 221">
              <a:extLst>
                <a:ext uri="{FF2B5EF4-FFF2-40B4-BE49-F238E27FC236}">
                  <a16:creationId xmlns:a16="http://schemas.microsoft.com/office/drawing/2014/main" id="{F7CC253B-C0A5-0F5C-5983-3E5F6CACC6A4}"/>
                </a:ext>
              </a:extLst>
            </p:cNvPr>
            <p:cNvGrpSpPr/>
            <p:nvPr/>
          </p:nvGrpSpPr>
          <p:grpSpPr>
            <a:xfrm rot="1067745">
              <a:off x="-334850" y="-177852"/>
              <a:ext cx="2766555" cy="747710"/>
              <a:chOff x="-672394" y="4619612"/>
              <a:chExt cx="2766555" cy="747710"/>
            </a:xfrm>
            <a:gradFill>
              <a:gsLst>
                <a:gs pos="10000">
                  <a:srgbClr val="8D02F3">
                    <a:alpha val="10000"/>
                  </a:srgbClr>
                </a:gs>
                <a:gs pos="100000">
                  <a:srgbClr val="3AF4F8">
                    <a:alpha val="30000"/>
                  </a:srgbClr>
                </a:gs>
              </a:gsLst>
              <a:lin ang="16200000" scaled="1"/>
            </a:gradFill>
            <a:scene3d>
              <a:camera prst="orthographicFront">
                <a:rot lat="0" lon="20399984" rev="0"/>
              </a:camera>
              <a:lightRig rig="threePt" dir="t"/>
            </a:scene3d>
          </p:grpSpPr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1F49E879-C8E8-B2BF-5D97-98CD6BF06DE3}"/>
                  </a:ext>
                </a:extLst>
              </p:cNvPr>
              <p:cNvSpPr/>
              <p:nvPr/>
            </p:nvSpPr>
            <p:spPr>
              <a:xfrm rot="4487409">
                <a:off x="-636394" y="5259322"/>
                <a:ext cx="72000" cy="144000"/>
              </a:xfrm>
              <a:custGeom>
                <a:avLst/>
                <a:gdLst>
                  <a:gd name="connsiteX0" fmla="*/ 0 w 124000"/>
                  <a:gd name="connsiteY0" fmla="*/ 308427 h 308427"/>
                  <a:gd name="connsiteX1" fmla="*/ 1589 w 124000"/>
                  <a:gd name="connsiteY1" fmla="*/ 0 h 308427"/>
                  <a:gd name="connsiteX2" fmla="*/ 122410 w 124000"/>
                  <a:gd name="connsiteY2" fmla="*/ 0 h 308427"/>
                  <a:gd name="connsiteX3" fmla="*/ 124000 w 124000"/>
                  <a:gd name="connsiteY3" fmla="*/ 308427 h 308427"/>
                  <a:gd name="connsiteX4" fmla="*/ 0 w 124000"/>
                  <a:gd name="connsiteY4" fmla="*/ 308427 h 308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000" h="308427">
                    <a:moveTo>
                      <a:pt x="0" y="308427"/>
                    </a:moveTo>
                    <a:lnTo>
                      <a:pt x="1589" y="0"/>
                    </a:lnTo>
                    <a:lnTo>
                      <a:pt x="122410" y="0"/>
                    </a:lnTo>
                    <a:lnTo>
                      <a:pt x="124000" y="308427"/>
                    </a:lnTo>
                    <a:lnTo>
                      <a:pt x="0" y="30842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BBB60FBA-25AA-71A8-290C-741490DD0D64}"/>
                  </a:ext>
                </a:extLst>
              </p:cNvPr>
              <p:cNvSpPr/>
              <p:nvPr/>
            </p:nvSpPr>
            <p:spPr>
              <a:xfrm rot="4487409">
                <a:off x="-189463" y="5135401"/>
                <a:ext cx="72000" cy="144000"/>
              </a:xfrm>
              <a:custGeom>
                <a:avLst/>
                <a:gdLst>
                  <a:gd name="connsiteX0" fmla="*/ 0 w 119337"/>
                  <a:gd name="connsiteY0" fmla="*/ 383922 h 383922"/>
                  <a:gd name="connsiteX1" fmla="*/ 1978 w 119337"/>
                  <a:gd name="connsiteY1" fmla="*/ 0 h 383922"/>
                  <a:gd name="connsiteX2" fmla="*/ 117359 w 119337"/>
                  <a:gd name="connsiteY2" fmla="*/ 0 h 383922"/>
                  <a:gd name="connsiteX3" fmla="*/ 119337 w 119337"/>
                  <a:gd name="connsiteY3" fmla="*/ 383922 h 383922"/>
                  <a:gd name="connsiteX4" fmla="*/ 0 w 119337"/>
                  <a:gd name="connsiteY4" fmla="*/ 383922 h 383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337" h="383922">
                    <a:moveTo>
                      <a:pt x="0" y="383922"/>
                    </a:moveTo>
                    <a:lnTo>
                      <a:pt x="1978" y="0"/>
                    </a:lnTo>
                    <a:lnTo>
                      <a:pt x="117359" y="0"/>
                    </a:lnTo>
                    <a:lnTo>
                      <a:pt x="119337" y="383922"/>
                    </a:lnTo>
                    <a:lnTo>
                      <a:pt x="0" y="3839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91E4FE2C-456E-EF34-A99A-9F8CC54C2AD4}"/>
                  </a:ext>
                </a:extLst>
              </p:cNvPr>
              <p:cNvSpPr/>
              <p:nvPr/>
            </p:nvSpPr>
            <p:spPr>
              <a:xfrm rot="4487409">
                <a:off x="248900" y="5018098"/>
                <a:ext cx="72000" cy="144000"/>
              </a:xfrm>
              <a:custGeom>
                <a:avLst/>
                <a:gdLst>
                  <a:gd name="connsiteX0" fmla="*/ 0 w 113897"/>
                  <a:gd name="connsiteY0" fmla="*/ 369736 h 369736"/>
                  <a:gd name="connsiteX1" fmla="*/ 1906 w 113897"/>
                  <a:gd name="connsiteY1" fmla="*/ 0 h 369736"/>
                  <a:gd name="connsiteX2" fmla="*/ 111992 w 113897"/>
                  <a:gd name="connsiteY2" fmla="*/ 0 h 369736"/>
                  <a:gd name="connsiteX3" fmla="*/ 113897 w 113897"/>
                  <a:gd name="connsiteY3" fmla="*/ 369736 h 369736"/>
                  <a:gd name="connsiteX4" fmla="*/ 0 w 113897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897" h="369736">
                    <a:moveTo>
                      <a:pt x="0" y="369736"/>
                    </a:moveTo>
                    <a:lnTo>
                      <a:pt x="1906" y="0"/>
                    </a:lnTo>
                    <a:lnTo>
                      <a:pt x="111992" y="0"/>
                    </a:lnTo>
                    <a:lnTo>
                      <a:pt x="113897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C5CE7411-CDE1-A5B8-4CD5-D8E44792BF02}"/>
                  </a:ext>
                </a:extLst>
              </p:cNvPr>
              <p:cNvSpPr/>
              <p:nvPr/>
            </p:nvSpPr>
            <p:spPr>
              <a:xfrm rot="4487409">
                <a:off x="687876" y="4903577"/>
                <a:ext cx="72000" cy="144000"/>
              </a:xfrm>
              <a:custGeom>
                <a:avLst/>
                <a:gdLst>
                  <a:gd name="connsiteX0" fmla="*/ 0 w 108602"/>
                  <a:gd name="connsiteY0" fmla="*/ 369736 h 369736"/>
                  <a:gd name="connsiteX1" fmla="*/ 1905 w 108602"/>
                  <a:gd name="connsiteY1" fmla="*/ 0 h 369736"/>
                  <a:gd name="connsiteX2" fmla="*/ 106697 w 108602"/>
                  <a:gd name="connsiteY2" fmla="*/ 0 h 369736"/>
                  <a:gd name="connsiteX3" fmla="*/ 108602 w 108602"/>
                  <a:gd name="connsiteY3" fmla="*/ 369736 h 369736"/>
                  <a:gd name="connsiteX4" fmla="*/ 0 w 108602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602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106697" y="0"/>
                    </a:lnTo>
                    <a:lnTo>
                      <a:pt x="108602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734177A8-C7DB-9FFF-CD04-3552F1DEA5D9}"/>
                  </a:ext>
                </a:extLst>
              </p:cNvPr>
              <p:cNvSpPr/>
              <p:nvPr/>
            </p:nvSpPr>
            <p:spPr>
              <a:xfrm rot="4487409">
                <a:off x="1127520" y="4792055"/>
                <a:ext cx="72000" cy="144000"/>
              </a:xfrm>
              <a:custGeom>
                <a:avLst/>
                <a:gdLst>
                  <a:gd name="connsiteX0" fmla="*/ 0 w 103308"/>
                  <a:gd name="connsiteY0" fmla="*/ 369735 h 369735"/>
                  <a:gd name="connsiteX1" fmla="*/ 1905 w 103308"/>
                  <a:gd name="connsiteY1" fmla="*/ 0 h 369735"/>
                  <a:gd name="connsiteX2" fmla="*/ 101403 w 103308"/>
                  <a:gd name="connsiteY2" fmla="*/ 0 h 369735"/>
                  <a:gd name="connsiteX3" fmla="*/ 103308 w 103308"/>
                  <a:gd name="connsiteY3" fmla="*/ 369735 h 369735"/>
                  <a:gd name="connsiteX4" fmla="*/ 0 w 103308"/>
                  <a:gd name="connsiteY4" fmla="*/ 369735 h 369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8" h="369735">
                    <a:moveTo>
                      <a:pt x="0" y="369735"/>
                    </a:moveTo>
                    <a:lnTo>
                      <a:pt x="1905" y="0"/>
                    </a:lnTo>
                    <a:lnTo>
                      <a:pt x="101403" y="0"/>
                    </a:lnTo>
                    <a:lnTo>
                      <a:pt x="103308" y="369735"/>
                    </a:lnTo>
                    <a:lnTo>
                      <a:pt x="0" y="36973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FA4B7E1F-D47B-CF29-6463-CEC222C763A0}"/>
                  </a:ext>
                </a:extLst>
              </p:cNvPr>
              <p:cNvSpPr/>
              <p:nvPr/>
            </p:nvSpPr>
            <p:spPr>
              <a:xfrm rot="4487409">
                <a:off x="1567832" y="4683534"/>
                <a:ext cx="72000" cy="144000"/>
              </a:xfrm>
              <a:custGeom>
                <a:avLst/>
                <a:gdLst>
                  <a:gd name="connsiteX0" fmla="*/ 0 w 98014"/>
                  <a:gd name="connsiteY0" fmla="*/ 369736 h 369736"/>
                  <a:gd name="connsiteX1" fmla="*/ 1905 w 98014"/>
                  <a:gd name="connsiteY1" fmla="*/ 0 h 369736"/>
                  <a:gd name="connsiteX2" fmla="*/ 96109 w 98014"/>
                  <a:gd name="connsiteY2" fmla="*/ 0 h 369736"/>
                  <a:gd name="connsiteX3" fmla="*/ 98014 w 98014"/>
                  <a:gd name="connsiteY3" fmla="*/ 369736 h 369736"/>
                  <a:gd name="connsiteX4" fmla="*/ 0 w 98014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14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96109" y="0"/>
                    </a:lnTo>
                    <a:lnTo>
                      <a:pt x="98014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4781ED32-4C4D-08C6-428E-D592F4D3E66A}"/>
                  </a:ext>
                </a:extLst>
              </p:cNvPr>
              <p:cNvSpPr/>
              <p:nvPr/>
            </p:nvSpPr>
            <p:spPr>
              <a:xfrm rot="4487409">
                <a:off x="1986161" y="4583612"/>
                <a:ext cx="72000" cy="144000"/>
              </a:xfrm>
              <a:custGeom>
                <a:avLst/>
                <a:gdLst>
                  <a:gd name="connsiteX0" fmla="*/ 0 w 92720"/>
                  <a:gd name="connsiteY0" fmla="*/ 336106 h 336106"/>
                  <a:gd name="connsiteX1" fmla="*/ 1732 w 92720"/>
                  <a:gd name="connsiteY1" fmla="*/ 0 h 336106"/>
                  <a:gd name="connsiteX2" fmla="*/ 90988 w 92720"/>
                  <a:gd name="connsiteY2" fmla="*/ 0 h 336106"/>
                  <a:gd name="connsiteX3" fmla="*/ 92720 w 92720"/>
                  <a:gd name="connsiteY3" fmla="*/ 336106 h 336106"/>
                  <a:gd name="connsiteX4" fmla="*/ 0 w 92720"/>
                  <a:gd name="connsiteY4" fmla="*/ 336106 h 3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20" h="336106">
                    <a:moveTo>
                      <a:pt x="0" y="336106"/>
                    </a:moveTo>
                    <a:lnTo>
                      <a:pt x="1732" y="0"/>
                    </a:lnTo>
                    <a:lnTo>
                      <a:pt x="90988" y="0"/>
                    </a:lnTo>
                    <a:lnTo>
                      <a:pt x="92720" y="336106"/>
                    </a:lnTo>
                    <a:lnTo>
                      <a:pt x="0" y="33610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223" name="组合 222">
              <a:extLst>
                <a:ext uri="{FF2B5EF4-FFF2-40B4-BE49-F238E27FC236}">
                  <a16:creationId xmlns:a16="http://schemas.microsoft.com/office/drawing/2014/main" id="{9C06C398-0C93-0FBE-A9DA-350715650F12}"/>
                </a:ext>
              </a:extLst>
            </p:cNvPr>
            <p:cNvGrpSpPr/>
            <p:nvPr/>
          </p:nvGrpSpPr>
          <p:grpSpPr>
            <a:xfrm>
              <a:off x="-438239" y="-3305936"/>
              <a:ext cx="2394682" cy="1184264"/>
              <a:chOff x="-438239" y="-3305936"/>
              <a:chExt cx="2394682" cy="1184264"/>
            </a:xfrm>
          </p:grpSpPr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4F28F888-E037-DF81-1E67-7DB0FDA24F62}"/>
                  </a:ext>
                </a:extLst>
              </p:cNvPr>
              <p:cNvSpPr/>
              <p:nvPr/>
            </p:nvSpPr>
            <p:spPr>
              <a:xfrm rot="6935991">
                <a:off x="-408029" y="-3336146"/>
                <a:ext cx="180000" cy="240419"/>
              </a:xfrm>
              <a:custGeom>
                <a:avLst/>
                <a:gdLst>
                  <a:gd name="connsiteX0" fmla="*/ 0 w 124000"/>
                  <a:gd name="connsiteY0" fmla="*/ 308427 h 308427"/>
                  <a:gd name="connsiteX1" fmla="*/ 1589 w 124000"/>
                  <a:gd name="connsiteY1" fmla="*/ 0 h 308427"/>
                  <a:gd name="connsiteX2" fmla="*/ 122410 w 124000"/>
                  <a:gd name="connsiteY2" fmla="*/ 0 h 308427"/>
                  <a:gd name="connsiteX3" fmla="*/ 124000 w 124000"/>
                  <a:gd name="connsiteY3" fmla="*/ 308427 h 308427"/>
                  <a:gd name="connsiteX4" fmla="*/ 0 w 124000"/>
                  <a:gd name="connsiteY4" fmla="*/ 308427 h 308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000" h="308427">
                    <a:moveTo>
                      <a:pt x="0" y="308427"/>
                    </a:moveTo>
                    <a:lnTo>
                      <a:pt x="1589" y="0"/>
                    </a:lnTo>
                    <a:lnTo>
                      <a:pt x="122410" y="0"/>
                    </a:lnTo>
                    <a:lnTo>
                      <a:pt x="124000" y="308427"/>
                    </a:lnTo>
                    <a:lnTo>
                      <a:pt x="0" y="308427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12FC2D8D-EBE4-01FB-4ECB-19B76BC09AFA}"/>
                  </a:ext>
                </a:extLst>
              </p:cNvPr>
              <p:cNvSpPr/>
              <p:nvPr/>
            </p:nvSpPr>
            <p:spPr>
              <a:xfrm rot="6935991">
                <a:off x="-60062" y="-3200476"/>
                <a:ext cx="173231" cy="299267"/>
              </a:xfrm>
              <a:custGeom>
                <a:avLst/>
                <a:gdLst>
                  <a:gd name="connsiteX0" fmla="*/ 0 w 119337"/>
                  <a:gd name="connsiteY0" fmla="*/ 383922 h 383922"/>
                  <a:gd name="connsiteX1" fmla="*/ 1978 w 119337"/>
                  <a:gd name="connsiteY1" fmla="*/ 0 h 383922"/>
                  <a:gd name="connsiteX2" fmla="*/ 117359 w 119337"/>
                  <a:gd name="connsiteY2" fmla="*/ 0 h 383922"/>
                  <a:gd name="connsiteX3" fmla="*/ 119337 w 119337"/>
                  <a:gd name="connsiteY3" fmla="*/ 383922 h 383922"/>
                  <a:gd name="connsiteX4" fmla="*/ 0 w 119337"/>
                  <a:gd name="connsiteY4" fmla="*/ 383922 h 383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337" h="383922">
                    <a:moveTo>
                      <a:pt x="0" y="383922"/>
                    </a:moveTo>
                    <a:lnTo>
                      <a:pt x="1978" y="0"/>
                    </a:lnTo>
                    <a:lnTo>
                      <a:pt x="117359" y="0"/>
                    </a:lnTo>
                    <a:lnTo>
                      <a:pt x="119337" y="383922"/>
                    </a:lnTo>
                    <a:lnTo>
                      <a:pt x="0" y="383922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32085EE3-69B6-95D1-2F2B-8F0D2ADA924B}"/>
                  </a:ext>
                </a:extLst>
              </p:cNvPr>
              <p:cNvSpPr/>
              <p:nvPr/>
            </p:nvSpPr>
            <p:spPr>
              <a:xfrm rot="6935991">
                <a:off x="310018" y="-3019529"/>
                <a:ext cx="165334" cy="288209"/>
              </a:xfrm>
              <a:custGeom>
                <a:avLst/>
                <a:gdLst>
                  <a:gd name="connsiteX0" fmla="*/ 0 w 113897"/>
                  <a:gd name="connsiteY0" fmla="*/ 369736 h 369736"/>
                  <a:gd name="connsiteX1" fmla="*/ 1906 w 113897"/>
                  <a:gd name="connsiteY1" fmla="*/ 0 h 369736"/>
                  <a:gd name="connsiteX2" fmla="*/ 111992 w 113897"/>
                  <a:gd name="connsiteY2" fmla="*/ 0 h 369736"/>
                  <a:gd name="connsiteX3" fmla="*/ 113897 w 113897"/>
                  <a:gd name="connsiteY3" fmla="*/ 369736 h 369736"/>
                  <a:gd name="connsiteX4" fmla="*/ 0 w 113897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897" h="369736">
                    <a:moveTo>
                      <a:pt x="0" y="369736"/>
                    </a:moveTo>
                    <a:lnTo>
                      <a:pt x="1906" y="0"/>
                    </a:lnTo>
                    <a:lnTo>
                      <a:pt x="111992" y="0"/>
                    </a:lnTo>
                    <a:lnTo>
                      <a:pt x="113897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FD47C52F-C389-5050-A395-E456BB8249E3}"/>
                  </a:ext>
                </a:extLst>
              </p:cNvPr>
              <p:cNvSpPr/>
              <p:nvPr/>
            </p:nvSpPr>
            <p:spPr>
              <a:xfrm rot="6935991">
                <a:off x="675006" y="-2846500"/>
                <a:ext cx="157648" cy="288209"/>
              </a:xfrm>
              <a:custGeom>
                <a:avLst/>
                <a:gdLst>
                  <a:gd name="connsiteX0" fmla="*/ 0 w 108602"/>
                  <a:gd name="connsiteY0" fmla="*/ 369736 h 369736"/>
                  <a:gd name="connsiteX1" fmla="*/ 1905 w 108602"/>
                  <a:gd name="connsiteY1" fmla="*/ 0 h 369736"/>
                  <a:gd name="connsiteX2" fmla="*/ 106697 w 108602"/>
                  <a:gd name="connsiteY2" fmla="*/ 0 h 369736"/>
                  <a:gd name="connsiteX3" fmla="*/ 108602 w 108602"/>
                  <a:gd name="connsiteY3" fmla="*/ 369736 h 369736"/>
                  <a:gd name="connsiteX4" fmla="*/ 0 w 108602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602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106697" y="0"/>
                    </a:lnTo>
                    <a:lnTo>
                      <a:pt x="108602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3A77E734-592D-4980-225C-279613820CBB}"/>
                  </a:ext>
                </a:extLst>
              </p:cNvPr>
              <p:cNvSpPr/>
              <p:nvPr/>
            </p:nvSpPr>
            <p:spPr>
              <a:xfrm rot="6935991">
                <a:off x="1039993" y="-2673470"/>
                <a:ext cx="149963" cy="288208"/>
              </a:xfrm>
              <a:custGeom>
                <a:avLst/>
                <a:gdLst>
                  <a:gd name="connsiteX0" fmla="*/ 0 w 103308"/>
                  <a:gd name="connsiteY0" fmla="*/ 369735 h 369735"/>
                  <a:gd name="connsiteX1" fmla="*/ 1905 w 103308"/>
                  <a:gd name="connsiteY1" fmla="*/ 0 h 369735"/>
                  <a:gd name="connsiteX2" fmla="*/ 101403 w 103308"/>
                  <a:gd name="connsiteY2" fmla="*/ 0 h 369735"/>
                  <a:gd name="connsiteX3" fmla="*/ 103308 w 103308"/>
                  <a:gd name="connsiteY3" fmla="*/ 369735 h 369735"/>
                  <a:gd name="connsiteX4" fmla="*/ 0 w 103308"/>
                  <a:gd name="connsiteY4" fmla="*/ 369735 h 369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8" h="369735">
                    <a:moveTo>
                      <a:pt x="0" y="369735"/>
                    </a:moveTo>
                    <a:lnTo>
                      <a:pt x="1905" y="0"/>
                    </a:lnTo>
                    <a:lnTo>
                      <a:pt x="101403" y="0"/>
                    </a:lnTo>
                    <a:lnTo>
                      <a:pt x="103308" y="369735"/>
                    </a:lnTo>
                    <a:lnTo>
                      <a:pt x="0" y="369735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0D74D738-84CB-2A79-F041-0F49A8863C78}"/>
                  </a:ext>
                </a:extLst>
              </p:cNvPr>
              <p:cNvSpPr/>
              <p:nvPr/>
            </p:nvSpPr>
            <p:spPr>
              <a:xfrm rot="6935991">
                <a:off x="1404981" y="-2500440"/>
                <a:ext cx="142278" cy="288209"/>
              </a:xfrm>
              <a:custGeom>
                <a:avLst/>
                <a:gdLst>
                  <a:gd name="connsiteX0" fmla="*/ 0 w 98014"/>
                  <a:gd name="connsiteY0" fmla="*/ 369736 h 369736"/>
                  <a:gd name="connsiteX1" fmla="*/ 1905 w 98014"/>
                  <a:gd name="connsiteY1" fmla="*/ 0 h 369736"/>
                  <a:gd name="connsiteX2" fmla="*/ 96109 w 98014"/>
                  <a:gd name="connsiteY2" fmla="*/ 0 h 369736"/>
                  <a:gd name="connsiteX3" fmla="*/ 98014 w 98014"/>
                  <a:gd name="connsiteY3" fmla="*/ 369736 h 369736"/>
                  <a:gd name="connsiteX4" fmla="*/ 0 w 98014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14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96109" y="0"/>
                    </a:lnTo>
                    <a:lnTo>
                      <a:pt x="98014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07D6AC30-D16A-4716-6D7B-F8115BFFF99E}"/>
                  </a:ext>
                </a:extLst>
              </p:cNvPr>
              <p:cNvSpPr/>
              <p:nvPr/>
            </p:nvSpPr>
            <p:spPr>
              <a:xfrm rot="6935991">
                <a:off x="1758149" y="-2319966"/>
                <a:ext cx="134594" cy="261994"/>
              </a:xfrm>
              <a:custGeom>
                <a:avLst/>
                <a:gdLst>
                  <a:gd name="connsiteX0" fmla="*/ 0 w 92720"/>
                  <a:gd name="connsiteY0" fmla="*/ 336106 h 336106"/>
                  <a:gd name="connsiteX1" fmla="*/ 1732 w 92720"/>
                  <a:gd name="connsiteY1" fmla="*/ 0 h 336106"/>
                  <a:gd name="connsiteX2" fmla="*/ 90988 w 92720"/>
                  <a:gd name="connsiteY2" fmla="*/ 0 h 336106"/>
                  <a:gd name="connsiteX3" fmla="*/ 92720 w 92720"/>
                  <a:gd name="connsiteY3" fmla="*/ 336106 h 336106"/>
                  <a:gd name="connsiteX4" fmla="*/ 0 w 92720"/>
                  <a:gd name="connsiteY4" fmla="*/ 336106 h 3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20" h="336106">
                    <a:moveTo>
                      <a:pt x="0" y="336106"/>
                    </a:moveTo>
                    <a:lnTo>
                      <a:pt x="1732" y="0"/>
                    </a:lnTo>
                    <a:lnTo>
                      <a:pt x="90988" y="0"/>
                    </a:lnTo>
                    <a:lnTo>
                      <a:pt x="92720" y="336106"/>
                    </a:lnTo>
                    <a:lnTo>
                      <a:pt x="0" y="33610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224" name="组合 223">
              <a:extLst>
                <a:ext uri="{FF2B5EF4-FFF2-40B4-BE49-F238E27FC236}">
                  <a16:creationId xmlns:a16="http://schemas.microsoft.com/office/drawing/2014/main" id="{30B3CD22-0C48-B833-D98D-85AB5A0CC510}"/>
                </a:ext>
              </a:extLst>
            </p:cNvPr>
            <p:cNvGrpSpPr/>
            <p:nvPr/>
          </p:nvGrpSpPr>
          <p:grpSpPr>
            <a:xfrm rot="2036174">
              <a:off x="2261731" y="-1452661"/>
              <a:ext cx="1260000" cy="180000"/>
              <a:chOff x="-39034" y="4155908"/>
              <a:chExt cx="1456292" cy="281928"/>
            </a:xfrm>
          </p:grpSpPr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5363FAE0-2665-48B0-AC46-2D1CCE921753}"/>
                  </a:ext>
                </a:extLst>
              </p:cNvPr>
              <p:cNvSpPr/>
              <p:nvPr/>
            </p:nvSpPr>
            <p:spPr>
              <a:xfrm rot="4884127">
                <a:off x="49854" y="4237267"/>
                <a:ext cx="111681" cy="289458"/>
              </a:xfrm>
              <a:custGeom>
                <a:avLst/>
                <a:gdLst>
                  <a:gd name="connsiteX0" fmla="*/ 0 w 108602"/>
                  <a:gd name="connsiteY0" fmla="*/ 369736 h 369736"/>
                  <a:gd name="connsiteX1" fmla="*/ 1905 w 108602"/>
                  <a:gd name="connsiteY1" fmla="*/ 0 h 369736"/>
                  <a:gd name="connsiteX2" fmla="*/ 106697 w 108602"/>
                  <a:gd name="connsiteY2" fmla="*/ 0 h 369736"/>
                  <a:gd name="connsiteX3" fmla="*/ 108602 w 108602"/>
                  <a:gd name="connsiteY3" fmla="*/ 369736 h 369736"/>
                  <a:gd name="connsiteX4" fmla="*/ 0 w 108602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602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106697" y="0"/>
                    </a:lnTo>
                    <a:lnTo>
                      <a:pt x="108602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8D02F3">
                      <a:alpha val="60000"/>
                    </a:srgbClr>
                  </a:gs>
                  <a:gs pos="0">
                    <a:srgbClr val="3AF4F8">
                      <a:alpha val="20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1D365EC6-A678-CBC8-76A7-1C3AC08BBA17}"/>
                  </a:ext>
                </a:extLst>
              </p:cNvPr>
              <p:cNvSpPr/>
              <p:nvPr/>
            </p:nvSpPr>
            <p:spPr>
              <a:xfrm rot="4884127">
                <a:off x="450247" y="4177140"/>
                <a:ext cx="106236" cy="289457"/>
              </a:xfrm>
              <a:custGeom>
                <a:avLst/>
                <a:gdLst>
                  <a:gd name="connsiteX0" fmla="*/ 0 w 103308"/>
                  <a:gd name="connsiteY0" fmla="*/ 369735 h 369735"/>
                  <a:gd name="connsiteX1" fmla="*/ 1905 w 103308"/>
                  <a:gd name="connsiteY1" fmla="*/ 0 h 369735"/>
                  <a:gd name="connsiteX2" fmla="*/ 101403 w 103308"/>
                  <a:gd name="connsiteY2" fmla="*/ 0 h 369735"/>
                  <a:gd name="connsiteX3" fmla="*/ 103308 w 103308"/>
                  <a:gd name="connsiteY3" fmla="*/ 369735 h 369735"/>
                  <a:gd name="connsiteX4" fmla="*/ 0 w 103308"/>
                  <a:gd name="connsiteY4" fmla="*/ 369735 h 369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8" h="369735">
                    <a:moveTo>
                      <a:pt x="0" y="369735"/>
                    </a:moveTo>
                    <a:lnTo>
                      <a:pt x="1905" y="0"/>
                    </a:lnTo>
                    <a:lnTo>
                      <a:pt x="101403" y="0"/>
                    </a:lnTo>
                    <a:lnTo>
                      <a:pt x="103308" y="369735"/>
                    </a:lnTo>
                    <a:lnTo>
                      <a:pt x="0" y="369735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8D02F3">
                      <a:alpha val="60000"/>
                    </a:srgbClr>
                  </a:gs>
                  <a:gs pos="0">
                    <a:srgbClr val="3AF4F8">
                      <a:alpha val="20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D2014B01-ABB6-A8FB-1BD6-DD4C4658D0E6}"/>
                  </a:ext>
                </a:extLst>
              </p:cNvPr>
              <p:cNvSpPr/>
              <p:nvPr/>
            </p:nvSpPr>
            <p:spPr>
              <a:xfrm rot="4884127">
                <a:off x="850641" y="4117012"/>
                <a:ext cx="100792" cy="289458"/>
              </a:xfrm>
              <a:custGeom>
                <a:avLst/>
                <a:gdLst>
                  <a:gd name="connsiteX0" fmla="*/ 0 w 98014"/>
                  <a:gd name="connsiteY0" fmla="*/ 369736 h 369736"/>
                  <a:gd name="connsiteX1" fmla="*/ 1905 w 98014"/>
                  <a:gd name="connsiteY1" fmla="*/ 0 h 369736"/>
                  <a:gd name="connsiteX2" fmla="*/ 96109 w 98014"/>
                  <a:gd name="connsiteY2" fmla="*/ 0 h 369736"/>
                  <a:gd name="connsiteX3" fmla="*/ 98014 w 98014"/>
                  <a:gd name="connsiteY3" fmla="*/ 369736 h 369736"/>
                  <a:gd name="connsiteX4" fmla="*/ 0 w 98014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14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96109" y="0"/>
                    </a:lnTo>
                    <a:lnTo>
                      <a:pt x="98014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8D02F3">
                      <a:alpha val="60000"/>
                    </a:srgbClr>
                  </a:gs>
                  <a:gs pos="0">
                    <a:srgbClr val="3AF4F8">
                      <a:alpha val="20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4945C291-99D4-E4E9-EA01-EB11042A766E}"/>
                  </a:ext>
                </a:extLst>
              </p:cNvPr>
              <p:cNvSpPr/>
              <p:nvPr/>
            </p:nvSpPr>
            <p:spPr>
              <a:xfrm rot="4884127">
                <a:off x="1238019" y="4072017"/>
                <a:ext cx="95348" cy="263130"/>
              </a:xfrm>
              <a:custGeom>
                <a:avLst/>
                <a:gdLst>
                  <a:gd name="connsiteX0" fmla="*/ 0 w 92720"/>
                  <a:gd name="connsiteY0" fmla="*/ 336106 h 336106"/>
                  <a:gd name="connsiteX1" fmla="*/ 1732 w 92720"/>
                  <a:gd name="connsiteY1" fmla="*/ 0 h 336106"/>
                  <a:gd name="connsiteX2" fmla="*/ 90988 w 92720"/>
                  <a:gd name="connsiteY2" fmla="*/ 0 h 336106"/>
                  <a:gd name="connsiteX3" fmla="*/ 92720 w 92720"/>
                  <a:gd name="connsiteY3" fmla="*/ 336106 h 336106"/>
                  <a:gd name="connsiteX4" fmla="*/ 0 w 92720"/>
                  <a:gd name="connsiteY4" fmla="*/ 336106 h 3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20" h="336106">
                    <a:moveTo>
                      <a:pt x="0" y="336106"/>
                    </a:moveTo>
                    <a:lnTo>
                      <a:pt x="1732" y="0"/>
                    </a:lnTo>
                    <a:lnTo>
                      <a:pt x="90988" y="0"/>
                    </a:lnTo>
                    <a:lnTo>
                      <a:pt x="92720" y="336106"/>
                    </a:lnTo>
                    <a:lnTo>
                      <a:pt x="0" y="336106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8D02F3">
                      <a:alpha val="60000"/>
                    </a:srgbClr>
                  </a:gs>
                  <a:gs pos="0">
                    <a:srgbClr val="3AF4F8">
                      <a:alpha val="20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225" name="组合 224">
              <a:extLst>
                <a:ext uri="{FF2B5EF4-FFF2-40B4-BE49-F238E27FC236}">
                  <a16:creationId xmlns:a16="http://schemas.microsoft.com/office/drawing/2014/main" id="{A02D2F42-EC21-95DD-CCA6-93B30564A6EB}"/>
                </a:ext>
              </a:extLst>
            </p:cNvPr>
            <p:cNvGrpSpPr/>
            <p:nvPr/>
          </p:nvGrpSpPr>
          <p:grpSpPr>
            <a:xfrm>
              <a:off x="127718" y="-4568233"/>
              <a:ext cx="2738024" cy="2224849"/>
              <a:chOff x="127718" y="-4568233"/>
              <a:chExt cx="2738024" cy="2224849"/>
            </a:xfrm>
          </p:grpSpPr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FE543B45-1F6D-C722-D2B7-464B8C0D9E95}"/>
                  </a:ext>
                </a:extLst>
              </p:cNvPr>
              <p:cNvSpPr/>
              <p:nvPr/>
            </p:nvSpPr>
            <p:spPr>
              <a:xfrm rot="7794670">
                <a:off x="165112" y="-4605627"/>
                <a:ext cx="242557" cy="317346"/>
              </a:xfrm>
              <a:custGeom>
                <a:avLst/>
                <a:gdLst>
                  <a:gd name="connsiteX0" fmla="*/ 0 w 124000"/>
                  <a:gd name="connsiteY0" fmla="*/ 308427 h 308427"/>
                  <a:gd name="connsiteX1" fmla="*/ 1589 w 124000"/>
                  <a:gd name="connsiteY1" fmla="*/ 0 h 308427"/>
                  <a:gd name="connsiteX2" fmla="*/ 122410 w 124000"/>
                  <a:gd name="connsiteY2" fmla="*/ 0 h 308427"/>
                  <a:gd name="connsiteX3" fmla="*/ 124000 w 124000"/>
                  <a:gd name="connsiteY3" fmla="*/ 308427 h 308427"/>
                  <a:gd name="connsiteX4" fmla="*/ 0 w 124000"/>
                  <a:gd name="connsiteY4" fmla="*/ 308427 h 308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000" h="308427">
                    <a:moveTo>
                      <a:pt x="0" y="308427"/>
                    </a:moveTo>
                    <a:lnTo>
                      <a:pt x="1589" y="0"/>
                    </a:lnTo>
                    <a:lnTo>
                      <a:pt x="122410" y="0"/>
                    </a:lnTo>
                    <a:lnTo>
                      <a:pt x="124000" y="308427"/>
                    </a:lnTo>
                    <a:lnTo>
                      <a:pt x="0" y="308427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5FDDF42A-D602-C387-780B-A4C454BBBC50}"/>
                  </a:ext>
                </a:extLst>
              </p:cNvPr>
              <p:cNvSpPr/>
              <p:nvPr/>
            </p:nvSpPr>
            <p:spPr>
              <a:xfrm rot="7794670">
                <a:off x="556529" y="-4320877"/>
                <a:ext cx="233436" cy="395024"/>
              </a:xfrm>
              <a:custGeom>
                <a:avLst/>
                <a:gdLst>
                  <a:gd name="connsiteX0" fmla="*/ 0 w 119337"/>
                  <a:gd name="connsiteY0" fmla="*/ 383922 h 383922"/>
                  <a:gd name="connsiteX1" fmla="*/ 1978 w 119337"/>
                  <a:gd name="connsiteY1" fmla="*/ 0 h 383922"/>
                  <a:gd name="connsiteX2" fmla="*/ 117359 w 119337"/>
                  <a:gd name="connsiteY2" fmla="*/ 0 h 383922"/>
                  <a:gd name="connsiteX3" fmla="*/ 119337 w 119337"/>
                  <a:gd name="connsiteY3" fmla="*/ 383922 h 383922"/>
                  <a:gd name="connsiteX4" fmla="*/ 0 w 119337"/>
                  <a:gd name="connsiteY4" fmla="*/ 383922 h 383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337" h="383922">
                    <a:moveTo>
                      <a:pt x="0" y="383922"/>
                    </a:moveTo>
                    <a:lnTo>
                      <a:pt x="1978" y="0"/>
                    </a:lnTo>
                    <a:lnTo>
                      <a:pt x="117359" y="0"/>
                    </a:lnTo>
                    <a:lnTo>
                      <a:pt x="119337" y="383922"/>
                    </a:lnTo>
                    <a:lnTo>
                      <a:pt x="0" y="383922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15BC0830-C293-68C8-9828-684F4908612A}"/>
                  </a:ext>
                </a:extLst>
              </p:cNvPr>
              <p:cNvSpPr/>
              <p:nvPr/>
            </p:nvSpPr>
            <p:spPr>
              <a:xfrm rot="7794670">
                <a:off x="972899" y="-3969754"/>
                <a:ext cx="222794" cy="380428"/>
              </a:xfrm>
              <a:custGeom>
                <a:avLst/>
                <a:gdLst>
                  <a:gd name="connsiteX0" fmla="*/ 0 w 113897"/>
                  <a:gd name="connsiteY0" fmla="*/ 369736 h 369736"/>
                  <a:gd name="connsiteX1" fmla="*/ 1906 w 113897"/>
                  <a:gd name="connsiteY1" fmla="*/ 0 h 369736"/>
                  <a:gd name="connsiteX2" fmla="*/ 111992 w 113897"/>
                  <a:gd name="connsiteY2" fmla="*/ 0 h 369736"/>
                  <a:gd name="connsiteX3" fmla="*/ 113897 w 113897"/>
                  <a:gd name="connsiteY3" fmla="*/ 369736 h 369736"/>
                  <a:gd name="connsiteX4" fmla="*/ 0 w 113897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897" h="369736">
                    <a:moveTo>
                      <a:pt x="0" y="369736"/>
                    </a:moveTo>
                    <a:lnTo>
                      <a:pt x="1906" y="0"/>
                    </a:lnTo>
                    <a:lnTo>
                      <a:pt x="111992" y="0"/>
                    </a:lnTo>
                    <a:lnTo>
                      <a:pt x="113897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16C0A28E-A440-657A-8971-09D8ABD6EB7A}"/>
                  </a:ext>
                </a:extLst>
              </p:cNvPr>
              <p:cNvSpPr/>
              <p:nvPr/>
            </p:nvSpPr>
            <p:spPr>
              <a:xfrm rot="7794670">
                <a:off x="1383528" y="-3630613"/>
                <a:ext cx="212437" cy="380428"/>
              </a:xfrm>
              <a:custGeom>
                <a:avLst/>
                <a:gdLst>
                  <a:gd name="connsiteX0" fmla="*/ 0 w 108602"/>
                  <a:gd name="connsiteY0" fmla="*/ 369736 h 369736"/>
                  <a:gd name="connsiteX1" fmla="*/ 1905 w 108602"/>
                  <a:gd name="connsiteY1" fmla="*/ 0 h 369736"/>
                  <a:gd name="connsiteX2" fmla="*/ 106697 w 108602"/>
                  <a:gd name="connsiteY2" fmla="*/ 0 h 369736"/>
                  <a:gd name="connsiteX3" fmla="*/ 108602 w 108602"/>
                  <a:gd name="connsiteY3" fmla="*/ 369736 h 369736"/>
                  <a:gd name="connsiteX4" fmla="*/ 0 w 108602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602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106697" y="0"/>
                    </a:lnTo>
                    <a:lnTo>
                      <a:pt x="108602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6C2F1B7D-D03C-7652-2500-056DF96ABB24}"/>
                  </a:ext>
                </a:extLst>
              </p:cNvPr>
              <p:cNvSpPr/>
              <p:nvPr/>
            </p:nvSpPr>
            <p:spPr>
              <a:xfrm rot="7794670">
                <a:off x="1794157" y="-3291470"/>
                <a:ext cx="202081" cy="380427"/>
              </a:xfrm>
              <a:custGeom>
                <a:avLst/>
                <a:gdLst>
                  <a:gd name="connsiteX0" fmla="*/ 0 w 103308"/>
                  <a:gd name="connsiteY0" fmla="*/ 369735 h 369735"/>
                  <a:gd name="connsiteX1" fmla="*/ 1905 w 103308"/>
                  <a:gd name="connsiteY1" fmla="*/ 0 h 369735"/>
                  <a:gd name="connsiteX2" fmla="*/ 101403 w 103308"/>
                  <a:gd name="connsiteY2" fmla="*/ 0 h 369735"/>
                  <a:gd name="connsiteX3" fmla="*/ 103308 w 103308"/>
                  <a:gd name="connsiteY3" fmla="*/ 369735 h 369735"/>
                  <a:gd name="connsiteX4" fmla="*/ 0 w 103308"/>
                  <a:gd name="connsiteY4" fmla="*/ 369735 h 369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8" h="369735">
                    <a:moveTo>
                      <a:pt x="0" y="369735"/>
                    </a:moveTo>
                    <a:lnTo>
                      <a:pt x="1905" y="0"/>
                    </a:lnTo>
                    <a:lnTo>
                      <a:pt x="101403" y="0"/>
                    </a:lnTo>
                    <a:lnTo>
                      <a:pt x="103308" y="369735"/>
                    </a:lnTo>
                    <a:lnTo>
                      <a:pt x="0" y="369735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A729D061-2341-7DC7-E171-8A79FA12FBFB}"/>
                  </a:ext>
                </a:extLst>
              </p:cNvPr>
              <p:cNvSpPr/>
              <p:nvPr/>
            </p:nvSpPr>
            <p:spPr>
              <a:xfrm rot="7794670">
                <a:off x="2204786" y="-2952327"/>
                <a:ext cx="191726" cy="380428"/>
              </a:xfrm>
              <a:custGeom>
                <a:avLst/>
                <a:gdLst>
                  <a:gd name="connsiteX0" fmla="*/ 0 w 98014"/>
                  <a:gd name="connsiteY0" fmla="*/ 369736 h 369736"/>
                  <a:gd name="connsiteX1" fmla="*/ 1905 w 98014"/>
                  <a:gd name="connsiteY1" fmla="*/ 0 h 369736"/>
                  <a:gd name="connsiteX2" fmla="*/ 96109 w 98014"/>
                  <a:gd name="connsiteY2" fmla="*/ 0 h 369736"/>
                  <a:gd name="connsiteX3" fmla="*/ 98014 w 98014"/>
                  <a:gd name="connsiteY3" fmla="*/ 369736 h 369736"/>
                  <a:gd name="connsiteX4" fmla="*/ 0 w 98014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14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96109" y="0"/>
                    </a:lnTo>
                    <a:lnTo>
                      <a:pt x="98014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7F1EB9B4-0A75-5E20-ED21-4133B2873667}"/>
                  </a:ext>
                </a:extLst>
              </p:cNvPr>
              <p:cNvSpPr/>
              <p:nvPr/>
            </p:nvSpPr>
            <p:spPr>
              <a:xfrm rot="7794670">
                <a:off x="2602145" y="-2606982"/>
                <a:ext cx="181370" cy="345825"/>
              </a:xfrm>
              <a:custGeom>
                <a:avLst/>
                <a:gdLst>
                  <a:gd name="connsiteX0" fmla="*/ 0 w 92720"/>
                  <a:gd name="connsiteY0" fmla="*/ 336106 h 336106"/>
                  <a:gd name="connsiteX1" fmla="*/ 1732 w 92720"/>
                  <a:gd name="connsiteY1" fmla="*/ 0 h 336106"/>
                  <a:gd name="connsiteX2" fmla="*/ 90988 w 92720"/>
                  <a:gd name="connsiteY2" fmla="*/ 0 h 336106"/>
                  <a:gd name="connsiteX3" fmla="*/ 92720 w 92720"/>
                  <a:gd name="connsiteY3" fmla="*/ 336106 h 336106"/>
                  <a:gd name="connsiteX4" fmla="*/ 0 w 92720"/>
                  <a:gd name="connsiteY4" fmla="*/ 336106 h 3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20" h="336106">
                    <a:moveTo>
                      <a:pt x="0" y="336106"/>
                    </a:moveTo>
                    <a:lnTo>
                      <a:pt x="1732" y="0"/>
                    </a:lnTo>
                    <a:lnTo>
                      <a:pt x="90988" y="0"/>
                    </a:lnTo>
                    <a:lnTo>
                      <a:pt x="92720" y="336106"/>
                    </a:lnTo>
                    <a:lnTo>
                      <a:pt x="0" y="33610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</p:grpSp>
        <p:sp>
          <p:nvSpPr>
            <p:cNvPr id="226" name="梯形 225">
              <a:extLst>
                <a:ext uri="{FF2B5EF4-FFF2-40B4-BE49-F238E27FC236}">
                  <a16:creationId xmlns:a16="http://schemas.microsoft.com/office/drawing/2014/main" id="{EDEB96C8-D7FD-CD24-0DBF-DED66D9A12B9}"/>
                </a:ext>
              </a:extLst>
            </p:cNvPr>
            <p:cNvSpPr/>
            <p:nvPr/>
          </p:nvSpPr>
          <p:spPr>
            <a:xfrm rot="7934233">
              <a:off x="571777" y="-3697913"/>
              <a:ext cx="188465" cy="598119"/>
            </a:xfrm>
            <a:prstGeom prst="trapezoid">
              <a:avLst>
                <a:gd name="adj" fmla="val 14010"/>
              </a:avLst>
            </a:prstGeom>
            <a:gradFill flip="none" rotWithShape="1">
              <a:gsLst>
                <a:gs pos="10000">
                  <a:srgbClr val="8D02F3">
                    <a:alpha val="30000"/>
                  </a:srgbClr>
                </a:gs>
                <a:gs pos="100000">
                  <a:srgbClr val="3AF4F8">
                    <a:alpha val="50000"/>
                  </a:srgbClr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>
                <a:rot lat="0" lon="20399984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</p:grpSp>
      <p:grpSp>
        <p:nvGrpSpPr>
          <p:cNvPr id="1062" name="组合 1061">
            <a:extLst>
              <a:ext uri="{FF2B5EF4-FFF2-40B4-BE49-F238E27FC236}">
                <a16:creationId xmlns:a16="http://schemas.microsoft.com/office/drawing/2014/main" id="{4B19AA64-09A5-142A-F08B-D6FB5372723B}"/>
              </a:ext>
            </a:extLst>
          </p:cNvPr>
          <p:cNvGrpSpPr/>
          <p:nvPr/>
        </p:nvGrpSpPr>
        <p:grpSpPr>
          <a:xfrm rot="186284" flipH="1">
            <a:off x="9749552" y="-142460"/>
            <a:ext cx="4265269" cy="5254002"/>
            <a:chOff x="-743538" y="-4568233"/>
            <a:chExt cx="4265269" cy="5254002"/>
          </a:xfrm>
        </p:grpSpPr>
        <p:sp>
          <p:nvSpPr>
            <p:cNvPr id="1063" name="梯形 1062">
              <a:extLst>
                <a:ext uri="{FF2B5EF4-FFF2-40B4-BE49-F238E27FC236}">
                  <a16:creationId xmlns:a16="http://schemas.microsoft.com/office/drawing/2014/main" id="{4B92A7E6-BFF0-EAED-3809-0A310EF3BC7A}"/>
                </a:ext>
              </a:extLst>
            </p:cNvPr>
            <p:cNvSpPr/>
            <p:nvPr/>
          </p:nvSpPr>
          <p:spPr>
            <a:xfrm rot="6318706">
              <a:off x="-145044" y="-2689149"/>
              <a:ext cx="264483" cy="1461472"/>
            </a:xfrm>
            <a:prstGeom prst="trapezoid">
              <a:avLst>
                <a:gd name="adj" fmla="val 14010"/>
              </a:avLst>
            </a:prstGeom>
            <a:gradFill flip="none" rotWithShape="1">
              <a:gsLst>
                <a:gs pos="10000">
                  <a:srgbClr val="8D02F3">
                    <a:alpha val="30000"/>
                  </a:srgbClr>
                </a:gs>
                <a:gs pos="100000">
                  <a:srgbClr val="3AF4F8">
                    <a:alpha val="50000"/>
                  </a:srgbClr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>
                <a:rot lat="0" lon="20399984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64" name="梯形 1063">
              <a:extLst>
                <a:ext uri="{FF2B5EF4-FFF2-40B4-BE49-F238E27FC236}">
                  <a16:creationId xmlns:a16="http://schemas.microsoft.com/office/drawing/2014/main" id="{FC0C2F3F-D965-AE8D-D1F9-FC1414A2B720}"/>
                </a:ext>
              </a:extLst>
            </p:cNvPr>
            <p:cNvSpPr/>
            <p:nvPr/>
          </p:nvSpPr>
          <p:spPr>
            <a:xfrm rot="5979578">
              <a:off x="2202129" y="-829210"/>
              <a:ext cx="256399" cy="1132035"/>
            </a:xfrm>
            <a:prstGeom prst="trapezoid">
              <a:avLst>
                <a:gd name="adj" fmla="val 14010"/>
              </a:avLst>
            </a:prstGeom>
            <a:gradFill flip="none" rotWithShape="1">
              <a:gsLst>
                <a:gs pos="10000">
                  <a:srgbClr val="8D02F3">
                    <a:alpha val="30000"/>
                  </a:srgbClr>
                </a:gs>
                <a:gs pos="100000">
                  <a:srgbClr val="3AF4F8">
                    <a:alpha val="50000"/>
                  </a:srgbClr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>
                <a:rot lat="0" lon="20399984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65" name="梯形 1064">
              <a:extLst>
                <a:ext uri="{FF2B5EF4-FFF2-40B4-BE49-F238E27FC236}">
                  <a16:creationId xmlns:a16="http://schemas.microsoft.com/office/drawing/2014/main" id="{37E6C673-29D2-B531-C47D-7CAB618D38F1}"/>
                </a:ext>
              </a:extLst>
            </p:cNvPr>
            <p:cNvSpPr/>
            <p:nvPr/>
          </p:nvSpPr>
          <p:spPr>
            <a:xfrm rot="5459640" flipH="1">
              <a:off x="1047394" y="78775"/>
              <a:ext cx="188351" cy="1025638"/>
            </a:xfrm>
            <a:prstGeom prst="trapezoid">
              <a:avLst>
                <a:gd name="adj" fmla="val 14010"/>
              </a:avLst>
            </a:prstGeom>
            <a:gradFill flip="none" rotWithShape="1">
              <a:gsLst>
                <a:gs pos="10000">
                  <a:srgbClr val="8D02F3">
                    <a:alpha val="30000"/>
                  </a:srgbClr>
                </a:gs>
                <a:gs pos="100000">
                  <a:srgbClr val="3AF4F8">
                    <a:alpha val="50000"/>
                  </a:srgbClr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>
                <a:rot lat="0" lon="20399984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66" name="梯形 1065">
              <a:extLst>
                <a:ext uri="{FF2B5EF4-FFF2-40B4-BE49-F238E27FC236}">
                  <a16:creationId xmlns:a16="http://schemas.microsoft.com/office/drawing/2014/main" id="{A823F9EA-7143-22D8-C553-649526323EA8}"/>
                </a:ext>
              </a:extLst>
            </p:cNvPr>
            <p:cNvSpPr/>
            <p:nvPr/>
          </p:nvSpPr>
          <p:spPr>
            <a:xfrm rot="6318706">
              <a:off x="1608418" y="-1913689"/>
              <a:ext cx="324000" cy="840395"/>
            </a:xfrm>
            <a:prstGeom prst="trapezoid">
              <a:avLst>
                <a:gd name="adj" fmla="val 14010"/>
              </a:avLst>
            </a:prstGeom>
            <a:gradFill flip="none" rotWithShape="1">
              <a:gsLst>
                <a:gs pos="10000">
                  <a:srgbClr val="8D02F3">
                    <a:alpha val="30000"/>
                  </a:srgbClr>
                </a:gs>
                <a:gs pos="100000">
                  <a:srgbClr val="3AF4F8">
                    <a:alpha val="50000"/>
                  </a:srgbClr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>
                <a:rot lat="0" lon="20399984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grpSp>
          <p:nvGrpSpPr>
            <p:cNvPr id="1067" name="组合 1066">
              <a:extLst>
                <a:ext uri="{FF2B5EF4-FFF2-40B4-BE49-F238E27FC236}">
                  <a16:creationId xmlns:a16="http://schemas.microsoft.com/office/drawing/2014/main" id="{D94CD484-017F-E2AD-55EB-50D8C55EA33C}"/>
                </a:ext>
              </a:extLst>
            </p:cNvPr>
            <p:cNvGrpSpPr/>
            <p:nvPr/>
          </p:nvGrpSpPr>
          <p:grpSpPr>
            <a:xfrm>
              <a:off x="-90081" y="-1401199"/>
              <a:ext cx="2581320" cy="634742"/>
              <a:chOff x="-90081" y="-1401199"/>
              <a:chExt cx="2581320" cy="634742"/>
            </a:xfrm>
          </p:grpSpPr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1BB12131-DC7B-5511-9992-75DAFC66345A}"/>
                  </a:ext>
                </a:extLst>
              </p:cNvPr>
              <p:cNvSpPr/>
              <p:nvPr/>
            </p:nvSpPr>
            <p:spPr>
              <a:xfrm rot="6159815">
                <a:off x="-33109" y="-1458171"/>
                <a:ext cx="127515" cy="241460"/>
              </a:xfrm>
              <a:custGeom>
                <a:avLst/>
                <a:gdLst>
                  <a:gd name="connsiteX0" fmla="*/ 0 w 124000"/>
                  <a:gd name="connsiteY0" fmla="*/ 308427 h 308427"/>
                  <a:gd name="connsiteX1" fmla="*/ 1589 w 124000"/>
                  <a:gd name="connsiteY1" fmla="*/ 0 h 308427"/>
                  <a:gd name="connsiteX2" fmla="*/ 122410 w 124000"/>
                  <a:gd name="connsiteY2" fmla="*/ 0 h 308427"/>
                  <a:gd name="connsiteX3" fmla="*/ 124000 w 124000"/>
                  <a:gd name="connsiteY3" fmla="*/ 308427 h 308427"/>
                  <a:gd name="connsiteX4" fmla="*/ 0 w 124000"/>
                  <a:gd name="connsiteY4" fmla="*/ 308427 h 308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000" h="308427">
                    <a:moveTo>
                      <a:pt x="0" y="308427"/>
                    </a:moveTo>
                    <a:lnTo>
                      <a:pt x="1589" y="0"/>
                    </a:lnTo>
                    <a:lnTo>
                      <a:pt x="122410" y="0"/>
                    </a:lnTo>
                    <a:lnTo>
                      <a:pt x="124000" y="308427"/>
                    </a:lnTo>
                    <a:lnTo>
                      <a:pt x="0" y="308427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610103AC-C939-1726-7CF0-2773E3D988CE}"/>
                  </a:ext>
                </a:extLst>
              </p:cNvPr>
              <p:cNvSpPr/>
              <p:nvPr/>
            </p:nvSpPr>
            <p:spPr>
              <a:xfrm rot="6159815">
                <a:off x="343700" y="-1403596"/>
                <a:ext cx="122720" cy="300564"/>
              </a:xfrm>
              <a:custGeom>
                <a:avLst/>
                <a:gdLst>
                  <a:gd name="connsiteX0" fmla="*/ 0 w 119337"/>
                  <a:gd name="connsiteY0" fmla="*/ 383922 h 383922"/>
                  <a:gd name="connsiteX1" fmla="*/ 1978 w 119337"/>
                  <a:gd name="connsiteY1" fmla="*/ 0 h 383922"/>
                  <a:gd name="connsiteX2" fmla="*/ 117359 w 119337"/>
                  <a:gd name="connsiteY2" fmla="*/ 0 h 383922"/>
                  <a:gd name="connsiteX3" fmla="*/ 119337 w 119337"/>
                  <a:gd name="connsiteY3" fmla="*/ 383922 h 383922"/>
                  <a:gd name="connsiteX4" fmla="*/ 0 w 119337"/>
                  <a:gd name="connsiteY4" fmla="*/ 383922 h 383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337" h="383922">
                    <a:moveTo>
                      <a:pt x="0" y="383922"/>
                    </a:moveTo>
                    <a:lnTo>
                      <a:pt x="1978" y="0"/>
                    </a:lnTo>
                    <a:lnTo>
                      <a:pt x="117359" y="0"/>
                    </a:lnTo>
                    <a:lnTo>
                      <a:pt x="119337" y="383922"/>
                    </a:lnTo>
                    <a:lnTo>
                      <a:pt x="0" y="383922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CE3B047E-0658-2D78-2B9B-43909854BBD8}"/>
                  </a:ext>
                </a:extLst>
              </p:cNvPr>
              <p:cNvSpPr/>
              <p:nvPr/>
            </p:nvSpPr>
            <p:spPr>
              <a:xfrm rot="6159815">
                <a:off x="744323" y="-1308656"/>
                <a:ext cx="117126" cy="289458"/>
              </a:xfrm>
              <a:custGeom>
                <a:avLst/>
                <a:gdLst>
                  <a:gd name="connsiteX0" fmla="*/ 0 w 113897"/>
                  <a:gd name="connsiteY0" fmla="*/ 369736 h 369736"/>
                  <a:gd name="connsiteX1" fmla="*/ 1906 w 113897"/>
                  <a:gd name="connsiteY1" fmla="*/ 0 h 369736"/>
                  <a:gd name="connsiteX2" fmla="*/ 111992 w 113897"/>
                  <a:gd name="connsiteY2" fmla="*/ 0 h 369736"/>
                  <a:gd name="connsiteX3" fmla="*/ 113897 w 113897"/>
                  <a:gd name="connsiteY3" fmla="*/ 369736 h 369736"/>
                  <a:gd name="connsiteX4" fmla="*/ 0 w 113897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897" h="369736">
                    <a:moveTo>
                      <a:pt x="0" y="369736"/>
                    </a:moveTo>
                    <a:lnTo>
                      <a:pt x="1906" y="0"/>
                    </a:lnTo>
                    <a:lnTo>
                      <a:pt x="111992" y="0"/>
                    </a:lnTo>
                    <a:lnTo>
                      <a:pt x="113897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899967D9-5AB4-B1A8-1037-6B1BE63880CF}"/>
                  </a:ext>
                </a:extLst>
              </p:cNvPr>
              <p:cNvSpPr/>
              <p:nvPr/>
            </p:nvSpPr>
            <p:spPr>
              <a:xfrm rot="6159815">
                <a:off x="1139453" y="-1220486"/>
                <a:ext cx="111681" cy="289458"/>
              </a:xfrm>
              <a:custGeom>
                <a:avLst/>
                <a:gdLst>
                  <a:gd name="connsiteX0" fmla="*/ 0 w 108602"/>
                  <a:gd name="connsiteY0" fmla="*/ 369736 h 369736"/>
                  <a:gd name="connsiteX1" fmla="*/ 1905 w 108602"/>
                  <a:gd name="connsiteY1" fmla="*/ 0 h 369736"/>
                  <a:gd name="connsiteX2" fmla="*/ 106697 w 108602"/>
                  <a:gd name="connsiteY2" fmla="*/ 0 h 369736"/>
                  <a:gd name="connsiteX3" fmla="*/ 108602 w 108602"/>
                  <a:gd name="connsiteY3" fmla="*/ 369736 h 369736"/>
                  <a:gd name="connsiteX4" fmla="*/ 0 w 108602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602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106697" y="0"/>
                    </a:lnTo>
                    <a:lnTo>
                      <a:pt x="108602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1BE8AD1A-E899-63DA-80E4-8B0C29A286CB}"/>
                  </a:ext>
                </a:extLst>
              </p:cNvPr>
              <p:cNvSpPr/>
              <p:nvPr/>
            </p:nvSpPr>
            <p:spPr>
              <a:xfrm rot="6159815">
                <a:off x="1534583" y="-1132316"/>
                <a:ext cx="106236" cy="289457"/>
              </a:xfrm>
              <a:custGeom>
                <a:avLst/>
                <a:gdLst>
                  <a:gd name="connsiteX0" fmla="*/ 0 w 103308"/>
                  <a:gd name="connsiteY0" fmla="*/ 369735 h 369735"/>
                  <a:gd name="connsiteX1" fmla="*/ 1905 w 103308"/>
                  <a:gd name="connsiteY1" fmla="*/ 0 h 369735"/>
                  <a:gd name="connsiteX2" fmla="*/ 101403 w 103308"/>
                  <a:gd name="connsiteY2" fmla="*/ 0 h 369735"/>
                  <a:gd name="connsiteX3" fmla="*/ 103308 w 103308"/>
                  <a:gd name="connsiteY3" fmla="*/ 369735 h 369735"/>
                  <a:gd name="connsiteX4" fmla="*/ 0 w 103308"/>
                  <a:gd name="connsiteY4" fmla="*/ 369735 h 369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8" h="369735">
                    <a:moveTo>
                      <a:pt x="0" y="369735"/>
                    </a:moveTo>
                    <a:lnTo>
                      <a:pt x="1905" y="0"/>
                    </a:lnTo>
                    <a:lnTo>
                      <a:pt x="101403" y="0"/>
                    </a:lnTo>
                    <a:lnTo>
                      <a:pt x="103308" y="369735"/>
                    </a:lnTo>
                    <a:lnTo>
                      <a:pt x="0" y="369735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57F98F4F-BD21-2D80-5226-FFD8EC1D3C3D}"/>
                  </a:ext>
                </a:extLst>
              </p:cNvPr>
              <p:cNvSpPr/>
              <p:nvPr/>
            </p:nvSpPr>
            <p:spPr>
              <a:xfrm rot="6159815">
                <a:off x="1929713" y="-1044146"/>
                <a:ext cx="100792" cy="289458"/>
              </a:xfrm>
              <a:custGeom>
                <a:avLst/>
                <a:gdLst>
                  <a:gd name="connsiteX0" fmla="*/ 0 w 98014"/>
                  <a:gd name="connsiteY0" fmla="*/ 369736 h 369736"/>
                  <a:gd name="connsiteX1" fmla="*/ 1905 w 98014"/>
                  <a:gd name="connsiteY1" fmla="*/ 0 h 369736"/>
                  <a:gd name="connsiteX2" fmla="*/ 96109 w 98014"/>
                  <a:gd name="connsiteY2" fmla="*/ 0 h 369736"/>
                  <a:gd name="connsiteX3" fmla="*/ 98014 w 98014"/>
                  <a:gd name="connsiteY3" fmla="*/ 369736 h 369736"/>
                  <a:gd name="connsiteX4" fmla="*/ 0 w 98014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14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96109" y="0"/>
                    </a:lnTo>
                    <a:lnTo>
                      <a:pt x="98014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9EBFD06A-38D7-0979-8219-0B5500882188}"/>
                  </a:ext>
                </a:extLst>
              </p:cNvPr>
              <p:cNvSpPr/>
              <p:nvPr/>
            </p:nvSpPr>
            <p:spPr>
              <a:xfrm rot="6159815">
                <a:off x="2312000" y="-945696"/>
                <a:ext cx="95348" cy="263130"/>
              </a:xfrm>
              <a:custGeom>
                <a:avLst/>
                <a:gdLst>
                  <a:gd name="connsiteX0" fmla="*/ 0 w 92720"/>
                  <a:gd name="connsiteY0" fmla="*/ 336106 h 336106"/>
                  <a:gd name="connsiteX1" fmla="*/ 1732 w 92720"/>
                  <a:gd name="connsiteY1" fmla="*/ 0 h 336106"/>
                  <a:gd name="connsiteX2" fmla="*/ 90988 w 92720"/>
                  <a:gd name="connsiteY2" fmla="*/ 0 h 336106"/>
                  <a:gd name="connsiteX3" fmla="*/ 92720 w 92720"/>
                  <a:gd name="connsiteY3" fmla="*/ 336106 h 336106"/>
                  <a:gd name="connsiteX4" fmla="*/ 0 w 92720"/>
                  <a:gd name="connsiteY4" fmla="*/ 336106 h 3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20" h="336106">
                    <a:moveTo>
                      <a:pt x="0" y="336106"/>
                    </a:moveTo>
                    <a:lnTo>
                      <a:pt x="1732" y="0"/>
                    </a:lnTo>
                    <a:lnTo>
                      <a:pt x="90988" y="0"/>
                    </a:lnTo>
                    <a:lnTo>
                      <a:pt x="92720" y="336106"/>
                    </a:lnTo>
                    <a:lnTo>
                      <a:pt x="0" y="33610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1068" name="组合 1067">
              <a:extLst>
                <a:ext uri="{FF2B5EF4-FFF2-40B4-BE49-F238E27FC236}">
                  <a16:creationId xmlns:a16="http://schemas.microsoft.com/office/drawing/2014/main" id="{6E5377A6-C6D5-CC1E-6529-2A3E4D03BA0D}"/>
                </a:ext>
              </a:extLst>
            </p:cNvPr>
            <p:cNvGrpSpPr/>
            <p:nvPr/>
          </p:nvGrpSpPr>
          <p:grpSpPr>
            <a:xfrm>
              <a:off x="34364" y="-708015"/>
              <a:ext cx="1244631" cy="276144"/>
              <a:chOff x="34364" y="-708015"/>
              <a:chExt cx="1244631" cy="276144"/>
            </a:xfrm>
          </p:grpSpPr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2902943F-7A7B-40AC-AB82-FD06838C80D3}"/>
                  </a:ext>
                </a:extLst>
              </p:cNvPr>
              <p:cNvSpPr/>
              <p:nvPr/>
            </p:nvSpPr>
            <p:spPr>
              <a:xfrm rot="5974033">
                <a:off x="123933" y="-797584"/>
                <a:ext cx="71304" cy="250442"/>
              </a:xfrm>
              <a:custGeom>
                <a:avLst/>
                <a:gdLst>
                  <a:gd name="connsiteX0" fmla="*/ 0 w 108602"/>
                  <a:gd name="connsiteY0" fmla="*/ 369736 h 369736"/>
                  <a:gd name="connsiteX1" fmla="*/ 1905 w 108602"/>
                  <a:gd name="connsiteY1" fmla="*/ 0 h 369736"/>
                  <a:gd name="connsiteX2" fmla="*/ 106697 w 108602"/>
                  <a:gd name="connsiteY2" fmla="*/ 0 h 369736"/>
                  <a:gd name="connsiteX3" fmla="*/ 108602 w 108602"/>
                  <a:gd name="connsiteY3" fmla="*/ 369736 h 369736"/>
                  <a:gd name="connsiteX4" fmla="*/ 0 w 108602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602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106697" y="0"/>
                    </a:lnTo>
                    <a:lnTo>
                      <a:pt x="108602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0D5B3326-A2A0-9400-8C35-00B5EC187C00}"/>
                  </a:ext>
                </a:extLst>
              </p:cNvPr>
              <p:cNvSpPr/>
              <p:nvPr/>
            </p:nvSpPr>
            <p:spPr>
              <a:xfrm rot="5974033">
                <a:off x="464561" y="-726794"/>
                <a:ext cx="67828" cy="250441"/>
              </a:xfrm>
              <a:custGeom>
                <a:avLst/>
                <a:gdLst>
                  <a:gd name="connsiteX0" fmla="*/ 0 w 103308"/>
                  <a:gd name="connsiteY0" fmla="*/ 369735 h 369735"/>
                  <a:gd name="connsiteX1" fmla="*/ 1905 w 103308"/>
                  <a:gd name="connsiteY1" fmla="*/ 0 h 369735"/>
                  <a:gd name="connsiteX2" fmla="*/ 101403 w 103308"/>
                  <a:gd name="connsiteY2" fmla="*/ 0 h 369735"/>
                  <a:gd name="connsiteX3" fmla="*/ 103308 w 103308"/>
                  <a:gd name="connsiteY3" fmla="*/ 369735 h 369735"/>
                  <a:gd name="connsiteX4" fmla="*/ 0 w 103308"/>
                  <a:gd name="connsiteY4" fmla="*/ 369735 h 369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8" h="369735">
                    <a:moveTo>
                      <a:pt x="0" y="369735"/>
                    </a:moveTo>
                    <a:lnTo>
                      <a:pt x="1905" y="0"/>
                    </a:lnTo>
                    <a:lnTo>
                      <a:pt x="101403" y="0"/>
                    </a:lnTo>
                    <a:lnTo>
                      <a:pt x="103308" y="369735"/>
                    </a:lnTo>
                    <a:lnTo>
                      <a:pt x="0" y="369735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3E768E77-5EFA-F429-D511-31D70021E690}"/>
                  </a:ext>
                </a:extLst>
              </p:cNvPr>
              <p:cNvSpPr/>
              <p:nvPr/>
            </p:nvSpPr>
            <p:spPr>
              <a:xfrm rot="5974033">
                <a:off x="805189" y="-656004"/>
                <a:ext cx="64352" cy="250442"/>
              </a:xfrm>
              <a:custGeom>
                <a:avLst/>
                <a:gdLst>
                  <a:gd name="connsiteX0" fmla="*/ 0 w 98014"/>
                  <a:gd name="connsiteY0" fmla="*/ 369736 h 369736"/>
                  <a:gd name="connsiteX1" fmla="*/ 1905 w 98014"/>
                  <a:gd name="connsiteY1" fmla="*/ 0 h 369736"/>
                  <a:gd name="connsiteX2" fmla="*/ 96109 w 98014"/>
                  <a:gd name="connsiteY2" fmla="*/ 0 h 369736"/>
                  <a:gd name="connsiteX3" fmla="*/ 98014 w 98014"/>
                  <a:gd name="connsiteY3" fmla="*/ 369736 h 369736"/>
                  <a:gd name="connsiteX4" fmla="*/ 0 w 98014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14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96109" y="0"/>
                    </a:lnTo>
                    <a:lnTo>
                      <a:pt x="98014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A5F4E09D-A5F6-C3E2-C7C1-C49A8465DC94}"/>
                  </a:ext>
                </a:extLst>
              </p:cNvPr>
              <p:cNvSpPr/>
              <p:nvPr/>
            </p:nvSpPr>
            <p:spPr>
              <a:xfrm rot="5974033">
                <a:off x="1134726" y="-576141"/>
                <a:ext cx="60876" cy="227663"/>
              </a:xfrm>
              <a:custGeom>
                <a:avLst/>
                <a:gdLst>
                  <a:gd name="connsiteX0" fmla="*/ 0 w 92720"/>
                  <a:gd name="connsiteY0" fmla="*/ 336106 h 336106"/>
                  <a:gd name="connsiteX1" fmla="*/ 1732 w 92720"/>
                  <a:gd name="connsiteY1" fmla="*/ 0 h 336106"/>
                  <a:gd name="connsiteX2" fmla="*/ 90988 w 92720"/>
                  <a:gd name="connsiteY2" fmla="*/ 0 h 336106"/>
                  <a:gd name="connsiteX3" fmla="*/ 92720 w 92720"/>
                  <a:gd name="connsiteY3" fmla="*/ 336106 h 336106"/>
                  <a:gd name="connsiteX4" fmla="*/ 0 w 92720"/>
                  <a:gd name="connsiteY4" fmla="*/ 336106 h 3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20" h="336106">
                    <a:moveTo>
                      <a:pt x="0" y="336106"/>
                    </a:moveTo>
                    <a:lnTo>
                      <a:pt x="1732" y="0"/>
                    </a:lnTo>
                    <a:lnTo>
                      <a:pt x="90988" y="0"/>
                    </a:lnTo>
                    <a:lnTo>
                      <a:pt x="92720" y="336106"/>
                    </a:lnTo>
                    <a:lnTo>
                      <a:pt x="0" y="33610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1069" name="组合 1068">
              <a:extLst>
                <a:ext uri="{FF2B5EF4-FFF2-40B4-BE49-F238E27FC236}">
                  <a16:creationId xmlns:a16="http://schemas.microsoft.com/office/drawing/2014/main" id="{B4C49A13-0FCA-97E8-A7B0-DC202103D6B1}"/>
                </a:ext>
              </a:extLst>
            </p:cNvPr>
            <p:cNvGrpSpPr/>
            <p:nvPr/>
          </p:nvGrpSpPr>
          <p:grpSpPr>
            <a:xfrm rot="1067745">
              <a:off x="-334850" y="-177852"/>
              <a:ext cx="2766555" cy="747710"/>
              <a:chOff x="-672394" y="4619612"/>
              <a:chExt cx="2766555" cy="747710"/>
            </a:xfrm>
            <a:gradFill>
              <a:gsLst>
                <a:gs pos="10000">
                  <a:srgbClr val="8D02F3">
                    <a:alpha val="10000"/>
                  </a:srgbClr>
                </a:gs>
                <a:gs pos="100000">
                  <a:srgbClr val="3AF4F8">
                    <a:alpha val="30000"/>
                  </a:srgbClr>
                </a:gs>
              </a:gsLst>
              <a:lin ang="16200000" scaled="1"/>
            </a:gradFill>
            <a:scene3d>
              <a:camera prst="orthographicFront">
                <a:rot lat="0" lon="20399984" rev="0"/>
              </a:camera>
              <a:lightRig rig="threePt" dir="t"/>
            </a:scene3d>
          </p:grpSpPr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FA22CBAA-8461-2989-D04B-3FB43385DFB1}"/>
                  </a:ext>
                </a:extLst>
              </p:cNvPr>
              <p:cNvSpPr/>
              <p:nvPr/>
            </p:nvSpPr>
            <p:spPr>
              <a:xfrm rot="4487409">
                <a:off x="-636394" y="5259322"/>
                <a:ext cx="72000" cy="144000"/>
              </a:xfrm>
              <a:custGeom>
                <a:avLst/>
                <a:gdLst>
                  <a:gd name="connsiteX0" fmla="*/ 0 w 124000"/>
                  <a:gd name="connsiteY0" fmla="*/ 308427 h 308427"/>
                  <a:gd name="connsiteX1" fmla="*/ 1589 w 124000"/>
                  <a:gd name="connsiteY1" fmla="*/ 0 h 308427"/>
                  <a:gd name="connsiteX2" fmla="*/ 122410 w 124000"/>
                  <a:gd name="connsiteY2" fmla="*/ 0 h 308427"/>
                  <a:gd name="connsiteX3" fmla="*/ 124000 w 124000"/>
                  <a:gd name="connsiteY3" fmla="*/ 308427 h 308427"/>
                  <a:gd name="connsiteX4" fmla="*/ 0 w 124000"/>
                  <a:gd name="connsiteY4" fmla="*/ 308427 h 308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000" h="308427">
                    <a:moveTo>
                      <a:pt x="0" y="308427"/>
                    </a:moveTo>
                    <a:lnTo>
                      <a:pt x="1589" y="0"/>
                    </a:lnTo>
                    <a:lnTo>
                      <a:pt x="122410" y="0"/>
                    </a:lnTo>
                    <a:lnTo>
                      <a:pt x="124000" y="308427"/>
                    </a:lnTo>
                    <a:lnTo>
                      <a:pt x="0" y="30842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264B5A58-A175-8C29-EBAF-4059B8FA2E1C}"/>
                  </a:ext>
                </a:extLst>
              </p:cNvPr>
              <p:cNvSpPr/>
              <p:nvPr/>
            </p:nvSpPr>
            <p:spPr>
              <a:xfrm rot="4487409">
                <a:off x="-189463" y="5135401"/>
                <a:ext cx="72000" cy="144000"/>
              </a:xfrm>
              <a:custGeom>
                <a:avLst/>
                <a:gdLst>
                  <a:gd name="connsiteX0" fmla="*/ 0 w 119337"/>
                  <a:gd name="connsiteY0" fmla="*/ 383922 h 383922"/>
                  <a:gd name="connsiteX1" fmla="*/ 1978 w 119337"/>
                  <a:gd name="connsiteY1" fmla="*/ 0 h 383922"/>
                  <a:gd name="connsiteX2" fmla="*/ 117359 w 119337"/>
                  <a:gd name="connsiteY2" fmla="*/ 0 h 383922"/>
                  <a:gd name="connsiteX3" fmla="*/ 119337 w 119337"/>
                  <a:gd name="connsiteY3" fmla="*/ 383922 h 383922"/>
                  <a:gd name="connsiteX4" fmla="*/ 0 w 119337"/>
                  <a:gd name="connsiteY4" fmla="*/ 383922 h 383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337" h="383922">
                    <a:moveTo>
                      <a:pt x="0" y="383922"/>
                    </a:moveTo>
                    <a:lnTo>
                      <a:pt x="1978" y="0"/>
                    </a:lnTo>
                    <a:lnTo>
                      <a:pt x="117359" y="0"/>
                    </a:lnTo>
                    <a:lnTo>
                      <a:pt x="119337" y="383922"/>
                    </a:lnTo>
                    <a:lnTo>
                      <a:pt x="0" y="3839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211A5A5C-9272-6803-8EB8-D0C2AA8405CC}"/>
                  </a:ext>
                </a:extLst>
              </p:cNvPr>
              <p:cNvSpPr/>
              <p:nvPr/>
            </p:nvSpPr>
            <p:spPr>
              <a:xfrm rot="4487409">
                <a:off x="248900" y="5018098"/>
                <a:ext cx="72000" cy="144000"/>
              </a:xfrm>
              <a:custGeom>
                <a:avLst/>
                <a:gdLst>
                  <a:gd name="connsiteX0" fmla="*/ 0 w 113897"/>
                  <a:gd name="connsiteY0" fmla="*/ 369736 h 369736"/>
                  <a:gd name="connsiteX1" fmla="*/ 1906 w 113897"/>
                  <a:gd name="connsiteY1" fmla="*/ 0 h 369736"/>
                  <a:gd name="connsiteX2" fmla="*/ 111992 w 113897"/>
                  <a:gd name="connsiteY2" fmla="*/ 0 h 369736"/>
                  <a:gd name="connsiteX3" fmla="*/ 113897 w 113897"/>
                  <a:gd name="connsiteY3" fmla="*/ 369736 h 369736"/>
                  <a:gd name="connsiteX4" fmla="*/ 0 w 113897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897" h="369736">
                    <a:moveTo>
                      <a:pt x="0" y="369736"/>
                    </a:moveTo>
                    <a:lnTo>
                      <a:pt x="1906" y="0"/>
                    </a:lnTo>
                    <a:lnTo>
                      <a:pt x="111992" y="0"/>
                    </a:lnTo>
                    <a:lnTo>
                      <a:pt x="113897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2D2F6FB4-04CA-3BBC-F6F0-F4EE7031FFD5}"/>
                  </a:ext>
                </a:extLst>
              </p:cNvPr>
              <p:cNvSpPr/>
              <p:nvPr/>
            </p:nvSpPr>
            <p:spPr>
              <a:xfrm rot="4487409">
                <a:off x="687876" y="4903577"/>
                <a:ext cx="72000" cy="144000"/>
              </a:xfrm>
              <a:custGeom>
                <a:avLst/>
                <a:gdLst>
                  <a:gd name="connsiteX0" fmla="*/ 0 w 108602"/>
                  <a:gd name="connsiteY0" fmla="*/ 369736 h 369736"/>
                  <a:gd name="connsiteX1" fmla="*/ 1905 w 108602"/>
                  <a:gd name="connsiteY1" fmla="*/ 0 h 369736"/>
                  <a:gd name="connsiteX2" fmla="*/ 106697 w 108602"/>
                  <a:gd name="connsiteY2" fmla="*/ 0 h 369736"/>
                  <a:gd name="connsiteX3" fmla="*/ 108602 w 108602"/>
                  <a:gd name="connsiteY3" fmla="*/ 369736 h 369736"/>
                  <a:gd name="connsiteX4" fmla="*/ 0 w 108602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602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106697" y="0"/>
                    </a:lnTo>
                    <a:lnTo>
                      <a:pt x="108602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61F4CB65-7672-FAE4-C62C-8E170E63F337}"/>
                  </a:ext>
                </a:extLst>
              </p:cNvPr>
              <p:cNvSpPr/>
              <p:nvPr/>
            </p:nvSpPr>
            <p:spPr>
              <a:xfrm rot="4487409">
                <a:off x="1127520" y="4792055"/>
                <a:ext cx="72000" cy="144000"/>
              </a:xfrm>
              <a:custGeom>
                <a:avLst/>
                <a:gdLst>
                  <a:gd name="connsiteX0" fmla="*/ 0 w 103308"/>
                  <a:gd name="connsiteY0" fmla="*/ 369735 h 369735"/>
                  <a:gd name="connsiteX1" fmla="*/ 1905 w 103308"/>
                  <a:gd name="connsiteY1" fmla="*/ 0 h 369735"/>
                  <a:gd name="connsiteX2" fmla="*/ 101403 w 103308"/>
                  <a:gd name="connsiteY2" fmla="*/ 0 h 369735"/>
                  <a:gd name="connsiteX3" fmla="*/ 103308 w 103308"/>
                  <a:gd name="connsiteY3" fmla="*/ 369735 h 369735"/>
                  <a:gd name="connsiteX4" fmla="*/ 0 w 103308"/>
                  <a:gd name="connsiteY4" fmla="*/ 369735 h 369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8" h="369735">
                    <a:moveTo>
                      <a:pt x="0" y="369735"/>
                    </a:moveTo>
                    <a:lnTo>
                      <a:pt x="1905" y="0"/>
                    </a:lnTo>
                    <a:lnTo>
                      <a:pt x="101403" y="0"/>
                    </a:lnTo>
                    <a:lnTo>
                      <a:pt x="103308" y="369735"/>
                    </a:lnTo>
                    <a:lnTo>
                      <a:pt x="0" y="36973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185D5F6A-0EB6-DA90-E70B-DB7DC6313884}"/>
                  </a:ext>
                </a:extLst>
              </p:cNvPr>
              <p:cNvSpPr/>
              <p:nvPr/>
            </p:nvSpPr>
            <p:spPr>
              <a:xfrm rot="4487409">
                <a:off x="1567832" y="4683534"/>
                <a:ext cx="72000" cy="144000"/>
              </a:xfrm>
              <a:custGeom>
                <a:avLst/>
                <a:gdLst>
                  <a:gd name="connsiteX0" fmla="*/ 0 w 98014"/>
                  <a:gd name="connsiteY0" fmla="*/ 369736 h 369736"/>
                  <a:gd name="connsiteX1" fmla="*/ 1905 w 98014"/>
                  <a:gd name="connsiteY1" fmla="*/ 0 h 369736"/>
                  <a:gd name="connsiteX2" fmla="*/ 96109 w 98014"/>
                  <a:gd name="connsiteY2" fmla="*/ 0 h 369736"/>
                  <a:gd name="connsiteX3" fmla="*/ 98014 w 98014"/>
                  <a:gd name="connsiteY3" fmla="*/ 369736 h 369736"/>
                  <a:gd name="connsiteX4" fmla="*/ 0 w 98014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14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96109" y="0"/>
                    </a:lnTo>
                    <a:lnTo>
                      <a:pt x="98014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C670D1D8-437C-8C3E-DD02-45422BB61B24}"/>
                  </a:ext>
                </a:extLst>
              </p:cNvPr>
              <p:cNvSpPr/>
              <p:nvPr/>
            </p:nvSpPr>
            <p:spPr>
              <a:xfrm rot="4487409">
                <a:off x="1986161" y="4583612"/>
                <a:ext cx="72000" cy="144000"/>
              </a:xfrm>
              <a:custGeom>
                <a:avLst/>
                <a:gdLst>
                  <a:gd name="connsiteX0" fmla="*/ 0 w 92720"/>
                  <a:gd name="connsiteY0" fmla="*/ 336106 h 336106"/>
                  <a:gd name="connsiteX1" fmla="*/ 1732 w 92720"/>
                  <a:gd name="connsiteY1" fmla="*/ 0 h 336106"/>
                  <a:gd name="connsiteX2" fmla="*/ 90988 w 92720"/>
                  <a:gd name="connsiteY2" fmla="*/ 0 h 336106"/>
                  <a:gd name="connsiteX3" fmla="*/ 92720 w 92720"/>
                  <a:gd name="connsiteY3" fmla="*/ 336106 h 336106"/>
                  <a:gd name="connsiteX4" fmla="*/ 0 w 92720"/>
                  <a:gd name="connsiteY4" fmla="*/ 336106 h 3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20" h="336106">
                    <a:moveTo>
                      <a:pt x="0" y="336106"/>
                    </a:moveTo>
                    <a:lnTo>
                      <a:pt x="1732" y="0"/>
                    </a:lnTo>
                    <a:lnTo>
                      <a:pt x="90988" y="0"/>
                    </a:lnTo>
                    <a:lnTo>
                      <a:pt x="92720" y="336106"/>
                    </a:lnTo>
                    <a:lnTo>
                      <a:pt x="0" y="33610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1070" name="组合 1069">
              <a:extLst>
                <a:ext uri="{FF2B5EF4-FFF2-40B4-BE49-F238E27FC236}">
                  <a16:creationId xmlns:a16="http://schemas.microsoft.com/office/drawing/2014/main" id="{9A51DD04-E070-5673-33A1-4F2BFFB01188}"/>
                </a:ext>
              </a:extLst>
            </p:cNvPr>
            <p:cNvGrpSpPr/>
            <p:nvPr/>
          </p:nvGrpSpPr>
          <p:grpSpPr>
            <a:xfrm>
              <a:off x="-438239" y="-3305936"/>
              <a:ext cx="2394682" cy="1184264"/>
              <a:chOff x="-438239" y="-3305936"/>
              <a:chExt cx="2394682" cy="1184264"/>
            </a:xfrm>
          </p:grpSpPr>
          <p:sp>
            <p:nvSpPr>
              <p:cNvPr id="1085" name="任意多边形: 形状 1084">
                <a:extLst>
                  <a:ext uri="{FF2B5EF4-FFF2-40B4-BE49-F238E27FC236}">
                    <a16:creationId xmlns:a16="http://schemas.microsoft.com/office/drawing/2014/main" id="{2C5F631C-4F46-CFC6-FC2A-F256EFE7BBE0}"/>
                  </a:ext>
                </a:extLst>
              </p:cNvPr>
              <p:cNvSpPr/>
              <p:nvPr/>
            </p:nvSpPr>
            <p:spPr>
              <a:xfrm rot="6935991">
                <a:off x="-408029" y="-3336146"/>
                <a:ext cx="180000" cy="240419"/>
              </a:xfrm>
              <a:custGeom>
                <a:avLst/>
                <a:gdLst>
                  <a:gd name="connsiteX0" fmla="*/ 0 w 124000"/>
                  <a:gd name="connsiteY0" fmla="*/ 308427 h 308427"/>
                  <a:gd name="connsiteX1" fmla="*/ 1589 w 124000"/>
                  <a:gd name="connsiteY1" fmla="*/ 0 h 308427"/>
                  <a:gd name="connsiteX2" fmla="*/ 122410 w 124000"/>
                  <a:gd name="connsiteY2" fmla="*/ 0 h 308427"/>
                  <a:gd name="connsiteX3" fmla="*/ 124000 w 124000"/>
                  <a:gd name="connsiteY3" fmla="*/ 308427 h 308427"/>
                  <a:gd name="connsiteX4" fmla="*/ 0 w 124000"/>
                  <a:gd name="connsiteY4" fmla="*/ 308427 h 308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000" h="308427">
                    <a:moveTo>
                      <a:pt x="0" y="308427"/>
                    </a:moveTo>
                    <a:lnTo>
                      <a:pt x="1589" y="0"/>
                    </a:lnTo>
                    <a:lnTo>
                      <a:pt x="122410" y="0"/>
                    </a:lnTo>
                    <a:lnTo>
                      <a:pt x="124000" y="308427"/>
                    </a:lnTo>
                    <a:lnTo>
                      <a:pt x="0" y="308427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86" name="任意多边形: 形状 1085">
                <a:extLst>
                  <a:ext uri="{FF2B5EF4-FFF2-40B4-BE49-F238E27FC236}">
                    <a16:creationId xmlns:a16="http://schemas.microsoft.com/office/drawing/2014/main" id="{8BC3CB4D-2857-0E52-31BC-7E92977BB9C0}"/>
                  </a:ext>
                </a:extLst>
              </p:cNvPr>
              <p:cNvSpPr/>
              <p:nvPr/>
            </p:nvSpPr>
            <p:spPr>
              <a:xfrm rot="6935991">
                <a:off x="-60062" y="-3200476"/>
                <a:ext cx="173231" cy="299267"/>
              </a:xfrm>
              <a:custGeom>
                <a:avLst/>
                <a:gdLst>
                  <a:gd name="connsiteX0" fmla="*/ 0 w 119337"/>
                  <a:gd name="connsiteY0" fmla="*/ 383922 h 383922"/>
                  <a:gd name="connsiteX1" fmla="*/ 1978 w 119337"/>
                  <a:gd name="connsiteY1" fmla="*/ 0 h 383922"/>
                  <a:gd name="connsiteX2" fmla="*/ 117359 w 119337"/>
                  <a:gd name="connsiteY2" fmla="*/ 0 h 383922"/>
                  <a:gd name="connsiteX3" fmla="*/ 119337 w 119337"/>
                  <a:gd name="connsiteY3" fmla="*/ 383922 h 383922"/>
                  <a:gd name="connsiteX4" fmla="*/ 0 w 119337"/>
                  <a:gd name="connsiteY4" fmla="*/ 383922 h 383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337" h="383922">
                    <a:moveTo>
                      <a:pt x="0" y="383922"/>
                    </a:moveTo>
                    <a:lnTo>
                      <a:pt x="1978" y="0"/>
                    </a:lnTo>
                    <a:lnTo>
                      <a:pt x="117359" y="0"/>
                    </a:lnTo>
                    <a:lnTo>
                      <a:pt x="119337" y="383922"/>
                    </a:lnTo>
                    <a:lnTo>
                      <a:pt x="0" y="383922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87" name="任意多边形: 形状 1086">
                <a:extLst>
                  <a:ext uri="{FF2B5EF4-FFF2-40B4-BE49-F238E27FC236}">
                    <a16:creationId xmlns:a16="http://schemas.microsoft.com/office/drawing/2014/main" id="{61744C94-FC6D-01E7-F9F6-4E3F2F8AFC60}"/>
                  </a:ext>
                </a:extLst>
              </p:cNvPr>
              <p:cNvSpPr/>
              <p:nvPr/>
            </p:nvSpPr>
            <p:spPr>
              <a:xfrm rot="6935991">
                <a:off x="310018" y="-3019529"/>
                <a:ext cx="165334" cy="288209"/>
              </a:xfrm>
              <a:custGeom>
                <a:avLst/>
                <a:gdLst>
                  <a:gd name="connsiteX0" fmla="*/ 0 w 113897"/>
                  <a:gd name="connsiteY0" fmla="*/ 369736 h 369736"/>
                  <a:gd name="connsiteX1" fmla="*/ 1906 w 113897"/>
                  <a:gd name="connsiteY1" fmla="*/ 0 h 369736"/>
                  <a:gd name="connsiteX2" fmla="*/ 111992 w 113897"/>
                  <a:gd name="connsiteY2" fmla="*/ 0 h 369736"/>
                  <a:gd name="connsiteX3" fmla="*/ 113897 w 113897"/>
                  <a:gd name="connsiteY3" fmla="*/ 369736 h 369736"/>
                  <a:gd name="connsiteX4" fmla="*/ 0 w 113897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897" h="369736">
                    <a:moveTo>
                      <a:pt x="0" y="369736"/>
                    </a:moveTo>
                    <a:lnTo>
                      <a:pt x="1906" y="0"/>
                    </a:lnTo>
                    <a:lnTo>
                      <a:pt x="111992" y="0"/>
                    </a:lnTo>
                    <a:lnTo>
                      <a:pt x="113897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AAA77FB1-B4EF-2B5B-4A03-BFEDA178FCB1}"/>
                  </a:ext>
                </a:extLst>
              </p:cNvPr>
              <p:cNvSpPr/>
              <p:nvPr/>
            </p:nvSpPr>
            <p:spPr>
              <a:xfrm rot="6935991">
                <a:off x="675006" y="-2846500"/>
                <a:ext cx="157648" cy="288209"/>
              </a:xfrm>
              <a:custGeom>
                <a:avLst/>
                <a:gdLst>
                  <a:gd name="connsiteX0" fmla="*/ 0 w 108602"/>
                  <a:gd name="connsiteY0" fmla="*/ 369736 h 369736"/>
                  <a:gd name="connsiteX1" fmla="*/ 1905 w 108602"/>
                  <a:gd name="connsiteY1" fmla="*/ 0 h 369736"/>
                  <a:gd name="connsiteX2" fmla="*/ 106697 w 108602"/>
                  <a:gd name="connsiteY2" fmla="*/ 0 h 369736"/>
                  <a:gd name="connsiteX3" fmla="*/ 108602 w 108602"/>
                  <a:gd name="connsiteY3" fmla="*/ 369736 h 369736"/>
                  <a:gd name="connsiteX4" fmla="*/ 0 w 108602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602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106697" y="0"/>
                    </a:lnTo>
                    <a:lnTo>
                      <a:pt x="108602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ACBD0E41-F409-7849-AF7A-19BD4355138F}"/>
                  </a:ext>
                </a:extLst>
              </p:cNvPr>
              <p:cNvSpPr/>
              <p:nvPr/>
            </p:nvSpPr>
            <p:spPr>
              <a:xfrm rot="6935991">
                <a:off x="1039993" y="-2673470"/>
                <a:ext cx="149963" cy="288208"/>
              </a:xfrm>
              <a:custGeom>
                <a:avLst/>
                <a:gdLst>
                  <a:gd name="connsiteX0" fmla="*/ 0 w 103308"/>
                  <a:gd name="connsiteY0" fmla="*/ 369735 h 369735"/>
                  <a:gd name="connsiteX1" fmla="*/ 1905 w 103308"/>
                  <a:gd name="connsiteY1" fmla="*/ 0 h 369735"/>
                  <a:gd name="connsiteX2" fmla="*/ 101403 w 103308"/>
                  <a:gd name="connsiteY2" fmla="*/ 0 h 369735"/>
                  <a:gd name="connsiteX3" fmla="*/ 103308 w 103308"/>
                  <a:gd name="connsiteY3" fmla="*/ 369735 h 369735"/>
                  <a:gd name="connsiteX4" fmla="*/ 0 w 103308"/>
                  <a:gd name="connsiteY4" fmla="*/ 369735 h 369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8" h="369735">
                    <a:moveTo>
                      <a:pt x="0" y="369735"/>
                    </a:moveTo>
                    <a:lnTo>
                      <a:pt x="1905" y="0"/>
                    </a:lnTo>
                    <a:lnTo>
                      <a:pt x="101403" y="0"/>
                    </a:lnTo>
                    <a:lnTo>
                      <a:pt x="103308" y="369735"/>
                    </a:lnTo>
                    <a:lnTo>
                      <a:pt x="0" y="369735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CB26751B-3FC2-9888-214E-AAC811E6B9E3}"/>
                  </a:ext>
                </a:extLst>
              </p:cNvPr>
              <p:cNvSpPr/>
              <p:nvPr/>
            </p:nvSpPr>
            <p:spPr>
              <a:xfrm rot="6935991">
                <a:off x="1404981" y="-2500440"/>
                <a:ext cx="142278" cy="288209"/>
              </a:xfrm>
              <a:custGeom>
                <a:avLst/>
                <a:gdLst>
                  <a:gd name="connsiteX0" fmla="*/ 0 w 98014"/>
                  <a:gd name="connsiteY0" fmla="*/ 369736 h 369736"/>
                  <a:gd name="connsiteX1" fmla="*/ 1905 w 98014"/>
                  <a:gd name="connsiteY1" fmla="*/ 0 h 369736"/>
                  <a:gd name="connsiteX2" fmla="*/ 96109 w 98014"/>
                  <a:gd name="connsiteY2" fmla="*/ 0 h 369736"/>
                  <a:gd name="connsiteX3" fmla="*/ 98014 w 98014"/>
                  <a:gd name="connsiteY3" fmla="*/ 369736 h 369736"/>
                  <a:gd name="connsiteX4" fmla="*/ 0 w 98014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14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96109" y="0"/>
                    </a:lnTo>
                    <a:lnTo>
                      <a:pt x="98014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DF082B12-9636-FE7B-48DC-FEC5EAC1DB48}"/>
                  </a:ext>
                </a:extLst>
              </p:cNvPr>
              <p:cNvSpPr/>
              <p:nvPr/>
            </p:nvSpPr>
            <p:spPr>
              <a:xfrm rot="6935991">
                <a:off x="1758149" y="-2319966"/>
                <a:ext cx="134594" cy="261994"/>
              </a:xfrm>
              <a:custGeom>
                <a:avLst/>
                <a:gdLst>
                  <a:gd name="connsiteX0" fmla="*/ 0 w 92720"/>
                  <a:gd name="connsiteY0" fmla="*/ 336106 h 336106"/>
                  <a:gd name="connsiteX1" fmla="*/ 1732 w 92720"/>
                  <a:gd name="connsiteY1" fmla="*/ 0 h 336106"/>
                  <a:gd name="connsiteX2" fmla="*/ 90988 w 92720"/>
                  <a:gd name="connsiteY2" fmla="*/ 0 h 336106"/>
                  <a:gd name="connsiteX3" fmla="*/ 92720 w 92720"/>
                  <a:gd name="connsiteY3" fmla="*/ 336106 h 336106"/>
                  <a:gd name="connsiteX4" fmla="*/ 0 w 92720"/>
                  <a:gd name="connsiteY4" fmla="*/ 336106 h 3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20" h="336106">
                    <a:moveTo>
                      <a:pt x="0" y="336106"/>
                    </a:moveTo>
                    <a:lnTo>
                      <a:pt x="1732" y="0"/>
                    </a:lnTo>
                    <a:lnTo>
                      <a:pt x="90988" y="0"/>
                    </a:lnTo>
                    <a:lnTo>
                      <a:pt x="92720" y="336106"/>
                    </a:lnTo>
                    <a:lnTo>
                      <a:pt x="0" y="33610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1071" name="组合 1070">
              <a:extLst>
                <a:ext uri="{FF2B5EF4-FFF2-40B4-BE49-F238E27FC236}">
                  <a16:creationId xmlns:a16="http://schemas.microsoft.com/office/drawing/2014/main" id="{FAF6BD62-9420-AD2D-D4B2-F4BE92A89AC9}"/>
                </a:ext>
              </a:extLst>
            </p:cNvPr>
            <p:cNvGrpSpPr/>
            <p:nvPr/>
          </p:nvGrpSpPr>
          <p:grpSpPr>
            <a:xfrm rot="2036174">
              <a:off x="2261731" y="-1452661"/>
              <a:ext cx="1260000" cy="180000"/>
              <a:chOff x="-39034" y="4155908"/>
              <a:chExt cx="1456292" cy="281928"/>
            </a:xfrm>
          </p:grpSpPr>
          <p:sp>
            <p:nvSpPr>
              <p:cNvPr id="1081" name="任意多边形: 形状 1080">
                <a:extLst>
                  <a:ext uri="{FF2B5EF4-FFF2-40B4-BE49-F238E27FC236}">
                    <a16:creationId xmlns:a16="http://schemas.microsoft.com/office/drawing/2014/main" id="{BA1DC123-EEB7-BABF-D387-FDBD55ED3429}"/>
                  </a:ext>
                </a:extLst>
              </p:cNvPr>
              <p:cNvSpPr/>
              <p:nvPr/>
            </p:nvSpPr>
            <p:spPr>
              <a:xfrm rot="4884127">
                <a:off x="49854" y="4237267"/>
                <a:ext cx="111681" cy="289458"/>
              </a:xfrm>
              <a:custGeom>
                <a:avLst/>
                <a:gdLst>
                  <a:gd name="connsiteX0" fmla="*/ 0 w 108602"/>
                  <a:gd name="connsiteY0" fmla="*/ 369736 h 369736"/>
                  <a:gd name="connsiteX1" fmla="*/ 1905 w 108602"/>
                  <a:gd name="connsiteY1" fmla="*/ 0 h 369736"/>
                  <a:gd name="connsiteX2" fmla="*/ 106697 w 108602"/>
                  <a:gd name="connsiteY2" fmla="*/ 0 h 369736"/>
                  <a:gd name="connsiteX3" fmla="*/ 108602 w 108602"/>
                  <a:gd name="connsiteY3" fmla="*/ 369736 h 369736"/>
                  <a:gd name="connsiteX4" fmla="*/ 0 w 108602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602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106697" y="0"/>
                    </a:lnTo>
                    <a:lnTo>
                      <a:pt x="108602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8D02F3">
                      <a:alpha val="60000"/>
                    </a:srgbClr>
                  </a:gs>
                  <a:gs pos="0">
                    <a:srgbClr val="3AF4F8">
                      <a:alpha val="20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82" name="任意多边形: 形状 1081">
                <a:extLst>
                  <a:ext uri="{FF2B5EF4-FFF2-40B4-BE49-F238E27FC236}">
                    <a16:creationId xmlns:a16="http://schemas.microsoft.com/office/drawing/2014/main" id="{26FCF695-4397-3F94-14A7-9E4045CC76EA}"/>
                  </a:ext>
                </a:extLst>
              </p:cNvPr>
              <p:cNvSpPr/>
              <p:nvPr/>
            </p:nvSpPr>
            <p:spPr>
              <a:xfrm rot="4884127">
                <a:off x="450247" y="4177140"/>
                <a:ext cx="106236" cy="289457"/>
              </a:xfrm>
              <a:custGeom>
                <a:avLst/>
                <a:gdLst>
                  <a:gd name="connsiteX0" fmla="*/ 0 w 103308"/>
                  <a:gd name="connsiteY0" fmla="*/ 369735 h 369735"/>
                  <a:gd name="connsiteX1" fmla="*/ 1905 w 103308"/>
                  <a:gd name="connsiteY1" fmla="*/ 0 h 369735"/>
                  <a:gd name="connsiteX2" fmla="*/ 101403 w 103308"/>
                  <a:gd name="connsiteY2" fmla="*/ 0 h 369735"/>
                  <a:gd name="connsiteX3" fmla="*/ 103308 w 103308"/>
                  <a:gd name="connsiteY3" fmla="*/ 369735 h 369735"/>
                  <a:gd name="connsiteX4" fmla="*/ 0 w 103308"/>
                  <a:gd name="connsiteY4" fmla="*/ 369735 h 369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8" h="369735">
                    <a:moveTo>
                      <a:pt x="0" y="369735"/>
                    </a:moveTo>
                    <a:lnTo>
                      <a:pt x="1905" y="0"/>
                    </a:lnTo>
                    <a:lnTo>
                      <a:pt x="101403" y="0"/>
                    </a:lnTo>
                    <a:lnTo>
                      <a:pt x="103308" y="369735"/>
                    </a:lnTo>
                    <a:lnTo>
                      <a:pt x="0" y="369735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8D02F3">
                      <a:alpha val="60000"/>
                    </a:srgbClr>
                  </a:gs>
                  <a:gs pos="0">
                    <a:srgbClr val="3AF4F8">
                      <a:alpha val="20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83" name="任意多边形: 形状 1082">
                <a:extLst>
                  <a:ext uri="{FF2B5EF4-FFF2-40B4-BE49-F238E27FC236}">
                    <a16:creationId xmlns:a16="http://schemas.microsoft.com/office/drawing/2014/main" id="{4B4B167A-3E94-DE57-F02C-05FB0E0AF430}"/>
                  </a:ext>
                </a:extLst>
              </p:cNvPr>
              <p:cNvSpPr/>
              <p:nvPr/>
            </p:nvSpPr>
            <p:spPr>
              <a:xfrm rot="4884127">
                <a:off x="850641" y="4117012"/>
                <a:ext cx="100792" cy="289458"/>
              </a:xfrm>
              <a:custGeom>
                <a:avLst/>
                <a:gdLst>
                  <a:gd name="connsiteX0" fmla="*/ 0 w 98014"/>
                  <a:gd name="connsiteY0" fmla="*/ 369736 h 369736"/>
                  <a:gd name="connsiteX1" fmla="*/ 1905 w 98014"/>
                  <a:gd name="connsiteY1" fmla="*/ 0 h 369736"/>
                  <a:gd name="connsiteX2" fmla="*/ 96109 w 98014"/>
                  <a:gd name="connsiteY2" fmla="*/ 0 h 369736"/>
                  <a:gd name="connsiteX3" fmla="*/ 98014 w 98014"/>
                  <a:gd name="connsiteY3" fmla="*/ 369736 h 369736"/>
                  <a:gd name="connsiteX4" fmla="*/ 0 w 98014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14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96109" y="0"/>
                    </a:lnTo>
                    <a:lnTo>
                      <a:pt x="98014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8D02F3">
                      <a:alpha val="60000"/>
                    </a:srgbClr>
                  </a:gs>
                  <a:gs pos="0">
                    <a:srgbClr val="3AF4F8">
                      <a:alpha val="20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84" name="任意多边形: 形状 1083">
                <a:extLst>
                  <a:ext uri="{FF2B5EF4-FFF2-40B4-BE49-F238E27FC236}">
                    <a16:creationId xmlns:a16="http://schemas.microsoft.com/office/drawing/2014/main" id="{D564E9B1-F575-17F1-939D-8AEB50D562A3}"/>
                  </a:ext>
                </a:extLst>
              </p:cNvPr>
              <p:cNvSpPr/>
              <p:nvPr/>
            </p:nvSpPr>
            <p:spPr>
              <a:xfrm rot="4884127">
                <a:off x="1238019" y="4072017"/>
                <a:ext cx="95348" cy="263130"/>
              </a:xfrm>
              <a:custGeom>
                <a:avLst/>
                <a:gdLst>
                  <a:gd name="connsiteX0" fmla="*/ 0 w 92720"/>
                  <a:gd name="connsiteY0" fmla="*/ 336106 h 336106"/>
                  <a:gd name="connsiteX1" fmla="*/ 1732 w 92720"/>
                  <a:gd name="connsiteY1" fmla="*/ 0 h 336106"/>
                  <a:gd name="connsiteX2" fmla="*/ 90988 w 92720"/>
                  <a:gd name="connsiteY2" fmla="*/ 0 h 336106"/>
                  <a:gd name="connsiteX3" fmla="*/ 92720 w 92720"/>
                  <a:gd name="connsiteY3" fmla="*/ 336106 h 336106"/>
                  <a:gd name="connsiteX4" fmla="*/ 0 w 92720"/>
                  <a:gd name="connsiteY4" fmla="*/ 336106 h 3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20" h="336106">
                    <a:moveTo>
                      <a:pt x="0" y="336106"/>
                    </a:moveTo>
                    <a:lnTo>
                      <a:pt x="1732" y="0"/>
                    </a:lnTo>
                    <a:lnTo>
                      <a:pt x="90988" y="0"/>
                    </a:lnTo>
                    <a:lnTo>
                      <a:pt x="92720" y="336106"/>
                    </a:lnTo>
                    <a:lnTo>
                      <a:pt x="0" y="336106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8D02F3">
                      <a:alpha val="60000"/>
                    </a:srgbClr>
                  </a:gs>
                  <a:gs pos="0">
                    <a:srgbClr val="3AF4F8">
                      <a:alpha val="20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1072" name="组合 1071">
              <a:extLst>
                <a:ext uri="{FF2B5EF4-FFF2-40B4-BE49-F238E27FC236}">
                  <a16:creationId xmlns:a16="http://schemas.microsoft.com/office/drawing/2014/main" id="{529714F3-D91D-DD0A-D146-F960B181FDC1}"/>
                </a:ext>
              </a:extLst>
            </p:cNvPr>
            <p:cNvGrpSpPr/>
            <p:nvPr/>
          </p:nvGrpSpPr>
          <p:grpSpPr>
            <a:xfrm>
              <a:off x="127718" y="-4568233"/>
              <a:ext cx="2738024" cy="2224849"/>
              <a:chOff x="127718" y="-4568233"/>
              <a:chExt cx="2738024" cy="2224849"/>
            </a:xfrm>
          </p:grpSpPr>
          <p:sp>
            <p:nvSpPr>
              <p:cNvPr id="1074" name="任意多边形: 形状 1073">
                <a:extLst>
                  <a:ext uri="{FF2B5EF4-FFF2-40B4-BE49-F238E27FC236}">
                    <a16:creationId xmlns:a16="http://schemas.microsoft.com/office/drawing/2014/main" id="{24DAFBDF-3779-11F6-76D6-444CECA2B44F}"/>
                  </a:ext>
                </a:extLst>
              </p:cNvPr>
              <p:cNvSpPr/>
              <p:nvPr/>
            </p:nvSpPr>
            <p:spPr>
              <a:xfrm rot="7794670">
                <a:off x="165112" y="-4605627"/>
                <a:ext cx="242557" cy="317346"/>
              </a:xfrm>
              <a:custGeom>
                <a:avLst/>
                <a:gdLst>
                  <a:gd name="connsiteX0" fmla="*/ 0 w 124000"/>
                  <a:gd name="connsiteY0" fmla="*/ 308427 h 308427"/>
                  <a:gd name="connsiteX1" fmla="*/ 1589 w 124000"/>
                  <a:gd name="connsiteY1" fmla="*/ 0 h 308427"/>
                  <a:gd name="connsiteX2" fmla="*/ 122410 w 124000"/>
                  <a:gd name="connsiteY2" fmla="*/ 0 h 308427"/>
                  <a:gd name="connsiteX3" fmla="*/ 124000 w 124000"/>
                  <a:gd name="connsiteY3" fmla="*/ 308427 h 308427"/>
                  <a:gd name="connsiteX4" fmla="*/ 0 w 124000"/>
                  <a:gd name="connsiteY4" fmla="*/ 308427 h 308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000" h="308427">
                    <a:moveTo>
                      <a:pt x="0" y="308427"/>
                    </a:moveTo>
                    <a:lnTo>
                      <a:pt x="1589" y="0"/>
                    </a:lnTo>
                    <a:lnTo>
                      <a:pt x="122410" y="0"/>
                    </a:lnTo>
                    <a:lnTo>
                      <a:pt x="124000" y="308427"/>
                    </a:lnTo>
                    <a:lnTo>
                      <a:pt x="0" y="308427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75" name="任意多边形: 形状 1074">
                <a:extLst>
                  <a:ext uri="{FF2B5EF4-FFF2-40B4-BE49-F238E27FC236}">
                    <a16:creationId xmlns:a16="http://schemas.microsoft.com/office/drawing/2014/main" id="{E04D4203-12B8-761A-BB9E-463C862006B5}"/>
                  </a:ext>
                </a:extLst>
              </p:cNvPr>
              <p:cNvSpPr/>
              <p:nvPr/>
            </p:nvSpPr>
            <p:spPr>
              <a:xfrm rot="7794670">
                <a:off x="556529" y="-4320877"/>
                <a:ext cx="233436" cy="395024"/>
              </a:xfrm>
              <a:custGeom>
                <a:avLst/>
                <a:gdLst>
                  <a:gd name="connsiteX0" fmla="*/ 0 w 119337"/>
                  <a:gd name="connsiteY0" fmla="*/ 383922 h 383922"/>
                  <a:gd name="connsiteX1" fmla="*/ 1978 w 119337"/>
                  <a:gd name="connsiteY1" fmla="*/ 0 h 383922"/>
                  <a:gd name="connsiteX2" fmla="*/ 117359 w 119337"/>
                  <a:gd name="connsiteY2" fmla="*/ 0 h 383922"/>
                  <a:gd name="connsiteX3" fmla="*/ 119337 w 119337"/>
                  <a:gd name="connsiteY3" fmla="*/ 383922 h 383922"/>
                  <a:gd name="connsiteX4" fmla="*/ 0 w 119337"/>
                  <a:gd name="connsiteY4" fmla="*/ 383922 h 383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337" h="383922">
                    <a:moveTo>
                      <a:pt x="0" y="383922"/>
                    </a:moveTo>
                    <a:lnTo>
                      <a:pt x="1978" y="0"/>
                    </a:lnTo>
                    <a:lnTo>
                      <a:pt x="117359" y="0"/>
                    </a:lnTo>
                    <a:lnTo>
                      <a:pt x="119337" y="383922"/>
                    </a:lnTo>
                    <a:lnTo>
                      <a:pt x="0" y="383922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76" name="任意多边形: 形状 1075">
                <a:extLst>
                  <a:ext uri="{FF2B5EF4-FFF2-40B4-BE49-F238E27FC236}">
                    <a16:creationId xmlns:a16="http://schemas.microsoft.com/office/drawing/2014/main" id="{B5623162-525C-EFEC-39B8-3439AA57C3C1}"/>
                  </a:ext>
                </a:extLst>
              </p:cNvPr>
              <p:cNvSpPr/>
              <p:nvPr/>
            </p:nvSpPr>
            <p:spPr>
              <a:xfrm rot="7794670">
                <a:off x="972899" y="-3969754"/>
                <a:ext cx="222794" cy="380428"/>
              </a:xfrm>
              <a:custGeom>
                <a:avLst/>
                <a:gdLst>
                  <a:gd name="connsiteX0" fmla="*/ 0 w 113897"/>
                  <a:gd name="connsiteY0" fmla="*/ 369736 h 369736"/>
                  <a:gd name="connsiteX1" fmla="*/ 1906 w 113897"/>
                  <a:gd name="connsiteY1" fmla="*/ 0 h 369736"/>
                  <a:gd name="connsiteX2" fmla="*/ 111992 w 113897"/>
                  <a:gd name="connsiteY2" fmla="*/ 0 h 369736"/>
                  <a:gd name="connsiteX3" fmla="*/ 113897 w 113897"/>
                  <a:gd name="connsiteY3" fmla="*/ 369736 h 369736"/>
                  <a:gd name="connsiteX4" fmla="*/ 0 w 113897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897" h="369736">
                    <a:moveTo>
                      <a:pt x="0" y="369736"/>
                    </a:moveTo>
                    <a:lnTo>
                      <a:pt x="1906" y="0"/>
                    </a:lnTo>
                    <a:lnTo>
                      <a:pt x="111992" y="0"/>
                    </a:lnTo>
                    <a:lnTo>
                      <a:pt x="113897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77" name="任意多边形: 形状 1076">
                <a:extLst>
                  <a:ext uri="{FF2B5EF4-FFF2-40B4-BE49-F238E27FC236}">
                    <a16:creationId xmlns:a16="http://schemas.microsoft.com/office/drawing/2014/main" id="{67E205A4-7E13-834A-4DE3-6CAD01FC28F2}"/>
                  </a:ext>
                </a:extLst>
              </p:cNvPr>
              <p:cNvSpPr/>
              <p:nvPr/>
            </p:nvSpPr>
            <p:spPr>
              <a:xfrm rot="7794670">
                <a:off x="1383528" y="-3630613"/>
                <a:ext cx="212437" cy="380428"/>
              </a:xfrm>
              <a:custGeom>
                <a:avLst/>
                <a:gdLst>
                  <a:gd name="connsiteX0" fmla="*/ 0 w 108602"/>
                  <a:gd name="connsiteY0" fmla="*/ 369736 h 369736"/>
                  <a:gd name="connsiteX1" fmla="*/ 1905 w 108602"/>
                  <a:gd name="connsiteY1" fmla="*/ 0 h 369736"/>
                  <a:gd name="connsiteX2" fmla="*/ 106697 w 108602"/>
                  <a:gd name="connsiteY2" fmla="*/ 0 h 369736"/>
                  <a:gd name="connsiteX3" fmla="*/ 108602 w 108602"/>
                  <a:gd name="connsiteY3" fmla="*/ 369736 h 369736"/>
                  <a:gd name="connsiteX4" fmla="*/ 0 w 108602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602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106697" y="0"/>
                    </a:lnTo>
                    <a:lnTo>
                      <a:pt x="108602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78" name="任意多边形: 形状 1077">
                <a:extLst>
                  <a:ext uri="{FF2B5EF4-FFF2-40B4-BE49-F238E27FC236}">
                    <a16:creationId xmlns:a16="http://schemas.microsoft.com/office/drawing/2014/main" id="{79BDA60E-75A7-E7FB-EDFB-0CB376AF2C56}"/>
                  </a:ext>
                </a:extLst>
              </p:cNvPr>
              <p:cNvSpPr/>
              <p:nvPr/>
            </p:nvSpPr>
            <p:spPr>
              <a:xfrm rot="7794670">
                <a:off x="1794157" y="-3291470"/>
                <a:ext cx="202081" cy="380427"/>
              </a:xfrm>
              <a:custGeom>
                <a:avLst/>
                <a:gdLst>
                  <a:gd name="connsiteX0" fmla="*/ 0 w 103308"/>
                  <a:gd name="connsiteY0" fmla="*/ 369735 h 369735"/>
                  <a:gd name="connsiteX1" fmla="*/ 1905 w 103308"/>
                  <a:gd name="connsiteY1" fmla="*/ 0 h 369735"/>
                  <a:gd name="connsiteX2" fmla="*/ 101403 w 103308"/>
                  <a:gd name="connsiteY2" fmla="*/ 0 h 369735"/>
                  <a:gd name="connsiteX3" fmla="*/ 103308 w 103308"/>
                  <a:gd name="connsiteY3" fmla="*/ 369735 h 369735"/>
                  <a:gd name="connsiteX4" fmla="*/ 0 w 103308"/>
                  <a:gd name="connsiteY4" fmla="*/ 369735 h 369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8" h="369735">
                    <a:moveTo>
                      <a:pt x="0" y="369735"/>
                    </a:moveTo>
                    <a:lnTo>
                      <a:pt x="1905" y="0"/>
                    </a:lnTo>
                    <a:lnTo>
                      <a:pt x="101403" y="0"/>
                    </a:lnTo>
                    <a:lnTo>
                      <a:pt x="103308" y="369735"/>
                    </a:lnTo>
                    <a:lnTo>
                      <a:pt x="0" y="369735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79" name="任意多边形: 形状 1078">
                <a:extLst>
                  <a:ext uri="{FF2B5EF4-FFF2-40B4-BE49-F238E27FC236}">
                    <a16:creationId xmlns:a16="http://schemas.microsoft.com/office/drawing/2014/main" id="{FF45BECF-3169-9FDE-9054-E32B31932756}"/>
                  </a:ext>
                </a:extLst>
              </p:cNvPr>
              <p:cNvSpPr/>
              <p:nvPr/>
            </p:nvSpPr>
            <p:spPr>
              <a:xfrm rot="7794670">
                <a:off x="2204786" y="-2952327"/>
                <a:ext cx="191726" cy="380428"/>
              </a:xfrm>
              <a:custGeom>
                <a:avLst/>
                <a:gdLst>
                  <a:gd name="connsiteX0" fmla="*/ 0 w 98014"/>
                  <a:gd name="connsiteY0" fmla="*/ 369736 h 369736"/>
                  <a:gd name="connsiteX1" fmla="*/ 1905 w 98014"/>
                  <a:gd name="connsiteY1" fmla="*/ 0 h 369736"/>
                  <a:gd name="connsiteX2" fmla="*/ 96109 w 98014"/>
                  <a:gd name="connsiteY2" fmla="*/ 0 h 369736"/>
                  <a:gd name="connsiteX3" fmla="*/ 98014 w 98014"/>
                  <a:gd name="connsiteY3" fmla="*/ 369736 h 369736"/>
                  <a:gd name="connsiteX4" fmla="*/ 0 w 98014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14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96109" y="0"/>
                    </a:lnTo>
                    <a:lnTo>
                      <a:pt x="98014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80" name="任意多边形: 形状 1079">
                <a:extLst>
                  <a:ext uri="{FF2B5EF4-FFF2-40B4-BE49-F238E27FC236}">
                    <a16:creationId xmlns:a16="http://schemas.microsoft.com/office/drawing/2014/main" id="{AEFA4E19-D894-4ACB-4E13-FC81DC159B3A}"/>
                  </a:ext>
                </a:extLst>
              </p:cNvPr>
              <p:cNvSpPr/>
              <p:nvPr/>
            </p:nvSpPr>
            <p:spPr>
              <a:xfrm rot="7794670">
                <a:off x="2602145" y="-2606982"/>
                <a:ext cx="181370" cy="345825"/>
              </a:xfrm>
              <a:custGeom>
                <a:avLst/>
                <a:gdLst>
                  <a:gd name="connsiteX0" fmla="*/ 0 w 92720"/>
                  <a:gd name="connsiteY0" fmla="*/ 336106 h 336106"/>
                  <a:gd name="connsiteX1" fmla="*/ 1732 w 92720"/>
                  <a:gd name="connsiteY1" fmla="*/ 0 h 336106"/>
                  <a:gd name="connsiteX2" fmla="*/ 90988 w 92720"/>
                  <a:gd name="connsiteY2" fmla="*/ 0 h 336106"/>
                  <a:gd name="connsiteX3" fmla="*/ 92720 w 92720"/>
                  <a:gd name="connsiteY3" fmla="*/ 336106 h 336106"/>
                  <a:gd name="connsiteX4" fmla="*/ 0 w 92720"/>
                  <a:gd name="connsiteY4" fmla="*/ 336106 h 3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20" h="336106">
                    <a:moveTo>
                      <a:pt x="0" y="336106"/>
                    </a:moveTo>
                    <a:lnTo>
                      <a:pt x="1732" y="0"/>
                    </a:lnTo>
                    <a:lnTo>
                      <a:pt x="90988" y="0"/>
                    </a:lnTo>
                    <a:lnTo>
                      <a:pt x="92720" y="336106"/>
                    </a:lnTo>
                    <a:lnTo>
                      <a:pt x="0" y="33610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</p:grpSp>
        <p:sp>
          <p:nvSpPr>
            <p:cNvPr id="1073" name="梯形 1072">
              <a:extLst>
                <a:ext uri="{FF2B5EF4-FFF2-40B4-BE49-F238E27FC236}">
                  <a16:creationId xmlns:a16="http://schemas.microsoft.com/office/drawing/2014/main" id="{C5B0167D-5479-D4F1-4443-E7E3D0C590B5}"/>
                </a:ext>
              </a:extLst>
            </p:cNvPr>
            <p:cNvSpPr/>
            <p:nvPr/>
          </p:nvSpPr>
          <p:spPr>
            <a:xfrm rot="7934233">
              <a:off x="571777" y="-3697913"/>
              <a:ext cx="188465" cy="598119"/>
            </a:xfrm>
            <a:prstGeom prst="trapezoid">
              <a:avLst>
                <a:gd name="adj" fmla="val 14010"/>
              </a:avLst>
            </a:prstGeom>
            <a:gradFill flip="none" rotWithShape="1">
              <a:gsLst>
                <a:gs pos="10000">
                  <a:srgbClr val="8D02F3">
                    <a:alpha val="30000"/>
                  </a:srgbClr>
                </a:gs>
                <a:gs pos="100000">
                  <a:srgbClr val="3AF4F8">
                    <a:alpha val="50000"/>
                  </a:srgbClr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>
                <a:rot lat="0" lon="20399984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</p:grpSp>
      <p:grpSp>
        <p:nvGrpSpPr>
          <p:cNvPr id="1101" name="组合 1100">
            <a:extLst>
              <a:ext uri="{FF2B5EF4-FFF2-40B4-BE49-F238E27FC236}">
                <a16:creationId xmlns:a16="http://schemas.microsoft.com/office/drawing/2014/main" id="{BBE95430-BD42-C585-FD88-EDA98D4D503D}"/>
              </a:ext>
            </a:extLst>
          </p:cNvPr>
          <p:cNvGrpSpPr/>
          <p:nvPr/>
        </p:nvGrpSpPr>
        <p:grpSpPr>
          <a:xfrm>
            <a:off x="3072069" y="2445715"/>
            <a:ext cx="6051968" cy="316244"/>
            <a:chOff x="3072069" y="2563295"/>
            <a:chExt cx="6051968" cy="316243"/>
          </a:xfrm>
        </p:grpSpPr>
        <p:sp>
          <p:nvSpPr>
            <p:cNvPr id="1102" name="任意多边形: 形状 1101">
              <a:extLst>
                <a:ext uri="{FF2B5EF4-FFF2-40B4-BE49-F238E27FC236}">
                  <a16:creationId xmlns:a16="http://schemas.microsoft.com/office/drawing/2014/main" id="{299FCBCD-5902-3794-E1DA-069E96B3FE66}"/>
                </a:ext>
              </a:extLst>
            </p:cNvPr>
            <p:cNvSpPr/>
            <p:nvPr/>
          </p:nvSpPr>
          <p:spPr>
            <a:xfrm flipH="1">
              <a:off x="3072069" y="2609396"/>
              <a:ext cx="152511" cy="269093"/>
            </a:xfrm>
            <a:custGeom>
              <a:avLst/>
              <a:gdLst>
                <a:gd name="connsiteX0" fmla="*/ 0 w 552290"/>
                <a:gd name="connsiteY0" fmla="*/ 0 h 914400"/>
                <a:gd name="connsiteX1" fmla="*/ 323690 w 552290"/>
                <a:gd name="connsiteY1" fmla="*/ 0 h 914400"/>
                <a:gd name="connsiteX2" fmla="*/ 552290 w 552290"/>
                <a:gd name="connsiteY2" fmla="*/ 457200 h 914400"/>
                <a:gd name="connsiteX3" fmla="*/ 323690 w 552290"/>
                <a:gd name="connsiteY3" fmla="*/ 914400 h 914400"/>
                <a:gd name="connsiteX4" fmla="*/ 0 w 552290"/>
                <a:gd name="connsiteY4" fmla="*/ 914400 h 914400"/>
                <a:gd name="connsiteX5" fmla="*/ 228600 w 552290"/>
                <a:gd name="connsiteY5" fmla="*/ 4572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290" h="914400">
                  <a:moveTo>
                    <a:pt x="0" y="0"/>
                  </a:moveTo>
                  <a:lnTo>
                    <a:pt x="323690" y="0"/>
                  </a:lnTo>
                  <a:lnTo>
                    <a:pt x="552290" y="457200"/>
                  </a:lnTo>
                  <a:lnTo>
                    <a:pt x="323690" y="914400"/>
                  </a:lnTo>
                  <a:lnTo>
                    <a:pt x="0" y="914400"/>
                  </a:lnTo>
                  <a:lnTo>
                    <a:pt x="228600" y="457200"/>
                  </a:lnTo>
                  <a:close/>
                </a:path>
              </a:pathLst>
            </a:custGeom>
            <a:solidFill>
              <a:srgbClr val="3AF4F8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1"/>
            </a:p>
          </p:txBody>
        </p:sp>
        <p:grpSp>
          <p:nvGrpSpPr>
            <p:cNvPr id="1103" name="组合 1102">
              <a:extLst>
                <a:ext uri="{FF2B5EF4-FFF2-40B4-BE49-F238E27FC236}">
                  <a16:creationId xmlns:a16="http://schemas.microsoft.com/office/drawing/2014/main" id="{A25B1D6B-C00A-3F63-42B8-5D9CEB5F97FB}"/>
                </a:ext>
              </a:extLst>
            </p:cNvPr>
            <p:cNvGrpSpPr/>
            <p:nvPr/>
          </p:nvGrpSpPr>
          <p:grpSpPr>
            <a:xfrm>
              <a:off x="3218053" y="2563295"/>
              <a:ext cx="5760000" cy="316243"/>
              <a:chOff x="2816413" y="2555755"/>
              <a:chExt cx="6764267" cy="400719"/>
            </a:xfrm>
          </p:grpSpPr>
          <p:sp>
            <p:nvSpPr>
              <p:cNvPr id="1105" name="六边形 1104">
                <a:extLst>
                  <a:ext uri="{FF2B5EF4-FFF2-40B4-BE49-F238E27FC236}">
                    <a16:creationId xmlns:a16="http://schemas.microsoft.com/office/drawing/2014/main" id="{BCAACD69-2AC6-96C3-A791-3E319CEA5558}"/>
                  </a:ext>
                </a:extLst>
              </p:cNvPr>
              <p:cNvSpPr/>
              <p:nvPr/>
            </p:nvSpPr>
            <p:spPr>
              <a:xfrm>
                <a:off x="2816413" y="2615501"/>
                <a:ext cx="6764267" cy="340973"/>
              </a:xfrm>
              <a:prstGeom prst="hexagon">
                <a:avLst/>
              </a:prstGeom>
              <a:gradFill>
                <a:gsLst>
                  <a:gs pos="100000">
                    <a:srgbClr val="8D02F3"/>
                  </a:gs>
                  <a:gs pos="0">
                    <a:srgbClr val="1EBAFF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106" name="文本框 1105">
                <a:extLst>
                  <a:ext uri="{FF2B5EF4-FFF2-40B4-BE49-F238E27FC236}">
                    <a16:creationId xmlns:a16="http://schemas.microsoft.com/office/drawing/2014/main" id="{5B704D7A-0065-1FB5-DF7E-8E3E78C06262}"/>
                  </a:ext>
                </a:extLst>
              </p:cNvPr>
              <p:cNvSpPr txBox="1"/>
              <p:nvPr/>
            </p:nvSpPr>
            <p:spPr>
              <a:xfrm>
                <a:off x="3024227" y="2555755"/>
                <a:ext cx="6447151" cy="38999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rtlCol="0" anchor="ctr">
                <a:spAutoFit/>
              </a:bodyPr>
              <a:lstStyle/>
              <a:p>
                <a:pPr algn="ctr">
                  <a:tabLst>
                    <a:tab pos="719138" algn="l"/>
                  </a:tabLst>
                </a:pPr>
                <a:r>
                  <a:rPr lang="en-US" altLang="zh-CN" sz="1400">
                    <a:solidFill>
                      <a:schemeClr val="bg1"/>
                    </a:solidFill>
                    <a:latin typeface="思源黑体 CN ExtraLight" panose="020B0200000000000000" pitchFamily="34" charset="-122"/>
                    <a:ea typeface="思源黑体 CN ExtraLight" panose="020B0200000000000000" pitchFamily="34" charset="-122"/>
                  </a:rPr>
                  <a:t>“</a:t>
                </a:r>
                <a:r>
                  <a:rPr lang="zh-CN" altLang="en-US" sz="1400">
                    <a:solidFill>
                      <a:schemeClr val="bg1"/>
                    </a:solidFill>
                    <a:latin typeface="思源黑体 CN ExtraLight" panose="020B0200000000000000" pitchFamily="34" charset="-122"/>
                    <a:ea typeface="思源黑体 CN ExtraLight" panose="020B0200000000000000" pitchFamily="34" charset="-122"/>
                  </a:rPr>
                  <a:t>人工智能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思源黑体 CN ExtraLight" panose="020B0200000000000000" pitchFamily="34" charset="-122"/>
                    <a:ea typeface="思源黑体 CN ExtraLight" panose="020B0200000000000000" pitchFamily="34" charset="-122"/>
                  </a:rPr>
                  <a:t>的发展将以指数级增长，奇点</a:t>
                </a:r>
                <a:r>
                  <a:rPr lang="zh-CN" altLang="en-US" sz="1400">
                    <a:solidFill>
                      <a:schemeClr val="bg1"/>
                    </a:solidFill>
                    <a:latin typeface="思源黑体 CN ExtraLight" panose="020B0200000000000000" pitchFamily="34" charset="-122"/>
                    <a:ea typeface="思源黑体 CN ExtraLight" panose="020B0200000000000000" pitchFamily="34" charset="-122"/>
                  </a:rPr>
                  <a:t>已然降临</a:t>
                </a:r>
                <a:r>
                  <a:rPr lang="en-US" altLang="zh-CN" sz="1400">
                    <a:solidFill>
                      <a:schemeClr val="bg1"/>
                    </a:solidFill>
                    <a:latin typeface="思源黑体 CN ExtraLight" panose="020B0200000000000000" pitchFamily="34" charset="-122"/>
                    <a:ea typeface="思源黑体 CN ExtraLight" panose="020B0200000000000000" pitchFamily="34" charset="-122"/>
                  </a:rPr>
                  <a:t>” ——《</a:t>
                </a:r>
                <a:r>
                  <a:rPr lang="zh-CN" altLang="en-US" sz="1400">
                    <a:solidFill>
                      <a:schemeClr val="bg1"/>
                    </a:solidFill>
                    <a:latin typeface="思源黑体 CN ExtraLight" panose="020B0200000000000000" pitchFamily="34" charset="-122"/>
                    <a:ea typeface="思源黑体 CN ExtraLight" panose="020B0200000000000000" pitchFamily="34" charset="-122"/>
                  </a:rPr>
                  <a:t>未来简史</a:t>
                </a:r>
                <a:r>
                  <a:rPr lang="en-US" altLang="zh-CN" sz="1400">
                    <a:solidFill>
                      <a:schemeClr val="bg1"/>
                    </a:solidFill>
                    <a:latin typeface="思源黑体 CN ExtraLight" panose="020B0200000000000000" pitchFamily="34" charset="-122"/>
                    <a:ea typeface="思源黑体 CN ExtraLight" panose="020B0200000000000000" pitchFamily="34" charset="-122"/>
                  </a:rPr>
                  <a:t>》</a:t>
                </a:r>
                <a:endParaRPr lang="zh-CN" altLang="en-US" sz="1400" dirty="0">
                  <a:solidFill>
                    <a:schemeClr val="bg1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</p:grpSp>
        <p:sp>
          <p:nvSpPr>
            <p:cNvPr id="1104" name="任意多边形: 形状 1103">
              <a:extLst>
                <a:ext uri="{FF2B5EF4-FFF2-40B4-BE49-F238E27FC236}">
                  <a16:creationId xmlns:a16="http://schemas.microsoft.com/office/drawing/2014/main" id="{3A8F0497-AA30-D2EB-4636-E0ABA3EDC909}"/>
                </a:ext>
              </a:extLst>
            </p:cNvPr>
            <p:cNvSpPr/>
            <p:nvPr/>
          </p:nvSpPr>
          <p:spPr>
            <a:xfrm>
              <a:off x="8971526" y="2609396"/>
              <a:ext cx="152511" cy="269093"/>
            </a:xfrm>
            <a:custGeom>
              <a:avLst/>
              <a:gdLst>
                <a:gd name="connsiteX0" fmla="*/ 0 w 552290"/>
                <a:gd name="connsiteY0" fmla="*/ 0 h 914400"/>
                <a:gd name="connsiteX1" fmla="*/ 323690 w 552290"/>
                <a:gd name="connsiteY1" fmla="*/ 0 h 914400"/>
                <a:gd name="connsiteX2" fmla="*/ 552290 w 552290"/>
                <a:gd name="connsiteY2" fmla="*/ 457200 h 914400"/>
                <a:gd name="connsiteX3" fmla="*/ 323690 w 552290"/>
                <a:gd name="connsiteY3" fmla="*/ 914400 h 914400"/>
                <a:gd name="connsiteX4" fmla="*/ 0 w 552290"/>
                <a:gd name="connsiteY4" fmla="*/ 914400 h 914400"/>
                <a:gd name="connsiteX5" fmla="*/ 228600 w 552290"/>
                <a:gd name="connsiteY5" fmla="*/ 4572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290" h="914400">
                  <a:moveTo>
                    <a:pt x="0" y="0"/>
                  </a:moveTo>
                  <a:lnTo>
                    <a:pt x="323690" y="0"/>
                  </a:lnTo>
                  <a:lnTo>
                    <a:pt x="552290" y="457200"/>
                  </a:lnTo>
                  <a:lnTo>
                    <a:pt x="323690" y="914400"/>
                  </a:lnTo>
                  <a:lnTo>
                    <a:pt x="0" y="914400"/>
                  </a:lnTo>
                  <a:lnTo>
                    <a:pt x="228600" y="457200"/>
                  </a:lnTo>
                  <a:close/>
                </a:path>
              </a:pathLst>
            </a:custGeom>
            <a:solidFill>
              <a:srgbClr val="8D02F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1"/>
            </a:p>
          </p:txBody>
        </p: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C19F44C3-2929-38E7-9EA3-ABEC1360457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64574" y="844659"/>
            <a:ext cx="8870449" cy="213988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CA614C62-44EC-910E-0D1B-C3376C8E3A05}"/>
              </a:ext>
            </a:extLst>
          </p:cNvPr>
          <p:cNvGrpSpPr/>
          <p:nvPr/>
        </p:nvGrpSpPr>
        <p:grpSpPr>
          <a:xfrm>
            <a:off x="6929351" y="4524528"/>
            <a:ext cx="140343" cy="140343"/>
            <a:chOff x="6892894" y="2493144"/>
            <a:chExt cx="852035" cy="85203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9C5FB24B-2A6B-0BE9-623A-A197E8E419CF}"/>
                </a:ext>
              </a:extLst>
            </p:cNvPr>
            <p:cNvSpPr/>
            <p:nvPr/>
          </p:nvSpPr>
          <p:spPr>
            <a:xfrm>
              <a:off x="6976714" y="2576964"/>
              <a:ext cx="684395" cy="68439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1928176D-95B8-F96E-6366-F3B963FCBF3A}"/>
                </a:ext>
              </a:extLst>
            </p:cNvPr>
            <p:cNvSpPr/>
            <p:nvPr/>
          </p:nvSpPr>
          <p:spPr>
            <a:xfrm>
              <a:off x="6892894" y="2493144"/>
              <a:ext cx="852035" cy="85203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3490E2FD-4016-25EF-FA00-B79409677FB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68954" y="2669204"/>
              <a:ext cx="499915" cy="499915"/>
            </a:xfrm>
            <a:prstGeom prst="rect">
              <a:avLst/>
            </a:prstGeom>
            <a:ln w="6350">
              <a:solidFill>
                <a:schemeClr val="tx1"/>
              </a:solidFill>
            </a:ln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5D5546E-A13C-D2D6-D970-34AAA2D3BC4B}"/>
              </a:ext>
            </a:extLst>
          </p:cNvPr>
          <p:cNvGrpSpPr/>
          <p:nvPr/>
        </p:nvGrpSpPr>
        <p:grpSpPr>
          <a:xfrm rot="5400000">
            <a:off x="6750102" y="4310956"/>
            <a:ext cx="369511" cy="57209"/>
            <a:chOff x="3871779" y="4603212"/>
            <a:chExt cx="1950924" cy="305320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3C66EBA5-CFEE-3D22-63CC-BEF41E36A331}"/>
                </a:ext>
              </a:extLst>
            </p:cNvPr>
            <p:cNvCxnSpPr>
              <a:cxnSpLocks/>
            </p:cNvCxnSpPr>
            <p:nvPr/>
          </p:nvCxnSpPr>
          <p:spPr>
            <a:xfrm>
              <a:off x="4983783" y="4603212"/>
              <a:ext cx="83892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B2EDC5B9-90DB-DC83-C137-CF83BFE2139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4275156" y="4505154"/>
              <a:ext cx="0" cy="80675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22877349-3E6E-7A05-B517-D102A5635DF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78532" y="4603212"/>
              <a:ext cx="305251" cy="3053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C86932C-3648-14C8-861B-22DD7E515251}"/>
              </a:ext>
            </a:extLst>
          </p:cNvPr>
          <p:cNvGrpSpPr/>
          <p:nvPr/>
        </p:nvGrpSpPr>
        <p:grpSpPr>
          <a:xfrm rot="16200000" flipH="1">
            <a:off x="6601752" y="4053807"/>
            <a:ext cx="883808" cy="57208"/>
            <a:chOff x="2011795" y="4603212"/>
            <a:chExt cx="3810908" cy="305320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9D4136DB-85EF-3C66-B588-5E86C99BE75E}"/>
                </a:ext>
              </a:extLst>
            </p:cNvPr>
            <p:cNvCxnSpPr>
              <a:cxnSpLocks/>
            </p:cNvCxnSpPr>
            <p:nvPr/>
          </p:nvCxnSpPr>
          <p:spPr>
            <a:xfrm>
              <a:off x="4983783" y="4603212"/>
              <a:ext cx="83892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F12169A8-B655-521B-1541-91F2ABBFFF7A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3345164" y="3575162"/>
              <a:ext cx="0" cy="266673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1D6174A5-31F7-E208-5319-E2FEEAF791E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78532" y="4603212"/>
              <a:ext cx="305251" cy="3053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38BF841-D7C1-8870-CB69-8CDD6359467D}"/>
              </a:ext>
            </a:extLst>
          </p:cNvPr>
          <p:cNvGrpSpPr/>
          <p:nvPr/>
        </p:nvGrpSpPr>
        <p:grpSpPr>
          <a:xfrm rot="16200000" flipH="1">
            <a:off x="6584023" y="4007285"/>
            <a:ext cx="976854" cy="57209"/>
            <a:chOff x="665169" y="4603212"/>
            <a:chExt cx="5157534" cy="305320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E942E474-8A3D-4E48-84D6-12B7F9D0179A}"/>
                </a:ext>
              </a:extLst>
            </p:cNvPr>
            <p:cNvCxnSpPr>
              <a:cxnSpLocks/>
            </p:cNvCxnSpPr>
            <p:nvPr/>
          </p:nvCxnSpPr>
          <p:spPr>
            <a:xfrm>
              <a:off x="4983783" y="4603212"/>
              <a:ext cx="83892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7A7A9B8F-693E-9390-8CD8-D01FD9D1D8C2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671851" y="2901849"/>
              <a:ext cx="0" cy="401336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32685549-CBB5-39CD-4E9C-941A92F4E34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78532" y="4603212"/>
              <a:ext cx="305251" cy="3053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 descr="查看图片">
            <a:extLst>
              <a:ext uri="{FF2B5EF4-FFF2-40B4-BE49-F238E27FC236}">
                <a16:creationId xmlns:a16="http://schemas.microsoft.com/office/drawing/2014/main" id="{3D35AD72-82E7-37C5-915F-81082B06CF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077" y="3914405"/>
            <a:ext cx="1114468" cy="1355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0DB9B0DF-C6B3-526B-CDA8-0B9F7F827C7A}"/>
              </a:ext>
            </a:extLst>
          </p:cNvPr>
          <p:cNvGrpSpPr/>
          <p:nvPr/>
        </p:nvGrpSpPr>
        <p:grpSpPr>
          <a:xfrm rot="5400000">
            <a:off x="6835385" y="5353990"/>
            <a:ext cx="466251" cy="39735"/>
            <a:chOff x="3808957" y="4459613"/>
            <a:chExt cx="1267268" cy="108000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0133F5CF-D8BF-4122-A822-27C3BE46CC24}"/>
                </a:ext>
              </a:extLst>
            </p:cNvPr>
            <p:cNvCxnSpPr>
              <a:cxnSpLocks/>
              <a:stCxn id="7170" idx="6"/>
            </p:cNvCxnSpPr>
            <p:nvPr/>
          </p:nvCxnSpPr>
          <p:spPr>
            <a:xfrm rot="16200000">
              <a:off x="4496591" y="3933979"/>
              <a:ext cx="0" cy="115926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70" name="椭圆 7169">
              <a:extLst>
                <a:ext uri="{FF2B5EF4-FFF2-40B4-BE49-F238E27FC236}">
                  <a16:creationId xmlns:a16="http://schemas.microsoft.com/office/drawing/2014/main" id="{8C92C5A2-E8E5-286D-76CF-6CA08A7FB075}"/>
                </a:ext>
              </a:extLst>
            </p:cNvPr>
            <p:cNvSpPr/>
            <p:nvPr/>
          </p:nvSpPr>
          <p:spPr>
            <a:xfrm>
              <a:off x="3808957" y="4459613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21" name="组合 7220">
            <a:extLst>
              <a:ext uri="{FF2B5EF4-FFF2-40B4-BE49-F238E27FC236}">
                <a16:creationId xmlns:a16="http://schemas.microsoft.com/office/drawing/2014/main" id="{FC1894E0-9C70-F110-B9D1-70B02C2ACAE4}"/>
              </a:ext>
            </a:extLst>
          </p:cNvPr>
          <p:cNvGrpSpPr/>
          <p:nvPr/>
        </p:nvGrpSpPr>
        <p:grpSpPr>
          <a:xfrm rot="5400000">
            <a:off x="6785774" y="5441561"/>
            <a:ext cx="291108" cy="39735"/>
            <a:chOff x="3808957" y="4459613"/>
            <a:chExt cx="791230" cy="108000"/>
          </a:xfrm>
        </p:grpSpPr>
        <p:cxnSp>
          <p:nvCxnSpPr>
            <p:cNvPr id="7222" name="直接连接符 7221">
              <a:extLst>
                <a:ext uri="{FF2B5EF4-FFF2-40B4-BE49-F238E27FC236}">
                  <a16:creationId xmlns:a16="http://schemas.microsoft.com/office/drawing/2014/main" id="{60479A7C-DCBD-95FA-4C9F-4AE7BEC5A513}"/>
                </a:ext>
              </a:extLst>
            </p:cNvPr>
            <p:cNvCxnSpPr>
              <a:cxnSpLocks/>
              <a:stCxn id="7223" idx="6"/>
            </p:cNvCxnSpPr>
            <p:nvPr/>
          </p:nvCxnSpPr>
          <p:spPr>
            <a:xfrm rot="16200000">
              <a:off x="4258572" y="4171998"/>
              <a:ext cx="0" cy="6832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23" name="椭圆 7222">
              <a:extLst>
                <a:ext uri="{FF2B5EF4-FFF2-40B4-BE49-F238E27FC236}">
                  <a16:creationId xmlns:a16="http://schemas.microsoft.com/office/drawing/2014/main" id="{4A9F848B-98E8-8945-604E-B1531F6E4B7C}"/>
                </a:ext>
              </a:extLst>
            </p:cNvPr>
            <p:cNvSpPr/>
            <p:nvPr/>
          </p:nvSpPr>
          <p:spPr>
            <a:xfrm>
              <a:off x="3808957" y="4459613"/>
              <a:ext cx="108000" cy="10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8" name="Picture 24" descr="查看图片">
            <a:extLst>
              <a:ext uri="{FF2B5EF4-FFF2-40B4-BE49-F238E27FC236}">
                <a16:creationId xmlns:a16="http://schemas.microsoft.com/office/drawing/2014/main" id="{E8EAC6B4-3AF0-8A0F-2AF5-5652CCC9C3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4" r="28952" b="33980"/>
          <a:stretch/>
        </p:blipFill>
        <p:spPr bwMode="auto">
          <a:xfrm>
            <a:off x="2054" y="1909325"/>
            <a:ext cx="12178895" cy="495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1" name="图片 1110">
            <a:extLst>
              <a:ext uri="{FF2B5EF4-FFF2-40B4-BE49-F238E27FC236}">
                <a16:creationId xmlns:a16="http://schemas.microsoft.com/office/drawing/2014/main" id="{79C8BEAE-7A03-8E60-B753-69E21F5B14B5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153" y="5335649"/>
            <a:ext cx="1076257" cy="10762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2" name="图片 1111">
            <a:extLst>
              <a:ext uri="{FF2B5EF4-FFF2-40B4-BE49-F238E27FC236}">
                <a16:creationId xmlns:a16="http://schemas.microsoft.com/office/drawing/2014/main" id="{19F7DCA8-7648-A331-FF56-26B6FDC0B03F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56134" y="5335649"/>
            <a:ext cx="1076257" cy="10762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3" name="Picture 2" descr="查看图片">
            <a:extLst>
              <a:ext uri="{FF2B5EF4-FFF2-40B4-BE49-F238E27FC236}">
                <a16:creationId xmlns:a16="http://schemas.microsoft.com/office/drawing/2014/main" id="{34B2CAB3-10FB-F824-E8D1-9D195D6E39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1900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957" y="5205388"/>
            <a:ext cx="1642009" cy="1097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61669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" name="矩形 1401">
            <a:extLst>
              <a:ext uri="{FF2B5EF4-FFF2-40B4-BE49-F238E27FC236}">
                <a16:creationId xmlns:a16="http://schemas.microsoft.com/office/drawing/2014/main" id="{7991BB15-45F8-967D-1DAE-D2FCF2DA72C7}"/>
              </a:ext>
            </a:extLst>
          </p:cNvPr>
          <p:cNvSpPr/>
          <p:nvPr/>
        </p:nvSpPr>
        <p:spPr>
          <a:xfrm>
            <a:off x="4284" y="1462"/>
            <a:ext cx="12220034" cy="6858000"/>
          </a:xfrm>
          <a:prstGeom prst="rect">
            <a:avLst/>
          </a:prstGeom>
          <a:solidFill>
            <a:srgbClr val="041A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A9DA254-13E3-ECD3-F5D1-4D3329220429}"/>
              </a:ext>
            </a:extLst>
          </p:cNvPr>
          <p:cNvGrpSpPr/>
          <p:nvPr/>
        </p:nvGrpSpPr>
        <p:grpSpPr>
          <a:xfrm>
            <a:off x="657118" y="5073488"/>
            <a:ext cx="10895572" cy="2563460"/>
            <a:chOff x="657116" y="4705679"/>
            <a:chExt cx="10895570" cy="2563460"/>
          </a:xfrm>
          <a:scene3d>
            <a:camera prst="orthographicFront">
              <a:rot lat="3300000" lon="0" rev="0"/>
            </a:camera>
            <a:lightRig rig="threePt" dir="t"/>
          </a:scene3d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F8F89419-A63D-B28B-AE57-FCB3F03DD164}"/>
                </a:ext>
              </a:extLst>
            </p:cNvPr>
            <p:cNvGrpSpPr/>
            <p:nvPr/>
          </p:nvGrpSpPr>
          <p:grpSpPr>
            <a:xfrm>
              <a:off x="4436118" y="5249661"/>
              <a:ext cx="3333030" cy="1674996"/>
              <a:chOff x="4436118" y="5249661"/>
              <a:chExt cx="3333030" cy="1674996"/>
            </a:xfrm>
          </p:grpSpPr>
          <p:sp>
            <p:nvSpPr>
              <p:cNvPr id="1394" name="梯形 1393">
                <a:extLst>
                  <a:ext uri="{FF2B5EF4-FFF2-40B4-BE49-F238E27FC236}">
                    <a16:creationId xmlns:a16="http://schemas.microsoft.com/office/drawing/2014/main" id="{F0FB6BC1-A327-96F8-674F-203508535057}"/>
                  </a:ext>
                </a:extLst>
              </p:cNvPr>
              <p:cNvSpPr/>
              <p:nvPr/>
            </p:nvSpPr>
            <p:spPr>
              <a:xfrm>
                <a:off x="5486729" y="5866491"/>
                <a:ext cx="1218541" cy="1058166"/>
              </a:xfrm>
              <a:prstGeom prst="trapezoid">
                <a:avLst/>
              </a:prstGeom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rgbClr val="003FA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395" name="平行四边形 1394">
                <a:extLst>
                  <a:ext uri="{FF2B5EF4-FFF2-40B4-BE49-F238E27FC236}">
                    <a16:creationId xmlns:a16="http://schemas.microsoft.com/office/drawing/2014/main" id="{98DB04FF-066C-BCC6-6623-CBA77AD1EFE3}"/>
                  </a:ext>
                </a:extLst>
              </p:cNvPr>
              <p:cNvSpPr/>
              <p:nvPr/>
            </p:nvSpPr>
            <p:spPr>
              <a:xfrm>
                <a:off x="4436118" y="5536205"/>
                <a:ext cx="1022586" cy="903416"/>
              </a:xfrm>
              <a:prstGeom prst="parallelogram">
                <a:avLst>
                  <a:gd name="adj" fmla="val 49706"/>
                </a:avLst>
              </a:prstGeom>
              <a:gradFill>
                <a:gsLst>
                  <a:gs pos="0">
                    <a:schemeClr val="bg1">
                      <a:alpha val="40000"/>
                    </a:schemeClr>
                  </a:gs>
                  <a:gs pos="100000">
                    <a:srgbClr val="003FA0">
                      <a:alpha val="2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396" name="平行四边形 1395">
                <a:extLst>
                  <a:ext uri="{FF2B5EF4-FFF2-40B4-BE49-F238E27FC236}">
                    <a16:creationId xmlns:a16="http://schemas.microsoft.com/office/drawing/2014/main" id="{70FEED2C-8F5D-8C6F-6F80-24883AEDFA5B}"/>
                  </a:ext>
                </a:extLst>
              </p:cNvPr>
              <p:cNvSpPr/>
              <p:nvPr/>
            </p:nvSpPr>
            <p:spPr>
              <a:xfrm flipH="1">
                <a:off x="6746562" y="5536205"/>
                <a:ext cx="1022586" cy="903416"/>
              </a:xfrm>
              <a:prstGeom prst="parallelogram">
                <a:avLst>
                  <a:gd name="adj" fmla="val 49706"/>
                </a:avLst>
              </a:prstGeom>
              <a:gradFill>
                <a:gsLst>
                  <a:gs pos="0">
                    <a:schemeClr val="bg1">
                      <a:alpha val="40000"/>
                    </a:schemeClr>
                  </a:gs>
                  <a:gs pos="100000">
                    <a:srgbClr val="003FA0">
                      <a:alpha val="2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397" name="梯形 1396">
                <a:extLst>
                  <a:ext uri="{FF2B5EF4-FFF2-40B4-BE49-F238E27FC236}">
                    <a16:creationId xmlns:a16="http://schemas.microsoft.com/office/drawing/2014/main" id="{CEF12F11-7C9E-960C-6A70-99BF79496AC2}"/>
                  </a:ext>
                </a:extLst>
              </p:cNvPr>
              <p:cNvSpPr/>
              <p:nvPr/>
            </p:nvSpPr>
            <p:spPr>
              <a:xfrm>
                <a:off x="5795087" y="5249661"/>
                <a:ext cx="609271" cy="573088"/>
              </a:xfrm>
              <a:prstGeom prst="trapezoid">
                <a:avLst/>
              </a:prstGeom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rgbClr val="003FA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ECAA274F-D6F5-F144-8DDB-206B87345018}"/>
                </a:ext>
              </a:extLst>
            </p:cNvPr>
            <p:cNvGrpSpPr/>
            <p:nvPr/>
          </p:nvGrpSpPr>
          <p:grpSpPr>
            <a:xfrm>
              <a:off x="657116" y="4705679"/>
              <a:ext cx="10895570" cy="2563460"/>
              <a:chOff x="657116" y="4705679"/>
              <a:chExt cx="10895570" cy="2563460"/>
            </a:xfrm>
          </p:grpSpPr>
          <p:pic>
            <p:nvPicPr>
              <p:cNvPr id="1390" name="图片 1389" descr="查看图片">
                <a:extLst>
                  <a:ext uri="{FF2B5EF4-FFF2-40B4-BE49-F238E27FC236}">
                    <a16:creationId xmlns:a16="http://schemas.microsoft.com/office/drawing/2014/main" id="{2C5D146D-0729-9854-9BA4-66C080A7AEC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200" b="29683"/>
              <a:stretch>
                <a:fillRect/>
              </a:stretch>
            </p:blipFill>
            <p:spPr bwMode="auto">
              <a:xfrm rot="860236">
                <a:off x="3811740" y="5130918"/>
                <a:ext cx="821559" cy="1802551"/>
              </a:xfrm>
              <a:custGeom>
                <a:avLst/>
                <a:gdLst>
                  <a:gd name="connsiteX0" fmla="*/ 658002 w 821559"/>
                  <a:gd name="connsiteY0" fmla="*/ 0 h 1802551"/>
                  <a:gd name="connsiteX1" fmla="*/ 821559 w 821559"/>
                  <a:gd name="connsiteY1" fmla="*/ 0 h 1802551"/>
                  <a:gd name="connsiteX2" fmla="*/ 821559 w 821559"/>
                  <a:gd name="connsiteY2" fmla="*/ 155405 h 1802551"/>
                  <a:gd name="connsiteX3" fmla="*/ 233823 w 821559"/>
                  <a:gd name="connsiteY3" fmla="*/ 1765468 h 1802551"/>
                  <a:gd name="connsiteX4" fmla="*/ 0 w 821559"/>
                  <a:gd name="connsiteY4" fmla="*/ 1802551 h 180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1559" h="1802551">
                    <a:moveTo>
                      <a:pt x="658002" y="0"/>
                    </a:moveTo>
                    <a:lnTo>
                      <a:pt x="821559" y="0"/>
                    </a:lnTo>
                    <a:lnTo>
                      <a:pt x="821559" y="155405"/>
                    </a:lnTo>
                    <a:lnTo>
                      <a:pt x="233823" y="1765468"/>
                    </a:lnTo>
                    <a:lnTo>
                      <a:pt x="0" y="1802551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91" name="图片 1390" descr="查看图片">
                <a:extLst>
                  <a:ext uri="{FF2B5EF4-FFF2-40B4-BE49-F238E27FC236}">
                    <a16:creationId xmlns:a16="http://schemas.microsoft.com/office/drawing/2014/main" id="{100C892F-724D-0889-0E66-CD4031B325A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200" b="29683"/>
              <a:stretch>
                <a:fillRect/>
              </a:stretch>
            </p:blipFill>
            <p:spPr bwMode="auto">
              <a:xfrm rot="20739764" flipH="1">
                <a:off x="7551901" y="5130917"/>
                <a:ext cx="821559" cy="1802551"/>
              </a:xfrm>
              <a:custGeom>
                <a:avLst/>
                <a:gdLst>
                  <a:gd name="connsiteX0" fmla="*/ 658002 w 821559"/>
                  <a:gd name="connsiteY0" fmla="*/ 0 h 1802551"/>
                  <a:gd name="connsiteX1" fmla="*/ 821559 w 821559"/>
                  <a:gd name="connsiteY1" fmla="*/ 0 h 1802551"/>
                  <a:gd name="connsiteX2" fmla="*/ 821559 w 821559"/>
                  <a:gd name="connsiteY2" fmla="*/ 155405 h 1802551"/>
                  <a:gd name="connsiteX3" fmla="*/ 233823 w 821559"/>
                  <a:gd name="connsiteY3" fmla="*/ 1765468 h 1802551"/>
                  <a:gd name="connsiteX4" fmla="*/ 0 w 821559"/>
                  <a:gd name="connsiteY4" fmla="*/ 1802551 h 180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1559" h="1802551">
                    <a:moveTo>
                      <a:pt x="658002" y="0"/>
                    </a:moveTo>
                    <a:lnTo>
                      <a:pt x="821559" y="0"/>
                    </a:lnTo>
                    <a:lnTo>
                      <a:pt x="821559" y="155405"/>
                    </a:lnTo>
                    <a:lnTo>
                      <a:pt x="233823" y="1765468"/>
                    </a:lnTo>
                    <a:lnTo>
                      <a:pt x="0" y="1802551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92" name="图片 1391" descr="查看图片">
                <a:extLst>
                  <a:ext uri="{FF2B5EF4-FFF2-40B4-BE49-F238E27FC236}">
                    <a16:creationId xmlns:a16="http://schemas.microsoft.com/office/drawing/2014/main" id="{E1B42071-CE92-0952-8A52-E7029F76CA5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092778">
                <a:off x="657116" y="4705679"/>
                <a:ext cx="1042592" cy="2563460"/>
              </a:xfrm>
              <a:custGeom>
                <a:avLst/>
                <a:gdLst>
                  <a:gd name="connsiteX0" fmla="*/ 1042592 w 1042592"/>
                  <a:gd name="connsiteY0" fmla="*/ 0 h 2563460"/>
                  <a:gd name="connsiteX1" fmla="*/ 1042592 w 1042592"/>
                  <a:gd name="connsiteY1" fmla="*/ 155405 h 2563460"/>
                  <a:gd name="connsiteX2" fmla="*/ 163557 w 1042592"/>
                  <a:gd name="connsiteY2" fmla="*/ 2563460 h 2563460"/>
                  <a:gd name="connsiteX3" fmla="*/ 0 w 1042592"/>
                  <a:gd name="connsiteY3" fmla="*/ 2563460 h 2563460"/>
                  <a:gd name="connsiteX4" fmla="*/ 0 w 1042592"/>
                  <a:gd name="connsiteY4" fmla="*/ 2408055 h 2563460"/>
                  <a:gd name="connsiteX5" fmla="*/ 879035 w 1042592"/>
                  <a:gd name="connsiteY5" fmla="*/ 0 h 256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2592" h="2563460">
                    <a:moveTo>
                      <a:pt x="1042592" y="0"/>
                    </a:moveTo>
                    <a:lnTo>
                      <a:pt x="1042592" y="155405"/>
                    </a:lnTo>
                    <a:lnTo>
                      <a:pt x="163557" y="2563460"/>
                    </a:lnTo>
                    <a:lnTo>
                      <a:pt x="0" y="2563460"/>
                    </a:lnTo>
                    <a:lnTo>
                      <a:pt x="0" y="2408055"/>
                    </a:lnTo>
                    <a:lnTo>
                      <a:pt x="879035" y="0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93" name="图片 1392" descr="查看图片">
                <a:extLst>
                  <a:ext uri="{FF2B5EF4-FFF2-40B4-BE49-F238E27FC236}">
                    <a16:creationId xmlns:a16="http://schemas.microsoft.com/office/drawing/2014/main" id="{74B5B25E-A7DD-54AE-2351-DF7438737D5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9507222" flipH="1">
                <a:off x="10510094" y="4705679"/>
                <a:ext cx="1042592" cy="2563460"/>
              </a:xfrm>
              <a:custGeom>
                <a:avLst/>
                <a:gdLst>
                  <a:gd name="connsiteX0" fmla="*/ 1042592 w 1042592"/>
                  <a:gd name="connsiteY0" fmla="*/ 0 h 2563460"/>
                  <a:gd name="connsiteX1" fmla="*/ 1042592 w 1042592"/>
                  <a:gd name="connsiteY1" fmla="*/ 155405 h 2563460"/>
                  <a:gd name="connsiteX2" fmla="*/ 163557 w 1042592"/>
                  <a:gd name="connsiteY2" fmla="*/ 2563460 h 2563460"/>
                  <a:gd name="connsiteX3" fmla="*/ 0 w 1042592"/>
                  <a:gd name="connsiteY3" fmla="*/ 2563460 h 2563460"/>
                  <a:gd name="connsiteX4" fmla="*/ 0 w 1042592"/>
                  <a:gd name="connsiteY4" fmla="*/ 2408055 h 2563460"/>
                  <a:gd name="connsiteX5" fmla="*/ 879035 w 1042592"/>
                  <a:gd name="connsiteY5" fmla="*/ 0 h 256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2592" h="2563460">
                    <a:moveTo>
                      <a:pt x="1042592" y="0"/>
                    </a:moveTo>
                    <a:lnTo>
                      <a:pt x="1042592" y="155405"/>
                    </a:lnTo>
                    <a:lnTo>
                      <a:pt x="163557" y="2563460"/>
                    </a:lnTo>
                    <a:lnTo>
                      <a:pt x="0" y="2563460"/>
                    </a:lnTo>
                    <a:lnTo>
                      <a:pt x="0" y="2408055"/>
                    </a:lnTo>
                    <a:lnTo>
                      <a:pt x="879035" y="0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172A8062-A3B6-F915-66DA-9BABC29684D1}"/>
                </a:ext>
              </a:extLst>
            </p:cNvPr>
            <p:cNvGrpSpPr/>
            <p:nvPr/>
          </p:nvGrpSpPr>
          <p:grpSpPr>
            <a:xfrm>
              <a:off x="871228" y="5172970"/>
              <a:ext cx="3684267" cy="1685030"/>
              <a:chOff x="898471" y="5172970"/>
              <a:chExt cx="3684267" cy="1685030"/>
            </a:xfrm>
          </p:grpSpPr>
          <p:sp>
            <p:nvSpPr>
              <p:cNvPr id="1379" name="平行四边形 1378">
                <a:extLst>
                  <a:ext uri="{FF2B5EF4-FFF2-40B4-BE49-F238E27FC236}">
                    <a16:creationId xmlns:a16="http://schemas.microsoft.com/office/drawing/2014/main" id="{6E53CCC6-9B39-CD2B-DE2D-27B8139F22F6}"/>
                  </a:ext>
                </a:extLst>
              </p:cNvPr>
              <p:cNvSpPr/>
              <p:nvPr/>
            </p:nvSpPr>
            <p:spPr>
              <a:xfrm>
                <a:off x="3789726" y="5172970"/>
                <a:ext cx="793012" cy="363235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30000">
                    <a:srgbClr val="010E80">
                      <a:alpha val="20000"/>
                    </a:srgbClr>
                  </a:gs>
                  <a:gs pos="70000">
                    <a:schemeClr val="bg1">
                      <a:alpha val="1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386" name="平行四边形 1385">
                <a:extLst>
                  <a:ext uri="{FF2B5EF4-FFF2-40B4-BE49-F238E27FC236}">
                    <a16:creationId xmlns:a16="http://schemas.microsoft.com/office/drawing/2014/main" id="{D8BDD797-DD4B-9D3F-9F9D-18B36F1C8B11}"/>
                  </a:ext>
                </a:extLst>
              </p:cNvPr>
              <p:cNvSpPr/>
              <p:nvPr/>
            </p:nvSpPr>
            <p:spPr>
              <a:xfrm>
                <a:off x="3041738" y="5681162"/>
                <a:ext cx="1145791" cy="698014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25000">
                    <a:srgbClr val="010E80">
                      <a:alpha val="30000"/>
                    </a:srgbClr>
                  </a:gs>
                  <a:gs pos="70000">
                    <a:schemeClr val="bg1">
                      <a:alpha val="3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387" name="平行四边形 1386">
                <a:extLst>
                  <a:ext uri="{FF2B5EF4-FFF2-40B4-BE49-F238E27FC236}">
                    <a16:creationId xmlns:a16="http://schemas.microsoft.com/office/drawing/2014/main" id="{87F83C7A-6BBA-8A41-3056-A257B9725F85}"/>
                  </a:ext>
                </a:extLst>
              </p:cNvPr>
              <p:cNvSpPr/>
              <p:nvPr/>
            </p:nvSpPr>
            <p:spPr>
              <a:xfrm>
                <a:off x="2382985" y="5536205"/>
                <a:ext cx="1145791" cy="698014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30000">
                    <a:srgbClr val="010E80">
                      <a:alpha val="30000"/>
                    </a:srgbClr>
                  </a:gs>
                  <a:gs pos="70000">
                    <a:schemeClr val="bg1">
                      <a:alpha val="2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388" name="平行四边形 1387">
                <a:extLst>
                  <a:ext uri="{FF2B5EF4-FFF2-40B4-BE49-F238E27FC236}">
                    <a16:creationId xmlns:a16="http://schemas.microsoft.com/office/drawing/2014/main" id="{3EB97417-6934-D761-2C35-012A1314DA2B}"/>
                  </a:ext>
                </a:extLst>
              </p:cNvPr>
              <p:cNvSpPr/>
              <p:nvPr/>
            </p:nvSpPr>
            <p:spPr>
              <a:xfrm>
                <a:off x="898471" y="6030640"/>
                <a:ext cx="1388142" cy="826639"/>
              </a:xfrm>
              <a:prstGeom prst="parallelogram">
                <a:avLst>
                  <a:gd name="adj" fmla="val 102627"/>
                </a:avLst>
              </a:prstGeom>
              <a:gradFill flip="none" rotWithShape="1">
                <a:gsLst>
                  <a:gs pos="29000">
                    <a:srgbClr val="010E80">
                      <a:alpha val="30000"/>
                    </a:srgbClr>
                  </a:gs>
                  <a:gs pos="70000">
                    <a:schemeClr val="bg1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389" name="平行四边形 1388">
                <a:extLst>
                  <a:ext uri="{FF2B5EF4-FFF2-40B4-BE49-F238E27FC236}">
                    <a16:creationId xmlns:a16="http://schemas.microsoft.com/office/drawing/2014/main" id="{3713471F-5443-78A7-224F-5C08EC0C81E6}"/>
                  </a:ext>
                </a:extLst>
              </p:cNvPr>
              <p:cNvSpPr/>
              <p:nvPr/>
            </p:nvSpPr>
            <p:spPr>
              <a:xfrm>
                <a:off x="2141865" y="6591394"/>
                <a:ext cx="1008000" cy="266606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0">
                    <a:srgbClr val="010E80">
                      <a:alpha val="30000"/>
                    </a:srgbClr>
                  </a:gs>
                  <a:gs pos="70000">
                    <a:schemeClr val="bg1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1B2C9C9D-E42D-7E39-A03B-92218E710811}"/>
                </a:ext>
              </a:extLst>
            </p:cNvPr>
            <p:cNvGrpSpPr/>
            <p:nvPr/>
          </p:nvGrpSpPr>
          <p:grpSpPr>
            <a:xfrm flipH="1">
              <a:off x="7654405" y="5172970"/>
              <a:ext cx="3684267" cy="1685030"/>
              <a:chOff x="898471" y="5172970"/>
              <a:chExt cx="3684267" cy="1685030"/>
            </a:xfrm>
          </p:grpSpPr>
          <p:sp>
            <p:nvSpPr>
              <p:cNvPr id="60" name="平行四边形 59">
                <a:extLst>
                  <a:ext uri="{FF2B5EF4-FFF2-40B4-BE49-F238E27FC236}">
                    <a16:creationId xmlns:a16="http://schemas.microsoft.com/office/drawing/2014/main" id="{B540956A-D3FE-3B6F-627E-FA2C1D9D97DF}"/>
                  </a:ext>
                </a:extLst>
              </p:cNvPr>
              <p:cNvSpPr/>
              <p:nvPr/>
            </p:nvSpPr>
            <p:spPr>
              <a:xfrm>
                <a:off x="3789726" y="5172970"/>
                <a:ext cx="793012" cy="363235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30000">
                    <a:srgbClr val="010E80">
                      <a:alpha val="20000"/>
                    </a:srgbClr>
                  </a:gs>
                  <a:gs pos="70000">
                    <a:schemeClr val="bg1">
                      <a:alpha val="1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61" name="平行四边形 60">
                <a:extLst>
                  <a:ext uri="{FF2B5EF4-FFF2-40B4-BE49-F238E27FC236}">
                    <a16:creationId xmlns:a16="http://schemas.microsoft.com/office/drawing/2014/main" id="{D5886719-CBF7-EC28-2821-F436C5C1767B}"/>
                  </a:ext>
                </a:extLst>
              </p:cNvPr>
              <p:cNvSpPr/>
              <p:nvPr/>
            </p:nvSpPr>
            <p:spPr>
              <a:xfrm>
                <a:off x="3041738" y="5681162"/>
                <a:ext cx="1145791" cy="698014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25000">
                    <a:srgbClr val="010E80">
                      <a:alpha val="30000"/>
                    </a:srgbClr>
                  </a:gs>
                  <a:gs pos="70000">
                    <a:schemeClr val="bg1">
                      <a:alpha val="3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63" name="平行四边形 62">
                <a:extLst>
                  <a:ext uri="{FF2B5EF4-FFF2-40B4-BE49-F238E27FC236}">
                    <a16:creationId xmlns:a16="http://schemas.microsoft.com/office/drawing/2014/main" id="{DC74F8C6-CAE9-AB56-2D66-852E1EDBB120}"/>
                  </a:ext>
                </a:extLst>
              </p:cNvPr>
              <p:cNvSpPr/>
              <p:nvPr/>
            </p:nvSpPr>
            <p:spPr>
              <a:xfrm>
                <a:off x="2382985" y="5536205"/>
                <a:ext cx="1145791" cy="698014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30000">
                    <a:srgbClr val="010E80">
                      <a:alpha val="30000"/>
                    </a:srgbClr>
                  </a:gs>
                  <a:gs pos="70000">
                    <a:schemeClr val="bg1">
                      <a:alpha val="2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372" name="平行四边形 1371">
                <a:extLst>
                  <a:ext uri="{FF2B5EF4-FFF2-40B4-BE49-F238E27FC236}">
                    <a16:creationId xmlns:a16="http://schemas.microsoft.com/office/drawing/2014/main" id="{189A2585-69EF-DA74-13BE-EE1653D1BBD9}"/>
                  </a:ext>
                </a:extLst>
              </p:cNvPr>
              <p:cNvSpPr/>
              <p:nvPr/>
            </p:nvSpPr>
            <p:spPr>
              <a:xfrm>
                <a:off x="898471" y="6030640"/>
                <a:ext cx="1388142" cy="826639"/>
              </a:xfrm>
              <a:prstGeom prst="parallelogram">
                <a:avLst>
                  <a:gd name="adj" fmla="val 102627"/>
                </a:avLst>
              </a:prstGeom>
              <a:gradFill flip="none" rotWithShape="1">
                <a:gsLst>
                  <a:gs pos="29000">
                    <a:srgbClr val="010E80">
                      <a:alpha val="30000"/>
                    </a:srgbClr>
                  </a:gs>
                  <a:gs pos="70000">
                    <a:schemeClr val="bg1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373" name="平行四边形 1372">
                <a:extLst>
                  <a:ext uri="{FF2B5EF4-FFF2-40B4-BE49-F238E27FC236}">
                    <a16:creationId xmlns:a16="http://schemas.microsoft.com/office/drawing/2014/main" id="{7D9B6189-52D8-DBDA-B1E2-FFDD6899213A}"/>
                  </a:ext>
                </a:extLst>
              </p:cNvPr>
              <p:cNvSpPr/>
              <p:nvPr/>
            </p:nvSpPr>
            <p:spPr>
              <a:xfrm>
                <a:off x="2141865" y="6591394"/>
                <a:ext cx="1008000" cy="266606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0">
                    <a:srgbClr val="010E80">
                      <a:alpha val="30000"/>
                    </a:srgbClr>
                  </a:gs>
                  <a:gs pos="70000">
                    <a:schemeClr val="bg1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</p:grpSp>
      </p:grpSp>
      <p:pic>
        <p:nvPicPr>
          <p:cNvPr id="1398" name="Picture 24" descr="查看图片">
            <a:extLst>
              <a:ext uri="{FF2B5EF4-FFF2-40B4-BE49-F238E27FC236}">
                <a16:creationId xmlns:a16="http://schemas.microsoft.com/office/drawing/2014/main" id="{C3DCEA49-F11E-AC41-2AB6-FB6AF43B39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4" r="28952" b="36647"/>
          <a:stretch/>
        </p:blipFill>
        <p:spPr bwMode="auto">
          <a:xfrm>
            <a:off x="-12780" y="2096555"/>
            <a:ext cx="12191999" cy="4750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20C4D3D8-5CAE-2275-14E4-F7C6E1934F85}"/>
              </a:ext>
            </a:extLst>
          </p:cNvPr>
          <p:cNvSpPr/>
          <p:nvPr/>
        </p:nvSpPr>
        <p:spPr>
          <a:xfrm>
            <a:off x="-18915" y="-4906"/>
            <a:ext cx="12220034" cy="6858000"/>
          </a:xfrm>
          <a:prstGeom prst="rect">
            <a:avLst/>
          </a:prstGeom>
          <a:gradFill flip="none" rotWithShape="1">
            <a:gsLst>
              <a:gs pos="0">
                <a:srgbClr val="041A92">
                  <a:alpha val="40000"/>
                </a:srgbClr>
              </a:gs>
              <a:gs pos="99000">
                <a:srgbClr val="041A92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83" name="组合 1382">
            <a:extLst>
              <a:ext uri="{FF2B5EF4-FFF2-40B4-BE49-F238E27FC236}">
                <a16:creationId xmlns:a16="http://schemas.microsoft.com/office/drawing/2014/main" id="{08122DCA-B79A-B880-F2C5-F7E28D8A7CAF}"/>
              </a:ext>
            </a:extLst>
          </p:cNvPr>
          <p:cNvGrpSpPr/>
          <p:nvPr/>
        </p:nvGrpSpPr>
        <p:grpSpPr>
          <a:xfrm>
            <a:off x="-23666" y="219391"/>
            <a:ext cx="12229799" cy="5310076"/>
            <a:chOff x="-23666" y="219391"/>
            <a:chExt cx="12229799" cy="5310076"/>
          </a:xfrm>
        </p:grpSpPr>
        <p:pic>
          <p:nvPicPr>
            <p:cNvPr id="1384" name="图片 1383">
              <a:extLst>
                <a:ext uri="{FF2B5EF4-FFF2-40B4-BE49-F238E27FC236}">
                  <a16:creationId xmlns:a16="http://schemas.microsoft.com/office/drawing/2014/main" id="{3C23E0AF-2AE7-5572-6522-B7BA4A40E4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74796"/>
            <a:stretch/>
          </p:blipFill>
          <p:spPr>
            <a:xfrm>
              <a:off x="-23666" y="219391"/>
              <a:ext cx="1078673" cy="5310076"/>
            </a:xfrm>
            <a:prstGeom prst="rect">
              <a:avLst/>
            </a:prstGeom>
          </p:spPr>
        </p:pic>
        <p:pic>
          <p:nvPicPr>
            <p:cNvPr id="1385" name="图片 1384">
              <a:extLst>
                <a:ext uri="{FF2B5EF4-FFF2-40B4-BE49-F238E27FC236}">
                  <a16:creationId xmlns:a16="http://schemas.microsoft.com/office/drawing/2014/main" id="{64951066-CA6B-B39D-D6B1-19FB940CA3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74796"/>
            <a:stretch/>
          </p:blipFill>
          <p:spPr>
            <a:xfrm flipH="1">
              <a:off x="11127460" y="219391"/>
              <a:ext cx="1078673" cy="5310076"/>
            </a:xfrm>
            <a:prstGeom prst="rect">
              <a:avLst/>
            </a:prstGeom>
          </p:spPr>
        </p:pic>
      </p:grpSp>
      <p:grpSp>
        <p:nvGrpSpPr>
          <p:cNvPr id="1344" name="组合 1343">
            <a:extLst>
              <a:ext uri="{FF2B5EF4-FFF2-40B4-BE49-F238E27FC236}">
                <a16:creationId xmlns:a16="http://schemas.microsoft.com/office/drawing/2014/main" id="{2D276E9A-53BE-10D4-E867-88B56E8D00D0}"/>
              </a:ext>
            </a:extLst>
          </p:cNvPr>
          <p:cNvGrpSpPr/>
          <p:nvPr/>
        </p:nvGrpSpPr>
        <p:grpSpPr>
          <a:xfrm>
            <a:off x="797439" y="613484"/>
            <a:ext cx="3637977" cy="142275"/>
            <a:chOff x="510639" y="496968"/>
            <a:chExt cx="3637977" cy="142275"/>
          </a:xfrm>
        </p:grpSpPr>
        <p:grpSp>
          <p:nvGrpSpPr>
            <p:cNvPr id="1343" name="组合 1342">
              <a:extLst>
                <a:ext uri="{FF2B5EF4-FFF2-40B4-BE49-F238E27FC236}">
                  <a16:creationId xmlns:a16="http://schemas.microsoft.com/office/drawing/2014/main" id="{D3BBEDDE-7A20-B737-FF7C-FA23C3B64F62}"/>
                </a:ext>
              </a:extLst>
            </p:cNvPr>
            <p:cNvGrpSpPr/>
            <p:nvPr/>
          </p:nvGrpSpPr>
          <p:grpSpPr>
            <a:xfrm>
              <a:off x="3614981" y="525047"/>
              <a:ext cx="527099" cy="87757"/>
              <a:chOff x="3614981" y="525047"/>
              <a:chExt cx="527099" cy="87757"/>
            </a:xfrm>
          </p:grpSpPr>
          <p:sp>
            <p:nvSpPr>
              <p:cNvPr id="1320" name="平行四边形 1319">
                <a:extLst>
                  <a:ext uri="{FF2B5EF4-FFF2-40B4-BE49-F238E27FC236}">
                    <a16:creationId xmlns:a16="http://schemas.microsoft.com/office/drawing/2014/main" id="{804D82FA-9743-49AE-40B1-C5A28242C788}"/>
                  </a:ext>
                </a:extLst>
              </p:cNvPr>
              <p:cNvSpPr/>
              <p:nvPr/>
            </p:nvSpPr>
            <p:spPr>
              <a:xfrm flipV="1">
                <a:off x="3995946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21" name="平行四边形 1320">
                <a:extLst>
                  <a:ext uri="{FF2B5EF4-FFF2-40B4-BE49-F238E27FC236}">
                    <a16:creationId xmlns:a16="http://schemas.microsoft.com/office/drawing/2014/main" id="{6C1C727B-A72B-0BE1-A885-2C500D2C286E}"/>
                  </a:ext>
                </a:extLst>
              </p:cNvPr>
              <p:cNvSpPr/>
              <p:nvPr/>
            </p:nvSpPr>
            <p:spPr>
              <a:xfrm flipV="1">
                <a:off x="3868957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22" name="平行四边形 1321">
                <a:extLst>
                  <a:ext uri="{FF2B5EF4-FFF2-40B4-BE49-F238E27FC236}">
                    <a16:creationId xmlns:a16="http://schemas.microsoft.com/office/drawing/2014/main" id="{7245AE7D-E0B3-771D-FB08-316E1F31D36C}"/>
                  </a:ext>
                </a:extLst>
              </p:cNvPr>
              <p:cNvSpPr/>
              <p:nvPr/>
            </p:nvSpPr>
            <p:spPr>
              <a:xfrm flipV="1">
                <a:off x="3741969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23" name="平行四边形 1322">
                <a:extLst>
                  <a:ext uri="{FF2B5EF4-FFF2-40B4-BE49-F238E27FC236}">
                    <a16:creationId xmlns:a16="http://schemas.microsoft.com/office/drawing/2014/main" id="{F26C84F1-E298-E145-0CA8-DDA0104928DE}"/>
                  </a:ext>
                </a:extLst>
              </p:cNvPr>
              <p:cNvSpPr/>
              <p:nvPr/>
            </p:nvSpPr>
            <p:spPr>
              <a:xfrm flipV="1">
                <a:off x="3614981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42" name="组合 1341">
              <a:extLst>
                <a:ext uri="{FF2B5EF4-FFF2-40B4-BE49-F238E27FC236}">
                  <a16:creationId xmlns:a16="http://schemas.microsoft.com/office/drawing/2014/main" id="{5CF976C4-AC02-E178-044F-0793626651B0}"/>
                </a:ext>
              </a:extLst>
            </p:cNvPr>
            <p:cNvGrpSpPr/>
            <p:nvPr/>
          </p:nvGrpSpPr>
          <p:grpSpPr>
            <a:xfrm>
              <a:off x="3621517" y="507388"/>
              <a:ext cx="527099" cy="87757"/>
              <a:chOff x="3621517" y="287574"/>
              <a:chExt cx="527099" cy="87757"/>
            </a:xfrm>
          </p:grpSpPr>
          <p:sp>
            <p:nvSpPr>
              <p:cNvPr id="1324" name="平行四边形 1323">
                <a:extLst>
                  <a:ext uri="{FF2B5EF4-FFF2-40B4-BE49-F238E27FC236}">
                    <a16:creationId xmlns:a16="http://schemas.microsoft.com/office/drawing/2014/main" id="{31265E96-754E-93A5-9ABA-BE8F791906D7}"/>
                  </a:ext>
                </a:extLst>
              </p:cNvPr>
              <p:cNvSpPr/>
              <p:nvPr/>
            </p:nvSpPr>
            <p:spPr>
              <a:xfrm flipV="1">
                <a:off x="4002482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25" name="平行四边形 1324">
                <a:extLst>
                  <a:ext uri="{FF2B5EF4-FFF2-40B4-BE49-F238E27FC236}">
                    <a16:creationId xmlns:a16="http://schemas.microsoft.com/office/drawing/2014/main" id="{30E4EB27-B776-FA74-B68E-1CB684014816}"/>
                  </a:ext>
                </a:extLst>
              </p:cNvPr>
              <p:cNvSpPr/>
              <p:nvPr/>
            </p:nvSpPr>
            <p:spPr>
              <a:xfrm flipV="1">
                <a:off x="3875493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26" name="平行四边形 1325">
                <a:extLst>
                  <a:ext uri="{FF2B5EF4-FFF2-40B4-BE49-F238E27FC236}">
                    <a16:creationId xmlns:a16="http://schemas.microsoft.com/office/drawing/2014/main" id="{3CCE9FA1-176D-E593-EF62-34E5D2C7C398}"/>
                  </a:ext>
                </a:extLst>
              </p:cNvPr>
              <p:cNvSpPr/>
              <p:nvPr/>
            </p:nvSpPr>
            <p:spPr>
              <a:xfrm flipV="1">
                <a:off x="3748505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27" name="平行四边形 1326">
                <a:extLst>
                  <a:ext uri="{FF2B5EF4-FFF2-40B4-BE49-F238E27FC236}">
                    <a16:creationId xmlns:a16="http://schemas.microsoft.com/office/drawing/2014/main" id="{E3CCBEFB-5C5F-D916-1AF0-DD6571B44104}"/>
                  </a:ext>
                </a:extLst>
              </p:cNvPr>
              <p:cNvSpPr/>
              <p:nvPr/>
            </p:nvSpPr>
            <p:spPr>
              <a:xfrm flipV="1">
                <a:off x="3621517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17" name="平行四边形 1316">
              <a:extLst>
                <a:ext uri="{FF2B5EF4-FFF2-40B4-BE49-F238E27FC236}">
                  <a16:creationId xmlns:a16="http://schemas.microsoft.com/office/drawing/2014/main" id="{6B1B7D2C-DDE5-A1F2-9336-AF3A3E90F0B3}"/>
                </a:ext>
              </a:extLst>
            </p:cNvPr>
            <p:cNvSpPr/>
            <p:nvPr/>
          </p:nvSpPr>
          <p:spPr>
            <a:xfrm flipH="1">
              <a:off x="510639" y="554779"/>
              <a:ext cx="3096000" cy="84464"/>
            </a:xfrm>
            <a:prstGeom prst="parallelogram">
              <a:avLst>
                <a:gd name="adj" fmla="val 100180"/>
              </a:avLst>
            </a:prstGeom>
            <a:gradFill>
              <a:gsLst>
                <a:gs pos="0">
                  <a:srgbClr val="8D02F3"/>
                </a:gs>
                <a:gs pos="90000">
                  <a:srgbClr val="8D02F3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18" name="任意多边形: 形状 97">
              <a:extLst>
                <a:ext uri="{FF2B5EF4-FFF2-40B4-BE49-F238E27FC236}">
                  <a16:creationId xmlns:a16="http://schemas.microsoft.com/office/drawing/2014/main" id="{399491FF-9E8F-B58A-E1B7-C7561521D15A}"/>
                </a:ext>
              </a:extLst>
            </p:cNvPr>
            <p:cNvSpPr/>
            <p:nvPr/>
          </p:nvSpPr>
          <p:spPr>
            <a:xfrm flipH="1" flipV="1">
              <a:off x="526828" y="496968"/>
              <a:ext cx="3110680" cy="84464"/>
            </a:xfrm>
            <a:custGeom>
              <a:avLst/>
              <a:gdLst>
                <a:gd name="connsiteX0" fmla="*/ 0 w 2859024"/>
                <a:gd name="connsiteY0" fmla="*/ 0 h 73152"/>
                <a:gd name="connsiteX1" fmla="*/ 73152 w 2859024"/>
                <a:gd name="connsiteY1" fmla="*/ 73152 h 73152"/>
                <a:gd name="connsiteX2" fmla="*/ 2859024 w 2859024"/>
                <a:gd name="connsiteY2" fmla="*/ 73152 h 73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9024" h="73152">
                  <a:moveTo>
                    <a:pt x="0" y="0"/>
                  </a:moveTo>
                  <a:lnTo>
                    <a:pt x="73152" y="73152"/>
                  </a:lnTo>
                  <a:lnTo>
                    <a:pt x="2859024" y="73152"/>
                  </a:lnTo>
                </a:path>
              </a:pathLst>
            </a:custGeom>
            <a:noFill/>
            <a:ln w="12700">
              <a:gradFill>
                <a:gsLst>
                  <a:gs pos="0">
                    <a:srgbClr val="3AF4F8"/>
                  </a:gs>
                  <a:gs pos="100000">
                    <a:srgbClr val="3AF4F8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19" name="平行四边形 1318">
              <a:extLst>
                <a:ext uri="{FF2B5EF4-FFF2-40B4-BE49-F238E27FC236}">
                  <a16:creationId xmlns:a16="http://schemas.microsoft.com/office/drawing/2014/main" id="{647F6A14-D11E-EB0D-43FB-D85D8054D94C}"/>
                </a:ext>
              </a:extLst>
            </p:cNvPr>
            <p:cNvSpPr/>
            <p:nvPr/>
          </p:nvSpPr>
          <p:spPr>
            <a:xfrm flipH="1">
              <a:off x="520787" y="525991"/>
              <a:ext cx="3096000" cy="84464"/>
            </a:xfrm>
            <a:prstGeom prst="parallelogram">
              <a:avLst>
                <a:gd name="adj" fmla="val 100180"/>
              </a:avLst>
            </a:prstGeom>
            <a:gradFill>
              <a:gsLst>
                <a:gs pos="0">
                  <a:srgbClr val="3AF4F8"/>
                </a:gs>
                <a:gs pos="90000">
                  <a:srgbClr val="8D02F3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45" name="组合 1344">
            <a:extLst>
              <a:ext uri="{FF2B5EF4-FFF2-40B4-BE49-F238E27FC236}">
                <a16:creationId xmlns:a16="http://schemas.microsoft.com/office/drawing/2014/main" id="{7C5699D2-5197-DE2B-A624-0D94D5D51BB5}"/>
              </a:ext>
            </a:extLst>
          </p:cNvPr>
          <p:cNvGrpSpPr/>
          <p:nvPr/>
        </p:nvGrpSpPr>
        <p:grpSpPr>
          <a:xfrm flipH="1">
            <a:off x="7768941" y="613484"/>
            <a:ext cx="3637977" cy="142275"/>
            <a:chOff x="510639" y="496968"/>
            <a:chExt cx="3637977" cy="142275"/>
          </a:xfrm>
        </p:grpSpPr>
        <p:grpSp>
          <p:nvGrpSpPr>
            <p:cNvPr id="1346" name="组合 1345">
              <a:extLst>
                <a:ext uri="{FF2B5EF4-FFF2-40B4-BE49-F238E27FC236}">
                  <a16:creationId xmlns:a16="http://schemas.microsoft.com/office/drawing/2014/main" id="{B655EEE6-892E-C051-E9D4-780156187E8D}"/>
                </a:ext>
              </a:extLst>
            </p:cNvPr>
            <p:cNvGrpSpPr/>
            <p:nvPr/>
          </p:nvGrpSpPr>
          <p:grpSpPr>
            <a:xfrm>
              <a:off x="3614981" y="525047"/>
              <a:ext cx="527099" cy="87757"/>
              <a:chOff x="3614981" y="525047"/>
              <a:chExt cx="527099" cy="87757"/>
            </a:xfrm>
          </p:grpSpPr>
          <p:sp>
            <p:nvSpPr>
              <p:cNvPr id="1355" name="平行四边形 1354">
                <a:extLst>
                  <a:ext uri="{FF2B5EF4-FFF2-40B4-BE49-F238E27FC236}">
                    <a16:creationId xmlns:a16="http://schemas.microsoft.com/office/drawing/2014/main" id="{30DA61B6-43F1-4FBA-86B7-CA7A1C135B84}"/>
                  </a:ext>
                </a:extLst>
              </p:cNvPr>
              <p:cNvSpPr/>
              <p:nvPr/>
            </p:nvSpPr>
            <p:spPr>
              <a:xfrm flipV="1">
                <a:off x="3995946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56" name="平行四边形 1355">
                <a:extLst>
                  <a:ext uri="{FF2B5EF4-FFF2-40B4-BE49-F238E27FC236}">
                    <a16:creationId xmlns:a16="http://schemas.microsoft.com/office/drawing/2014/main" id="{A4F5B4EB-12C0-30D6-6E4D-FCD20BDEA065}"/>
                  </a:ext>
                </a:extLst>
              </p:cNvPr>
              <p:cNvSpPr/>
              <p:nvPr/>
            </p:nvSpPr>
            <p:spPr>
              <a:xfrm flipV="1">
                <a:off x="3868957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57" name="平行四边形 1356">
                <a:extLst>
                  <a:ext uri="{FF2B5EF4-FFF2-40B4-BE49-F238E27FC236}">
                    <a16:creationId xmlns:a16="http://schemas.microsoft.com/office/drawing/2014/main" id="{918D92D5-A735-6AF7-FAB6-DA589E43ACBA}"/>
                  </a:ext>
                </a:extLst>
              </p:cNvPr>
              <p:cNvSpPr/>
              <p:nvPr/>
            </p:nvSpPr>
            <p:spPr>
              <a:xfrm flipV="1">
                <a:off x="3741969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58" name="平行四边形 1357">
                <a:extLst>
                  <a:ext uri="{FF2B5EF4-FFF2-40B4-BE49-F238E27FC236}">
                    <a16:creationId xmlns:a16="http://schemas.microsoft.com/office/drawing/2014/main" id="{688273DF-DA00-217F-7D74-06292830F96C}"/>
                  </a:ext>
                </a:extLst>
              </p:cNvPr>
              <p:cNvSpPr/>
              <p:nvPr/>
            </p:nvSpPr>
            <p:spPr>
              <a:xfrm flipV="1">
                <a:off x="3614981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47" name="组合 1346">
              <a:extLst>
                <a:ext uri="{FF2B5EF4-FFF2-40B4-BE49-F238E27FC236}">
                  <a16:creationId xmlns:a16="http://schemas.microsoft.com/office/drawing/2014/main" id="{836FA2A7-D1E9-2549-230D-2F797DAF161C}"/>
                </a:ext>
              </a:extLst>
            </p:cNvPr>
            <p:cNvGrpSpPr/>
            <p:nvPr/>
          </p:nvGrpSpPr>
          <p:grpSpPr>
            <a:xfrm>
              <a:off x="3621517" y="507388"/>
              <a:ext cx="527099" cy="87757"/>
              <a:chOff x="3621517" y="287574"/>
              <a:chExt cx="527099" cy="87757"/>
            </a:xfrm>
          </p:grpSpPr>
          <p:sp>
            <p:nvSpPr>
              <p:cNvPr id="1351" name="平行四边形 1350">
                <a:extLst>
                  <a:ext uri="{FF2B5EF4-FFF2-40B4-BE49-F238E27FC236}">
                    <a16:creationId xmlns:a16="http://schemas.microsoft.com/office/drawing/2014/main" id="{4D3085F0-16C7-7F43-3560-62A921957839}"/>
                  </a:ext>
                </a:extLst>
              </p:cNvPr>
              <p:cNvSpPr/>
              <p:nvPr/>
            </p:nvSpPr>
            <p:spPr>
              <a:xfrm flipV="1">
                <a:off x="4002482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52" name="平行四边形 1351">
                <a:extLst>
                  <a:ext uri="{FF2B5EF4-FFF2-40B4-BE49-F238E27FC236}">
                    <a16:creationId xmlns:a16="http://schemas.microsoft.com/office/drawing/2014/main" id="{CD337B78-7CB3-7F8D-4159-8F500681BB48}"/>
                  </a:ext>
                </a:extLst>
              </p:cNvPr>
              <p:cNvSpPr/>
              <p:nvPr/>
            </p:nvSpPr>
            <p:spPr>
              <a:xfrm flipV="1">
                <a:off x="3875493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53" name="平行四边形 1352">
                <a:extLst>
                  <a:ext uri="{FF2B5EF4-FFF2-40B4-BE49-F238E27FC236}">
                    <a16:creationId xmlns:a16="http://schemas.microsoft.com/office/drawing/2014/main" id="{25A88150-DDFA-24CF-61BC-7F8B3846E35D}"/>
                  </a:ext>
                </a:extLst>
              </p:cNvPr>
              <p:cNvSpPr/>
              <p:nvPr/>
            </p:nvSpPr>
            <p:spPr>
              <a:xfrm flipV="1">
                <a:off x="3748505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54" name="平行四边形 1353">
                <a:extLst>
                  <a:ext uri="{FF2B5EF4-FFF2-40B4-BE49-F238E27FC236}">
                    <a16:creationId xmlns:a16="http://schemas.microsoft.com/office/drawing/2014/main" id="{69600C3D-0FC1-83E9-E5E5-CC281530C627}"/>
                  </a:ext>
                </a:extLst>
              </p:cNvPr>
              <p:cNvSpPr/>
              <p:nvPr/>
            </p:nvSpPr>
            <p:spPr>
              <a:xfrm flipV="1">
                <a:off x="3621517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48" name="平行四边形 1347">
              <a:extLst>
                <a:ext uri="{FF2B5EF4-FFF2-40B4-BE49-F238E27FC236}">
                  <a16:creationId xmlns:a16="http://schemas.microsoft.com/office/drawing/2014/main" id="{0217669D-481A-7D3A-2277-C81AA28DE3BE}"/>
                </a:ext>
              </a:extLst>
            </p:cNvPr>
            <p:cNvSpPr/>
            <p:nvPr/>
          </p:nvSpPr>
          <p:spPr>
            <a:xfrm flipH="1">
              <a:off x="510639" y="554779"/>
              <a:ext cx="3096000" cy="84464"/>
            </a:xfrm>
            <a:prstGeom prst="parallelogram">
              <a:avLst>
                <a:gd name="adj" fmla="val 100180"/>
              </a:avLst>
            </a:prstGeom>
            <a:gradFill>
              <a:gsLst>
                <a:gs pos="0">
                  <a:srgbClr val="8D02F3"/>
                </a:gs>
                <a:gs pos="90000">
                  <a:srgbClr val="8D02F3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49" name="任意多边形: 形状 97">
              <a:extLst>
                <a:ext uri="{FF2B5EF4-FFF2-40B4-BE49-F238E27FC236}">
                  <a16:creationId xmlns:a16="http://schemas.microsoft.com/office/drawing/2014/main" id="{D75F76AD-EC9C-2477-D6A3-179B7F1CDEB8}"/>
                </a:ext>
              </a:extLst>
            </p:cNvPr>
            <p:cNvSpPr/>
            <p:nvPr/>
          </p:nvSpPr>
          <p:spPr>
            <a:xfrm flipH="1" flipV="1">
              <a:off x="526828" y="496968"/>
              <a:ext cx="3110680" cy="84464"/>
            </a:xfrm>
            <a:custGeom>
              <a:avLst/>
              <a:gdLst>
                <a:gd name="connsiteX0" fmla="*/ 0 w 2859024"/>
                <a:gd name="connsiteY0" fmla="*/ 0 h 73152"/>
                <a:gd name="connsiteX1" fmla="*/ 73152 w 2859024"/>
                <a:gd name="connsiteY1" fmla="*/ 73152 h 73152"/>
                <a:gd name="connsiteX2" fmla="*/ 2859024 w 2859024"/>
                <a:gd name="connsiteY2" fmla="*/ 73152 h 73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9024" h="73152">
                  <a:moveTo>
                    <a:pt x="0" y="0"/>
                  </a:moveTo>
                  <a:lnTo>
                    <a:pt x="73152" y="73152"/>
                  </a:lnTo>
                  <a:lnTo>
                    <a:pt x="2859024" y="73152"/>
                  </a:lnTo>
                </a:path>
              </a:pathLst>
            </a:custGeom>
            <a:noFill/>
            <a:ln w="12700">
              <a:gradFill>
                <a:gsLst>
                  <a:gs pos="0">
                    <a:srgbClr val="3AF4F8"/>
                  </a:gs>
                  <a:gs pos="100000">
                    <a:srgbClr val="3AF4F8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50" name="平行四边形 1349">
              <a:extLst>
                <a:ext uri="{FF2B5EF4-FFF2-40B4-BE49-F238E27FC236}">
                  <a16:creationId xmlns:a16="http://schemas.microsoft.com/office/drawing/2014/main" id="{4FBCABCE-C493-36F4-4D85-942DA6A01885}"/>
                </a:ext>
              </a:extLst>
            </p:cNvPr>
            <p:cNvSpPr/>
            <p:nvPr/>
          </p:nvSpPr>
          <p:spPr>
            <a:xfrm flipH="1">
              <a:off x="520787" y="525991"/>
              <a:ext cx="3096000" cy="84464"/>
            </a:xfrm>
            <a:prstGeom prst="parallelogram">
              <a:avLst>
                <a:gd name="adj" fmla="val 100180"/>
              </a:avLst>
            </a:prstGeom>
            <a:gradFill>
              <a:gsLst>
                <a:gs pos="0">
                  <a:srgbClr val="3AF4F8"/>
                </a:gs>
                <a:gs pos="90000">
                  <a:srgbClr val="8D02F3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80" name="组合 1379">
            <a:extLst>
              <a:ext uri="{FF2B5EF4-FFF2-40B4-BE49-F238E27FC236}">
                <a16:creationId xmlns:a16="http://schemas.microsoft.com/office/drawing/2014/main" id="{7C12D803-4F74-AC33-7C84-B0D3683EF3D7}"/>
              </a:ext>
            </a:extLst>
          </p:cNvPr>
          <p:cNvGrpSpPr/>
          <p:nvPr/>
        </p:nvGrpSpPr>
        <p:grpSpPr>
          <a:xfrm>
            <a:off x="2636579" y="1499675"/>
            <a:ext cx="6918842" cy="314163"/>
            <a:chOff x="2610839" y="1053582"/>
            <a:chExt cx="6918842" cy="314163"/>
          </a:xfrm>
        </p:grpSpPr>
        <p:sp>
          <p:nvSpPr>
            <p:cNvPr id="1374" name="任意多边形: 形状 1373">
              <a:extLst>
                <a:ext uri="{FF2B5EF4-FFF2-40B4-BE49-F238E27FC236}">
                  <a16:creationId xmlns:a16="http://schemas.microsoft.com/office/drawing/2014/main" id="{49F60A78-FDA8-5700-B0D4-E99EB3309F44}"/>
                </a:ext>
              </a:extLst>
            </p:cNvPr>
            <p:cNvSpPr/>
            <p:nvPr/>
          </p:nvSpPr>
          <p:spPr>
            <a:xfrm flipH="1">
              <a:off x="2610839" y="1060151"/>
              <a:ext cx="152510" cy="292776"/>
            </a:xfrm>
            <a:custGeom>
              <a:avLst/>
              <a:gdLst>
                <a:gd name="connsiteX0" fmla="*/ 0 w 552290"/>
                <a:gd name="connsiteY0" fmla="*/ 0 h 914400"/>
                <a:gd name="connsiteX1" fmla="*/ 323690 w 552290"/>
                <a:gd name="connsiteY1" fmla="*/ 0 h 914400"/>
                <a:gd name="connsiteX2" fmla="*/ 552290 w 552290"/>
                <a:gd name="connsiteY2" fmla="*/ 457200 h 914400"/>
                <a:gd name="connsiteX3" fmla="*/ 323690 w 552290"/>
                <a:gd name="connsiteY3" fmla="*/ 914400 h 914400"/>
                <a:gd name="connsiteX4" fmla="*/ 0 w 552290"/>
                <a:gd name="connsiteY4" fmla="*/ 914400 h 914400"/>
                <a:gd name="connsiteX5" fmla="*/ 228600 w 552290"/>
                <a:gd name="connsiteY5" fmla="*/ 4572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290" h="914400">
                  <a:moveTo>
                    <a:pt x="0" y="0"/>
                  </a:moveTo>
                  <a:lnTo>
                    <a:pt x="323690" y="0"/>
                  </a:lnTo>
                  <a:lnTo>
                    <a:pt x="552290" y="457200"/>
                  </a:lnTo>
                  <a:lnTo>
                    <a:pt x="323690" y="914400"/>
                  </a:lnTo>
                  <a:lnTo>
                    <a:pt x="0" y="914400"/>
                  </a:lnTo>
                  <a:lnTo>
                    <a:pt x="228600" y="457200"/>
                  </a:lnTo>
                  <a:close/>
                </a:path>
              </a:pathLst>
            </a:custGeom>
            <a:solidFill>
              <a:srgbClr val="3AF4F8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1"/>
            </a:p>
          </p:txBody>
        </p:sp>
        <p:grpSp>
          <p:nvGrpSpPr>
            <p:cNvPr id="1375" name="组合 1374">
              <a:extLst>
                <a:ext uri="{FF2B5EF4-FFF2-40B4-BE49-F238E27FC236}">
                  <a16:creationId xmlns:a16="http://schemas.microsoft.com/office/drawing/2014/main" id="{0AEB49BF-95F5-9AAB-BC4E-B33FBEFD244E}"/>
                </a:ext>
              </a:extLst>
            </p:cNvPr>
            <p:cNvGrpSpPr/>
            <p:nvPr/>
          </p:nvGrpSpPr>
          <p:grpSpPr>
            <a:xfrm>
              <a:off x="2761361" y="1058771"/>
              <a:ext cx="6619072" cy="308974"/>
              <a:chOff x="2816413" y="2615501"/>
              <a:chExt cx="6764267" cy="359837"/>
            </a:xfrm>
          </p:grpSpPr>
          <p:sp>
            <p:nvSpPr>
              <p:cNvPr id="1377" name="六边形 1376">
                <a:extLst>
                  <a:ext uri="{FF2B5EF4-FFF2-40B4-BE49-F238E27FC236}">
                    <a16:creationId xmlns:a16="http://schemas.microsoft.com/office/drawing/2014/main" id="{7276C278-71B4-2FB5-911B-E38E87C1A6A9}"/>
                  </a:ext>
                </a:extLst>
              </p:cNvPr>
              <p:cNvSpPr/>
              <p:nvPr/>
            </p:nvSpPr>
            <p:spPr>
              <a:xfrm>
                <a:off x="2816413" y="2615501"/>
                <a:ext cx="6764267" cy="340973"/>
              </a:xfrm>
              <a:prstGeom prst="hexagon">
                <a:avLst/>
              </a:prstGeom>
              <a:gradFill>
                <a:gsLst>
                  <a:gs pos="100000">
                    <a:srgbClr val="8D02F3"/>
                  </a:gs>
                  <a:gs pos="0">
                    <a:srgbClr val="1EBAFF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378" name="文本框 1377">
                <a:extLst>
                  <a:ext uri="{FF2B5EF4-FFF2-40B4-BE49-F238E27FC236}">
                    <a16:creationId xmlns:a16="http://schemas.microsoft.com/office/drawing/2014/main" id="{5AB20182-2FE5-25DC-9E7D-2AD06E098438}"/>
                  </a:ext>
                </a:extLst>
              </p:cNvPr>
              <p:cNvSpPr txBox="1"/>
              <p:nvPr/>
            </p:nvSpPr>
            <p:spPr>
              <a:xfrm>
                <a:off x="3024227" y="2616896"/>
                <a:ext cx="6447151" cy="3584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rtlCol="0" anchor="ctr">
                <a:sp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掌握更多更专业技能、培养多元思维模式、人机协同，把</a:t>
                </a:r>
                <a:r>
                  <a:rPr lang="en-US" altLang="zh-CN" sz="140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AI</a:t>
                </a:r>
                <a:r>
                  <a:rPr lang="zh-CN" altLang="en-US" sz="140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变成手里最好的工具</a:t>
                </a:r>
              </a:p>
            </p:txBody>
          </p:sp>
        </p:grpSp>
        <p:sp>
          <p:nvSpPr>
            <p:cNvPr id="1376" name="任意多边形: 形状 1375">
              <a:extLst>
                <a:ext uri="{FF2B5EF4-FFF2-40B4-BE49-F238E27FC236}">
                  <a16:creationId xmlns:a16="http://schemas.microsoft.com/office/drawing/2014/main" id="{8BC25734-CF9F-1367-9090-E998EE99CC2F}"/>
                </a:ext>
              </a:extLst>
            </p:cNvPr>
            <p:cNvSpPr/>
            <p:nvPr/>
          </p:nvSpPr>
          <p:spPr>
            <a:xfrm>
              <a:off x="9377170" y="1053582"/>
              <a:ext cx="152511" cy="292776"/>
            </a:xfrm>
            <a:custGeom>
              <a:avLst/>
              <a:gdLst>
                <a:gd name="connsiteX0" fmla="*/ 0 w 552290"/>
                <a:gd name="connsiteY0" fmla="*/ 0 h 914400"/>
                <a:gd name="connsiteX1" fmla="*/ 323690 w 552290"/>
                <a:gd name="connsiteY1" fmla="*/ 0 h 914400"/>
                <a:gd name="connsiteX2" fmla="*/ 552290 w 552290"/>
                <a:gd name="connsiteY2" fmla="*/ 457200 h 914400"/>
                <a:gd name="connsiteX3" fmla="*/ 323690 w 552290"/>
                <a:gd name="connsiteY3" fmla="*/ 914400 h 914400"/>
                <a:gd name="connsiteX4" fmla="*/ 0 w 552290"/>
                <a:gd name="connsiteY4" fmla="*/ 914400 h 914400"/>
                <a:gd name="connsiteX5" fmla="*/ 228600 w 552290"/>
                <a:gd name="connsiteY5" fmla="*/ 4572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290" h="914400">
                  <a:moveTo>
                    <a:pt x="0" y="0"/>
                  </a:moveTo>
                  <a:lnTo>
                    <a:pt x="323690" y="0"/>
                  </a:lnTo>
                  <a:lnTo>
                    <a:pt x="552290" y="457200"/>
                  </a:lnTo>
                  <a:lnTo>
                    <a:pt x="323690" y="914400"/>
                  </a:lnTo>
                  <a:lnTo>
                    <a:pt x="0" y="914400"/>
                  </a:lnTo>
                  <a:lnTo>
                    <a:pt x="228600" y="457200"/>
                  </a:lnTo>
                  <a:close/>
                </a:path>
              </a:pathLst>
            </a:custGeom>
            <a:solidFill>
              <a:srgbClr val="8D02F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1"/>
            </a:p>
          </p:txBody>
        </p:sp>
      </p:grpSp>
      <p:sp>
        <p:nvSpPr>
          <p:cNvPr id="1382" name="任意多边形: 形状 77">
            <a:extLst>
              <a:ext uri="{FF2B5EF4-FFF2-40B4-BE49-F238E27FC236}">
                <a16:creationId xmlns:a16="http://schemas.microsoft.com/office/drawing/2014/main" id="{72ECE4E5-1974-880B-5077-BF6C2757DAC0}"/>
              </a:ext>
            </a:extLst>
          </p:cNvPr>
          <p:cNvSpPr/>
          <p:nvPr/>
        </p:nvSpPr>
        <p:spPr>
          <a:xfrm flipV="1">
            <a:off x="4613818" y="798602"/>
            <a:ext cx="2971251" cy="144000"/>
          </a:xfrm>
          <a:custGeom>
            <a:avLst/>
            <a:gdLst>
              <a:gd name="connsiteX0" fmla="*/ 0 w 3238500"/>
              <a:gd name="connsiteY0" fmla="*/ 118110 h 118110"/>
              <a:gd name="connsiteX1" fmla="*/ 118110 w 3238500"/>
              <a:gd name="connsiteY1" fmla="*/ 0 h 118110"/>
              <a:gd name="connsiteX2" fmla="*/ 3124200 w 3238500"/>
              <a:gd name="connsiteY2" fmla="*/ 0 h 118110"/>
              <a:gd name="connsiteX3" fmla="*/ 3238500 w 3238500"/>
              <a:gd name="connsiteY3" fmla="*/ 114300 h 11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8500" h="118110">
                <a:moveTo>
                  <a:pt x="0" y="118110"/>
                </a:moveTo>
                <a:lnTo>
                  <a:pt x="118110" y="0"/>
                </a:lnTo>
                <a:lnTo>
                  <a:pt x="3124200" y="0"/>
                </a:lnTo>
                <a:lnTo>
                  <a:pt x="3238500" y="114300"/>
                </a:lnTo>
              </a:path>
            </a:pathLst>
          </a:custGeom>
          <a:noFill/>
          <a:ln w="12700">
            <a:solidFill>
              <a:srgbClr val="3AF4F8">
                <a:alpha val="70000"/>
              </a:srgbClr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68" name="任意多边形: 形状 1167">
            <a:extLst>
              <a:ext uri="{FF2B5EF4-FFF2-40B4-BE49-F238E27FC236}">
                <a16:creationId xmlns:a16="http://schemas.microsoft.com/office/drawing/2014/main" id="{9FD95FBA-5086-5205-F692-F1EA420C8B07}"/>
              </a:ext>
            </a:extLst>
          </p:cNvPr>
          <p:cNvSpPr/>
          <p:nvPr/>
        </p:nvSpPr>
        <p:spPr>
          <a:xfrm>
            <a:off x="4580499" y="2120942"/>
            <a:ext cx="3040570" cy="3867884"/>
          </a:xfrm>
          <a:custGeom>
            <a:avLst/>
            <a:gdLst>
              <a:gd name="connsiteX0" fmla="*/ 222779 w 3420000"/>
              <a:gd name="connsiteY0" fmla="*/ 0 h 5041017"/>
              <a:gd name="connsiteX1" fmla="*/ 3420000 w 3420000"/>
              <a:gd name="connsiteY1" fmla="*/ 0 h 5041017"/>
              <a:gd name="connsiteX2" fmla="*/ 3420000 w 3420000"/>
              <a:gd name="connsiteY2" fmla="*/ 4882982 h 5041017"/>
              <a:gd name="connsiteX3" fmla="*/ 3286465 w 3420000"/>
              <a:gd name="connsiteY3" fmla="*/ 5041017 h 5041017"/>
              <a:gd name="connsiteX4" fmla="*/ 0 w 3420000"/>
              <a:gd name="connsiteY4" fmla="*/ 5041017 h 5041017"/>
              <a:gd name="connsiteX5" fmla="*/ 0 w 3420000"/>
              <a:gd name="connsiteY5" fmla="*/ 204399 h 5041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0000" h="5041017">
                <a:moveTo>
                  <a:pt x="222779" y="0"/>
                </a:moveTo>
                <a:lnTo>
                  <a:pt x="3420000" y="0"/>
                </a:lnTo>
                <a:lnTo>
                  <a:pt x="3420000" y="4882982"/>
                </a:lnTo>
                <a:lnTo>
                  <a:pt x="3286465" y="5041017"/>
                </a:lnTo>
                <a:lnTo>
                  <a:pt x="0" y="5041017"/>
                </a:lnTo>
                <a:lnTo>
                  <a:pt x="0" y="204399"/>
                </a:lnTo>
                <a:close/>
              </a:path>
            </a:pathLst>
          </a:custGeom>
          <a:gradFill flip="none" rotWithShape="1">
            <a:gsLst>
              <a:gs pos="0">
                <a:srgbClr val="3BEFFF">
                  <a:alpha val="50000"/>
                </a:srgbClr>
              </a:gs>
              <a:gs pos="65000">
                <a:srgbClr val="8D02F3">
                  <a:alpha val="0"/>
                </a:srgbClr>
              </a:gs>
              <a:gs pos="33000">
                <a:srgbClr val="3BEFFF">
                  <a:alpha val="0"/>
                </a:srgbClr>
              </a:gs>
              <a:gs pos="95000">
                <a:srgbClr val="8D02F3">
                  <a:alpha val="5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6350">
            <a:solidFill>
              <a:schemeClr val="bg1">
                <a:alpha val="5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MiSans"/>
            </a:endParaRPr>
          </a:p>
        </p:txBody>
      </p:sp>
      <p:grpSp>
        <p:nvGrpSpPr>
          <p:cNvPr id="1170" name="组合 1169">
            <a:extLst>
              <a:ext uri="{FF2B5EF4-FFF2-40B4-BE49-F238E27FC236}">
                <a16:creationId xmlns:a16="http://schemas.microsoft.com/office/drawing/2014/main" id="{A8813CC4-8FC0-C2DD-6261-39617678ECEA}"/>
              </a:ext>
            </a:extLst>
          </p:cNvPr>
          <p:cNvGrpSpPr/>
          <p:nvPr/>
        </p:nvGrpSpPr>
        <p:grpSpPr>
          <a:xfrm>
            <a:off x="7362363" y="1985961"/>
            <a:ext cx="136031" cy="657317"/>
            <a:chOff x="7358452" y="1274293"/>
            <a:chExt cx="299434" cy="1201278"/>
          </a:xfrm>
        </p:grpSpPr>
        <p:grpSp>
          <p:nvGrpSpPr>
            <p:cNvPr id="1180" name="组合 1179">
              <a:extLst>
                <a:ext uri="{FF2B5EF4-FFF2-40B4-BE49-F238E27FC236}">
                  <a16:creationId xmlns:a16="http://schemas.microsoft.com/office/drawing/2014/main" id="{E1408C92-D0A5-3268-59D7-3A09D99D55E1}"/>
                </a:ext>
              </a:extLst>
            </p:cNvPr>
            <p:cNvGrpSpPr/>
            <p:nvPr/>
          </p:nvGrpSpPr>
          <p:grpSpPr>
            <a:xfrm>
              <a:off x="7470478" y="1274293"/>
              <a:ext cx="187408" cy="1201278"/>
              <a:chOff x="7470478" y="1274293"/>
              <a:chExt cx="187408" cy="1201278"/>
            </a:xfrm>
          </p:grpSpPr>
          <p:cxnSp>
            <p:nvCxnSpPr>
              <p:cNvPr id="1185" name="直接连接符 1184">
                <a:extLst>
                  <a:ext uri="{FF2B5EF4-FFF2-40B4-BE49-F238E27FC236}">
                    <a16:creationId xmlns:a16="http://schemas.microsoft.com/office/drawing/2014/main" id="{8E72B46D-8F71-8C2B-57A7-70E887CF56B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54946" y="1274293"/>
                <a:ext cx="0" cy="270455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6" name="直接连接符 1185">
                <a:extLst>
                  <a:ext uri="{FF2B5EF4-FFF2-40B4-BE49-F238E27FC236}">
                    <a16:creationId xmlns:a16="http://schemas.microsoft.com/office/drawing/2014/main" id="{998F3A54-6337-6E3E-0438-A92B3158E2B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71317" y="1543476"/>
                <a:ext cx="186569" cy="151509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7" name="直接连接符 1186">
                <a:extLst>
                  <a:ext uri="{FF2B5EF4-FFF2-40B4-BE49-F238E27FC236}">
                    <a16:creationId xmlns:a16="http://schemas.microsoft.com/office/drawing/2014/main" id="{FA31D834-CCBD-4DF9-C7B3-E5BEC04300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70478" y="1694985"/>
                <a:ext cx="0" cy="780586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1" name="组合 1180">
              <a:extLst>
                <a:ext uri="{FF2B5EF4-FFF2-40B4-BE49-F238E27FC236}">
                  <a16:creationId xmlns:a16="http://schemas.microsoft.com/office/drawing/2014/main" id="{04E9E9CB-E4DF-581E-59E7-BD4CAC63B419}"/>
                </a:ext>
              </a:extLst>
            </p:cNvPr>
            <p:cNvGrpSpPr/>
            <p:nvPr/>
          </p:nvGrpSpPr>
          <p:grpSpPr>
            <a:xfrm>
              <a:off x="7358452" y="1274293"/>
              <a:ext cx="187408" cy="695756"/>
              <a:chOff x="7358452" y="1274293"/>
              <a:chExt cx="187408" cy="695756"/>
            </a:xfrm>
          </p:grpSpPr>
          <p:cxnSp>
            <p:nvCxnSpPr>
              <p:cNvPr id="1182" name="直接连接符 1181">
                <a:extLst>
                  <a:ext uri="{FF2B5EF4-FFF2-40B4-BE49-F238E27FC236}">
                    <a16:creationId xmlns:a16="http://schemas.microsoft.com/office/drawing/2014/main" id="{B8284FEF-F82A-DB15-E585-576E7C0BB7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2920" y="1274293"/>
                <a:ext cx="0" cy="270455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3" name="直接连接符 1182">
                <a:extLst>
                  <a:ext uri="{FF2B5EF4-FFF2-40B4-BE49-F238E27FC236}">
                    <a16:creationId xmlns:a16="http://schemas.microsoft.com/office/drawing/2014/main" id="{61726775-7FE9-B5D4-341C-54FE01595A8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359291" y="1543476"/>
                <a:ext cx="186569" cy="151509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4" name="直接连接符 1183">
                <a:extLst>
                  <a:ext uri="{FF2B5EF4-FFF2-40B4-BE49-F238E27FC236}">
                    <a16:creationId xmlns:a16="http://schemas.microsoft.com/office/drawing/2014/main" id="{95C20CDA-01A5-561A-DB54-4065B404BF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58452" y="1694985"/>
                <a:ext cx="0" cy="275064"/>
              </a:xfrm>
              <a:prstGeom prst="line">
                <a:avLst/>
              </a:prstGeom>
              <a:ln>
                <a:solidFill>
                  <a:srgbClr val="3AF4F8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56" name="任意多边形: 形状 1255">
            <a:extLst>
              <a:ext uri="{FF2B5EF4-FFF2-40B4-BE49-F238E27FC236}">
                <a16:creationId xmlns:a16="http://schemas.microsoft.com/office/drawing/2014/main" id="{50E96948-21BA-9129-84F5-F14C3D949018}"/>
              </a:ext>
            </a:extLst>
          </p:cNvPr>
          <p:cNvSpPr/>
          <p:nvPr/>
        </p:nvSpPr>
        <p:spPr>
          <a:xfrm>
            <a:off x="8147289" y="2120942"/>
            <a:ext cx="3040570" cy="3867884"/>
          </a:xfrm>
          <a:custGeom>
            <a:avLst/>
            <a:gdLst>
              <a:gd name="connsiteX0" fmla="*/ 222779 w 3420000"/>
              <a:gd name="connsiteY0" fmla="*/ 0 h 5041017"/>
              <a:gd name="connsiteX1" fmla="*/ 3420000 w 3420000"/>
              <a:gd name="connsiteY1" fmla="*/ 0 h 5041017"/>
              <a:gd name="connsiteX2" fmla="*/ 3420000 w 3420000"/>
              <a:gd name="connsiteY2" fmla="*/ 4882982 h 5041017"/>
              <a:gd name="connsiteX3" fmla="*/ 3286465 w 3420000"/>
              <a:gd name="connsiteY3" fmla="*/ 5041017 h 5041017"/>
              <a:gd name="connsiteX4" fmla="*/ 0 w 3420000"/>
              <a:gd name="connsiteY4" fmla="*/ 5041017 h 5041017"/>
              <a:gd name="connsiteX5" fmla="*/ 0 w 3420000"/>
              <a:gd name="connsiteY5" fmla="*/ 204399 h 5041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0000" h="5041017">
                <a:moveTo>
                  <a:pt x="222779" y="0"/>
                </a:moveTo>
                <a:lnTo>
                  <a:pt x="3420000" y="0"/>
                </a:lnTo>
                <a:lnTo>
                  <a:pt x="3420000" y="4882982"/>
                </a:lnTo>
                <a:lnTo>
                  <a:pt x="3286465" y="5041017"/>
                </a:lnTo>
                <a:lnTo>
                  <a:pt x="0" y="5041017"/>
                </a:lnTo>
                <a:lnTo>
                  <a:pt x="0" y="204399"/>
                </a:lnTo>
                <a:close/>
              </a:path>
            </a:pathLst>
          </a:custGeom>
          <a:gradFill flip="none" rotWithShape="1">
            <a:gsLst>
              <a:gs pos="0">
                <a:srgbClr val="3BEFFF">
                  <a:alpha val="50000"/>
                </a:srgbClr>
              </a:gs>
              <a:gs pos="65000">
                <a:srgbClr val="8D02F3">
                  <a:alpha val="0"/>
                </a:srgbClr>
              </a:gs>
              <a:gs pos="33000">
                <a:srgbClr val="3BEFFF">
                  <a:alpha val="0"/>
                </a:srgbClr>
              </a:gs>
              <a:gs pos="95000">
                <a:srgbClr val="8D02F3">
                  <a:alpha val="5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6350">
            <a:solidFill>
              <a:schemeClr val="bg1">
                <a:alpha val="5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MiSans"/>
            </a:endParaRPr>
          </a:p>
        </p:txBody>
      </p:sp>
      <p:grpSp>
        <p:nvGrpSpPr>
          <p:cNvPr id="1258" name="组合 1257">
            <a:extLst>
              <a:ext uri="{FF2B5EF4-FFF2-40B4-BE49-F238E27FC236}">
                <a16:creationId xmlns:a16="http://schemas.microsoft.com/office/drawing/2014/main" id="{DCD4FF95-57CC-B570-4B1C-36ED63ED4E68}"/>
              </a:ext>
            </a:extLst>
          </p:cNvPr>
          <p:cNvGrpSpPr/>
          <p:nvPr/>
        </p:nvGrpSpPr>
        <p:grpSpPr>
          <a:xfrm>
            <a:off x="10929153" y="1985961"/>
            <a:ext cx="136031" cy="657317"/>
            <a:chOff x="7358452" y="1274293"/>
            <a:chExt cx="299434" cy="1201278"/>
          </a:xfrm>
        </p:grpSpPr>
        <p:grpSp>
          <p:nvGrpSpPr>
            <p:cNvPr id="1268" name="组合 1267">
              <a:extLst>
                <a:ext uri="{FF2B5EF4-FFF2-40B4-BE49-F238E27FC236}">
                  <a16:creationId xmlns:a16="http://schemas.microsoft.com/office/drawing/2014/main" id="{B133E7FE-8C99-FD8A-EC95-4414505A6F49}"/>
                </a:ext>
              </a:extLst>
            </p:cNvPr>
            <p:cNvGrpSpPr/>
            <p:nvPr/>
          </p:nvGrpSpPr>
          <p:grpSpPr>
            <a:xfrm>
              <a:off x="7470478" y="1274293"/>
              <a:ext cx="187408" cy="1201278"/>
              <a:chOff x="7470478" y="1274293"/>
              <a:chExt cx="187408" cy="1201278"/>
            </a:xfrm>
          </p:grpSpPr>
          <p:cxnSp>
            <p:nvCxnSpPr>
              <p:cNvPr id="1273" name="直接连接符 1272">
                <a:extLst>
                  <a:ext uri="{FF2B5EF4-FFF2-40B4-BE49-F238E27FC236}">
                    <a16:creationId xmlns:a16="http://schemas.microsoft.com/office/drawing/2014/main" id="{6C9AFED8-98D7-AA09-8BC9-066B23F39D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54946" y="1274293"/>
                <a:ext cx="0" cy="270455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4" name="直接连接符 1273">
                <a:extLst>
                  <a:ext uri="{FF2B5EF4-FFF2-40B4-BE49-F238E27FC236}">
                    <a16:creationId xmlns:a16="http://schemas.microsoft.com/office/drawing/2014/main" id="{4297F232-3FE8-776B-9A9C-AA40BC7BD9E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71317" y="1543476"/>
                <a:ext cx="186569" cy="151509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5" name="直接连接符 1274">
                <a:extLst>
                  <a:ext uri="{FF2B5EF4-FFF2-40B4-BE49-F238E27FC236}">
                    <a16:creationId xmlns:a16="http://schemas.microsoft.com/office/drawing/2014/main" id="{24F4E5D4-3C32-C7C1-78B7-63C0A3741B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70478" y="1694985"/>
                <a:ext cx="0" cy="780586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69" name="组合 1268">
              <a:extLst>
                <a:ext uri="{FF2B5EF4-FFF2-40B4-BE49-F238E27FC236}">
                  <a16:creationId xmlns:a16="http://schemas.microsoft.com/office/drawing/2014/main" id="{2904A72A-199E-C1D6-3C66-81451AD4F7FE}"/>
                </a:ext>
              </a:extLst>
            </p:cNvPr>
            <p:cNvGrpSpPr/>
            <p:nvPr/>
          </p:nvGrpSpPr>
          <p:grpSpPr>
            <a:xfrm>
              <a:off x="7358452" y="1274293"/>
              <a:ext cx="187408" cy="695756"/>
              <a:chOff x="7358452" y="1274293"/>
              <a:chExt cx="187408" cy="695756"/>
            </a:xfrm>
          </p:grpSpPr>
          <p:cxnSp>
            <p:nvCxnSpPr>
              <p:cNvPr id="1270" name="直接连接符 1269">
                <a:extLst>
                  <a:ext uri="{FF2B5EF4-FFF2-40B4-BE49-F238E27FC236}">
                    <a16:creationId xmlns:a16="http://schemas.microsoft.com/office/drawing/2014/main" id="{DB5D5B07-AF9C-C5BE-962E-1A28878FD7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2920" y="1274293"/>
                <a:ext cx="0" cy="270455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1" name="直接连接符 1270">
                <a:extLst>
                  <a:ext uri="{FF2B5EF4-FFF2-40B4-BE49-F238E27FC236}">
                    <a16:creationId xmlns:a16="http://schemas.microsoft.com/office/drawing/2014/main" id="{7EEA9702-A67D-3BC8-34EE-5855D09A9CF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359291" y="1543476"/>
                <a:ext cx="186569" cy="151509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2" name="直接连接符 1271">
                <a:extLst>
                  <a:ext uri="{FF2B5EF4-FFF2-40B4-BE49-F238E27FC236}">
                    <a16:creationId xmlns:a16="http://schemas.microsoft.com/office/drawing/2014/main" id="{E8BD8131-CB1B-37E8-2E07-8FA368FBEA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58452" y="1694985"/>
                <a:ext cx="0" cy="275064"/>
              </a:xfrm>
              <a:prstGeom prst="line">
                <a:avLst/>
              </a:prstGeom>
              <a:ln>
                <a:solidFill>
                  <a:srgbClr val="3AF4F8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95" name="矩形: 剪去对角 1194">
            <a:extLst>
              <a:ext uri="{FF2B5EF4-FFF2-40B4-BE49-F238E27FC236}">
                <a16:creationId xmlns:a16="http://schemas.microsoft.com/office/drawing/2014/main" id="{71D01FE2-5746-E89E-637D-7992E19982F5}"/>
              </a:ext>
            </a:extLst>
          </p:cNvPr>
          <p:cNvSpPr/>
          <p:nvPr/>
        </p:nvSpPr>
        <p:spPr>
          <a:xfrm>
            <a:off x="4747805" y="3154770"/>
            <a:ext cx="2704905" cy="2458741"/>
          </a:xfrm>
          <a:prstGeom prst="snip2DiagRect">
            <a:avLst>
              <a:gd name="adj1" fmla="val 0"/>
              <a:gd name="adj2" fmla="val 8384"/>
            </a:avLst>
          </a:prstGeom>
          <a:solidFill>
            <a:srgbClr val="3BE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7" name="文本框 1196">
            <a:extLst>
              <a:ext uri="{FF2B5EF4-FFF2-40B4-BE49-F238E27FC236}">
                <a16:creationId xmlns:a16="http://schemas.microsoft.com/office/drawing/2014/main" id="{DF63752E-5079-35BA-FF93-3212890E6061}"/>
              </a:ext>
            </a:extLst>
          </p:cNvPr>
          <p:cNvSpPr txBox="1"/>
          <p:nvPr/>
        </p:nvSpPr>
        <p:spPr>
          <a:xfrm>
            <a:off x="4819794" y="3492494"/>
            <a:ext cx="2555999" cy="2847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>
                <a:solidFill>
                  <a:srgbClr val="3AF4F8"/>
                </a:solidFill>
                <a:latin typeface="金山云技术体" pitchFamily="2" charset="-122"/>
                <a:ea typeface="金山云技术体" pitchFamily="2" charset="-122"/>
              </a:rPr>
              <a:t>提高自身综合素质</a:t>
            </a:r>
          </a:p>
        </p:txBody>
      </p:sp>
      <p:sp>
        <p:nvSpPr>
          <p:cNvPr id="1203" name="矩形 1202">
            <a:extLst>
              <a:ext uri="{FF2B5EF4-FFF2-40B4-BE49-F238E27FC236}">
                <a16:creationId xmlns:a16="http://schemas.microsoft.com/office/drawing/2014/main" id="{14A4FAE3-D9BF-7D10-1BA2-4A761BEE22D8}"/>
              </a:ext>
            </a:extLst>
          </p:cNvPr>
          <p:cNvSpPr/>
          <p:nvPr/>
        </p:nvSpPr>
        <p:spPr>
          <a:xfrm>
            <a:off x="4819795" y="4599235"/>
            <a:ext cx="2555999" cy="324002"/>
          </a:xfrm>
          <a:prstGeom prst="rect">
            <a:avLst/>
          </a:prstGeom>
          <a:noFill/>
          <a:ln w="3175">
            <a:gradFill flip="none" rotWithShape="1">
              <a:gsLst>
                <a:gs pos="0">
                  <a:srgbClr val="3BEFFF"/>
                </a:gs>
                <a:gs pos="100000">
                  <a:srgbClr val="8D02F3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204" name="文本框 1203">
            <a:extLst>
              <a:ext uri="{FF2B5EF4-FFF2-40B4-BE49-F238E27FC236}">
                <a16:creationId xmlns:a16="http://schemas.microsoft.com/office/drawing/2014/main" id="{F645762C-BD61-27D9-53E7-FC7FE4DD5196}"/>
              </a:ext>
            </a:extLst>
          </p:cNvPr>
          <p:cNvSpPr txBox="1"/>
          <p:nvPr/>
        </p:nvSpPr>
        <p:spPr>
          <a:xfrm>
            <a:off x="4819795" y="4663182"/>
            <a:ext cx="255599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1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加强阅读</a:t>
            </a:r>
            <a:endParaRPr lang="zh-CN" altLang="en-US" sz="14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05" name="矩形 1204">
            <a:extLst>
              <a:ext uri="{FF2B5EF4-FFF2-40B4-BE49-F238E27FC236}">
                <a16:creationId xmlns:a16="http://schemas.microsoft.com/office/drawing/2014/main" id="{7FD970AB-7290-F0D7-09EE-DC70A60A26CE}"/>
              </a:ext>
            </a:extLst>
          </p:cNvPr>
          <p:cNvSpPr/>
          <p:nvPr/>
        </p:nvSpPr>
        <p:spPr>
          <a:xfrm>
            <a:off x="4819794" y="4987181"/>
            <a:ext cx="2555999" cy="324002"/>
          </a:xfrm>
          <a:prstGeom prst="rect">
            <a:avLst/>
          </a:prstGeom>
          <a:noFill/>
          <a:ln w="3175">
            <a:gradFill flip="none" rotWithShape="1">
              <a:gsLst>
                <a:gs pos="0">
                  <a:srgbClr val="3BEFFF"/>
                </a:gs>
                <a:gs pos="100000">
                  <a:srgbClr val="8D02F3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206" name="文本框 1205">
            <a:extLst>
              <a:ext uri="{FF2B5EF4-FFF2-40B4-BE49-F238E27FC236}">
                <a16:creationId xmlns:a16="http://schemas.microsoft.com/office/drawing/2014/main" id="{BD4C4AE6-7933-9F3C-2BE5-CCE37E635884}"/>
              </a:ext>
            </a:extLst>
          </p:cNvPr>
          <p:cNvSpPr txBox="1"/>
          <p:nvPr/>
        </p:nvSpPr>
        <p:spPr>
          <a:xfrm>
            <a:off x="4819794" y="5051128"/>
            <a:ext cx="255599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参加培训</a:t>
            </a:r>
          </a:p>
        </p:txBody>
      </p:sp>
      <p:sp>
        <p:nvSpPr>
          <p:cNvPr id="1208" name="文本框 1207">
            <a:extLst>
              <a:ext uri="{FF2B5EF4-FFF2-40B4-BE49-F238E27FC236}">
                <a16:creationId xmlns:a16="http://schemas.microsoft.com/office/drawing/2014/main" id="{A865232A-E92A-1795-4866-C9E3FD5648D2}"/>
              </a:ext>
            </a:extLst>
          </p:cNvPr>
          <p:cNvSpPr txBox="1"/>
          <p:nvPr/>
        </p:nvSpPr>
        <p:spPr>
          <a:xfrm>
            <a:off x="4641081" y="2360587"/>
            <a:ext cx="29193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>
                <a:solidFill>
                  <a:srgbClr val="3AF4F8"/>
                </a:solidFill>
                <a:latin typeface="金山云技术体" pitchFamily="2" charset="-122"/>
                <a:ea typeface="金山云技术体" pitchFamily="2" charset="-122"/>
              </a:rPr>
              <a:t>培养跨领域知识体系</a:t>
            </a:r>
          </a:p>
        </p:txBody>
      </p:sp>
      <p:sp>
        <p:nvSpPr>
          <p:cNvPr id="1283" name="矩形: 剪去对角 1282">
            <a:extLst>
              <a:ext uri="{FF2B5EF4-FFF2-40B4-BE49-F238E27FC236}">
                <a16:creationId xmlns:a16="http://schemas.microsoft.com/office/drawing/2014/main" id="{8431D87B-700B-6A8E-3DA0-E778AF7E2FEE}"/>
              </a:ext>
            </a:extLst>
          </p:cNvPr>
          <p:cNvSpPr/>
          <p:nvPr/>
        </p:nvSpPr>
        <p:spPr>
          <a:xfrm>
            <a:off x="8314595" y="3154770"/>
            <a:ext cx="2704905" cy="2458741"/>
          </a:xfrm>
          <a:prstGeom prst="snip2DiagRect">
            <a:avLst>
              <a:gd name="adj1" fmla="val 0"/>
              <a:gd name="adj2" fmla="val 8384"/>
            </a:avLst>
          </a:prstGeom>
          <a:solidFill>
            <a:srgbClr val="3BE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5" name="文本框 1284">
            <a:extLst>
              <a:ext uri="{FF2B5EF4-FFF2-40B4-BE49-F238E27FC236}">
                <a16:creationId xmlns:a16="http://schemas.microsoft.com/office/drawing/2014/main" id="{D0A65E82-79CE-79C4-66A0-49C664290E2E}"/>
              </a:ext>
            </a:extLst>
          </p:cNvPr>
          <p:cNvSpPr txBox="1"/>
          <p:nvPr/>
        </p:nvSpPr>
        <p:spPr>
          <a:xfrm>
            <a:off x="8386584" y="3492495"/>
            <a:ext cx="2555999" cy="2847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>
                <a:solidFill>
                  <a:srgbClr val="3AF4F8"/>
                </a:solidFill>
                <a:latin typeface="金山云技术体" pitchFamily="2" charset="-122"/>
                <a:ea typeface="金山云技术体" pitchFamily="2" charset="-122"/>
              </a:rPr>
              <a:t>人机协同发展</a:t>
            </a:r>
          </a:p>
        </p:txBody>
      </p:sp>
      <p:sp>
        <p:nvSpPr>
          <p:cNvPr id="1291" name="矩形 1290">
            <a:extLst>
              <a:ext uri="{FF2B5EF4-FFF2-40B4-BE49-F238E27FC236}">
                <a16:creationId xmlns:a16="http://schemas.microsoft.com/office/drawing/2014/main" id="{703D99E3-6B9A-099E-6AC4-7A8A07FA433B}"/>
              </a:ext>
            </a:extLst>
          </p:cNvPr>
          <p:cNvSpPr/>
          <p:nvPr/>
        </p:nvSpPr>
        <p:spPr>
          <a:xfrm>
            <a:off x="8386585" y="4599235"/>
            <a:ext cx="2555999" cy="324002"/>
          </a:xfrm>
          <a:prstGeom prst="rect">
            <a:avLst/>
          </a:prstGeom>
          <a:noFill/>
          <a:ln w="3175">
            <a:gradFill flip="none" rotWithShape="1">
              <a:gsLst>
                <a:gs pos="0">
                  <a:srgbClr val="3BEFFF"/>
                </a:gs>
                <a:gs pos="100000">
                  <a:srgbClr val="8D02F3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292" name="文本框 1291">
            <a:extLst>
              <a:ext uri="{FF2B5EF4-FFF2-40B4-BE49-F238E27FC236}">
                <a16:creationId xmlns:a16="http://schemas.microsoft.com/office/drawing/2014/main" id="{84272E81-25A0-8063-8BBD-A104B0288C53}"/>
              </a:ext>
            </a:extLst>
          </p:cNvPr>
          <p:cNvSpPr txBox="1"/>
          <p:nvPr/>
        </p:nvSpPr>
        <p:spPr>
          <a:xfrm>
            <a:off x="8386585" y="4663182"/>
            <a:ext cx="255599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zh-CN" sz="1400" kern="1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利用</a:t>
            </a:r>
            <a:r>
              <a:rPr lang="en-US" altLang="zh-CN" sz="1400" kern="1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AI</a:t>
            </a:r>
            <a:r>
              <a:rPr lang="zh-CN" altLang="zh-CN" sz="1400" kern="1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工具提高效率</a:t>
            </a:r>
            <a:endParaRPr lang="zh-CN" altLang="en-US" sz="14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93" name="矩形 1292">
            <a:extLst>
              <a:ext uri="{FF2B5EF4-FFF2-40B4-BE49-F238E27FC236}">
                <a16:creationId xmlns:a16="http://schemas.microsoft.com/office/drawing/2014/main" id="{E3095BFD-36F2-2F41-117C-0C7E1743A438}"/>
              </a:ext>
            </a:extLst>
          </p:cNvPr>
          <p:cNvSpPr/>
          <p:nvPr/>
        </p:nvSpPr>
        <p:spPr>
          <a:xfrm>
            <a:off x="8386584" y="4987181"/>
            <a:ext cx="2555999" cy="324002"/>
          </a:xfrm>
          <a:prstGeom prst="rect">
            <a:avLst/>
          </a:prstGeom>
          <a:noFill/>
          <a:ln w="3175">
            <a:gradFill flip="none" rotWithShape="1">
              <a:gsLst>
                <a:gs pos="0">
                  <a:srgbClr val="3BEFFF"/>
                </a:gs>
                <a:gs pos="100000">
                  <a:srgbClr val="8D02F3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294" name="文本框 1293">
            <a:extLst>
              <a:ext uri="{FF2B5EF4-FFF2-40B4-BE49-F238E27FC236}">
                <a16:creationId xmlns:a16="http://schemas.microsoft.com/office/drawing/2014/main" id="{541CCD44-7D59-0CE5-7A39-2817DEAA1078}"/>
              </a:ext>
            </a:extLst>
          </p:cNvPr>
          <p:cNvSpPr txBox="1"/>
          <p:nvPr/>
        </p:nvSpPr>
        <p:spPr>
          <a:xfrm>
            <a:off x="8386584" y="5051128"/>
            <a:ext cx="255599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发挥自身的优势</a:t>
            </a:r>
          </a:p>
        </p:txBody>
      </p:sp>
      <p:sp>
        <p:nvSpPr>
          <p:cNvPr id="1296" name="文本框 1295">
            <a:extLst>
              <a:ext uri="{FF2B5EF4-FFF2-40B4-BE49-F238E27FC236}">
                <a16:creationId xmlns:a16="http://schemas.microsoft.com/office/drawing/2014/main" id="{9F28C7BD-B9FE-3F58-AD15-E2CFFA4782E7}"/>
              </a:ext>
            </a:extLst>
          </p:cNvPr>
          <p:cNvSpPr txBox="1"/>
          <p:nvPr/>
        </p:nvSpPr>
        <p:spPr>
          <a:xfrm>
            <a:off x="8207871" y="2360587"/>
            <a:ext cx="29193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>
                <a:solidFill>
                  <a:srgbClr val="3AF4F8"/>
                </a:solidFill>
                <a:latin typeface="金山云技术体" pitchFamily="2" charset="-122"/>
                <a:ea typeface="金山云技术体" pitchFamily="2" charset="-122"/>
              </a:rPr>
              <a:t>学会与</a:t>
            </a:r>
            <a:r>
              <a:rPr lang="en-US" altLang="zh-CN" sz="2200">
                <a:solidFill>
                  <a:srgbClr val="3AF4F8"/>
                </a:solidFill>
                <a:latin typeface="金山云技术体" pitchFamily="2" charset="-122"/>
                <a:ea typeface="金山云技术体" pitchFamily="2" charset="-122"/>
              </a:rPr>
              <a:t>AI</a:t>
            </a:r>
            <a:r>
              <a:rPr lang="zh-CN" altLang="en-US" sz="2200">
                <a:solidFill>
                  <a:srgbClr val="3AF4F8"/>
                </a:solidFill>
                <a:latin typeface="金山云技术体" pitchFamily="2" charset="-122"/>
                <a:ea typeface="金山云技术体" pitchFamily="2" charset="-122"/>
              </a:rPr>
              <a:t>协同工作</a:t>
            </a:r>
          </a:p>
        </p:txBody>
      </p:sp>
      <p:grpSp>
        <p:nvGrpSpPr>
          <p:cNvPr id="1360" name="组合 1359">
            <a:extLst>
              <a:ext uri="{FF2B5EF4-FFF2-40B4-BE49-F238E27FC236}">
                <a16:creationId xmlns:a16="http://schemas.microsoft.com/office/drawing/2014/main" id="{66BB4E91-1CB1-CA80-CCD5-B83EFE6AD26B}"/>
              </a:ext>
            </a:extLst>
          </p:cNvPr>
          <p:cNvGrpSpPr/>
          <p:nvPr/>
        </p:nvGrpSpPr>
        <p:grpSpPr>
          <a:xfrm>
            <a:off x="4510097" y="2026891"/>
            <a:ext cx="840295" cy="444508"/>
            <a:chOff x="876131" y="1326150"/>
            <a:chExt cx="840295" cy="444508"/>
          </a:xfrm>
        </p:grpSpPr>
        <p:grpSp>
          <p:nvGrpSpPr>
            <p:cNvPr id="1361" name="组合 1360">
              <a:extLst>
                <a:ext uri="{FF2B5EF4-FFF2-40B4-BE49-F238E27FC236}">
                  <a16:creationId xmlns:a16="http://schemas.microsoft.com/office/drawing/2014/main" id="{1C1C68B7-A0AD-3F2A-0B3A-AFAC0980DDFD}"/>
                </a:ext>
              </a:extLst>
            </p:cNvPr>
            <p:cNvGrpSpPr/>
            <p:nvPr/>
          </p:nvGrpSpPr>
          <p:grpSpPr>
            <a:xfrm>
              <a:off x="876131" y="1343702"/>
              <a:ext cx="806686" cy="426956"/>
              <a:chOff x="558720" y="1409520"/>
              <a:chExt cx="1808468" cy="979854"/>
            </a:xfrm>
          </p:grpSpPr>
          <p:cxnSp>
            <p:nvCxnSpPr>
              <p:cNvPr id="1363" name="直接连接符 1362">
                <a:extLst>
                  <a:ext uri="{FF2B5EF4-FFF2-40B4-BE49-F238E27FC236}">
                    <a16:creationId xmlns:a16="http://schemas.microsoft.com/office/drawing/2014/main" id="{66C47B45-39A7-2CB6-4F9C-261C0D7F143D}"/>
                  </a:ext>
                </a:extLst>
              </p:cNvPr>
              <p:cNvCxnSpPr/>
              <p:nvPr/>
            </p:nvCxnSpPr>
            <p:spPr>
              <a:xfrm>
                <a:off x="1071189" y="1409520"/>
                <a:ext cx="1295999" cy="0"/>
              </a:xfrm>
              <a:prstGeom prst="line">
                <a:avLst/>
              </a:prstGeom>
              <a:ln w="3175"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4" name="直接连接符 1363">
                <a:extLst>
                  <a:ext uri="{FF2B5EF4-FFF2-40B4-BE49-F238E27FC236}">
                    <a16:creationId xmlns:a16="http://schemas.microsoft.com/office/drawing/2014/main" id="{24B28E23-2C29-E8BD-C8A1-B5BD3F8A3C8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2587" y="1827970"/>
                <a:ext cx="0" cy="561404"/>
              </a:xfrm>
              <a:prstGeom prst="line">
                <a:avLst/>
              </a:prstGeom>
              <a:ln w="3175">
                <a:solidFill>
                  <a:srgbClr val="3AF4F8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5" name="直接连接符 1364">
                <a:extLst>
                  <a:ext uri="{FF2B5EF4-FFF2-40B4-BE49-F238E27FC236}">
                    <a16:creationId xmlns:a16="http://schemas.microsoft.com/office/drawing/2014/main" id="{BBDE7019-0BF9-9BDF-67FF-46FA262AB40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58720" y="1409520"/>
                <a:ext cx="511238" cy="426053"/>
              </a:xfrm>
              <a:prstGeom prst="line">
                <a:avLst/>
              </a:prstGeom>
              <a:ln w="3175"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62" name="椭圆 1361">
              <a:extLst>
                <a:ext uri="{FF2B5EF4-FFF2-40B4-BE49-F238E27FC236}">
                  <a16:creationId xmlns:a16="http://schemas.microsoft.com/office/drawing/2014/main" id="{41325FCB-823A-1A11-1D43-8AC098B341C1}"/>
                </a:ext>
              </a:extLst>
            </p:cNvPr>
            <p:cNvSpPr/>
            <p:nvPr/>
          </p:nvSpPr>
          <p:spPr>
            <a:xfrm>
              <a:off x="1680426" y="1326150"/>
              <a:ext cx="36000" cy="36000"/>
            </a:xfrm>
            <a:prstGeom prst="ellipse">
              <a:avLst/>
            </a:prstGeom>
            <a:noFill/>
            <a:ln w="3175">
              <a:solidFill>
                <a:srgbClr val="3AF4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66" name="组合 1365">
            <a:extLst>
              <a:ext uri="{FF2B5EF4-FFF2-40B4-BE49-F238E27FC236}">
                <a16:creationId xmlns:a16="http://schemas.microsoft.com/office/drawing/2014/main" id="{3D19D003-938A-39E7-1335-D06081FAFADA}"/>
              </a:ext>
            </a:extLst>
          </p:cNvPr>
          <p:cNvGrpSpPr/>
          <p:nvPr/>
        </p:nvGrpSpPr>
        <p:grpSpPr>
          <a:xfrm>
            <a:off x="8079322" y="2026891"/>
            <a:ext cx="840295" cy="444508"/>
            <a:chOff x="876131" y="1326150"/>
            <a:chExt cx="840295" cy="444508"/>
          </a:xfrm>
        </p:grpSpPr>
        <p:grpSp>
          <p:nvGrpSpPr>
            <p:cNvPr id="1367" name="组合 1366">
              <a:extLst>
                <a:ext uri="{FF2B5EF4-FFF2-40B4-BE49-F238E27FC236}">
                  <a16:creationId xmlns:a16="http://schemas.microsoft.com/office/drawing/2014/main" id="{C851D4A8-FFEE-1381-44BF-86A0E98E0F98}"/>
                </a:ext>
              </a:extLst>
            </p:cNvPr>
            <p:cNvGrpSpPr/>
            <p:nvPr/>
          </p:nvGrpSpPr>
          <p:grpSpPr>
            <a:xfrm>
              <a:off x="876131" y="1343702"/>
              <a:ext cx="806686" cy="426956"/>
              <a:chOff x="558720" y="1409520"/>
              <a:chExt cx="1808468" cy="979854"/>
            </a:xfrm>
          </p:grpSpPr>
          <p:cxnSp>
            <p:nvCxnSpPr>
              <p:cNvPr id="1369" name="直接连接符 1368">
                <a:extLst>
                  <a:ext uri="{FF2B5EF4-FFF2-40B4-BE49-F238E27FC236}">
                    <a16:creationId xmlns:a16="http://schemas.microsoft.com/office/drawing/2014/main" id="{0481972B-B377-01BA-B4FC-AE2A9B76999B}"/>
                  </a:ext>
                </a:extLst>
              </p:cNvPr>
              <p:cNvCxnSpPr/>
              <p:nvPr/>
            </p:nvCxnSpPr>
            <p:spPr>
              <a:xfrm>
                <a:off x="1071189" y="1409520"/>
                <a:ext cx="1295999" cy="0"/>
              </a:xfrm>
              <a:prstGeom prst="line">
                <a:avLst/>
              </a:prstGeom>
              <a:ln w="3175"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0" name="直接连接符 1369">
                <a:extLst>
                  <a:ext uri="{FF2B5EF4-FFF2-40B4-BE49-F238E27FC236}">
                    <a16:creationId xmlns:a16="http://schemas.microsoft.com/office/drawing/2014/main" id="{F927DFC2-1650-2960-4AD7-69FD37FF03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2587" y="1827970"/>
                <a:ext cx="0" cy="561404"/>
              </a:xfrm>
              <a:prstGeom prst="line">
                <a:avLst/>
              </a:prstGeom>
              <a:ln w="3175">
                <a:solidFill>
                  <a:srgbClr val="3AF4F8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1" name="直接连接符 1370">
                <a:extLst>
                  <a:ext uri="{FF2B5EF4-FFF2-40B4-BE49-F238E27FC236}">
                    <a16:creationId xmlns:a16="http://schemas.microsoft.com/office/drawing/2014/main" id="{4D597F1E-997F-CE9B-BDA3-59AC35B35E3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58720" y="1409520"/>
                <a:ext cx="511238" cy="426053"/>
              </a:xfrm>
              <a:prstGeom prst="line">
                <a:avLst/>
              </a:prstGeom>
              <a:ln w="3175"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68" name="椭圆 1367">
              <a:extLst>
                <a:ext uri="{FF2B5EF4-FFF2-40B4-BE49-F238E27FC236}">
                  <a16:creationId xmlns:a16="http://schemas.microsoft.com/office/drawing/2014/main" id="{9E472FE9-7083-3F80-17A1-E52D13F27041}"/>
                </a:ext>
              </a:extLst>
            </p:cNvPr>
            <p:cNvSpPr/>
            <p:nvPr/>
          </p:nvSpPr>
          <p:spPr>
            <a:xfrm>
              <a:off x="1680426" y="1326150"/>
              <a:ext cx="36000" cy="36000"/>
            </a:xfrm>
            <a:prstGeom prst="ellipse">
              <a:avLst/>
            </a:prstGeom>
            <a:noFill/>
            <a:ln w="3175">
              <a:solidFill>
                <a:srgbClr val="3AF4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F9D85BC8-35CE-BE34-7F35-EB75239E6788}"/>
              </a:ext>
            </a:extLst>
          </p:cNvPr>
          <p:cNvSpPr txBox="1"/>
          <p:nvPr/>
        </p:nvSpPr>
        <p:spPr>
          <a:xfrm>
            <a:off x="8386584" y="3857694"/>
            <a:ext cx="2555999" cy="5745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altLang="zh-CN" sz="14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AI</a:t>
            </a:r>
            <a:r>
              <a:rPr lang="zh-CN" altLang="en-US" sz="14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无法替代人类在创造力</a:t>
            </a:r>
            <a:endParaRPr lang="en-US" altLang="zh-CN" sz="1400">
              <a:solidFill>
                <a:schemeClr val="bg1"/>
              </a:solidFill>
              <a:latin typeface="金山云技术体" pitchFamily="2" charset="-122"/>
              <a:ea typeface="金山云技术体" pitchFamily="2" charset="-122"/>
            </a:endParaRPr>
          </a:p>
          <a:p>
            <a:pPr algn="ctr">
              <a:lnSpc>
                <a:spcPts val="2400"/>
              </a:lnSpc>
            </a:pPr>
            <a:r>
              <a:rPr lang="zh-CN" altLang="en-US" sz="14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情感智慧和领导力等方面的优势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8BE9D3E-E32B-1AF1-BDD0-E7F91447A360}"/>
              </a:ext>
            </a:extLst>
          </p:cNvPr>
          <p:cNvSpPr txBox="1"/>
          <p:nvPr/>
        </p:nvSpPr>
        <p:spPr>
          <a:xfrm>
            <a:off x="4823934" y="3857693"/>
            <a:ext cx="2561730" cy="5745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zh-CN" altLang="en-US" sz="14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拥有专业的知识和多元化的思维</a:t>
            </a:r>
            <a:endParaRPr lang="en-US" altLang="zh-CN" sz="1400">
              <a:solidFill>
                <a:schemeClr val="bg1"/>
              </a:solidFill>
              <a:latin typeface="金山云技术体" pitchFamily="2" charset="-122"/>
              <a:ea typeface="金山云技术体" pitchFamily="2" charset="-122"/>
            </a:endParaRPr>
          </a:p>
          <a:p>
            <a:pPr algn="ctr">
              <a:lnSpc>
                <a:spcPts val="2400"/>
              </a:lnSpc>
            </a:pPr>
            <a:r>
              <a:rPr lang="zh-CN" altLang="en-US" sz="14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将使我们更具竞争力</a:t>
            </a:r>
          </a:p>
        </p:txBody>
      </p:sp>
      <p:sp>
        <p:nvSpPr>
          <p:cNvPr id="1212" name="任意多边形: 形状 1211">
            <a:extLst>
              <a:ext uri="{FF2B5EF4-FFF2-40B4-BE49-F238E27FC236}">
                <a16:creationId xmlns:a16="http://schemas.microsoft.com/office/drawing/2014/main" id="{810C2ADE-C55C-C2B4-1C06-3EB63598583F}"/>
              </a:ext>
            </a:extLst>
          </p:cNvPr>
          <p:cNvSpPr/>
          <p:nvPr/>
        </p:nvSpPr>
        <p:spPr>
          <a:xfrm>
            <a:off x="944839" y="2120942"/>
            <a:ext cx="3040570" cy="3867884"/>
          </a:xfrm>
          <a:custGeom>
            <a:avLst/>
            <a:gdLst>
              <a:gd name="connsiteX0" fmla="*/ 222779 w 3420000"/>
              <a:gd name="connsiteY0" fmla="*/ 0 h 5041017"/>
              <a:gd name="connsiteX1" fmla="*/ 3420000 w 3420000"/>
              <a:gd name="connsiteY1" fmla="*/ 0 h 5041017"/>
              <a:gd name="connsiteX2" fmla="*/ 3420000 w 3420000"/>
              <a:gd name="connsiteY2" fmla="*/ 4882982 h 5041017"/>
              <a:gd name="connsiteX3" fmla="*/ 3286465 w 3420000"/>
              <a:gd name="connsiteY3" fmla="*/ 5041017 h 5041017"/>
              <a:gd name="connsiteX4" fmla="*/ 0 w 3420000"/>
              <a:gd name="connsiteY4" fmla="*/ 5041017 h 5041017"/>
              <a:gd name="connsiteX5" fmla="*/ 0 w 3420000"/>
              <a:gd name="connsiteY5" fmla="*/ 204399 h 5041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0000" h="5041017">
                <a:moveTo>
                  <a:pt x="222779" y="0"/>
                </a:moveTo>
                <a:lnTo>
                  <a:pt x="3420000" y="0"/>
                </a:lnTo>
                <a:lnTo>
                  <a:pt x="3420000" y="4882982"/>
                </a:lnTo>
                <a:lnTo>
                  <a:pt x="3286465" y="5041017"/>
                </a:lnTo>
                <a:lnTo>
                  <a:pt x="0" y="5041017"/>
                </a:lnTo>
                <a:lnTo>
                  <a:pt x="0" y="204399"/>
                </a:lnTo>
                <a:close/>
              </a:path>
            </a:pathLst>
          </a:custGeom>
          <a:gradFill flip="none" rotWithShape="1">
            <a:gsLst>
              <a:gs pos="0">
                <a:srgbClr val="3BEFFF">
                  <a:alpha val="50000"/>
                </a:srgbClr>
              </a:gs>
              <a:gs pos="65000">
                <a:srgbClr val="8D02F3">
                  <a:alpha val="0"/>
                </a:srgbClr>
              </a:gs>
              <a:gs pos="33000">
                <a:srgbClr val="3BEFFF">
                  <a:alpha val="0"/>
                </a:srgbClr>
              </a:gs>
              <a:gs pos="95000">
                <a:srgbClr val="8D02F3">
                  <a:alpha val="5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6350">
            <a:solidFill>
              <a:schemeClr val="bg1">
                <a:alpha val="5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MiSans"/>
            </a:endParaRPr>
          </a:p>
        </p:txBody>
      </p:sp>
      <p:grpSp>
        <p:nvGrpSpPr>
          <p:cNvPr id="1214" name="组合 1213">
            <a:extLst>
              <a:ext uri="{FF2B5EF4-FFF2-40B4-BE49-F238E27FC236}">
                <a16:creationId xmlns:a16="http://schemas.microsoft.com/office/drawing/2014/main" id="{685EB21B-C3BC-71AC-F8DC-93104F2402CC}"/>
              </a:ext>
            </a:extLst>
          </p:cNvPr>
          <p:cNvGrpSpPr/>
          <p:nvPr/>
        </p:nvGrpSpPr>
        <p:grpSpPr>
          <a:xfrm>
            <a:off x="3726703" y="1985961"/>
            <a:ext cx="136031" cy="657317"/>
            <a:chOff x="7358452" y="1274293"/>
            <a:chExt cx="299434" cy="1201278"/>
          </a:xfrm>
        </p:grpSpPr>
        <p:grpSp>
          <p:nvGrpSpPr>
            <p:cNvPr id="1224" name="组合 1223">
              <a:extLst>
                <a:ext uri="{FF2B5EF4-FFF2-40B4-BE49-F238E27FC236}">
                  <a16:creationId xmlns:a16="http://schemas.microsoft.com/office/drawing/2014/main" id="{43BE0392-3DA4-D00D-CEC8-F18871B180F4}"/>
                </a:ext>
              </a:extLst>
            </p:cNvPr>
            <p:cNvGrpSpPr/>
            <p:nvPr/>
          </p:nvGrpSpPr>
          <p:grpSpPr>
            <a:xfrm>
              <a:off x="7470478" y="1274293"/>
              <a:ext cx="187408" cy="1201278"/>
              <a:chOff x="7470478" y="1274293"/>
              <a:chExt cx="187408" cy="1201278"/>
            </a:xfrm>
          </p:grpSpPr>
          <p:cxnSp>
            <p:nvCxnSpPr>
              <p:cNvPr id="1229" name="直接连接符 1228">
                <a:extLst>
                  <a:ext uri="{FF2B5EF4-FFF2-40B4-BE49-F238E27FC236}">
                    <a16:creationId xmlns:a16="http://schemas.microsoft.com/office/drawing/2014/main" id="{53580E1A-BE90-683A-4FDF-261EA819E7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54946" y="1274293"/>
                <a:ext cx="0" cy="270455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0" name="直接连接符 1229">
                <a:extLst>
                  <a:ext uri="{FF2B5EF4-FFF2-40B4-BE49-F238E27FC236}">
                    <a16:creationId xmlns:a16="http://schemas.microsoft.com/office/drawing/2014/main" id="{431E7961-E036-2732-A044-266C67C7827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71317" y="1543476"/>
                <a:ext cx="186569" cy="151509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1" name="直接连接符 1230">
                <a:extLst>
                  <a:ext uri="{FF2B5EF4-FFF2-40B4-BE49-F238E27FC236}">
                    <a16:creationId xmlns:a16="http://schemas.microsoft.com/office/drawing/2014/main" id="{10EEFE09-2EE5-FB27-56F0-784FAB98AB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70478" y="1694985"/>
                <a:ext cx="0" cy="780586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25" name="组合 1224">
              <a:extLst>
                <a:ext uri="{FF2B5EF4-FFF2-40B4-BE49-F238E27FC236}">
                  <a16:creationId xmlns:a16="http://schemas.microsoft.com/office/drawing/2014/main" id="{B065B369-33C7-F67D-E654-7CDFDC94443A}"/>
                </a:ext>
              </a:extLst>
            </p:cNvPr>
            <p:cNvGrpSpPr/>
            <p:nvPr/>
          </p:nvGrpSpPr>
          <p:grpSpPr>
            <a:xfrm>
              <a:off x="7358452" y="1274293"/>
              <a:ext cx="187408" cy="695756"/>
              <a:chOff x="7358452" y="1274293"/>
              <a:chExt cx="187408" cy="695756"/>
            </a:xfrm>
          </p:grpSpPr>
          <p:cxnSp>
            <p:nvCxnSpPr>
              <p:cNvPr id="1226" name="直接连接符 1225">
                <a:extLst>
                  <a:ext uri="{FF2B5EF4-FFF2-40B4-BE49-F238E27FC236}">
                    <a16:creationId xmlns:a16="http://schemas.microsoft.com/office/drawing/2014/main" id="{3DD1087B-5177-00D7-FFFA-1254F121C0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2920" y="1274293"/>
                <a:ext cx="0" cy="270455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7" name="直接连接符 1226">
                <a:extLst>
                  <a:ext uri="{FF2B5EF4-FFF2-40B4-BE49-F238E27FC236}">
                    <a16:creationId xmlns:a16="http://schemas.microsoft.com/office/drawing/2014/main" id="{B86E82B6-CBA4-6130-B72D-BEC22544EC5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359291" y="1543476"/>
                <a:ext cx="186569" cy="151509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8" name="直接连接符 1227">
                <a:extLst>
                  <a:ext uri="{FF2B5EF4-FFF2-40B4-BE49-F238E27FC236}">
                    <a16:creationId xmlns:a16="http://schemas.microsoft.com/office/drawing/2014/main" id="{73A8EC62-D28A-8353-1E58-C62E0DC1A5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58452" y="1694985"/>
                <a:ext cx="0" cy="275064"/>
              </a:xfrm>
              <a:prstGeom prst="line">
                <a:avLst/>
              </a:prstGeom>
              <a:ln>
                <a:solidFill>
                  <a:srgbClr val="3AF4F8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39" name="矩形: 剪去对角 1238">
            <a:extLst>
              <a:ext uri="{FF2B5EF4-FFF2-40B4-BE49-F238E27FC236}">
                <a16:creationId xmlns:a16="http://schemas.microsoft.com/office/drawing/2014/main" id="{B3046E3A-7BCB-DAAC-1785-17769DBFE142}"/>
              </a:ext>
            </a:extLst>
          </p:cNvPr>
          <p:cNvSpPr/>
          <p:nvPr/>
        </p:nvSpPr>
        <p:spPr>
          <a:xfrm>
            <a:off x="1112145" y="3154770"/>
            <a:ext cx="2704905" cy="2458741"/>
          </a:xfrm>
          <a:prstGeom prst="snip2DiagRect">
            <a:avLst>
              <a:gd name="adj1" fmla="val 0"/>
              <a:gd name="adj2" fmla="val 8384"/>
            </a:avLst>
          </a:prstGeom>
          <a:solidFill>
            <a:srgbClr val="3BE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1" name="文本框 1240">
            <a:extLst>
              <a:ext uri="{FF2B5EF4-FFF2-40B4-BE49-F238E27FC236}">
                <a16:creationId xmlns:a16="http://schemas.microsoft.com/office/drawing/2014/main" id="{D39457E6-1677-0372-E21B-207C86EBD02E}"/>
              </a:ext>
            </a:extLst>
          </p:cNvPr>
          <p:cNvSpPr txBox="1"/>
          <p:nvPr/>
        </p:nvSpPr>
        <p:spPr>
          <a:xfrm>
            <a:off x="1184134" y="3492495"/>
            <a:ext cx="2555999" cy="2847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>
                <a:solidFill>
                  <a:srgbClr val="3AF4F8"/>
                </a:solidFill>
                <a:latin typeface="金山云技术体" pitchFamily="2" charset="-122"/>
                <a:ea typeface="金山云技术体" pitchFamily="2" charset="-122"/>
              </a:rPr>
              <a:t>提升自身的竞争力</a:t>
            </a:r>
          </a:p>
        </p:txBody>
      </p:sp>
      <p:sp>
        <p:nvSpPr>
          <p:cNvPr id="1247" name="矩形 1246">
            <a:extLst>
              <a:ext uri="{FF2B5EF4-FFF2-40B4-BE49-F238E27FC236}">
                <a16:creationId xmlns:a16="http://schemas.microsoft.com/office/drawing/2014/main" id="{BF55A38A-4C59-4DDB-1576-46A3B6B7EDF6}"/>
              </a:ext>
            </a:extLst>
          </p:cNvPr>
          <p:cNvSpPr/>
          <p:nvPr/>
        </p:nvSpPr>
        <p:spPr>
          <a:xfrm>
            <a:off x="1184135" y="4599235"/>
            <a:ext cx="2555999" cy="324002"/>
          </a:xfrm>
          <a:prstGeom prst="rect">
            <a:avLst/>
          </a:prstGeom>
          <a:noFill/>
          <a:ln w="3175">
            <a:gradFill flip="none" rotWithShape="1">
              <a:gsLst>
                <a:gs pos="0">
                  <a:srgbClr val="3BEFFF"/>
                </a:gs>
                <a:gs pos="100000">
                  <a:srgbClr val="8D02F3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248" name="文本框 1247">
            <a:extLst>
              <a:ext uri="{FF2B5EF4-FFF2-40B4-BE49-F238E27FC236}">
                <a16:creationId xmlns:a16="http://schemas.microsoft.com/office/drawing/2014/main" id="{D86AF446-17B5-FA3C-75D1-A8B3C3FC1585}"/>
              </a:ext>
            </a:extLst>
          </p:cNvPr>
          <p:cNvSpPr txBox="1"/>
          <p:nvPr/>
        </p:nvSpPr>
        <p:spPr>
          <a:xfrm>
            <a:off x="1184135" y="4663182"/>
            <a:ext cx="255599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学习编程</a:t>
            </a:r>
          </a:p>
        </p:txBody>
      </p:sp>
      <p:sp>
        <p:nvSpPr>
          <p:cNvPr id="1249" name="矩形 1248">
            <a:extLst>
              <a:ext uri="{FF2B5EF4-FFF2-40B4-BE49-F238E27FC236}">
                <a16:creationId xmlns:a16="http://schemas.microsoft.com/office/drawing/2014/main" id="{54C2DAF1-BD42-A1BA-EF5D-8963441E4E70}"/>
              </a:ext>
            </a:extLst>
          </p:cNvPr>
          <p:cNvSpPr/>
          <p:nvPr/>
        </p:nvSpPr>
        <p:spPr>
          <a:xfrm>
            <a:off x="1184134" y="4987181"/>
            <a:ext cx="2555999" cy="324002"/>
          </a:xfrm>
          <a:prstGeom prst="rect">
            <a:avLst/>
          </a:prstGeom>
          <a:noFill/>
          <a:ln w="3175">
            <a:gradFill flip="none" rotWithShape="1">
              <a:gsLst>
                <a:gs pos="0">
                  <a:srgbClr val="3BEFFF"/>
                </a:gs>
                <a:gs pos="100000">
                  <a:srgbClr val="8D02F3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250" name="文本框 1249">
            <a:extLst>
              <a:ext uri="{FF2B5EF4-FFF2-40B4-BE49-F238E27FC236}">
                <a16:creationId xmlns:a16="http://schemas.microsoft.com/office/drawing/2014/main" id="{C16EC171-BB4C-44F8-43FA-D22971536523}"/>
              </a:ext>
            </a:extLst>
          </p:cNvPr>
          <p:cNvSpPr txBox="1"/>
          <p:nvPr/>
        </p:nvSpPr>
        <p:spPr>
          <a:xfrm>
            <a:off x="1184134" y="5051128"/>
            <a:ext cx="255599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学习数据分析</a:t>
            </a:r>
          </a:p>
        </p:txBody>
      </p:sp>
      <p:sp>
        <p:nvSpPr>
          <p:cNvPr id="1252" name="文本框 1251">
            <a:extLst>
              <a:ext uri="{FF2B5EF4-FFF2-40B4-BE49-F238E27FC236}">
                <a16:creationId xmlns:a16="http://schemas.microsoft.com/office/drawing/2014/main" id="{89F393C7-3C1A-48B2-3220-4245ABA0E3B8}"/>
              </a:ext>
            </a:extLst>
          </p:cNvPr>
          <p:cNvSpPr txBox="1"/>
          <p:nvPr/>
        </p:nvSpPr>
        <p:spPr>
          <a:xfrm>
            <a:off x="1005421" y="2360587"/>
            <a:ext cx="29193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>
                <a:solidFill>
                  <a:srgbClr val="3AF4F8"/>
                </a:solidFill>
                <a:latin typeface="金山云技术体" pitchFamily="2" charset="-122"/>
                <a:ea typeface="金山云技术体" pitchFamily="2" charset="-122"/>
              </a:rPr>
              <a:t>学习与</a:t>
            </a:r>
            <a:r>
              <a:rPr lang="en-US" altLang="zh-CN" sz="2200">
                <a:solidFill>
                  <a:srgbClr val="3AF4F8"/>
                </a:solidFill>
                <a:latin typeface="金山云技术体" pitchFamily="2" charset="-122"/>
                <a:ea typeface="金山云技术体" pitchFamily="2" charset="-122"/>
              </a:rPr>
              <a:t>AI</a:t>
            </a:r>
            <a:r>
              <a:rPr lang="zh-CN" altLang="en-US" sz="2200">
                <a:solidFill>
                  <a:srgbClr val="3AF4F8"/>
                </a:solidFill>
                <a:latin typeface="金山云技术体" pitchFamily="2" charset="-122"/>
                <a:ea typeface="金山云技术体" pitchFamily="2" charset="-122"/>
              </a:rPr>
              <a:t>相关技能</a:t>
            </a:r>
          </a:p>
        </p:txBody>
      </p:sp>
      <p:grpSp>
        <p:nvGrpSpPr>
          <p:cNvPr id="1359" name="组合 1358">
            <a:extLst>
              <a:ext uri="{FF2B5EF4-FFF2-40B4-BE49-F238E27FC236}">
                <a16:creationId xmlns:a16="http://schemas.microsoft.com/office/drawing/2014/main" id="{860D635B-3919-D2CA-431D-3786930343CC}"/>
              </a:ext>
            </a:extLst>
          </p:cNvPr>
          <p:cNvGrpSpPr/>
          <p:nvPr/>
        </p:nvGrpSpPr>
        <p:grpSpPr>
          <a:xfrm>
            <a:off x="876131" y="2026891"/>
            <a:ext cx="840295" cy="444508"/>
            <a:chOff x="876131" y="1326150"/>
            <a:chExt cx="840295" cy="444508"/>
          </a:xfrm>
        </p:grpSpPr>
        <p:grpSp>
          <p:nvGrpSpPr>
            <p:cNvPr id="1216" name="组合 1215">
              <a:extLst>
                <a:ext uri="{FF2B5EF4-FFF2-40B4-BE49-F238E27FC236}">
                  <a16:creationId xmlns:a16="http://schemas.microsoft.com/office/drawing/2014/main" id="{8393839B-0FA7-A8B7-8738-C6A3D8329EF0}"/>
                </a:ext>
              </a:extLst>
            </p:cNvPr>
            <p:cNvGrpSpPr/>
            <p:nvPr/>
          </p:nvGrpSpPr>
          <p:grpSpPr>
            <a:xfrm>
              <a:off x="876131" y="1343702"/>
              <a:ext cx="806686" cy="426956"/>
              <a:chOff x="558720" y="1409520"/>
              <a:chExt cx="1808468" cy="979854"/>
            </a:xfrm>
          </p:grpSpPr>
          <p:cxnSp>
            <p:nvCxnSpPr>
              <p:cNvPr id="1221" name="直接连接符 1220">
                <a:extLst>
                  <a:ext uri="{FF2B5EF4-FFF2-40B4-BE49-F238E27FC236}">
                    <a16:creationId xmlns:a16="http://schemas.microsoft.com/office/drawing/2014/main" id="{A5FEBF48-C04C-61A7-6647-0826484D0EC5}"/>
                  </a:ext>
                </a:extLst>
              </p:cNvPr>
              <p:cNvCxnSpPr/>
              <p:nvPr/>
            </p:nvCxnSpPr>
            <p:spPr>
              <a:xfrm>
                <a:off x="1071189" y="1409520"/>
                <a:ext cx="1295999" cy="0"/>
              </a:xfrm>
              <a:prstGeom prst="line">
                <a:avLst/>
              </a:prstGeom>
              <a:ln w="3175"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2" name="直接连接符 1221">
                <a:extLst>
                  <a:ext uri="{FF2B5EF4-FFF2-40B4-BE49-F238E27FC236}">
                    <a16:creationId xmlns:a16="http://schemas.microsoft.com/office/drawing/2014/main" id="{EAB2AB7A-F1DF-BDC8-0579-153982193D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2587" y="1827970"/>
                <a:ext cx="0" cy="561404"/>
              </a:xfrm>
              <a:prstGeom prst="line">
                <a:avLst/>
              </a:prstGeom>
              <a:ln w="3175">
                <a:solidFill>
                  <a:srgbClr val="3AF4F8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3" name="直接连接符 1222">
                <a:extLst>
                  <a:ext uri="{FF2B5EF4-FFF2-40B4-BE49-F238E27FC236}">
                    <a16:creationId xmlns:a16="http://schemas.microsoft.com/office/drawing/2014/main" id="{4A30874A-5C01-EA0F-D5DC-8CF46F6DD4B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58720" y="1409520"/>
                <a:ext cx="511238" cy="426053"/>
              </a:xfrm>
              <a:prstGeom prst="line">
                <a:avLst/>
              </a:prstGeom>
              <a:ln w="3175"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03" name="椭圆 1302">
              <a:extLst>
                <a:ext uri="{FF2B5EF4-FFF2-40B4-BE49-F238E27FC236}">
                  <a16:creationId xmlns:a16="http://schemas.microsoft.com/office/drawing/2014/main" id="{50E5141E-F2FB-0DEC-C8D8-BBDA911D780E}"/>
                </a:ext>
              </a:extLst>
            </p:cNvPr>
            <p:cNvSpPr/>
            <p:nvPr/>
          </p:nvSpPr>
          <p:spPr>
            <a:xfrm>
              <a:off x="1680426" y="1326150"/>
              <a:ext cx="36000" cy="36000"/>
            </a:xfrm>
            <a:prstGeom prst="ellipse">
              <a:avLst/>
            </a:prstGeom>
            <a:noFill/>
            <a:ln w="3175">
              <a:solidFill>
                <a:srgbClr val="3AF4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FB3D3830-149A-3BF6-5A75-1D8C81261319}"/>
              </a:ext>
            </a:extLst>
          </p:cNvPr>
          <p:cNvSpPr txBox="1"/>
          <p:nvPr/>
        </p:nvSpPr>
        <p:spPr>
          <a:xfrm>
            <a:off x="1184134" y="3857694"/>
            <a:ext cx="2561730" cy="5745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zh-CN" altLang="en-US" sz="14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我们需要不断提升自己的技能</a:t>
            </a:r>
            <a:endParaRPr lang="en-US" altLang="zh-CN" sz="1400">
              <a:solidFill>
                <a:schemeClr val="bg1"/>
              </a:solidFill>
              <a:latin typeface="金山云技术体" pitchFamily="2" charset="-122"/>
              <a:ea typeface="金山云技术体" pitchFamily="2" charset="-122"/>
            </a:endParaRPr>
          </a:p>
          <a:p>
            <a:pPr algn="ctr">
              <a:lnSpc>
                <a:spcPts val="2400"/>
              </a:lnSpc>
            </a:pPr>
            <a:r>
              <a:rPr lang="zh-CN" altLang="en-US" sz="14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适应未来职场的需求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236CA948-49EA-C129-56FE-27CED6D839E0}"/>
              </a:ext>
            </a:extLst>
          </p:cNvPr>
          <p:cNvSpPr txBox="1"/>
          <p:nvPr/>
        </p:nvSpPr>
        <p:spPr>
          <a:xfrm>
            <a:off x="4581014" y="412736"/>
            <a:ext cx="3045524" cy="4310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1" b="1">
                <a:gradFill flip="none" rotWithShape="1">
                  <a:gsLst>
                    <a:gs pos="50000">
                      <a:srgbClr val="24DFFF"/>
                    </a:gs>
                    <a:gs pos="0">
                      <a:srgbClr val="8D02F3"/>
                    </a:gs>
                  </a:gsLst>
                  <a:lin ang="16200000" scaled="1"/>
                  <a:tileRect/>
                </a:gradFill>
                <a:latin typeface="金山云技术体" pitchFamily="2" charset="-122"/>
                <a:ea typeface="金山云技术体" pitchFamily="2" charset="-122"/>
              </a:rPr>
              <a:t>在危机中寻求机遇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55F394F-70D0-7B2C-0D65-9F07DF13E049}"/>
              </a:ext>
            </a:extLst>
          </p:cNvPr>
          <p:cNvGrpSpPr/>
          <p:nvPr/>
        </p:nvGrpSpPr>
        <p:grpSpPr>
          <a:xfrm>
            <a:off x="6728762" y="5382209"/>
            <a:ext cx="950713" cy="746124"/>
            <a:chOff x="6649886" y="2932043"/>
            <a:chExt cx="1698984" cy="1333371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6BDD7FAE-DA07-18B2-0F4E-56C6785C7852}"/>
                </a:ext>
              </a:extLst>
            </p:cNvPr>
            <p:cNvGrpSpPr/>
            <p:nvPr/>
          </p:nvGrpSpPr>
          <p:grpSpPr>
            <a:xfrm>
              <a:off x="7212224" y="2932043"/>
              <a:ext cx="1136646" cy="1194948"/>
              <a:chOff x="7212224" y="2932043"/>
              <a:chExt cx="1136646" cy="1194948"/>
            </a:xfrm>
          </p:grpSpPr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AE7E3D9C-9481-F3F9-79C0-D6E1908F9702}"/>
                  </a:ext>
                </a:extLst>
              </p:cNvPr>
              <p:cNvCxnSpPr/>
              <p:nvPr/>
            </p:nvCxnSpPr>
            <p:spPr>
              <a:xfrm>
                <a:off x="8348870" y="2932043"/>
                <a:ext cx="0" cy="934279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0EB58CA4-8E43-E62E-999C-E9B0E4A6A5F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148224" y="3866322"/>
                <a:ext cx="200646" cy="260669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00CE51B9-8725-E182-E236-EDCD7254B0A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12224" y="4126991"/>
                <a:ext cx="936000" cy="0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8ADBD5-6633-1FF0-D667-EF612EBF1648}"/>
                </a:ext>
              </a:extLst>
            </p:cNvPr>
            <p:cNvGrpSpPr/>
            <p:nvPr/>
          </p:nvGrpSpPr>
          <p:grpSpPr>
            <a:xfrm>
              <a:off x="6649886" y="4193414"/>
              <a:ext cx="1008000" cy="72000"/>
              <a:chOff x="6649886" y="4223150"/>
              <a:chExt cx="1008000" cy="72000"/>
            </a:xfrm>
          </p:grpSpPr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6869C9EF-ED37-1B12-8AAE-B287F7D6B09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49886" y="4262722"/>
                <a:ext cx="936000" cy="0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67652227-B90B-3A10-B4ED-D52728D9FFC4}"/>
                  </a:ext>
                </a:extLst>
              </p:cNvPr>
              <p:cNvSpPr/>
              <p:nvPr/>
            </p:nvSpPr>
            <p:spPr>
              <a:xfrm>
                <a:off x="7585886" y="4223150"/>
                <a:ext cx="72000" cy="72000"/>
              </a:xfrm>
              <a:prstGeom prst="ellipse">
                <a:avLst/>
              </a:prstGeom>
              <a:noFill/>
              <a:ln w="6350">
                <a:solidFill>
                  <a:srgbClr val="3AF4F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4FB3231C-B870-B0BE-3C34-B6BCB5CA8AC0}"/>
              </a:ext>
            </a:extLst>
          </p:cNvPr>
          <p:cNvGrpSpPr/>
          <p:nvPr/>
        </p:nvGrpSpPr>
        <p:grpSpPr>
          <a:xfrm>
            <a:off x="3093102" y="5382209"/>
            <a:ext cx="950713" cy="746124"/>
            <a:chOff x="6649886" y="2932043"/>
            <a:chExt cx="1698984" cy="1333371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058860C6-479D-2D97-9764-176D7743B322}"/>
                </a:ext>
              </a:extLst>
            </p:cNvPr>
            <p:cNvGrpSpPr/>
            <p:nvPr/>
          </p:nvGrpSpPr>
          <p:grpSpPr>
            <a:xfrm>
              <a:off x="7212224" y="2932043"/>
              <a:ext cx="1136646" cy="1194948"/>
              <a:chOff x="7212224" y="2932043"/>
              <a:chExt cx="1136646" cy="1194948"/>
            </a:xfrm>
          </p:grpSpPr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B23CBCC2-4BA4-7C42-B008-4AF8CCFCC23A}"/>
                  </a:ext>
                </a:extLst>
              </p:cNvPr>
              <p:cNvCxnSpPr/>
              <p:nvPr/>
            </p:nvCxnSpPr>
            <p:spPr>
              <a:xfrm>
                <a:off x="8348870" y="2932043"/>
                <a:ext cx="0" cy="934279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EA07F04D-E7A7-2AD8-1CE1-AC307951078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148224" y="3866322"/>
                <a:ext cx="200646" cy="260669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B28A4674-CD0C-DFE6-33C3-1AE4165020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12224" y="4126991"/>
                <a:ext cx="936000" cy="0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AAAEA68D-5D95-F92D-11B6-13E0AFCCC280}"/>
                </a:ext>
              </a:extLst>
            </p:cNvPr>
            <p:cNvGrpSpPr/>
            <p:nvPr/>
          </p:nvGrpSpPr>
          <p:grpSpPr>
            <a:xfrm>
              <a:off x="6649886" y="4193414"/>
              <a:ext cx="1008000" cy="72000"/>
              <a:chOff x="6649886" y="4223150"/>
              <a:chExt cx="1008000" cy="72000"/>
            </a:xfrm>
          </p:grpSpPr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6E854B45-2B1B-1164-58F1-121E677D9A3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49886" y="4262722"/>
                <a:ext cx="936000" cy="0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B37924BA-E604-3D12-BA63-1822D3C4973B}"/>
                  </a:ext>
                </a:extLst>
              </p:cNvPr>
              <p:cNvSpPr/>
              <p:nvPr/>
            </p:nvSpPr>
            <p:spPr>
              <a:xfrm>
                <a:off x="7585886" y="4223150"/>
                <a:ext cx="72000" cy="72000"/>
              </a:xfrm>
              <a:prstGeom prst="ellipse">
                <a:avLst/>
              </a:prstGeom>
              <a:noFill/>
              <a:ln w="6350">
                <a:solidFill>
                  <a:srgbClr val="3AF4F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A3907611-043C-DD8D-5AE7-6E75429856E7}"/>
              </a:ext>
            </a:extLst>
          </p:cNvPr>
          <p:cNvGrpSpPr/>
          <p:nvPr/>
        </p:nvGrpSpPr>
        <p:grpSpPr>
          <a:xfrm>
            <a:off x="10295552" y="5382209"/>
            <a:ext cx="950713" cy="746124"/>
            <a:chOff x="6649886" y="2932043"/>
            <a:chExt cx="1698984" cy="1333371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C4BE77C4-41AC-F7D7-6ADA-A73327AA070B}"/>
                </a:ext>
              </a:extLst>
            </p:cNvPr>
            <p:cNvGrpSpPr/>
            <p:nvPr/>
          </p:nvGrpSpPr>
          <p:grpSpPr>
            <a:xfrm>
              <a:off x="7212224" y="2932043"/>
              <a:ext cx="1136646" cy="1194948"/>
              <a:chOff x="7212224" y="2932043"/>
              <a:chExt cx="1136646" cy="1194948"/>
            </a:xfrm>
          </p:grpSpPr>
          <p:cxnSp>
            <p:nvCxnSpPr>
              <p:cNvPr id="1399" name="直接连接符 1398">
                <a:extLst>
                  <a:ext uri="{FF2B5EF4-FFF2-40B4-BE49-F238E27FC236}">
                    <a16:creationId xmlns:a16="http://schemas.microsoft.com/office/drawing/2014/main" id="{001BB34D-CDD6-F4B2-96C5-4B549B2C2EE6}"/>
                  </a:ext>
                </a:extLst>
              </p:cNvPr>
              <p:cNvCxnSpPr/>
              <p:nvPr/>
            </p:nvCxnSpPr>
            <p:spPr>
              <a:xfrm>
                <a:off x="8348870" y="2932043"/>
                <a:ext cx="0" cy="934279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0" name="直接连接符 1399">
                <a:extLst>
                  <a:ext uri="{FF2B5EF4-FFF2-40B4-BE49-F238E27FC236}">
                    <a16:creationId xmlns:a16="http://schemas.microsoft.com/office/drawing/2014/main" id="{7D985E59-FDD2-9D7A-4C3A-D0A1B79E71A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148224" y="3866322"/>
                <a:ext cx="200646" cy="260669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1" name="直接连接符 1400">
                <a:extLst>
                  <a:ext uri="{FF2B5EF4-FFF2-40B4-BE49-F238E27FC236}">
                    <a16:creationId xmlns:a16="http://schemas.microsoft.com/office/drawing/2014/main" id="{85887B93-6E09-BB33-3FE5-4E2950E123C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12224" y="4126991"/>
                <a:ext cx="936000" cy="0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5790FB05-DCCC-AB16-1137-7C6A49BF2E5D}"/>
                </a:ext>
              </a:extLst>
            </p:cNvPr>
            <p:cNvGrpSpPr/>
            <p:nvPr/>
          </p:nvGrpSpPr>
          <p:grpSpPr>
            <a:xfrm>
              <a:off x="6649886" y="4193414"/>
              <a:ext cx="1008000" cy="72000"/>
              <a:chOff x="6649886" y="4223150"/>
              <a:chExt cx="1008000" cy="72000"/>
            </a:xfrm>
          </p:grpSpPr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AE22403E-66E4-A037-A9B2-EE30458E667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49886" y="4262722"/>
                <a:ext cx="936000" cy="0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81" name="椭圆 1380">
                <a:extLst>
                  <a:ext uri="{FF2B5EF4-FFF2-40B4-BE49-F238E27FC236}">
                    <a16:creationId xmlns:a16="http://schemas.microsoft.com/office/drawing/2014/main" id="{E5586D21-1C18-84F0-50A1-7D3EF0285A48}"/>
                  </a:ext>
                </a:extLst>
              </p:cNvPr>
              <p:cNvSpPr/>
              <p:nvPr/>
            </p:nvSpPr>
            <p:spPr>
              <a:xfrm>
                <a:off x="7585886" y="4223150"/>
                <a:ext cx="72000" cy="72000"/>
              </a:xfrm>
              <a:prstGeom prst="ellipse">
                <a:avLst/>
              </a:prstGeom>
              <a:noFill/>
              <a:ln w="6350">
                <a:solidFill>
                  <a:srgbClr val="3AF4F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982606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hlinkClick r:id="rId3"/>
              </a:rPr>
              <a:t>PPT</a:t>
            </a:r>
            <a:r>
              <a:rPr lang="zh-CN" altLang="en-US" sz="2400" b="1" dirty="0">
                <a:hlinkClick r:id="rId3"/>
              </a:rPr>
              <a:t>竞技场</a:t>
            </a:r>
            <a:r>
              <a:rPr lang="zh-CN" altLang="en-US" sz="2400" b="1" dirty="0"/>
              <a:t>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8" name="组合 247">
            <a:extLst>
              <a:ext uri="{FF2B5EF4-FFF2-40B4-BE49-F238E27FC236}">
                <a16:creationId xmlns:a16="http://schemas.microsoft.com/office/drawing/2014/main" id="{7062B2F5-B262-63FE-202D-0089CD0750C4}"/>
              </a:ext>
            </a:extLst>
          </p:cNvPr>
          <p:cNvGrpSpPr/>
          <p:nvPr/>
        </p:nvGrpSpPr>
        <p:grpSpPr>
          <a:xfrm>
            <a:off x="658446" y="5072486"/>
            <a:ext cx="10895572" cy="2563460"/>
            <a:chOff x="657116" y="4705679"/>
            <a:chExt cx="10895570" cy="2563460"/>
          </a:xfrm>
          <a:scene3d>
            <a:camera prst="orthographicFront">
              <a:rot lat="3300000" lon="0" rev="0"/>
            </a:camera>
            <a:lightRig rig="threePt" dir="t"/>
          </a:scene3d>
        </p:grpSpPr>
        <p:grpSp>
          <p:nvGrpSpPr>
            <p:cNvPr id="249" name="组合 248">
              <a:extLst>
                <a:ext uri="{FF2B5EF4-FFF2-40B4-BE49-F238E27FC236}">
                  <a16:creationId xmlns:a16="http://schemas.microsoft.com/office/drawing/2014/main" id="{60C8060E-F4F0-02D9-20F4-3270B50D23D4}"/>
                </a:ext>
              </a:extLst>
            </p:cNvPr>
            <p:cNvGrpSpPr/>
            <p:nvPr/>
          </p:nvGrpSpPr>
          <p:grpSpPr>
            <a:xfrm>
              <a:off x="4436118" y="5249661"/>
              <a:ext cx="3333030" cy="1674996"/>
              <a:chOff x="4436118" y="5249661"/>
              <a:chExt cx="3333030" cy="1674996"/>
            </a:xfrm>
          </p:grpSpPr>
          <p:sp>
            <p:nvSpPr>
              <p:cNvPr id="267" name="梯形 266">
                <a:extLst>
                  <a:ext uri="{FF2B5EF4-FFF2-40B4-BE49-F238E27FC236}">
                    <a16:creationId xmlns:a16="http://schemas.microsoft.com/office/drawing/2014/main" id="{20F0CDDA-54AF-9FAE-A919-0FB6BAC32992}"/>
                  </a:ext>
                </a:extLst>
              </p:cNvPr>
              <p:cNvSpPr/>
              <p:nvPr/>
            </p:nvSpPr>
            <p:spPr>
              <a:xfrm>
                <a:off x="5486729" y="5866491"/>
                <a:ext cx="1218541" cy="1058166"/>
              </a:xfrm>
              <a:prstGeom prst="trapezoid">
                <a:avLst/>
              </a:prstGeom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rgbClr val="003FA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68" name="平行四边形 267">
                <a:extLst>
                  <a:ext uri="{FF2B5EF4-FFF2-40B4-BE49-F238E27FC236}">
                    <a16:creationId xmlns:a16="http://schemas.microsoft.com/office/drawing/2014/main" id="{6ED7D923-8A02-53B3-A818-D7FF5BC2AF83}"/>
                  </a:ext>
                </a:extLst>
              </p:cNvPr>
              <p:cNvSpPr/>
              <p:nvPr/>
            </p:nvSpPr>
            <p:spPr>
              <a:xfrm>
                <a:off x="4436118" y="5536205"/>
                <a:ext cx="1022586" cy="903416"/>
              </a:xfrm>
              <a:prstGeom prst="parallelogram">
                <a:avLst>
                  <a:gd name="adj" fmla="val 49706"/>
                </a:avLst>
              </a:prstGeom>
              <a:gradFill>
                <a:gsLst>
                  <a:gs pos="0">
                    <a:schemeClr val="bg1">
                      <a:alpha val="40000"/>
                    </a:schemeClr>
                  </a:gs>
                  <a:gs pos="100000">
                    <a:srgbClr val="003FA0">
                      <a:alpha val="2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69" name="平行四边形 268">
                <a:extLst>
                  <a:ext uri="{FF2B5EF4-FFF2-40B4-BE49-F238E27FC236}">
                    <a16:creationId xmlns:a16="http://schemas.microsoft.com/office/drawing/2014/main" id="{3EE637B4-46FA-B3EB-8B7C-81D4221CE48A}"/>
                  </a:ext>
                </a:extLst>
              </p:cNvPr>
              <p:cNvSpPr/>
              <p:nvPr/>
            </p:nvSpPr>
            <p:spPr>
              <a:xfrm flipH="1">
                <a:off x="6746562" y="5536205"/>
                <a:ext cx="1022586" cy="903416"/>
              </a:xfrm>
              <a:prstGeom prst="parallelogram">
                <a:avLst>
                  <a:gd name="adj" fmla="val 49706"/>
                </a:avLst>
              </a:prstGeom>
              <a:gradFill>
                <a:gsLst>
                  <a:gs pos="0">
                    <a:schemeClr val="bg1">
                      <a:alpha val="40000"/>
                    </a:schemeClr>
                  </a:gs>
                  <a:gs pos="100000">
                    <a:srgbClr val="003FA0">
                      <a:alpha val="2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70" name="梯形 269">
                <a:extLst>
                  <a:ext uri="{FF2B5EF4-FFF2-40B4-BE49-F238E27FC236}">
                    <a16:creationId xmlns:a16="http://schemas.microsoft.com/office/drawing/2014/main" id="{7973AC01-33B4-365F-C99F-F566B880A8B6}"/>
                  </a:ext>
                </a:extLst>
              </p:cNvPr>
              <p:cNvSpPr/>
              <p:nvPr/>
            </p:nvSpPr>
            <p:spPr>
              <a:xfrm>
                <a:off x="5795087" y="5249661"/>
                <a:ext cx="609271" cy="573088"/>
              </a:xfrm>
              <a:prstGeom prst="trapezoid">
                <a:avLst/>
              </a:prstGeom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rgbClr val="003FA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250" name="组合 249">
              <a:extLst>
                <a:ext uri="{FF2B5EF4-FFF2-40B4-BE49-F238E27FC236}">
                  <a16:creationId xmlns:a16="http://schemas.microsoft.com/office/drawing/2014/main" id="{BE3B966E-3A3D-4617-54A6-1E6A024064E1}"/>
                </a:ext>
              </a:extLst>
            </p:cNvPr>
            <p:cNvGrpSpPr/>
            <p:nvPr/>
          </p:nvGrpSpPr>
          <p:grpSpPr>
            <a:xfrm>
              <a:off x="657116" y="4705679"/>
              <a:ext cx="10895570" cy="2563460"/>
              <a:chOff x="657116" y="4705679"/>
              <a:chExt cx="10895570" cy="2563460"/>
            </a:xfrm>
          </p:grpSpPr>
          <p:pic>
            <p:nvPicPr>
              <p:cNvPr id="263" name="图片 262" descr="查看图片">
                <a:extLst>
                  <a:ext uri="{FF2B5EF4-FFF2-40B4-BE49-F238E27FC236}">
                    <a16:creationId xmlns:a16="http://schemas.microsoft.com/office/drawing/2014/main" id="{C5904188-95D5-4CC2-3B42-53AA687E654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200" b="29683"/>
              <a:stretch>
                <a:fillRect/>
              </a:stretch>
            </p:blipFill>
            <p:spPr bwMode="auto">
              <a:xfrm rot="860236">
                <a:off x="3811740" y="5130918"/>
                <a:ext cx="821559" cy="1802551"/>
              </a:xfrm>
              <a:custGeom>
                <a:avLst/>
                <a:gdLst>
                  <a:gd name="connsiteX0" fmla="*/ 658002 w 821559"/>
                  <a:gd name="connsiteY0" fmla="*/ 0 h 1802551"/>
                  <a:gd name="connsiteX1" fmla="*/ 821559 w 821559"/>
                  <a:gd name="connsiteY1" fmla="*/ 0 h 1802551"/>
                  <a:gd name="connsiteX2" fmla="*/ 821559 w 821559"/>
                  <a:gd name="connsiteY2" fmla="*/ 155405 h 1802551"/>
                  <a:gd name="connsiteX3" fmla="*/ 233823 w 821559"/>
                  <a:gd name="connsiteY3" fmla="*/ 1765468 h 1802551"/>
                  <a:gd name="connsiteX4" fmla="*/ 0 w 821559"/>
                  <a:gd name="connsiteY4" fmla="*/ 1802551 h 180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1559" h="1802551">
                    <a:moveTo>
                      <a:pt x="658002" y="0"/>
                    </a:moveTo>
                    <a:lnTo>
                      <a:pt x="821559" y="0"/>
                    </a:lnTo>
                    <a:lnTo>
                      <a:pt x="821559" y="155405"/>
                    </a:lnTo>
                    <a:lnTo>
                      <a:pt x="233823" y="1765468"/>
                    </a:lnTo>
                    <a:lnTo>
                      <a:pt x="0" y="1802551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64" name="图片 263" descr="查看图片">
                <a:extLst>
                  <a:ext uri="{FF2B5EF4-FFF2-40B4-BE49-F238E27FC236}">
                    <a16:creationId xmlns:a16="http://schemas.microsoft.com/office/drawing/2014/main" id="{04FF34E0-B925-910B-4855-4C6F7BDB333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200" b="29683"/>
              <a:stretch>
                <a:fillRect/>
              </a:stretch>
            </p:blipFill>
            <p:spPr bwMode="auto">
              <a:xfrm rot="20739764" flipH="1">
                <a:off x="7551901" y="5130917"/>
                <a:ext cx="821559" cy="1802551"/>
              </a:xfrm>
              <a:custGeom>
                <a:avLst/>
                <a:gdLst>
                  <a:gd name="connsiteX0" fmla="*/ 658002 w 821559"/>
                  <a:gd name="connsiteY0" fmla="*/ 0 h 1802551"/>
                  <a:gd name="connsiteX1" fmla="*/ 821559 w 821559"/>
                  <a:gd name="connsiteY1" fmla="*/ 0 h 1802551"/>
                  <a:gd name="connsiteX2" fmla="*/ 821559 w 821559"/>
                  <a:gd name="connsiteY2" fmla="*/ 155405 h 1802551"/>
                  <a:gd name="connsiteX3" fmla="*/ 233823 w 821559"/>
                  <a:gd name="connsiteY3" fmla="*/ 1765468 h 1802551"/>
                  <a:gd name="connsiteX4" fmla="*/ 0 w 821559"/>
                  <a:gd name="connsiteY4" fmla="*/ 1802551 h 180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1559" h="1802551">
                    <a:moveTo>
                      <a:pt x="658002" y="0"/>
                    </a:moveTo>
                    <a:lnTo>
                      <a:pt x="821559" y="0"/>
                    </a:lnTo>
                    <a:lnTo>
                      <a:pt x="821559" y="155405"/>
                    </a:lnTo>
                    <a:lnTo>
                      <a:pt x="233823" y="1765468"/>
                    </a:lnTo>
                    <a:lnTo>
                      <a:pt x="0" y="1802551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65" name="图片 264" descr="查看图片">
                <a:extLst>
                  <a:ext uri="{FF2B5EF4-FFF2-40B4-BE49-F238E27FC236}">
                    <a16:creationId xmlns:a16="http://schemas.microsoft.com/office/drawing/2014/main" id="{A8C0A6DA-AE33-DECC-2E9B-7F3589B409F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092778">
                <a:off x="657116" y="4705679"/>
                <a:ext cx="1042592" cy="2563460"/>
              </a:xfrm>
              <a:custGeom>
                <a:avLst/>
                <a:gdLst>
                  <a:gd name="connsiteX0" fmla="*/ 1042592 w 1042592"/>
                  <a:gd name="connsiteY0" fmla="*/ 0 h 2563460"/>
                  <a:gd name="connsiteX1" fmla="*/ 1042592 w 1042592"/>
                  <a:gd name="connsiteY1" fmla="*/ 155405 h 2563460"/>
                  <a:gd name="connsiteX2" fmla="*/ 163557 w 1042592"/>
                  <a:gd name="connsiteY2" fmla="*/ 2563460 h 2563460"/>
                  <a:gd name="connsiteX3" fmla="*/ 0 w 1042592"/>
                  <a:gd name="connsiteY3" fmla="*/ 2563460 h 2563460"/>
                  <a:gd name="connsiteX4" fmla="*/ 0 w 1042592"/>
                  <a:gd name="connsiteY4" fmla="*/ 2408055 h 2563460"/>
                  <a:gd name="connsiteX5" fmla="*/ 879035 w 1042592"/>
                  <a:gd name="connsiteY5" fmla="*/ 0 h 256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2592" h="2563460">
                    <a:moveTo>
                      <a:pt x="1042592" y="0"/>
                    </a:moveTo>
                    <a:lnTo>
                      <a:pt x="1042592" y="155405"/>
                    </a:lnTo>
                    <a:lnTo>
                      <a:pt x="163557" y="2563460"/>
                    </a:lnTo>
                    <a:lnTo>
                      <a:pt x="0" y="2563460"/>
                    </a:lnTo>
                    <a:lnTo>
                      <a:pt x="0" y="2408055"/>
                    </a:lnTo>
                    <a:lnTo>
                      <a:pt x="879035" y="0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66" name="图片 265" descr="查看图片">
                <a:extLst>
                  <a:ext uri="{FF2B5EF4-FFF2-40B4-BE49-F238E27FC236}">
                    <a16:creationId xmlns:a16="http://schemas.microsoft.com/office/drawing/2014/main" id="{B30E39AE-AB9B-0261-D49C-85BE382EF98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9507222" flipH="1">
                <a:off x="10510094" y="4705679"/>
                <a:ext cx="1042592" cy="2563460"/>
              </a:xfrm>
              <a:custGeom>
                <a:avLst/>
                <a:gdLst>
                  <a:gd name="connsiteX0" fmla="*/ 1042592 w 1042592"/>
                  <a:gd name="connsiteY0" fmla="*/ 0 h 2563460"/>
                  <a:gd name="connsiteX1" fmla="*/ 1042592 w 1042592"/>
                  <a:gd name="connsiteY1" fmla="*/ 155405 h 2563460"/>
                  <a:gd name="connsiteX2" fmla="*/ 163557 w 1042592"/>
                  <a:gd name="connsiteY2" fmla="*/ 2563460 h 2563460"/>
                  <a:gd name="connsiteX3" fmla="*/ 0 w 1042592"/>
                  <a:gd name="connsiteY3" fmla="*/ 2563460 h 2563460"/>
                  <a:gd name="connsiteX4" fmla="*/ 0 w 1042592"/>
                  <a:gd name="connsiteY4" fmla="*/ 2408055 h 2563460"/>
                  <a:gd name="connsiteX5" fmla="*/ 879035 w 1042592"/>
                  <a:gd name="connsiteY5" fmla="*/ 0 h 256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2592" h="2563460">
                    <a:moveTo>
                      <a:pt x="1042592" y="0"/>
                    </a:moveTo>
                    <a:lnTo>
                      <a:pt x="1042592" y="155405"/>
                    </a:lnTo>
                    <a:lnTo>
                      <a:pt x="163557" y="2563460"/>
                    </a:lnTo>
                    <a:lnTo>
                      <a:pt x="0" y="2563460"/>
                    </a:lnTo>
                    <a:lnTo>
                      <a:pt x="0" y="2408055"/>
                    </a:lnTo>
                    <a:lnTo>
                      <a:pt x="879035" y="0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51" name="组合 250">
              <a:extLst>
                <a:ext uri="{FF2B5EF4-FFF2-40B4-BE49-F238E27FC236}">
                  <a16:creationId xmlns:a16="http://schemas.microsoft.com/office/drawing/2014/main" id="{7DE39018-D66B-4A94-AA6A-80D3A29F8B4B}"/>
                </a:ext>
              </a:extLst>
            </p:cNvPr>
            <p:cNvGrpSpPr/>
            <p:nvPr/>
          </p:nvGrpSpPr>
          <p:grpSpPr>
            <a:xfrm>
              <a:off x="871228" y="5172970"/>
              <a:ext cx="3684267" cy="1685030"/>
              <a:chOff x="898471" y="5172970"/>
              <a:chExt cx="3684267" cy="1685030"/>
            </a:xfrm>
          </p:grpSpPr>
          <p:sp>
            <p:nvSpPr>
              <p:cNvPr id="258" name="平行四边形 257">
                <a:extLst>
                  <a:ext uri="{FF2B5EF4-FFF2-40B4-BE49-F238E27FC236}">
                    <a16:creationId xmlns:a16="http://schemas.microsoft.com/office/drawing/2014/main" id="{4950C07B-38B2-D6D8-C9F0-F4112293F7BF}"/>
                  </a:ext>
                </a:extLst>
              </p:cNvPr>
              <p:cNvSpPr/>
              <p:nvPr/>
            </p:nvSpPr>
            <p:spPr>
              <a:xfrm>
                <a:off x="3789726" y="5172970"/>
                <a:ext cx="793012" cy="363235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30000">
                    <a:srgbClr val="010E80">
                      <a:alpha val="20000"/>
                    </a:srgbClr>
                  </a:gs>
                  <a:gs pos="70000">
                    <a:schemeClr val="bg1">
                      <a:alpha val="1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59" name="平行四边形 258">
                <a:extLst>
                  <a:ext uri="{FF2B5EF4-FFF2-40B4-BE49-F238E27FC236}">
                    <a16:creationId xmlns:a16="http://schemas.microsoft.com/office/drawing/2014/main" id="{617979BB-9C23-C3B6-BDB6-1C8946654A97}"/>
                  </a:ext>
                </a:extLst>
              </p:cNvPr>
              <p:cNvSpPr/>
              <p:nvPr/>
            </p:nvSpPr>
            <p:spPr>
              <a:xfrm>
                <a:off x="3041738" y="5681162"/>
                <a:ext cx="1145791" cy="698014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25000">
                    <a:srgbClr val="010E80">
                      <a:alpha val="30000"/>
                    </a:srgbClr>
                  </a:gs>
                  <a:gs pos="70000">
                    <a:schemeClr val="bg1">
                      <a:alpha val="3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60" name="平行四边形 259">
                <a:extLst>
                  <a:ext uri="{FF2B5EF4-FFF2-40B4-BE49-F238E27FC236}">
                    <a16:creationId xmlns:a16="http://schemas.microsoft.com/office/drawing/2014/main" id="{035F31BA-E359-C799-7954-0BE99581D508}"/>
                  </a:ext>
                </a:extLst>
              </p:cNvPr>
              <p:cNvSpPr/>
              <p:nvPr/>
            </p:nvSpPr>
            <p:spPr>
              <a:xfrm>
                <a:off x="2382985" y="5536205"/>
                <a:ext cx="1145791" cy="698014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30000">
                    <a:srgbClr val="010E80">
                      <a:alpha val="30000"/>
                    </a:srgbClr>
                  </a:gs>
                  <a:gs pos="70000">
                    <a:schemeClr val="bg1">
                      <a:alpha val="2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61" name="平行四边形 260">
                <a:extLst>
                  <a:ext uri="{FF2B5EF4-FFF2-40B4-BE49-F238E27FC236}">
                    <a16:creationId xmlns:a16="http://schemas.microsoft.com/office/drawing/2014/main" id="{8EB2AF5F-350C-7F93-B424-9414C3414D71}"/>
                  </a:ext>
                </a:extLst>
              </p:cNvPr>
              <p:cNvSpPr/>
              <p:nvPr/>
            </p:nvSpPr>
            <p:spPr>
              <a:xfrm>
                <a:off x="898471" y="6030640"/>
                <a:ext cx="1388142" cy="826639"/>
              </a:xfrm>
              <a:prstGeom prst="parallelogram">
                <a:avLst>
                  <a:gd name="adj" fmla="val 102627"/>
                </a:avLst>
              </a:prstGeom>
              <a:gradFill flip="none" rotWithShape="1">
                <a:gsLst>
                  <a:gs pos="29000">
                    <a:srgbClr val="010E80">
                      <a:alpha val="30000"/>
                    </a:srgbClr>
                  </a:gs>
                  <a:gs pos="70000">
                    <a:schemeClr val="bg1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62" name="平行四边形 261">
                <a:extLst>
                  <a:ext uri="{FF2B5EF4-FFF2-40B4-BE49-F238E27FC236}">
                    <a16:creationId xmlns:a16="http://schemas.microsoft.com/office/drawing/2014/main" id="{D9F7F62B-A443-7639-75EC-AA773B2D4B3E}"/>
                  </a:ext>
                </a:extLst>
              </p:cNvPr>
              <p:cNvSpPr/>
              <p:nvPr/>
            </p:nvSpPr>
            <p:spPr>
              <a:xfrm>
                <a:off x="2141865" y="6591394"/>
                <a:ext cx="1008000" cy="266606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0">
                    <a:srgbClr val="010E80">
                      <a:alpha val="30000"/>
                    </a:srgbClr>
                  </a:gs>
                  <a:gs pos="70000">
                    <a:schemeClr val="bg1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252" name="组合 251">
              <a:extLst>
                <a:ext uri="{FF2B5EF4-FFF2-40B4-BE49-F238E27FC236}">
                  <a16:creationId xmlns:a16="http://schemas.microsoft.com/office/drawing/2014/main" id="{1BE4876E-0C7F-CAA2-9CE8-BD3671D17A11}"/>
                </a:ext>
              </a:extLst>
            </p:cNvPr>
            <p:cNvGrpSpPr/>
            <p:nvPr/>
          </p:nvGrpSpPr>
          <p:grpSpPr>
            <a:xfrm flipH="1">
              <a:off x="7654405" y="5172970"/>
              <a:ext cx="3684267" cy="1685030"/>
              <a:chOff x="898471" y="5172970"/>
              <a:chExt cx="3684267" cy="1685030"/>
            </a:xfrm>
          </p:grpSpPr>
          <p:sp>
            <p:nvSpPr>
              <p:cNvPr id="253" name="平行四边形 252">
                <a:extLst>
                  <a:ext uri="{FF2B5EF4-FFF2-40B4-BE49-F238E27FC236}">
                    <a16:creationId xmlns:a16="http://schemas.microsoft.com/office/drawing/2014/main" id="{E02D1E8E-8A3F-FE04-1FAB-128CC56EA80F}"/>
                  </a:ext>
                </a:extLst>
              </p:cNvPr>
              <p:cNvSpPr/>
              <p:nvPr/>
            </p:nvSpPr>
            <p:spPr>
              <a:xfrm>
                <a:off x="3789726" y="5172970"/>
                <a:ext cx="793012" cy="363235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30000">
                    <a:srgbClr val="010E80">
                      <a:alpha val="20000"/>
                    </a:srgbClr>
                  </a:gs>
                  <a:gs pos="70000">
                    <a:schemeClr val="bg1">
                      <a:alpha val="1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54" name="平行四边形 253">
                <a:extLst>
                  <a:ext uri="{FF2B5EF4-FFF2-40B4-BE49-F238E27FC236}">
                    <a16:creationId xmlns:a16="http://schemas.microsoft.com/office/drawing/2014/main" id="{003E4BB9-59E0-FC20-1F84-28AE23D09EA3}"/>
                  </a:ext>
                </a:extLst>
              </p:cNvPr>
              <p:cNvSpPr/>
              <p:nvPr/>
            </p:nvSpPr>
            <p:spPr>
              <a:xfrm>
                <a:off x="3041738" y="5681162"/>
                <a:ext cx="1145791" cy="698014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25000">
                    <a:srgbClr val="010E80">
                      <a:alpha val="30000"/>
                    </a:srgbClr>
                  </a:gs>
                  <a:gs pos="70000">
                    <a:schemeClr val="bg1">
                      <a:alpha val="3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55" name="平行四边形 254">
                <a:extLst>
                  <a:ext uri="{FF2B5EF4-FFF2-40B4-BE49-F238E27FC236}">
                    <a16:creationId xmlns:a16="http://schemas.microsoft.com/office/drawing/2014/main" id="{0B262057-E4F0-5A7C-4930-8762BBFE059C}"/>
                  </a:ext>
                </a:extLst>
              </p:cNvPr>
              <p:cNvSpPr/>
              <p:nvPr/>
            </p:nvSpPr>
            <p:spPr>
              <a:xfrm>
                <a:off x="2382985" y="5536205"/>
                <a:ext cx="1145791" cy="698014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30000">
                    <a:srgbClr val="010E80">
                      <a:alpha val="30000"/>
                    </a:srgbClr>
                  </a:gs>
                  <a:gs pos="70000">
                    <a:schemeClr val="bg1">
                      <a:alpha val="2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56" name="平行四边形 255">
                <a:extLst>
                  <a:ext uri="{FF2B5EF4-FFF2-40B4-BE49-F238E27FC236}">
                    <a16:creationId xmlns:a16="http://schemas.microsoft.com/office/drawing/2014/main" id="{0F8A49FD-A8C5-A34E-1533-CF396AD36C38}"/>
                  </a:ext>
                </a:extLst>
              </p:cNvPr>
              <p:cNvSpPr/>
              <p:nvPr/>
            </p:nvSpPr>
            <p:spPr>
              <a:xfrm>
                <a:off x="898471" y="6030640"/>
                <a:ext cx="1388142" cy="826639"/>
              </a:xfrm>
              <a:prstGeom prst="parallelogram">
                <a:avLst>
                  <a:gd name="adj" fmla="val 102627"/>
                </a:avLst>
              </a:prstGeom>
              <a:gradFill flip="none" rotWithShape="1">
                <a:gsLst>
                  <a:gs pos="29000">
                    <a:srgbClr val="010E80">
                      <a:alpha val="30000"/>
                    </a:srgbClr>
                  </a:gs>
                  <a:gs pos="70000">
                    <a:schemeClr val="bg1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57" name="平行四边形 256">
                <a:extLst>
                  <a:ext uri="{FF2B5EF4-FFF2-40B4-BE49-F238E27FC236}">
                    <a16:creationId xmlns:a16="http://schemas.microsoft.com/office/drawing/2014/main" id="{4BF0B624-BBDA-D807-7A9F-B960F9F55222}"/>
                  </a:ext>
                </a:extLst>
              </p:cNvPr>
              <p:cNvSpPr/>
              <p:nvPr/>
            </p:nvSpPr>
            <p:spPr>
              <a:xfrm>
                <a:off x="2141865" y="6591394"/>
                <a:ext cx="1008000" cy="266606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0">
                    <a:srgbClr val="010E80">
                      <a:alpha val="30000"/>
                    </a:srgbClr>
                  </a:gs>
                  <a:gs pos="70000">
                    <a:schemeClr val="bg1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</p:grpSp>
      </p:grpSp>
      <p:pic>
        <p:nvPicPr>
          <p:cNvPr id="271" name="Picture 24" descr="查看图片">
            <a:extLst>
              <a:ext uri="{FF2B5EF4-FFF2-40B4-BE49-F238E27FC236}">
                <a16:creationId xmlns:a16="http://schemas.microsoft.com/office/drawing/2014/main" id="{47F1F26F-69B5-8D72-5536-7BD26961BA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154" r="28952" b="36647"/>
          <a:stretch/>
        </p:blipFill>
        <p:spPr bwMode="auto">
          <a:xfrm>
            <a:off x="2863" y="2106498"/>
            <a:ext cx="12189137" cy="4750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3DB02AC6-4EC6-6282-3624-0920E32FCA07}"/>
              </a:ext>
            </a:extLst>
          </p:cNvPr>
          <p:cNvGrpSpPr/>
          <p:nvPr/>
        </p:nvGrpSpPr>
        <p:grpSpPr>
          <a:xfrm>
            <a:off x="4431121" y="5052624"/>
            <a:ext cx="3329879" cy="1384809"/>
            <a:chOff x="5027044" y="2185914"/>
            <a:chExt cx="2144393" cy="891798"/>
          </a:xfrm>
          <a:scene3d>
            <a:camera prst="orthographicFront">
              <a:rot lat="2100000" lon="0" rev="0"/>
            </a:camera>
            <a:lightRig rig="threePt" dir="t"/>
          </a:scene3d>
        </p:grpSpPr>
        <p:sp>
          <p:nvSpPr>
            <p:cNvPr id="3" name="六边形 2">
              <a:extLst>
                <a:ext uri="{FF2B5EF4-FFF2-40B4-BE49-F238E27FC236}">
                  <a16:creationId xmlns:a16="http://schemas.microsoft.com/office/drawing/2014/main" id="{BDFB9A4C-5B1C-7FCD-4977-A992C4D9CC0A}"/>
                </a:ext>
              </a:extLst>
            </p:cNvPr>
            <p:cNvSpPr/>
            <p:nvPr/>
          </p:nvSpPr>
          <p:spPr>
            <a:xfrm>
              <a:off x="5027045" y="2308581"/>
              <a:ext cx="2144392" cy="769131"/>
            </a:xfrm>
            <a:prstGeom prst="hexagon">
              <a:avLst>
                <a:gd name="adj" fmla="val 68293"/>
                <a:gd name="vf" fmla="val 115470"/>
              </a:avLst>
            </a:prstGeom>
            <a:gradFill>
              <a:gsLst>
                <a:gs pos="33000">
                  <a:srgbClr val="3AF4F8">
                    <a:alpha val="0"/>
                  </a:srgbClr>
                </a:gs>
                <a:gs pos="100000">
                  <a:srgbClr val="3AF4F8">
                    <a:alpha val="10000"/>
                  </a:srgbClr>
                </a:gs>
              </a:gsLst>
              <a:lin ang="5400000" scaled="1"/>
            </a:gradFill>
            <a:ln w="6350">
              <a:gradFill>
                <a:gsLst>
                  <a:gs pos="0">
                    <a:srgbClr val="3AF4F8">
                      <a:alpha val="0"/>
                    </a:srgbClr>
                  </a:gs>
                  <a:gs pos="100000">
                    <a:srgbClr val="3AF4F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六边形 3">
              <a:extLst>
                <a:ext uri="{FF2B5EF4-FFF2-40B4-BE49-F238E27FC236}">
                  <a16:creationId xmlns:a16="http://schemas.microsoft.com/office/drawing/2014/main" id="{B7B61A60-7F66-9705-B759-CC7DDCE3274E}"/>
                </a:ext>
              </a:extLst>
            </p:cNvPr>
            <p:cNvSpPr/>
            <p:nvPr/>
          </p:nvSpPr>
          <p:spPr>
            <a:xfrm>
              <a:off x="5027044" y="2272121"/>
              <a:ext cx="2144392" cy="769131"/>
            </a:xfrm>
            <a:prstGeom prst="hexagon">
              <a:avLst>
                <a:gd name="adj" fmla="val 68293"/>
                <a:gd name="vf" fmla="val 115470"/>
              </a:avLst>
            </a:prstGeom>
            <a:gradFill>
              <a:gsLst>
                <a:gs pos="0">
                  <a:srgbClr val="8D02F3">
                    <a:alpha val="0"/>
                  </a:srgbClr>
                </a:gs>
                <a:gs pos="100000">
                  <a:srgbClr val="8D02F3">
                    <a:alpha val="2000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rgbClr val="8D02F3">
                      <a:alpha val="0"/>
                    </a:srgbClr>
                  </a:gs>
                  <a:gs pos="100000">
                    <a:srgbClr val="8D02F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961EF116-99CF-D345-2C20-5389886BC463}"/>
                </a:ext>
              </a:extLst>
            </p:cNvPr>
            <p:cNvCxnSpPr/>
            <p:nvPr/>
          </p:nvCxnSpPr>
          <p:spPr>
            <a:xfrm>
              <a:off x="6966322" y="2469748"/>
              <a:ext cx="0" cy="154157"/>
            </a:xfrm>
            <a:prstGeom prst="line">
              <a:avLst/>
            </a:prstGeom>
            <a:ln w="12700">
              <a:solidFill>
                <a:srgbClr val="3AF4F8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E1C86158-E148-EAB3-047A-A9110781904C}"/>
                </a:ext>
              </a:extLst>
            </p:cNvPr>
            <p:cNvCxnSpPr/>
            <p:nvPr/>
          </p:nvCxnSpPr>
          <p:spPr>
            <a:xfrm>
              <a:off x="5233959" y="2469748"/>
              <a:ext cx="0" cy="154157"/>
            </a:xfrm>
            <a:prstGeom prst="line">
              <a:avLst/>
            </a:prstGeom>
            <a:ln w="12700">
              <a:solidFill>
                <a:srgbClr val="3AF4F8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六边形 6">
              <a:extLst>
                <a:ext uri="{FF2B5EF4-FFF2-40B4-BE49-F238E27FC236}">
                  <a16:creationId xmlns:a16="http://schemas.microsoft.com/office/drawing/2014/main" id="{FDDB6B6D-ED3B-0717-8363-01E7DFD3C9E8}"/>
                </a:ext>
              </a:extLst>
            </p:cNvPr>
            <p:cNvSpPr/>
            <p:nvPr/>
          </p:nvSpPr>
          <p:spPr>
            <a:xfrm>
              <a:off x="5235389" y="2185914"/>
              <a:ext cx="1730188" cy="567668"/>
            </a:xfrm>
            <a:prstGeom prst="hexagon">
              <a:avLst>
                <a:gd name="adj" fmla="val 68293"/>
                <a:gd name="vf" fmla="val 115470"/>
              </a:avLst>
            </a:prstGeom>
            <a:noFill/>
            <a:ln>
              <a:gradFill>
                <a:gsLst>
                  <a:gs pos="0">
                    <a:srgbClr val="3AF4F8">
                      <a:alpha val="20000"/>
                    </a:srgbClr>
                  </a:gs>
                  <a:gs pos="100000">
                    <a:srgbClr val="3AF4F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8D2B136F-C1C2-779F-8FDF-C09E360D98BF}"/>
                </a:ext>
              </a:extLst>
            </p:cNvPr>
            <p:cNvSpPr/>
            <p:nvPr/>
          </p:nvSpPr>
          <p:spPr>
            <a:xfrm>
              <a:off x="5235388" y="2340073"/>
              <a:ext cx="1730188" cy="567669"/>
            </a:xfrm>
            <a:prstGeom prst="hexagon">
              <a:avLst>
                <a:gd name="adj" fmla="val 68293"/>
                <a:gd name="vf" fmla="val 115470"/>
              </a:avLst>
            </a:prstGeom>
            <a:noFill/>
            <a:ln>
              <a:gradFill>
                <a:gsLst>
                  <a:gs pos="11000">
                    <a:srgbClr val="3AF4F8">
                      <a:alpha val="0"/>
                    </a:srgbClr>
                  </a:gs>
                  <a:gs pos="100000">
                    <a:srgbClr val="3AF4F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A6BCA029-B4C2-BC84-8848-294152EB2470}"/>
                </a:ext>
              </a:extLst>
            </p:cNvPr>
            <p:cNvCxnSpPr>
              <a:stCxn id="7" idx="1"/>
              <a:endCxn id="8" idx="1"/>
            </p:cNvCxnSpPr>
            <p:nvPr/>
          </p:nvCxnSpPr>
          <p:spPr>
            <a:xfrm>
              <a:off x="6577898" y="2753584"/>
              <a:ext cx="0" cy="154157"/>
            </a:xfrm>
            <a:prstGeom prst="line">
              <a:avLst/>
            </a:prstGeom>
            <a:ln w="12700">
              <a:solidFill>
                <a:srgbClr val="3AF4F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DF114986-ECBB-6ADF-4C74-A70127386A91}"/>
                </a:ext>
              </a:extLst>
            </p:cNvPr>
            <p:cNvCxnSpPr/>
            <p:nvPr/>
          </p:nvCxnSpPr>
          <p:spPr>
            <a:xfrm>
              <a:off x="5629878" y="2753584"/>
              <a:ext cx="0" cy="154157"/>
            </a:xfrm>
            <a:prstGeom prst="line">
              <a:avLst/>
            </a:prstGeom>
            <a:ln w="12700">
              <a:solidFill>
                <a:srgbClr val="3AF4F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六边形 10">
              <a:extLst>
                <a:ext uri="{FF2B5EF4-FFF2-40B4-BE49-F238E27FC236}">
                  <a16:creationId xmlns:a16="http://schemas.microsoft.com/office/drawing/2014/main" id="{06AC5920-DAC6-AAFB-3E9D-46E781378093}"/>
                </a:ext>
              </a:extLst>
            </p:cNvPr>
            <p:cNvSpPr/>
            <p:nvPr/>
          </p:nvSpPr>
          <p:spPr>
            <a:xfrm>
              <a:off x="5385685" y="2256338"/>
              <a:ext cx="1428736" cy="426814"/>
            </a:xfrm>
            <a:prstGeom prst="hexagon">
              <a:avLst>
                <a:gd name="adj" fmla="val 68293"/>
                <a:gd name="vf" fmla="val 115470"/>
              </a:avLst>
            </a:prstGeom>
            <a:noFill/>
            <a:ln w="38100">
              <a:gradFill flip="none" rotWithShape="1">
                <a:gsLst>
                  <a:gs pos="80000">
                    <a:srgbClr val="8D02F3">
                      <a:alpha val="20000"/>
                    </a:srgbClr>
                  </a:gs>
                  <a:gs pos="20000">
                    <a:srgbClr val="8D02F3">
                      <a:alpha val="20000"/>
                    </a:srgbClr>
                  </a:gs>
                  <a:gs pos="0">
                    <a:srgbClr val="3AF4F8"/>
                  </a:gs>
                  <a:gs pos="100000">
                    <a:srgbClr val="3AF4F8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Picture 4" descr="查看图片">
            <a:extLst>
              <a:ext uri="{FF2B5EF4-FFF2-40B4-BE49-F238E27FC236}">
                <a16:creationId xmlns:a16="http://schemas.microsoft.com/office/drawing/2014/main" id="{CBDF43EC-C32F-40E5-161D-D7F3A36C70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699792" y="3543702"/>
            <a:ext cx="2124699" cy="30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查看图片">
            <a:extLst>
              <a:ext uri="{FF2B5EF4-FFF2-40B4-BE49-F238E27FC236}">
                <a16:creationId xmlns:a16="http://schemas.microsoft.com/office/drawing/2014/main" id="{DD331B00-5875-7669-13A2-21F0F03584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379075" y="4729349"/>
            <a:ext cx="2124699" cy="30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5" name="组合 244">
            <a:extLst>
              <a:ext uri="{FF2B5EF4-FFF2-40B4-BE49-F238E27FC236}">
                <a16:creationId xmlns:a16="http://schemas.microsoft.com/office/drawing/2014/main" id="{6CD7FA13-4450-BAE8-08D8-9DB0312DC768}"/>
              </a:ext>
            </a:extLst>
          </p:cNvPr>
          <p:cNvGrpSpPr/>
          <p:nvPr/>
        </p:nvGrpSpPr>
        <p:grpSpPr>
          <a:xfrm>
            <a:off x="4759946" y="2165487"/>
            <a:ext cx="2691226" cy="952005"/>
            <a:chOff x="4759946" y="2140478"/>
            <a:chExt cx="2691226" cy="952005"/>
          </a:xfrm>
        </p:grpSpPr>
        <p:sp>
          <p:nvSpPr>
            <p:cNvPr id="12" name="六边形 11">
              <a:extLst>
                <a:ext uri="{FF2B5EF4-FFF2-40B4-BE49-F238E27FC236}">
                  <a16:creationId xmlns:a16="http://schemas.microsoft.com/office/drawing/2014/main" id="{80E8299C-8943-FD67-4A67-4C5D89038424}"/>
                </a:ext>
              </a:extLst>
            </p:cNvPr>
            <p:cNvSpPr/>
            <p:nvPr/>
          </p:nvSpPr>
          <p:spPr>
            <a:xfrm>
              <a:off x="4759946" y="2210991"/>
              <a:ext cx="2686688" cy="881492"/>
            </a:xfrm>
            <a:prstGeom prst="hexagon">
              <a:avLst>
                <a:gd name="adj" fmla="val 68293"/>
                <a:gd name="vf" fmla="val 115470"/>
              </a:avLst>
            </a:prstGeom>
            <a:gradFill flip="none" rotWithShape="1">
              <a:gsLst>
                <a:gs pos="0">
                  <a:srgbClr val="3AF4F8">
                    <a:alpha val="10000"/>
                  </a:srgbClr>
                </a:gs>
                <a:gs pos="100000">
                  <a:srgbClr val="3AF4F8">
                    <a:alpha val="40000"/>
                  </a:srgbClr>
                </a:gs>
              </a:gsLst>
              <a:lin ang="2700000" scaled="1"/>
              <a:tileRect/>
            </a:gradFill>
            <a:ln>
              <a:noFill/>
            </a:ln>
            <a:scene3d>
              <a:camera prst="orthographicFront">
                <a:rot lat="21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六边形 16">
              <a:extLst>
                <a:ext uri="{FF2B5EF4-FFF2-40B4-BE49-F238E27FC236}">
                  <a16:creationId xmlns:a16="http://schemas.microsoft.com/office/drawing/2014/main" id="{3A2C2BF8-56BE-EAB1-B872-47844DFD03B1}"/>
                </a:ext>
              </a:extLst>
            </p:cNvPr>
            <p:cNvSpPr/>
            <p:nvPr/>
          </p:nvSpPr>
          <p:spPr>
            <a:xfrm>
              <a:off x="4764484" y="2140478"/>
              <a:ext cx="2686688" cy="881492"/>
            </a:xfrm>
            <a:prstGeom prst="hexagon">
              <a:avLst>
                <a:gd name="adj" fmla="val 68293"/>
                <a:gd name="vf" fmla="val 115470"/>
              </a:avLst>
            </a:prstGeom>
            <a:noFill/>
            <a:ln>
              <a:gradFill>
                <a:gsLst>
                  <a:gs pos="0">
                    <a:srgbClr val="3AF4F8">
                      <a:alpha val="20000"/>
                    </a:srgbClr>
                  </a:gs>
                  <a:gs pos="100000">
                    <a:srgbClr val="3AF4F8"/>
                  </a:gs>
                </a:gsLst>
                <a:lin ang="5400000" scaled="1"/>
              </a:gradFill>
            </a:ln>
            <a:scene3d>
              <a:camera prst="orthographicFront">
                <a:rot lat="21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0" name="组合 179">
            <a:extLst>
              <a:ext uri="{FF2B5EF4-FFF2-40B4-BE49-F238E27FC236}">
                <a16:creationId xmlns:a16="http://schemas.microsoft.com/office/drawing/2014/main" id="{A3C075EA-E8B4-5281-7E6A-70A2E30C2829}"/>
              </a:ext>
            </a:extLst>
          </p:cNvPr>
          <p:cNvGrpSpPr/>
          <p:nvPr/>
        </p:nvGrpSpPr>
        <p:grpSpPr>
          <a:xfrm>
            <a:off x="796967" y="2113364"/>
            <a:ext cx="3060001" cy="962286"/>
            <a:chOff x="1440689" y="1871919"/>
            <a:chExt cx="3060001" cy="962286"/>
          </a:xfrm>
        </p:grpSpPr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id="{EA19725A-2A51-B05F-7C2E-50107AB3888E}"/>
                </a:ext>
              </a:extLst>
            </p:cNvPr>
            <p:cNvSpPr txBox="1"/>
            <p:nvPr/>
          </p:nvSpPr>
          <p:spPr>
            <a:xfrm>
              <a:off x="1440689" y="2167356"/>
              <a:ext cx="3060001" cy="6668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ts val="2400"/>
                </a:lnSpc>
              </a:pP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图灵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提出</a:t>
              </a:r>
              <a:r>
                <a:rPr 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“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图灵测试</a:t>
              </a:r>
              <a:r>
                <a:rPr 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”</a:t>
              </a: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概念</a:t>
              </a:r>
              <a:endParaRPr lang="en-US" altLang="zh-CN" sz="1400" kern="1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  <a:p>
              <a:pPr algn="r">
                <a:lnSpc>
                  <a:spcPts val="2400"/>
                </a:lnSpc>
              </a:pP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奠定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了</a:t>
              </a:r>
              <a:r>
                <a:rPr 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AI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研究</a:t>
              </a: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的基础</a:t>
              </a:r>
              <a:endParaRPr lang="en-US" sz="1400" kern="100" dirty="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82" name="文本框 181">
              <a:extLst>
                <a:ext uri="{FF2B5EF4-FFF2-40B4-BE49-F238E27FC236}">
                  <a16:creationId xmlns:a16="http://schemas.microsoft.com/office/drawing/2014/main" id="{696D91A4-6FD9-1DAE-09FA-D9DBBA3C9F51}"/>
                </a:ext>
              </a:extLst>
            </p:cNvPr>
            <p:cNvSpPr txBox="1"/>
            <p:nvPr/>
          </p:nvSpPr>
          <p:spPr>
            <a:xfrm>
              <a:off x="3420688" y="1871919"/>
              <a:ext cx="1080000" cy="3642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ts val="2400"/>
                </a:lnSpc>
              </a:pPr>
              <a:r>
                <a:rPr lang="en-US" sz="1600" kern="100">
                  <a:solidFill>
                    <a:srgbClr val="24DFFF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1950</a:t>
              </a:r>
              <a:r>
                <a:rPr lang="zh-CN" altLang="en-US" sz="1600" kern="100">
                  <a:solidFill>
                    <a:srgbClr val="24DFFF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年</a:t>
              </a:r>
              <a:endParaRPr lang="en-US" altLang="zh-CN" sz="1600" kern="100">
                <a:solidFill>
                  <a:srgbClr val="24DFFF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11A51B03-C22D-0D8E-9F98-5F5CAFEA9F73}"/>
              </a:ext>
            </a:extLst>
          </p:cNvPr>
          <p:cNvGrpSpPr/>
          <p:nvPr/>
        </p:nvGrpSpPr>
        <p:grpSpPr>
          <a:xfrm>
            <a:off x="796967" y="3388893"/>
            <a:ext cx="3060001" cy="957632"/>
            <a:chOff x="-385444" y="3429002"/>
            <a:chExt cx="3060001" cy="957632"/>
          </a:xfrm>
        </p:grpSpPr>
        <p:sp>
          <p:nvSpPr>
            <p:cNvPr id="184" name="文本框 183">
              <a:extLst>
                <a:ext uri="{FF2B5EF4-FFF2-40B4-BE49-F238E27FC236}">
                  <a16:creationId xmlns:a16="http://schemas.microsoft.com/office/drawing/2014/main" id="{88772248-3B34-25C9-D127-4A2CD994C5AC}"/>
                </a:ext>
              </a:extLst>
            </p:cNvPr>
            <p:cNvSpPr txBox="1"/>
            <p:nvPr/>
          </p:nvSpPr>
          <p:spPr>
            <a:xfrm>
              <a:off x="-385444" y="3719785"/>
              <a:ext cx="3060001" cy="6668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ts val="2400"/>
                </a:lnSpc>
              </a:pP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达特茅斯会议</a:t>
              </a:r>
              <a:endParaRPr lang="en-US" altLang="zh-CN" sz="1400" kern="1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  <a:p>
              <a:pPr algn="r">
                <a:lnSpc>
                  <a:spcPts val="2400"/>
                </a:lnSpc>
              </a:pP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正式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提出</a:t>
              </a:r>
              <a:r>
                <a:rPr 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“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人工智能</a:t>
              </a:r>
              <a:r>
                <a:rPr 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”</a:t>
              </a: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概念</a:t>
              </a:r>
              <a:endParaRPr lang="en-US" sz="1400" kern="100" dirty="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85" name="文本框 184">
              <a:extLst>
                <a:ext uri="{FF2B5EF4-FFF2-40B4-BE49-F238E27FC236}">
                  <a16:creationId xmlns:a16="http://schemas.microsoft.com/office/drawing/2014/main" id="{1C6A17FE-4DCF-FA9A-07C3-7619E899A4D9}"/>
                </a:ext>
              </a:extLst>
            </p:cNvPr>
            <p:cNvSpPr txBox="1"/>
            <p:nvPr/>
          </p:nvSpPr>
          <p:spPr>
            <a:xfrm>
              <a:off x="1594556" y="3429002"/>
              <a:ext cx="1080000" cy="3642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ts val="2400"/>
                </a:lnSpc>
              </a:pPr>
              <a:r>
                <a:rPr lang="en-US" sz="1600" kern="100">
                  <a:solidFill>
                    <a:srgbClr val="24DFFF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1950</a:t>
              </a:r>
              <a:r>
                <a:rPr lang="zh-CN" altLang="en-US" sz="1600" kern="100">
                  <a:solidFill>
                    <a:srgbClr val="24DFFF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年</a:t>
              </a:r>
              <a:endParaRPr lang="en-US" altLang="zh-CN" sz="1600" kern="100">
                <a:solidFill>
                  <a:srgbClr val="24DFFF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5B3BDC90-33F4-80CE-837F-530E7D1DA64D}"/>
              </a:ext>
            </a:extLst>
          </p:cNvPr>
          <p:cNvGrpSpPr/>
          <p:nvPr/>
        </p:nvGrpSpPr>
        <p:grpSpPr>
          <a:xfrm>
            <a:off x="796967" y="4659767"/>
            <a:ext cx="3060001" cy="956740"/>
            <a:chOff x="1440689" y="5092326"/>
            <a:chExt cx="3060001" cy="956740"/>
          </a:xfrm>
        </p:grpSpPr>
        <p:sp>
          <p:nvSpPr>
            <p:cNvPr id="187" name="文本框 186">
              <a:extLst>
                <a:ext uri="{FF2B5EF4-FFF2-40B4-BE49-F238E27FC236}">
                  <a16:creationId xmlns:a16="http://schemas.microsoft.com/office/drawing/2014/main" id="{924A1701-44EC-2AF4-6217-BD7FD10EF5C3}"/>
                </a:ext>
              </a:extLst>
            </p:cNvPr>
            <p:cNvSpPr txBox="1"/>
            <p:nvPr/>
          </p:nvSpPr>
          <p:spPr>
            <a:xfrm>
              <a:off x="1440689" y="5382217"/>
              <a:ext cx="3060001" cy="6668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ts val="2400"/>
                </a:lnSpc>
              </a:pP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专家系统兴起</a:t>
              </a:r>
              <a:endParaRPr lang="en-US" altLang="zh-CN" sz="1400" kern="1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  <a:p>
              <a:pPr algn="r">
                <a:lnSpc>
                  <a:spcPts val="2400"/>
                </a:lnSpc>
              </a:pP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成为</a:t>
              </a:r>
              <a:r>
                <a:rPr 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AI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的重要</a:t>
              </a: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研究方向</a:t>
              </a:r>
              <a:endParaRPr lang="en-US" sz="1400" kern="100" dirty="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88" name="文本框 187">
              <a:extLst>
                <a:ext uri="{FF2B5EF4-FFF2-40B4-BE49-F238E27FC236}">
                  <a16:creationId xmlns:a16="http://schemas.microsoft.com/office/drawing/2014/main" id="{4A416723-33EA-2B77-CD52-4D9FB5E12487}"/>
                </a:ext>
              </a:extLst>
            </p:cNvPr>
            <p:cNvSpPr txBox="1"/>
            <p:nvPr/>
          </p:nvSpPr>
          <p:spPr>
            <a:xfrm>
              <a:off x="3420688" y="5092326"/>
              <a:ext cx="1080000" cy="3642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ts val="2400"/>
                </a:lnSpc>
              </a:pPr>
              <a:r>
                <a:rPr lang="en-US" sz="1600" kern="100">
                  <a:solidFill>
                    <a:srgbClr val="24DFFF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1970</a:t>
              </a:r>
              <a:r>
                <a:rPr lang="zh-CN" altLang="en-US" sz="1600" kern="100">
                  <a:solidFill>
                    <a:srgbClr val="24DFFF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年</a:t>
              </a:r>
              <a:endParaRPr lang="en-US" altLang="zh-CN" sz="1600" kern="100">
                <a:solidFill>
                  <a:srgbClr val="24DFFF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98" name="直接连接符 197">
            <a:extLst>
              <a:ext uri="{FF2B5EF4-FFF2-40B4-BE49-F238E27FC236}">
                <a16:creationId xmlns:a16="http://schemas.microsoft.com/office/drawing/2014/main" id="{D90BB16A-6F86-ABB1-F1F9-D7BB6E94622A}"/>
              </a:ext>
            </a:extLst>
          </p:cNvPr>
          <p:cNvCxnSpPr>
            <a:cxnSpLocks/>
          </p:cNvCxnSpPr>
          <p:nvPr/>
        </p:nvCxnSpPr>
        <p:spPr>
          <a:xfrm>
            <a:off x="3946280" y="2226033"/>
            <a:ext cx="0" cy="791034"/>
          </a:xfrm>
          <a:prstGeom prst="line">
            <a:avLst/>
          </a:prstGeom>
          <a:ln w="38100" cap="rnd">
            <a:gradFill>
              <a:gsLst>
                <a:gs pos="0">
                  <a:srgbClr val="8D02F3">
                    <a:alpha val="20000"/>
                  </a:srgbClr>
                </a:gs>
                <a:gs pos="100000">
                  <a:srgbClr val="3AF4F8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直接连接符 198">
            <a:extLst>
              <a:ext uri="{FF2B5EF4-FFF2-40B4-BE49-F238E27FC236}">
                <a16:creationId xmlns:a16="http://schemas.microsoft.com/office/drawing/2014/main" id="{26DBF128-E8F9-63B6-4A32-26676B550765}"/>
              </a:ext>
            </a:extLst>
          </p:cNvPr>
          <p:cNvCxnSpPr>
            <a:cxnSpLocks/>
          </p:cNvCxnSpPr>
          <p:nvPr/>
        </p:nvCxnSpPr>
        <p:spPr>
          <a:xfrm>
            <a:off x="3946280" y="3491832"/>
            <a:ext cx="0" cy="791034"/>
          </a:xfrm>
          <a:prstGeom prst="line">
            <a:avLst/>
          </a:prstGeom>
          <a:ln w="38100" cap="rnd">
            <a:gradFill>
              <a:gsLst>
                <a:gs pos="0">
                  <a:srgbClr val="8D02F3">
                    <a:alpha val="20000"/>
                  </a:srgbClr>
                </a:gs>
                <a:gs pos="100000">
                  <a:srgbClr val="3AF4F8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直接连接符 199">
            <a:extLst>
              <a:ext uri="{FF2B5EF4-FFF2-40B4-BE49-F238E27FC236}">
                <a16:creationId xmlns:a16="http://schemas.microsoft.com/office/drawing/2014/main" id="{DB136D6E-C130-CDCD-D9F4-792AB53CB446}"/>
              </a:ext>
            </a:extLst>
          </p:cNvPr>
          <p:cNvCxnSpPr>
            <a:cxnSpLocks/>
          </p:cNvCxnSpPr>
          <p:nvPr/>
        </p:nvCxnSpPr>
        <p:spPr>
          <a:xfrm>
            <a:off x="3946280" y="4760939"/>
            <a:ext cx="0" cy="791034"/>
          </a:xfrm>
          <a:prstGeom prst="line">
            <a:avLst/>
          </a:prstGeom>
          <a:ln w="38100" cap="rnd">
            <a:gradFill>
              <a:gsLst>
                <a:gs pos="0">
                  <a:srgbClr val="8D02F3">
                    <a:alpha val="20000"/>
                  </a:srgbClr>
                </a:gs>
                <a:gs pos="100000">
                  <a:srgbClr val="3AF4F8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9" name="组合 188">
            <a:extLst>
              <a:ext uri="{FF2B5EF4-FFF2-40B4-BE49-F238E27FC236}">
                <a16:creationId xmlns:a16="http://schemas.microsoft.com/office/drawing/2014/main" id="{C49B94DE-045E-9386-FB51-3DA6B9FD2FE4}"/>
              </a:ext>
            </a:extLst>
          </p:cNvPr>
          <p:cNvGrpSpPr/>
          <p:nvPr/>
        </p:nvGrpSpPr>
        <p:grpSpPr>
          <a:xfrm>
            <a:off x="8362762" y="4659767"/>
            <a:ext cx="3060001" cy="956738"/>
            <a:chOff x="4651160" y="5092326"/>
            <a:chExt cx="3060001" cy="956738"/>
          </a:xfrm>
        </p:grpSpPr>
        <p:sp>
          <p:nvSpPr>
            <p:cNvPr id="190" name="文本框 189">
              <a:extLst>
                <a:ext uri="{FF2B5EF4-FFF2-40B4-BE49-F238E27FC236}">
                  <a16:creationId xmlns:a16="http://schemas.microsoft.com/office/drawing/2014/main" id="{8BD46D37-0249-EAD0-9E7D-9A655F767E56}"/>
                </a:ext>
              </a:extLst>
            </p:cNvPr>
            <p:cNvSpPr txBox="1"/>
            <p:nvPr/>
          </p:nvSpPr>
          <p:spPr>
            <a:xfrm>
              <a:off x="4651160" y="5382215"/>
              <a:ext cx="3060001" cy="6668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深蓝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击败国际象棋世界</a:t>
              </a: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冠军卡斯帕罗夫</a:t>
              </a:r>
              <a:endParaRPr lang="en-US" altLang="zh-CN" sz="1400" kern="1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ts val="2400"/>
                </a:lnSpc>
              </a:pP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展现</a:t>
              </a:r>
              <a:r>
                <a:rPr 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AI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在游戏领域</a:t>
              </a: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的实力</a:t>
              </a:r>
              <a:endParaRPr lang="en-US" sz="1400" kern="100" dirty="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91" name="文本框 190">
              <a:extLst>
                <a:ext uri="{FF2B5EF4-FFF2-40B4-BE49-F238E27FC236}">
                  <a16:creationId xmlns:a16="http://schemas.microsoft.com/office/drawing/2014/main" id="{686B7D2A-4511-EEF9-DF3E-41CD65E2C358}"/>
                </a:ext>
              </a:extLst>
            </p:cNvPr>
            <p:cNvSpPr txBox="1"/>
            <p:nvPr/>
          </p:nvSpPr>
          <p:spPr>
            <a:xfrm>
              <a:off x="4651160" y="5092326"/>
              <a:ext cx="1080000" cy="3642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sz="1600" kern="100">
                  <a:solidFill>
                    <a:srgbClr val="24DFFF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1997</a:t>
              </a:r>
              <a:r>
                <a:rPr lang="zh-CN" altLang="en-US" sz="1600" kern="100">
                  <a:solidFill>
                    <a:srgbClr val="24DFFF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年</a:t>
              </a:r>
              <a:endParaRPr lang="en-US" altLang="zh-CN" sz="1600" kern="100">
                <a:solidFill>
                  <a:srgbClr val="24DFFF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2" name="组合 191">
            <a:extLst>
              <a:ext uri="{FF2B5EF4-FFF2-40B4-BE49-F238E27FC236}">
                <a16:creationId xmlns:a16="http://schemas.microsoft.com/office/drawing/2014/main" id="{E77C50B8-63AF-2694-7E11-9738F6D54A2B}"/>
              </a:ext>
            </a:extLst>
          </p:cNvPr>
          <p:cNvGrpSpPr/>
          <p:nvPr/>
        </p:nvGrpSpPr>
        <p:grpSpPr>
          <a:xfrm>
            <a:off x="8362762" y="3387013"/>
            <a:ext cx="3060002" cy="956737"/>
            <a:chOff x="7861632" y="5092326"/>
            <a:chExt cx="3060002" cy="956737"/>
          </a:xfrm>
        </p:grpSpPr>
        <p:sp>
          <p:nvSpPr>
            <p:cNvPr id="193" name="文本框 192">
              <a:extLst>
                <a:ext uri="{FF2B5EF4-FFF2-40B4-BE49-F238E27FC236}">
                  <a16:creationId xmlns:a16="http://schemas.microsoft.com/office/drawing/2014/main" id="{C2329801-2D27-3A6F-7992-D061BF61BCD0}"/>
                </a:ext>
              </a:extLst>
            </p:cNvPr>
            <p:cNvSpPr txBox="1"/>
            <p:nvPr/>
          </p:nvSpPr>
          <p:spPr>
            <a:xfrm>
              <a:off x="7861633" y="5382214"/>
              <a:ext cx="3060001" cy="6668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ts val="2400"/>
                </a:lnSpc>
              </a:pP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沃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森战胜</a:t>
              </a:r>
              <a:r>
                <a:rPr lang="en-US" altLang="zh-CN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《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危险边缘</a:t>
              </a:r>
              <a:r>
                <a:rPr lang="en-US" altLang="zh-CN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》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的</a:t>
              </a: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人类冠军</a:t>
              </a:r>
              <a:endParaRPr lang="en-US" altLang="zh-CN" sz="1400" kern="1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ts val="2400"/>
                </a:lnSpc>
              </a:pP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展现</a:t>
              </a:r>
              <a:r>
                <a:rPr 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AI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在自然语言处理领域</a:t>
              </a: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的潜力</a:t>
              </a:r>
              <a:endParaRPr lang="en-US" sz="1400" kern="100" dirty="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94" name="文本框 193">
              <a:extLst>
                <a:ext uri="{FF2B5EF4-FFF2-40B4-BE49-F238E27FC236}">
                  <a16:creationId xmlns:a16="http://schemas.microsoft.com/office/drawing/2014/main" id="{932A4E07-E94A-12EA-0622-49B980C65D5D}"/>
                </a:ext>
              </a:extLst>
            </p:cNvPr>
            <p:cNvSpPr txBox="1"/>
            <p:nvPr/>
          </p:nvSpPr>
          <p:spPr>
            <a:xfrm>
              <a:off x="7861632" y="5092326"/>
              <a:ext cx="1080000" cy="3642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sz="1600" kern="100">
                  <a:solidFill>
                    <a:srgbClr val="24DFFF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1997</a:t>
              </a:r>
              <a:r>
                <a:rPr lang="zh-CN" altLang="en-US" sz="1600" kern="100">
                  <a:solidFill>
                    <a:srgbClr val="24DFFF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年</a:t>
              </a:r>
              <a:endParaRPr lang="en-US" altLang="zh-CN" sz="1600" kern="100">
                <a:solidFill>
                  <a:srgbClr val="24DFFF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5" name="组合 194">
            <a:extLst>
              <a:ext uri="{FF2B5EF4-FFF2-40B4-BE49-F238E27FC236}">
                <a16:creationId xmlns:a16="http://schemas.microsoft.com/office/drawing/2014/main" id="{6914C257-6B3D-3332-2D8C-8B8C3AAFB014}"/>
              </a:ext>
            </a:extLst>
          </p:cNvPr>
          <p:cNvGrpSpPr/>
          <p:nvPr/>
        </p:nvGrpSpPr>
        <p:grpSpPr>
          <a:xfrm>
            <a:off x="8362762" y="2113364"/>
            <a:ext cx="3060001" cy="957632"/>
            <a:chOff x="8642192" y="3429002"/>
            <a:chExt cx="3060001" cy="957632"/>
          </a:xfrm>
        </p:grpSpPr>
        <p:sp>
          <p:nvSpPr>
            <p:cNvPr id="196" name="文本框 195">
              <a:extLst>
                <a:ext uri="{FF2B5EF4-FFF2-40B4-BE49-F238E27FC236}">
                  <a16:creationId xmlns:a16="http://schemas.microsoft.com/office/drawing/2014/main" id="{77E5C6D0-5FEE-C77C-66C1-3C8254FF27D0}"/>
                </a:ext>
              </a:extLst>
            </p:cNvPr>
            <p:cNvSpPr txBox="1"/>
            <p:nvPr/>
          </p:nvSpPr>
          <p:spPr>
            <a:xfrm>
              <a:off x="8642192" y="3719785"/>
              <a:ext cx="3060001" cy="6668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ts val="2400"/>
                </a:lnSpc>
              </a:pPr>
              <a:r>
                <a:rPr 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AlphaGo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战胜围棋世界</a:t>
              </a: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冠军李世石</a:t>
              </a:r>
              <a:endParaRPr lang="en-US" altLang="zh-CN" sz="1400" kern="1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ts val="2400"/>
                </a:lnSpc>
              </a:pP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展现</a:t>
              </a:r>
              <a:r>
                <a:rPr 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AI</a:t>
              </a: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在复杂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游戏领域的</a:t>
              </a: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强大实力</a:t>
              </a:r>
              <a:endParaRPr lang="en-US" sz="1400" kern="100" dirty="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97" name="文本框 196">
              <a:extLst>
                <a:ext uri="{FF2B5EF4-FFF2-40B4-BE49-F238E27FC236}">
                  <a16:creationId xmlns:a16="http://schemas.microsoft.com/office/drawing/2014/main" id="{54C482A7-F7FC-062C-8BE4-13575EE120BB}"/>
                </a:ext>
              </a:extLst>
            </p:cNvPr>
            <p:cNvSpPr txBox="1"/>
            <p:nvPr/>
          </p:nvSpPr>
          <p:spPr>
            <a:xfrm>
              <a:off x="8642192" y="3429002"/>
              <a:ext cx="1080000" cy="3642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altLang="zh-CN" sz="1600" kern="100">
                  <a:solidFill>
                    <a:srgbClr val="24DFFF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2016</a:t>
              </a:r>
              <a:r>
                <a:rPr lang="zh-CN" altLang="en-US" sz="1600" kern="100">
                  <a:solidFill>
                    <a:srgbClr val="24DFFF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年</a:t>
              </a:r>
              <a:endParaRPr lang="en-US" altLang="zh-CN" sz="1600" kern="100">
                <a:solidFill>
                  <a:srgbClr val="24DFFF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</p:txBody>
        </p:sp>
      </p:grpSp>
      <p:cxnSp>
        <p:nvCxnSpPr>
          <p:cNvPr id="201" name="直接连接符 200">
            <a:extLst>
              <a:ext uri="{FF2B5EF4-FFF2-40B4-BE49-F238E27FC236}">
                <a16:creationId xmlns:a16="http://schemas.microsoft.com/office/drawing/2014/main" id="{B91A201B-A993-3E01-4646-9D71AC48D780}"/>
              </a:ext>
            </a:extLst>
          </p:cNvPr>
          <p:cNvCxnSpPr>
            <a:cxnSpLocks/>
          </p:cNvCxnSpPr>
          <p:nvPr/>
        </p:nvCxnSpPr>
        <p:spPr>
          <a:xfrm flipV="1">
            <a:off x="8274775" y="2226033"/>
            <a:ext cx="0" cy="791034"/>
          </a:xfrm>
          <a:prstGeom prst="line">
            <a:avLst/>
          </a:prstGeom>
          <a:ln w="38100" cap="rnd">
            <a:gradFill>
              <a:gsLst>
                <a:gs pos="0">
                  <a:srgbClr val="8D02F3">
                    <a:alpha val="20000"/>
                  </a:srgbClr>
                </a:gs>
                <a:gs pos="100000">
                  <a:srgbClr val="3AF4F8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直接连接符 201">
            <a:extLst>
              <a:ext uri="{FF2B5EF4-FFF2-40B4-BE49-F238E27FC236}">
                <a16:creationId xmlns:a16="http://schemas.microsoft.com/office/drawing/2014/main" id="{3A72E528-5DB8-AEF5-E68C-BBF2EB5D8CF4}"/>
              </a:ext>
            </a:extLst>
          </p:cNvPr>
          <p:cNvCxnSpPr>
            <a:cxnSpLocks/>
          </p:cNvCxnSpPr>
          <p:nvPr/>
        </p:nvCxnSpPr>
        <p:spPr>
          <a:xfrm flipV="1">
            <a:off x="8274775" y="3491832"/>
            <a:ext cx="0" cy="791034"/>
          </a:xfrm>
          <a:prstGeom prst="line">
            <a:avLst/>
          </a:prstGeom>
          <a:ln w="38100" cap="rnd">
            <a:gradFill>
              <a:gsLst>
                <a:gs pos="0">
                  <a:srgbClr val="8D02F3">
                    <a:alpha val="20000"/>
                  </a:srgbClr>
                </a:gs>
                <a:gs pos="100000">
                  <a:srgbClr val="3AF4F8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直接连接符 202">
            <a:extLst>
              <a:ext uri="{FF2B5EF4-FFF2-40B4-BE49-F238E27FC236}">
                <a16:creationId xmlns:a16="http://schemas.microsoft.com/office/drawing/2014/main" id="{0F7FEFC5-76AF-E3C8-3342-320E1C607C6E}"/>
              </a:ext>
            </a:extLst>
          </p:cNvPr>
          <p:cNvCxnSpPr>
            <a:cxnSpLocks/>
          </p:cNvCxnSpPr>
          <p:nvPr/>
        </p:nvCxnSpPr>
        <p:spPr>
          <a:xfrm flipV="1">
            <a:off x="8274775" y="4760939"/>
            <a:ext cx="0" cy="791034"/>
          </a:xfrm>
          <a:prstGeom prst="line">
            <a:avLst/>
          </a:prstGeom>
          <a:ln w="38100" cap="rnd">
            <a:gradFill>
              <a:gsLst>
                <a:gs pos="0">
                  <a:srgbClr val="8D02F3">
                    <a:alpha val="20000"/>
                  </a:srgbClr>
                </a:gs>
                <a:gs pos="100000">
                  <a:srgbClr val="3AF4F8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4" name="组合 243">
            <a:extLst>
              <a:ext uri="{FF2B5EF4-FFF2-40B4-BE49-F238E27FC236}">
                <a16:creationId xmlns:a16="http://schemas.microsoft.com/office/drawing/2014/main" id="{E45C5CD5-B098-57C1-C1AD-5F96D229FCED}"/>
              </a:ext>
            </a:extLst>
          </p:cNvPr>
          <p:cNvGrpSpPr/>
          <p:nvPr/>
        </p:nvGrpSpPr>
        <p:grpSpPr>
          <a:xfrm>
            <a:off x="4904068" y="3310028"/>
            <a:ext cx="2354180" cy="2066065"/>
            <a:chOff x="4904068" y="3285019"/>
            <a:chExt cx="2354180" cy="2066065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D83AE286-73DB-BD3D-D76D-C2EFB65319E3}"/>
                </a:ext>
              </a:extLst>
            </p:cNvPr>
            <p:cNvSpPr txBox="1"/>
            <p:nvPr/>
          </p:nvSpPr>
          <p:spPr>
            <a:xfrm>
              <a:off x="4904068" y="3296327"/>
              <a:ext cx="1802035" cy="2054757"/>
            </a:xfrm>
            <a:custGeom>
              <a:avLst/>
              <a:gdLst/>
              <a:ahLst/>
              <a:cxnLst/>
              <a:rect l="l" t="t" r="r" b="b"/>
              <a:pathLst>
                <a:path w="1810897" h="2064862">
                  <a:moveTo>
                    <a:pt x="661295" y="0"/>
                  </a:moveTo>
                  <a:lnTo>
                    <a:pt x="1149592" y="0"/>
                  </a:lnTo>
                  <a:lnTo>
                    <a:pt x="1810897" y="2064862"/>
                  </a:lnTo>
                  <a:lnTo>
                    <a:pt x="1375604" y="2064862"/>
                  </a:lnTo>
                  <a:lnTo>
                    <a:pt x="1230510" y="1534605"/>
                  </a:lnTo>
                  <a:lnTo>
                    <a:pt x="563635" y="1534605"/>
                  </a:lnTo>
                  <a:lnTo>
                    <a:pt x="418541" y="2064862"/>
                  </a:lnTo>
                  <a:lnTo>
                    <a:pt x="0" y="2064862"/>
                  </a:lnTo>
                  <a:lnTo>
                    <a:pt x="661295" y="0"/>
                  </a:lnTo>
                  <a:close/>
                  <a:moveTo>
                    <a:pt x="890097" y="315015"/>
                  </a:moveTo>
                  <a:cubicBezTo>
                    <a:pt x="862194" y="428319"/>
                    <a:pt x="833594" y="541970"/>
                    <a:pt x="804296" y="655968"/>
                  </a:cubicBezTo>
                  <a:cubicBezTo>
                    <a:pt x="774998" y="769965"/>
                    <a:pt x="745003" y="880831"/>
                    <a:pt x="714310" y="988566"/>
                  </a:cubicBezTo>
                  <a:lnTo>
                    <a:pt x="652924" y="1214009"/>
                  </a:lnTo>
                  <a:lnTo>
                    <a:pt x="1144012" y="1214009"/>
                  </a:lnTo>
                  <a:lnTo>
                    <a:pt x="1082626" y="988566"/>
                  </a:lnTo>
                  <a:cubicBezTo>
                    <a:pt x="1050828" y="880484"/>
                    <a:pt x="1020251" y="768922"/>
                    <a:pt x="990895" y="653880"/>
                  </a:cubicBezTo>
                  <a:cubicBezTo>
                    <a:pt x="961539" y="538839"/>
                    <a:pt x="931660" y="425884"/>
                    <a:pt x="901258" y="315015"/>
                  </a:cubicBezTo>
                  <a:lnTo>
                    <a:pt x="890097" y="315015"/>
                  </a:lnTo>
                  <a:close/>
                </a:path>
              </a:pathLst>
            </a:custGeom>
            <a:gradFill flip="none" rotWithShape="1">
              <a:gsLst>
                <a:gs pos="20000">
                  <a:srgbClr val="3BEFFF"/>
                </a:gs>
                <a:gs pos="95000">
                  <a:srgbClr val="8D02F3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2000">
                <a:gradFill flip="none" rotWithShape="1">
                  <a:gsLst>
                    <a:gs pos="20000">
                      <a:srgbClr val="3BEFFF"/>
                    </a:gs>
                    <a:gs pos="95000">
                      <a:srgbClr val="8D02F3"/>
                    </a:gs>
                  </a:gsLst>
                  <a:lin ang="16200000" scaled="1"/>
                  <a:tileRect/>
                </a:gradFill>
                <a:latin typeface="思源黑体" panose="020B0800000000000000" pitchFamily="34" charset="-122"/>
                <a:ea typeface="思源黑体" panose="020B0800000000000000" pitchFamily="34" charset="-122"/>
              </a:endParaRPr>
            </a:p>
          </p:txBody>
        </p: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3F19BF00-A3C1-2CD4-4254-DB4CF03ABC43}"/>
                </a:ext>
              </a:extLst>
            </p:cNvPr>
            <p:cNvGrpSpPr/>
            <p:nvPr/>
          </p:nvGrpSpPr>
          <p:grpSpPr>
            <a:xfrm>
              <a:off x="6100807" y="4495828"/>
              <a:ext cx="274910" cy="274910"/>
              <a:chOff x="6892894" y="2493144"/>
              <a:chExt cx="852035" cy="852035"/>
            </a:xfrm>
          </p:grpSpPr>
          <p:sp>
            <p:nvSpPr>
              <p:cNvPr id="136" name="矩形 135">
                <a:extLst>
                  <a:ext uri="{FF2B5EF4-FFF2-40B4-BE49-F238E27FC236}">
                    <a16:creationId xmlns:a16="http://schemas.microsoft.com/office/drawing/2014/main" id="{ADAFFC0C-7BF6-1950-A319-9625F79C1731}"/>
                  </a:ext>
                </a:extLst>
              </p:cNvPr>
              <p:cNvSpPr/>
              <p:nvPr/>
            </p:nvSpPr>
            <p:spPr>
              <a:xfrm>
                <a:off x="6976714" y="2576964"/>
                <a:ext cx="684395" cy="684395"/>
              </a:xfrm>
              <a:prstGeom prst="rect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矩形 136">
                <a:extLst>
                  <a:ext uri="{FF2B5EF4-FFF2-40B4-BE49-F238E27FC236}">
                    <a16:creationId xmlns:a16="http://schemas.microsoft.com/office/drawing/2014/main" id="{62CE35F6-F96D-3B3E-F202-D3144D3151C9}"/>
                  </a:ext>
                </a:extLst>
              </p:cNvPr>
              <p:cNvSpPr/>
              <p:nvPr/>
            </p:nvSpPr>
            <p:spPr>
              <a:xfrm>
                <a:off x="6892894" y="2493144"/>
                <a:ext cx="852035" cy="852035"/>
              </a:xfrm>
              <a:prstGeom prst="rect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38" name="图片 137">
                <a:extLst>
                  <a:ext uri="{FF2B5EF4-FFF2-40B4-BE49-F238E27FC236}">
                    <a16:creationId xmlns:a16="http://schemas.microsoft.com/office/drawing/2014/main" id="{565F5014-FA9B-3C9C-EBBE-7F4624B204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068954" y="2669204"/>
                <a:ext cx="499915" cy="499915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</p:grp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23F53BB6-5A91-86C0-77AE-B03019C218AB}"/>
                </a:ext>
              </a:extLst>
            </p:cNvPr>
            <p:cNvGrpSpPr/>
            <p:nvPr/>
          </p:nvGrpSpPr>
          <p:grpSpPr>
            <a:xfrm>
              <a:off x="5359914" y="4586983"/>
              <a:ext cx="740894" cy="39735"/>
              <a:chOff x="3808957" y="4459613"/>
              <a:chExt cx="2013746" cy="108000"/>
            </a:xfrm>
          </p:grpSpPr>
          <p:cxnSp>
            <p:nvCxnSpPr>
              <p:cNvPr id="134" name="直接连接符 133">
                <a:extLst>
                  <a:ext uri="{FF2B5EF4-FFF2-40B4-BE49-F238E27FC236}">
                    <a16:creationId xmlns:a16="http://schemas.microsoft.com/office/drawing/2014/main" id="{86211934-178B-34BF-B453-77C09E899357}"/>
                  </a:ext>
                </a:extLst>
              </p:cNvPr>
              <p:cNvCxnSpPr>
                <a:cxnSpLocks/>
                <a:stCxn id="135" idx="6"/>
                <a:endCxn id="137" idx="1"/>
              </p:cNvCxnSpPr>
              <p:nvPr/>
            </p:nvCxnSpPr>
            <p:spPr>
              <a:xfrm>
                <a:off x="3916957" y="4513613"/>
                <a:ext cx="1905746" cy="173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9CFBDB54-E624-87A0-AE18-C6A33947646C}"/>
                  </a:ext>
                </a:extLst>
              </p:cNvPr>
              <p:cNvSpPr/>
              <p:nvPr/>
            </p:nvSpPr>
            <p:spPr>
              <a:xfrm>
                <a:off x="3808957" y="4459613"/>
                <a:ext cx="108000" cy="10800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5E922088-9919-E66C-973E-68D1EC87B748}"/>
                </a:ext>
              </a:extLst>
            </p:cNvPr>
            <p:cNvGrpSpPr/>
            <p:nvPr/>
          </p:nvGrpSpPr>
          <p:grpSpPr>
            <a:xfrm>
              <a:off x="5090995" y="4665612"/>
              <a:ext cx="1009812" cy="112333"/>
              <a:chOff x="3078037" y="4603212"/>
              <a:chExt cx="2744666" cy="305320"/>
            </a:xfrm>
          </p:grpSpPr>
          <p:cxnSp>
            <p:nvCxnSpPr>
              <p:cNvPr id="131" name="直接连接符 130">
                <a:extLst>
                  <a:ext uri="{FF2B5EF4-FFF2-40B4-BE49-F238E27FC236}">
                    <a16:creationId xmlns:a16="http://schemas.microsoft.com/office/drawing/2014/main" id="{11924D86-AF4A-3796-0E42-464AC3F2B0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83783" y="4603212"/>
                <a:ext cx="83892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>
                <a:extLst>
                  <a:ext uri="{FF2B5EF4-FFF2-40B4-BE49-F238E27FC236}">
                    <a16:creationId xmlns:a16="http://schemas.microsoft.com/office/drawing/2014/main" id="{E2886B02-08C3-933D-AEFF-C1C91305C8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78037" y="4908532"/>
                <a:ext cx="160049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>
                <a:extLst>
                  <a:ext uri="{FF2B5EF4-FFF2-40B4-BE49-F238E27FC236}">
                    <a16:creationId xmlns:a16="http://schemas.microsoft.com/office/drawing/2014/main" id="{0C7F3F1B-99A0-B5BC-CFAD-71A2DA73BBC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678532" y="4603212"/>
                <a:ext cx="305251" cy="30532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E2E76B14-5898-2FAF-EA6C-23249F99DCC7}"/>
                </a:ext>
              </a:extLst>
            </p:cNvPr>
            <p:cNvGrpSpPr/>
            <p:nvPr/>
          </p:nvGrpSpPr>
          <p:grpSpPr>
            <a:xfrm rot="5400000">
              <a:off x="5014920" y="5098091"/>
              <a:ext cx="466251" cy="39735"/>
              <a:chOff x="3808957" y="4459613"/>
              <a:chExt cx="1267268" cy="108000"/>
            </a:xfrm>
          </p:grpSpPr>
          <p:cxnSp>
            <p:nvCxnSpPr>
              <p:cNvPr id="129" name="直接连接符 128">
                <a:extLst>
                  <a:ext uri="{FF2B5EF4-FFF2-40B4-BE49-F238E27FC236}">
                    <a16:creationId xmlns:a16="http://schemas.microsoft.com/office/drawing/2014/main" id="{9A0FE733-5BCE-0E38-A5CA-ABAB9BFFED2E}"/>
                  </a:ext>
                </a:extLst>
              </p:cNvPr>
              <p:cNvCxnSpPr>
                <a:cxnSpLocks/>
                <a:stCxn id="130" idx="6"/>
              </p:cNvCxnSpPr>
              <p:nvPr/>
            </p:nvCxnSpPr>
            <p:spPr>
              <a:xfrm rot="16200000">
                <a:off x="4496591" y="3933979"/>
                <a:ext cx="0" cy="115926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59B59688-E2CD-33F8-6E96-0C2119A2D5AD}"/>
                  </a:ext>
                </a:extLst>
              </p:cNvPr>
              <p:cNvSpPr/>
              <p:nvPr/>
            </p:nvSpPr>
            <p:spPr>
              <a:xfrm>
                <a:off x="3808957" y="4459613"/>
                <a:ext cx="108000" cy="10800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86E85EA2-9340-5AB8-2B66-A437D380C241}"/>
                </a:ext>
              </a:extLst>
            </p:cNvPr>
            <p:cNvGrpSpPr/>
            <p:nvPr/>
          </p:nvGrpSpPr>
          <p:grpSpPr>
            <a:xfrm rot="5400000">
              <a:off x="4965309" y="5185662"/>
              <a:ext cx="291108" cy="39735"/>
              <a:chOff x="3808957" y="4459613"/>
              <a:chExt cx="791230" cy="108000"/>
            </a:xfrm>
          </p:grpSpPr>
          <p:cxnSp>
            <p:nvCxnSpPr>
              <p:cNvPr id="127" name="直接连接符 126">
                <a:extLst>
                  <a:ext uri="{FF2B5EF4-FFF2-40B4-BE49-F238E27FC236}">
                    <a16:creationId xmlns:a16="http://schemas.microsoft.com/office/drawing/2014/main" id="{D2D08A16-05D8-293B-A120-849627F64B18}"/>
                  </a:ext>
                </a:extLst>
              </p:cNvPr>
              <p:cNvCxnSpPr>
                <a:cxnSpLocks/>
                <a:stCxn id="128" idx="6"/>
              </p:cNvCxnSpPr>
              <p:nvPr/>
            </p:nvCxnSpPr>
            <p:spPr>
              <a:xfrm rot="16200000">
                <a:off x="4258572" y="4171998"/>
                <a:ext cx="0" cy="68323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F2826171-66D1-1956-0AC3-173F0426F9C4}"/>
                  </a:ext>
                </a:extLst>
              </p:cNvPr>
              <p:cNvSpPr/>
              <p:nvPr/>
            </p:nvSpPr>
            <p:spPr>
              <a:xfrm>
                <a:off x="3808957" y="4459613"/>
                <a:ext cx="108000" cy="10800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89" name="连接符: 肘形 88">
              <a:extLst>
                <a:ext uri="{FF2B5EF4-FFF2-40B4-BE49-F238E27FC236}">
                  <a16:creationId xmlns:a16="http://schemas.microsoft.com/office/drawing/2014/main" id="{8A807645-726C-E943-C216-4E243FB75FC4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59422" y="4942128"/>
              <a:ext cx="577538" cy="232922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id="{33CC559A-98DE-50EA-134D-136618AD7112}"/>
                </a:ext>
              </a:extLst>
            </p:cNvPr>
            <p:cNvCxnSpPr>
              <a:cxnSpLocks/>
            </p:cNvCxnSpPr>
            <p:nvPr/>
          </p:nvCxnSpPr>
          <p:spPr>
            <a:xfrm>
              <a:off x="6287406" y="4771413"/>
              <a:ext cx="0" cy="5735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5CF57B07-A365-8510-0497-B1EED17F5B9A}"/>
                </a:ext>
              </a:extLst>
            </p:cNvPr>
            <p:cNvGrpSpPr/>
            <p:nvPr/>
          </p:nvGrpSpPr>
          <p:grpSpPr>
            <a:xfrm rot="5400000">
              <a:off x="5807379" y="4071018"/>
              <a:ext cx="717780" cy="130923"/>
              <a:chOff x="3871779" y="4603212"/>
              <a:chExt cx="1950924" cy="305320"/>
            </a:xfrm>
          </p:grpSpPr>
          <p:cxnSp>
            <p:nvCxnSpPr>
              <p:cNvPr id="124" name="直接连接符 123">
                <a:extLst>
                  <a:ext uri="{FF2B5EF4-FFF2-40B4-BE49-F238E27FC236}">
                    <a16:creationId xmlns:a16="http://schemas.microsoft.com/office/drawing/2014/main" id="{5E7EB3B0-D2A3-2FA4-CEB5-01470571FE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83783" y="4603212"/>
                <a:ext cx="83892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>
                <a:extLst>
                  <a:ext uri="{FF2B5EF4-FFF2-40B4-BE49-F238E27FC236}">
                    <a16:creationId xmlns:a16="http://schemas.microsoft.com/office/drawing/2014/main" id="{524CDAD6-C8CE-0528-9426-4681D4802C1E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4275156" y="4505154"/>
                <a:ext cx="0" cy="80675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id="{90D6F7D6-9BCD-9C2F-A671-FF9B153F844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678532" y="4603212"/>
                <a:ext cx="305251" cy="30532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01585371-4C86-40EF-D1C1-ACEE921141AF}"/>
                </a:ext>
              </a:extLst>
            </p:cNvPr>
            <p:cNvGrpSpPr/>
            <p:nvPr/>
          </p:nvGrpSpPr>
          <p:grpSpPr>
            <a:xfrm rot="16200000" flipV="1">
              <a:off x="5570578" y="3418227"/>
              <a:ext cx="291108" cy="39735"/>
              <a:chOff x="3808957" y="4459613"/>
              <a:chExt cx="791230" cy="108000"/>
            </a:xfrm>
          </p:grpSpPr>
          <p:cxnSp>
            <p:nvCxnSpPr>
              <p:cNvPr id="122" name="直接连接符 121">
                <a:extLst>
                  <a:ext uri="{FF2B5EF4-FFF2-40B4-BE49-F238E27FC236}">
                    <a16:creationId xmlns:a16="http://schemas.microsoft.com/office/drawing/2014/main" id="{F7719341-A1D3-C8A3-86A1-C59B62F621DD}"/>
                  </a:ext>
                </a:extLst>
              </p:cNvPr>
              <p:cNvCxnSpPr>
                <a:cxnSpLocks/>
                <a:stCxn id="123" idx="6"/>
              </p:cNvCxnSpPr>
              <p:nvPr/>
            </p:nvCxnSpPr>
            <p:spPr>
              <a:xfrm rot="16200000">
                <a:off x="4258572" y="4171998"/>
                <a:ext cx="0" cy="68323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FE1D0619-5D8D-6AD3-AD06-7A037D3E571A}"/>
                  </a:ext>
                </a:extLst>
              </p:cNvPr>
              <p:cNvSpPr/>
              <p:nvPr/>
            </p:nvSpPr>
            <p:spPr>
              <a:xfrm>
                <a:off x="3808957" y="4459613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AF2E3D56-13EA-7883-4F09-5C6A8ADE9BBD}"/>
                </a:ext>
              </a:extLst>
            </p:cNvPr>
            <p:cNvGrpSpPr/>
            <p:nvPr/>
          </p:nvGrpSpPr>
          <p:grpSpPr>
            <a:xfrm rot="16200000" flipV="1">
              <a:off x="5807673" y="3462288"/>
              <a:ext cx="379229" cy="39735"/>
              <a:chOff x="3808957" y="4459613"/>
              <a:chExt cx="1030744" cy="108000"/>
            </a:xfrm>
          </p:grpSpPr>
          <p:cxnSp>
            <p:nvCxnSpPr>
              <p:cNvPr id="120" name="直接连接符 119">
                <a:extLst>
                  <a:ext uri="{FF2B5EF4-FFF2-40B4-BE49-F238E27FC236}">
                    <a16:creationId xmlns:a16="http://schemas.microsoft.com/office/drawing/2014/main" id="{C2564B33-E646-D752-43A7-D14E02804010}"/>
                  </a:ext>
                </a:extLst>
              </p:cNvPr>
              <p:cNvCxnSpPr>
                <a:cxnSpLocks/>
                <a:stCxn id="121" idx="6"/>
              </p:cNvCxnSpPr>
              <p:nvPr/>
            </p:nvCxnSpPr>
            <p:spPr>
              <a:xfrm rot="16200000">
                <a:off x="4378329" y="4052241"/>
                <a:ext cx="0" cy="92274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898F9F0E-2D01-F305-7D42-3B58931034FA}"/>
                  </a:ext>
                </a:extLst>
              </p:cNvPr>
              <p:cNvSpPr/>
              <p:nvPr/>
            </p:nvSpPr>
            <p:spPr>
              <a:xfrm>
                <a:off x="3808957" y="4459613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0214AB8B-EB9A-710D-BCA5-E3ABAAE78714}"/>
                </a:ext>
              </a:extLst>
            </p:cNvPr>
            <p:cNvGrpSpPr/>
            <p:nvPr/>
          </p:nvGrpSpPr>
          <p:grpSpPr>
            <a:xfrm rot="5400000">
              <a:off x="5656778" y="3698596"/>
              <a:ext cx="466251" cy="39735"/>
              <a:chOff x="3808957" y="4459613"/>
              <a:chExt cx="1267268" cy="108000"/>
            </a:xfrm>
          </p:grpSpPr>
          <p:cxnSp>
            <p:nvCxnSpPr>
              <p:cNvPr id="118" name="直接连接符 117">
                <a:extLst>
                  <a:ext uri="{FF2B5EF4-FFF2-40B4-BE49-F238E27FC236}">
                    <a16:creationId xmlns:a16="http://schemas.microsoft.com/office/drawing/2014/main" id="{28A3A4EE-8AE8-00BE-EBA1-B4A236DAF3F5}"/>
                  </a:ext>
                </a:extLst>
              </p:cNvPr>
              <p:cNvCxnSpPr>
                <a:cxnSpLocks/>
                <a:stCxn id="119" idx="6"/>
              </p:cNvCxnSpPr>
              <p:nvPr/>
            </p:nvCxnSpPr>
            <p:spPr>
              <a:xfrm rot="16200000">
                <a:off x="4496591" y="3933979"/>
                <a:ext cx="0" cy="115926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4CD97143-D62C-F977-E31C-C1D43D265456}"/>
                  </a:ext>
                </a:extLst>
              </p:cNvPr>
              <p:cNvSpPr/>
              <p:nvPr/>
            </p:nvSpPr>
            <p:spPr>
              <a:xfrm>
                <a:off x="3808957" y="4459613"/>
                <a:ext cx="108000" cy="10800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0A24A4E1-A65A-F39B-EB02-E18524CD2831}"/>
                </a:ext>
              </a:extLst>
            </p:cNvPr>
            <p:cNvGrpSpPr/>
            <p:nvPr/>
          </p:nvGrpSpPr>
          <p:grpSpPr>
            <a:xfrm>
              <a:off x="5383011" y="4302248"/>
              <a:ext cx="140343" cy="140343"/>
              <a:chOff x="6892894" y="2493144"/>
              <a:chExt cx="852035" cy="852035"/>
            </a:xfrm>
          </p:grpSpPr>
          <p:sp>
            <p:nvSpPr>
              <p:cNvPr id="115" name="矩形 114">
                <a:extLst>
                  <a:ext uri="{FF2B5EF4-FFF2-40B4-BE49-F238E27FC236}">
                    <a16:creationId xmlns:a16="http://schemas.microsoft.com/office/drawing/2014/main" id="{9609FCED-E3B7-8860-CF6A-1D0B9EBBFB6F}"/>
                  </a:ext>
                </a:extLst>
              </p:cNvPr>
              <p:cNvSpPr/>
              <p:nvPr/>
            </p:nvSpPr>
            <p:spPr>
              <a:xfrm>
                <a:off x="6976714" y="2576964"/>
                <a:ext cx="684395" cy="684395"/>
              </a:xfrm>
              <a:prstGeom prst="rect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矩形 115">
                <a:extLst>
                  <a:ext uri="{FF2B5EF4-FFF2-40B4-BE49-F238E27FC236}">
                    <a16:creationId xmlns:a16="http://schemas.microsoft.com/office/drawing/2014/main" id="{D903B0A3-7257-EE7A-4742-80FBE149C643}"/>
                  </a:ext>
                </a:extLst>
              </p:cNvPr>
              <p:cNvSpPr/>
              <p:nvPr/>
            </p:nvSpPr>
            <p:spPr>
              <a:xfrm>
                <a:off x="6892894" y="2493144"/>
                <a:ext cx="852035" cy="852035"/>
              </a:xfrm>
              <a:prstGeom prst="rect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17" name="图片 116">
                <a:extLst>
                  <a:ext uri="{FF2B5EF4-FFF2-40B4-BE49-F238E27FC236}">
                    <a16:creationId xmlns:a16="http://schemas.microsoft.com/office/drawing/2014/main" id="{10E11E36-8DA0-7A4D-BDC2-04D3F71BF4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068954" y="2669204"/>
                <a:ext cx="499915" cy="499915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</p:grp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1C3150ED-5540-A0C4-5035-5F4A9E8CAE95}"/>
                </a:ext>
              </a:extLst>
            </p:cNvPr>
            <p:cNvCxnSpPr>
              <a:cxnSpLocks/>
            </p:cNvCxnSpPr>
            <p:nvPr/>
          </p:nvCxnSpPr>
          <p:spPr>
            <a:xfrm>
              <a:off x="5228178" y="4353804"/>
              <a:ext cx="15483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id="{0A59D23F-2368-29D1-9FE2-97F96B376846}"/>
                </a:ext>
              </a:extLst>
            </p:cNvPr>
            <p:cNvCxnSpPr>
              <a:cxnSpLocks/>
            </p:cNvCxnSpPr>
            <p:nvPr/>
          </p:nvCxnSpPr>
          <p:spPr>
            <a:xfrm>
              <a:off x="5216844" y="4376409"/>
              <a:ext cx="16616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A3B3BD45-A47E-25F8-EBEA-314AFE4E730E}"/>
                </a:ext>
              </a:extLst>
            </p:cNvPr>
            <p:cNvCxnSpPr>
              <a:cxnSpLocks/>
            </p:cNvCxnSpPr>
            <p:nvPr/>
          </p:nvCxnSpPr>
          <p:spPr>
            <a:xfrm>
              <a:off x="5209287" y="4399015"/>
              <a:ext cx="17372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18B83F6B-6A14-66FA-B1F5-23B43AAC3B85}"/>
                </a:ext>
              </a:extLst>
            </p:cNvPr>
            <p:cNvGrpSpPr/>
            <p:nvPr/>
          </p:nvGrpSpPr>
          <p:grpSpPr>
            <a:xfrm rot="5400000">
              <a:off x="5188380" y="4047206"/>
              <a:ext cx="452449" cy="57208"/>
              <a:chOff x="3871779" y="4603212"/>
              <a:chExt cx="1950924" cy="305320"/>
            </a:xfrm>
          </p:grpSpPr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id="{6A09742E-6BCD-87A4-FC36-C5E6D9A1AF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83783" y="4603212"/>
                <a:ext cx="83892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>
                <a:extLst>
                  <a:ext uri="{FF2B5EF4-FFF2-40B4-BE49-F238E27FC236}">
                    <a16:creationId xmlns:a16="http://schemas.microsoft.com/office/drawing/2014/main" id="{467FF5DC-AF12-CCA7-178D-11736FF0B89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4275156" y="4505154"/>
                <a:ext cx="0" cy="80675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>
                <a:extLst>
                  <a:ext uri="{FF2B5EF4-FFF2-40B4-BE49-F238E27FC236}">
                    <a16:creationId xmlns:a16="http://schemas.microsoft.com/office/drawing/2014/main" id="{1D4B864B-2D9D-8DDA-61E2-1310C4BA15F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678532" y="4603212"/>
                <a:ext cx="305251" cy="30532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692CDE1F-A362-7AC3-87E4-30F7D1E21389}"/>
                </a:ext>
              </a:extLst>
            </p:cNvPr>
            <p:cNvGrpSpPr/>
            <p:nvPr/>
          </p:nvGrpSpPr>
          <p:grpSpPr>
            <a:xfrm rot="5400000">
              <a:off x="5203762" y="4088676"/>
              <a:ext cx="369511" cy="57209"/>
              <a:chOff x="3871779" y="4603212"/>
              <a:chExt cx="1950924" cy="305320"/>
            </a:xfrm>
          </p:grpSpPr>
          <p:cxnSp>
            <p:nvCxnSpPr>
              <p:cNvPr id="109" name="直接连接符 108">
                <a:extLst>
                  <a:ext uri="{FF2B5EF4-FFF2-40B4-BE49-F238E27FC236}">
                    <a16:creationId xmlns:a16="http://schemas.microsoft.com/office/drawing/2014/main" id="{52D283F7-3684-93CA-53AD-CF47D92DF3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83783" y="4603212"/>
                <a:ext cx="83892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>
                <a:extLst>
                  <a:ext uri="{FF2B5EF4-FFF2-40B4-BE49-F238E27FC236}">
                    <a16:creationId xmlns:a16="http://schemas.microsoft.com/office/drawing/2014/main" id="{1CFBE8F0-F64B-4FF9-F537-DD8BFDEB3ED3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4275156" y="4505154"/>
                <a:ext cx="0" cy="80675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>
                <a:extLst>
                  <a:ext uri="{FF2B5EF4-FFF2-40B4-BE49-F238E27FC236}">
                    <a16:creationId xmlns:a16="http://schemas.microsoft.com/office/drawing/2014/main" id="{1C261BBD-E832-FB6C-B179-16368ECFA50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678532" y="4603212"/>
                <a:ext cx="305251" cy="30532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77B7B3C7-949F-186A-3682-EB526E774D44}"/>
                </a:ext>
              </a:extLst>
            </p:cNvPr>
            <p:cNvGrpSpPr/>
            <p:nvPr/>
          </p:nvGrpSpPr>
          <p:grpSpPr>
            <a:xfrm rot="16200000" flipH="1">
              <a:off x="5055412" y="3831527"/>
              <a:ext cx="883808" cy="57208"/>
              <a:chOff x="2011795" y="4603212"/>
              <a:chExt cx="3810908" cy="305320"/>
            </a:xfrm>
          </p:grpSpPr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id="{3EFD1053-AFD8-FAE1-464B-A19688DF50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83783" y="4603212"/>
                <a:ext cx="83892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>
                <a:extLst>
                  <a:ext uri="{FF2B5EF4-FFF2-40B4-BE49-F238E27FC236}">
                    <a16:creationId xmlns:a16="http://schemas.microsoft.com/office/drawing/2014/main" id="{6215AA0E-FDED-C1A8-74B8-F2DF360D631D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3345164" y="3575162"/>
                <a:ext cx="0" cy="266673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>
                <a:extLst>
                  <a:ext uri="{FF2B5EF4-FFF2-40B4-BE49-F238E27FC236}">
                    <a16:creationId xmlns:a16="http://schemas.microsoft.com/office/drawing/2014/main" id="{A993D975-47EB-BD5F-3956-9B4BB8147A3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678532" y="4603212"/>
                <a:ext cx="305251" cy="30532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D4B50E9B-0181-557B-877A-BF8EDE7F94E8}"/>
                </a:ext>
              </a:extLst>
            </p:cNvPr>
            <p:cNvGrpSpPr/>
            <p:nvPr/>
          </p:nvGrpSpPr>
          <p:grpSpPr>
            <a:xfrm rot="16200000" flipH="1">
              <a:off x="5037683" y="3785005"/>
              <a:ext cx="976854" cy="57209"/>
              <a:chOff x="665169" y="4603212"/>
              <a:chExt cx="5157534" cy="305320"/>
            </a:xfrm>
          </p:grpSpPr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422DEBE0-C354-AF98-3A8C-E8ED1E2D5A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83783" y="4603212"/>
                <a:ext cx="83892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>
                <a:extLst>
                  <a:ext uri="{FF2B5EF4-FFF2-40B4-BE49-F238E27FC236}">
                    <a16:creationId xmlns:a16="http://schemas.microsoft.com/office/drawing/2014/main" id="{47508208-4B34-E9EC-07F9-A3BF53AB268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2671851" y="2901849"/>
                <a:ext cx="0" cy="401336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>
                <a:extLst>
                  <a:ext uri="{FF2B5EF4-FFF2-40B4-BE49-F238E27FC236}">
                    <a16:creationId xmlns:a16="http://schemas.microsoft.com/office/drawing/2014/main" id="{A3164C63-10D8-CAA8-B74E-B39B1BDD602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678532" y="4603212"/>
                <a:ext cx="305251" cy="30532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620BFDB5-9F22-5090-1D49-36DBB071792C}"/>
                </a:ext>
              </a:extLst>
            </p:cNvPr>
            <p:cNvSpPr txBox="1"/>
            <p:nvPr/>
          </p:nvSpPr>
          <p:spPr>
            <a:xfrm>
              <a:off x="6847978" y="3285019"/>
              <a:ext cx="410270" cy="2052740"/>
            </a:xfrm>
            <a:custGeom>
              <a:avLst/>
              <a:gdLst/>
              <a:ahLst/>
              <a:cxnLst/>
              <a:rect l="l" t="t" r="r" b="b"/>
              <a:pathLst>
                <a:path w="412693" h="2064862">
                  <a:moveTo>
                    <a:pt x="0" y="0"/>
                  </a:moveTo>
                  <a:lnTo>
                    <a:pt x="412693" y="0"/>
                  </a:lnTo>
                  <a:lnTo>
                    <a:pt x="412693" y="2064862"/>
                  </a:lnTo>
                  <a:lnTo>
                    <a:pt x="0" y="206486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20000">
                  <a:srgbClr val="3BEFFF"/>
                </a:gs>
                <a:gs pos="95000">
                  <a:srgbClr val="8D02F3"/>
                </a:gs>
              </a:gsLst>
              <a:lin ang="162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2000">
                <a:solidFill>
                  <a:srgbClr val="3AF4F8"/>
                </a:solidFill>
                <a:latin typeface="思源黑体" panose="020B0800000000000000" pitchFamily="34" charset="-122"/>
                <a:ea typeface="思源黑体" panose="020B0800000000000000" pitchFamily="34" charset="-122"/>
              </a:endParaRPr>
            </a:p>
          </p:txBody>
        </p:sp>
        <p:grpSp>
          <p:nvGrpSpPr>
            <p:cNvPr id="155" name="组合 154">
              <a:extLst>
                <a:ext uri="{FF2B5EF4-FFF2-40B4-BE49-F238E27FC236}">
                  <a16:creationId xmlns:a16="http://schemas.microsoft.com/office/drawing/2014/main" id="{43FAAECE-7DF1-594C-9B3F-F01591BE557A}"/>
                </a:ext>
              </a:extLst>
            </p:cNvPr>
            <p:cNvGrpSpPr/>
            <p:nvPr/>
          </p:nvGrpSpPr>
          <p:grpSpPr>
            <a:xfrm>
              <a:off x="6974685" y="4302248"/>
              <a:ext cx="140343" cy="140343"/>
              <a:chOff x="6892894" y="2493144"/>
              <a:chExt cx="852035" cy="852035"/>
            </a:xfrm>
          </p:grpSpPr>
          <p:sp>
            <p:nvSpPr>
              <p:cNvPr id="156" name="矩形 155">
                <a:extLst>
                  <a:ext uri="{FF2B5EF4-FFF2-40B4-BE49-F238E27FC236}">
                    <a16:creationId xmlns:a16="http://schemas.microsoft.com/office/drawing/2014/main" id="{76164886-CB68-990C-7AE5-9B983A540396}"/>
                  </a:ext>
                </a:extLst>
              </p:cNvPr>
              <p:cNvSpPr/>
              <p:nvPr/>
            </p:nvSpPr>
            <p:spPr>
              <a:xfrm>
                <a:off x="6976714" y="2576964"/>
                <a:ext cx="684395" cy="684395"/>
              </a:xfrm>
              <a:prstGeom prst="rect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矩形 156">
                <a:extLst>
                  <a:ext uri="{FF2B5EF4-FFF2-40B4-BE49-F238E27FC236}">
                    <a16:creationId xmlns:a16="http://schemas.microsoft.com/office/drawing/2014/main" id="{49AAC27E-0CBA-3AB4-8822-FD42EDE314B3}"/>
                  </a:ext>
                </a:extLst>
              </p:cNvPr>
              <p:cNvSpPr/>
              <p:nvPr/>
            </p:nvSpPr>
            <p:spPr>
              <a:xfrm>
                <a:off x="6892894" y="2493144"/>
                <a:ext cx="852035" cy="852035"/>
              </a:xfrm>
              <a:prstGeom prst="rect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58" name="图片 157">
                <a:extLst>
                  <a:ext uri="{FF2B5EF4-FFF2-40B4-BE49-F238E27FC236}">
                    <a16:creationId xmlns:a16="http://schemas.microsoft.com/office/drawing/2014/main" id="{DC9102D0-DCAF-6590-A2D3-1595DA67A0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068954" y="2669204"/>
                <a:ext cx="499915" cy="499915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</p:grpSp>
        <p:cxnSp>
          <p:nvCxnSpPr>
            <p:cNvPr id="159" name="直接连接符 158">
              <a:extLst>
                <a:ext uri="{FF2B5EF4-FFF2-40B4-BE49-F238E27FC236}">
                  <a16:creationId xmlns:a16="http://schemas.microsoft.com/office/drawing/2014/main" id="{095F474D-2D88-D917-7D40-D901CD324C2F}"/>
                </a:ext>
              </a:extLst>
            </p:cNvPr>
            <p:cNvCxnSpPr>
              <a:cxnSpLocks/>
            </p:cNvCxnSpPr>
            <p:nvPr/>
          </p:nvCxnSpPr>
          <p:spPr>
            <a:xfrm>
              <a:off x="6846945" y="4358096"/>
              <a:ext cx="1277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>
              <a:extLst>
                <a:ext uri="{FF2B5EF4-FFF2-40B4-BE49-F238E27FC236}">
                  <a16:creationId xmlns:a16="http://schemas.microsoft.com/office/drawing/2014/main" id="{24B9D4B5-FA58-7754-7886-E3F77095B0C1}"/>
                </a:ext>
              </a:extLst>
            </p:cNvPr>
            <p:cNvCxnSpPr>
              <a:cxnSpLocks/>
            </p:cNvCxnSpPr>
            <p:nvPr/>
          </p:nvCxnSpPr>
          <p:spPr>
            <a:xfrm>
              <a:off x="6846945" y="4384993"/>
              <a:ext cx="1277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2" name="组合 161">
              <a:extLst>
                <a:ext uri="{FF2B5EF4-FFF2-40B4-BE49-F238E27FC236}">
                  <a16:creationId xmlns:a16="http://schemas.microsoft.com/office/drawing/2014/main" id="{8CB27CE8-A5FC-0F74-C31C-9D33F6D8E792}"/>
                </a:ext>
              </a:extLst>
            </p:cNvPr>
            <p:cNvGrpSpPr/>
            <p:nvPr/>
          </p:nvGrpSpPr>
          <p:grpSpPr>
            <a:xfrm rot="5400000">
              <a:off x="6780054" y="4047206"/>
              <a:ext cx="452449" cy="57208"/>
              <a:chOff x="3871779" y="4603212"/>
              <a:chExt cx="1950924" cy="305320"/>
            </a:xfrm>
          </p:grpSpPr>
          <p:cxnSp>
            <p:nvCxnSpPr>
              <p:cNvPr id="163" name="直接连接符 162">
                <a:extLst>
                  <a:ext uri="{FF2B5EF4-FFF2-40B4-BE49-F238E27FC236}">
                    <a16:creationId xmlns:a16="http://schemas.microsoft.com/office/drawing/2014/main" id="{6002D49B-5528-10FB-86CC-A3BE96288A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83783" y="4603212"/>
                <a:ext cx="83892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直接连接符 163">
                <a:extLst>
                  <a:ext uri="{FF2B5EF4-FFF2-40B4-BE49-F238E27FC236}">
                    <a16:creationId xmlns:a16="http://schemas.microsoft.com/office/drawing/2014/main" id="{A4C7522A-2EDA-C970-8D0F-60DC02ADF8EA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4275156" y="4505154"/>
                <a:ext cx="0" cy="80675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接连接符 164">
                <a:extLst>
                  <a:ext uri="{FF2B5EF4-FFF2-40B4-BE49-F238E27FC236}">
                    <a16:creationId xmlns:a16="http://schemas.microsoft.com/office/drawing/2014/main" id="{128A5D07-8886-900D-6118-05932045CEC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678532" y="4603212"/>
                <a:ext cx="305251" cy="30532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6" name="组合 165">
              <a:extLst>
                <a:ext uri="{FF2B5EF4-FFF2-40B4-BE49-F238E27FC236}">
                  <a16:creationId xmlns:a16="http://schemas.microsoft.com/office/drawing/2014/main" id="{D1AE975D-A98D-8609-EA4F-671D8BE21586}"/>
                </a:ext>
              </a:extLst>
            </p:cNvPr>
            <p:cNvGrpSpPr/>
            <p:nvPr/>
          </p:nvGrpSpPr>
          <p:grpSpPr>
            <a:xfrm rot="5400000">
              <a:off x="6795436" y="4088676"/>
              <a:ext cx="369511" cy="57209"/>
              <a:chOff x="3871779" y="4603212"/>
              <a:chExt cx="1950924" cy="305320"/>
            </a:xfrm>
          </p:grpSpPr>
          <p:cxnSp>
            <p:nvCxnSpPr>
              <p:cNvPr id="167" name="直接连接符 166">
                <a:extLst>
                  <a:ext uri="{FF2B5EF4-FFF2-40B4-BE49-F238E27FC236}">
                    <a16:creationId xmlns:a16="http://schemas.microsoft.com/office/drawing/2014/main" id="{04C3D86E-19D0-B497-07CF-2A642ED515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83783" y="4603212"/>
                <a:ext cx="83892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接连接符 167">
                <a:extLst>
                  <a:ext uri="{FF2B5EF4-FFF2-40B4-BE49-F238E27FC236}">
                    <a16:creationId xmlns:a16="http://schemas.microsoft.com/office/drawing/2014/main" id="{392F21F0-CCF5-A5D3-8234-7D11BD068388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4275156" y="4505154"/>
                <a:ext cx="0" cy="80675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直接连接符 168">
                <a:extLst>
                  <a:ext uri="{FF2B5EF4-FFF2-40B4-BE49-F238E27FC236}">
                    <a16:creationId xmlns:a16="http://schemas.microsoft.com/office/drawing/2014/main" id="{72301300-3A50-CEF4-2AE9-87AC9DABE37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678532" y="4603212"/>
                <a:ext cx="305251" cy="30532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600B15CB-C16A-0105-77A5-7A06303E686B}"/>
                </a:ext>
              </a:extLst>
            </p:cNvPr>
            <p:cNvGrpSpPr/>
            <p:nvPr/>
          </p:nvGrpSpPr>
          <p:grpSpPr>
            <a:xfrm rot="16200000" flipH="1">
              <a:off x="6647086" y="3831527"/>
              <a:ext cx="883808" cy="57208"/>
              <a:chOff x="2011795" y="4603212"/>
              <a:chExt cx="3810908" cy="305320"/>
            </a:xfrm>
          </p:grpSpPr>
          <p:cxnSp>
            <p:nvCxnSpPr>
              <p:cNvPr id="171" name="直接连接符 170">
                <a:extLst>
                  <a:ext uri="{FF2B5EF4-FFF2-40B4-BE49-F238E27FC236}">
                    <a16:creationId xmlns:a16="http://schemas.microsoft.com/office/drawing/2014/main" id="{B627E60D-319F-ABD5-1441-C6986C7C1A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83783" y="4603212"/>
                <a:ext cx="83892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EEC00F07-4DA9-9A3B-84EC-6E22D3CA0DD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3345164" y="3575162"/>
                <a:ext cx="0" cy="266673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621B115A-38C5-F058-9043-F6FA596F139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678532" y="4603212"/>
                <a:ext cx="305251" cy="30532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4" name="组合 173">
              <a:extLst>
                <a:ext uri="{FF2B5EF4-FFF2-40B4-BE49-F238E27FC236}">
                  <a16:creationId xmlns:a16="http://schemas.microsoft.com/office/drawing/2014/main" id="{C7745E54-8918-26FB-15BF-912F58ACB4DE}"/>
                </a:ext>
              </a:extLst>
            </p:cNvPr>
            <p:cNvGrpSpPr/>
            <p:nvPr/>
          </p:nvGrpSpPr>
          <p:grpSpPr>
            <a:xfrm rot="16200000" flipH="1">
              <a:off x="6629357" y="3785005"/>
              <a:ext cx="976854" cy="57209"/>
              <a:chOff x="665169" y="4603212"/>
              <a:chExt cx="5157534" cy="305320"/>
            </a:xfrm>
          </p:grpSpPr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B2C8473D-95A4-2D95-3E0B-03E30FBEDF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83783" y="4603212"/>
                <a:ext cx="83892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AE9D0DD0-64B9-2723-9760-074D5370FE0C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2671851" y="2901849"/>
                <a:ext cx="0" cy="401336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35DC4AB0-41B6-51C1-678A-A0F66E2C1C4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678532" y="4603212"/>
                <a:ext cx="305251" cy="30532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40" name="Picture 2" descr="查看图片">
              <a:extLst>
                <a:ext uri="{FF2B5EF4-FFF2-40B4-BE49-F238E27FC236}">
                  <a16:creationId xmlns:a16="http://schemas.microsoft.com/office/drawing/2014/main" id="{9655DAB3-BA77-3254-248D-6EA38C6F04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1419" y="3569495"/>
              <a:ext cx="1248425" cy="15179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04" name="组合 203">
              <a:extLst>
                <a:ext uri="{FF2B5EF4-FFF2-40B4-BE49-F238E27FC236}">
                  <a16:creationId xmlns:a16="http://schemas.microsoft.com/office/drawing/2014/main" id="{D5656C77-E723-E776-DE18-9E4395FC2978}"/>
                </a:ext>
              </a:extLst>
            </p:cNvPr>
            <p:cNvGrpSpPr/>
            <p:nvPr/>
          </p:nvGrpSpPr>
          <p:grpSpPr>
            <a:xfrm rot="5400000">
              <a:off x="6897023" y="5079743"/>
              <a:ext cx="466251" cy="39735"/>
              <a:chOff x="3808957" y="4459613"/>
              <a:chExt cx="1267268" cy="108000"/>
            </a:xfrm>
          </p:grpSpPr>
          <p:cxnSp>
            <p:nvCxnSpPr>
              <p:cNvPr id="205" name="直接连接符 204">
                <a:extLst>
                  <a:ext uri="{FF2B5EF4-FFF2-40B4-BE49-F238E27FC236}">
                    <a16:creationId xmlns:a16="http://schemas.microsoft.com/office/drawing/2014/main" id="{DDBA68BA-0B6B-AA90-ACC3-DF1FE2AF387A}"/>
                  </a:ext>
                </a:extLst>
              </p:cNvPr>
              <p:cNvCxnSpPr>
                <a:cxnSpLocks/>
                <a:stCxn id="206" idx="6"/>
              </p:cNvCxnSpPr>
              <p:nvPr/>
            </p:nvCxnSpPr>
            <p:spPr>
              <a:xfrm rot="16200000">
                <a:off x="4496591" y="3933979"/>
                <a:ext cx="0" cy="115926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6" name="椭圆 205">
                <a:extLst>
                  <a:ext uri="{FF2B5EF4-FFF2-40B4-BE49-F238E27FC236}">
                    <a16:creationId xmlns:a16="http://schemas.microsoft.com/office/drawing/2014/main" id="{A27E6C78-DF04-B7B1-205E-12E3E7B2797E}"/>
                  </a:ext>
                </a:extLst>
              </p:cNvPr>
              <p:cNvSpPr/>
              <p:nvPr/>
            </p:nvSpPr>
            <p:spPr>
              <a:xfrm>
                <a:off x="3808957" y="4459613"/>
                <a:ext cx="108000" cy="10800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7" name="组合 206">
              <a:extLst>
                <a:ext uri="{FF2B5EF4-FFF2-40B4-BE49-F238E27FC236}">
                  <a16:creationId xmlns:a16="http://schemas.microsoft.com/office/drawing/2014/main" id="{2BD58B41-71FA-F693-8186-AF82F70960E7}"/>
                </a:ext>
              </a:extLst>
            </p:cNvPr>
            <p:cNvGrpSpPr/>
            <p:nvPr/>
          </p:nvGrpSpPr>
          <p:grpSpPr>
            <a:xfrm rot="5400000">
              <a:off x="6847412" y="5167314"/>
              <a:ext cx="291108" cy="39735"/>
              <a:chOff x="3808957" y="4459613"/>
              <a:chExt cx="791230" cy="108000"/>
            </a:xfrm>
          </p:grpSpPr>
          <p:cxnSp>
            <p:nvCxnSpPr>
              <p:cNvPr id="208" name="直接连接符 207">
                <a:extLst>
                  <a:ext uri="{FF2B5EF4-FFF2-40B4-BE49-F238E27FC236}">
                    <a16:creationId xmlns:a16="http://schemas.microsoft.com/office/drawing/2014/main" id="{1381D15A-85C1-F56D-3563-3C13D12E4C39}"/>
                  </a:ext>
                </a:extLst>
              </p:cNvPr>
              <p:cNvCxnSpPr>
                <a:cxnSpLocks/>
                <a:stCxn id="209" idx="6"/>
              </p:cNvCxnSpPr>
              <p:nvPr/>
            </p:nvCxnSpPr>
            <p:spPr>
              <a:xfrm rot="16200000">
                <a:off x="4258572" y="4171998"/>
                <a:ext cx="0" cy="68323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9" name="椭圆 208">
                <a:extLst>
                  <a:ext uri="{FF2B5EF4-FFF2-40B4-BE49-F238E27FC236}">
                    <a16:creationId xmlns:a16="http://schemas.microsoft.com/office/drawing/2014/main" id="{ACF05C3A-ACB7-B9F9-F9D2-ACB80A8813D8}"/>
                  </a:ext>
                </a:extLst>
              </p:cNvPr>
              <p:cNvSpPr/>
              <p:nvPr/>
            </p:nvSpPr>
            <p:spPr>
              <a:xfrm>
                <a:off x="3808957" y="4459613"/>
                <a:ext cx="108000" cy="10800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11" name="文本框 210">
            <a:extLst>
              <a:ext uri="{FF2B5EF4-FFF2-40B4-BE49-F238E27FC236}">
                <a16:creationId xmlns:a16="http://schemas.microsoft.com/office/drawing/2014/main" id="{2FA60AC4-51A6-532E-18B2-2D3F018F0722}"/>
              </a:ext>
            </a:extLst>
          </p:cNvPr>
          <p:cNvSpPr txBox="1"/>
          <p:nvPr/>
        </p:nvSpPr>
        <p:spPr>
          <a:xfrm>
            <a:off x="4579874" y="1941099"/>
            <a:ext cx="3060001" cy="6444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300"/>
              </a:lnSpc>
            </a:pPr>
            <a:r>
              <a:rPr lang="en-US" sz="2400" kern="100">
                <a:solidFill>
                  <a:srgbClr val="3AF4F8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rPr>
              <a:t>GPT-4</a:t>
            </a:r>
            <a:r>
              <a:rPr lang="zh-CN" altLang="en-US" sz="2400" kern="100">
                <a:solidFill>
                  <a:srgbClr val="3AF4F8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rPr>
              <a:t>问世</a:t>
            </a:r>
            <a:endParaRPr lang="en-US" altLang="zh-CN" sz="2400" kern="100">
              <a:solidFill>
                <a:srgbClr val="3AF4F8"/>
              </a:solidFill>
              <a:latin typeface="金山云技术体" pitchFamily="2" charset="-122"/>
              <a:ea typeface="金山云技术体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ts val="2300"/>
              </a:lnSpc>
            </a:pPr>
            <a:r>
              <a:rPr lang="zh-CN" altLang="en-US" sz="1400" kern="1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rPr>
              <a:t>展现</a:t>
            </a:r>
            <a:r>
              <a:rPr lang="en-US" sz="1400" kern="1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rPr>
              <a:t>AI</a:t>
            </a:r>
            <a:r>
              <a:rPr lang="zh-CN" altLang="en-US" sz="1400" kern="100" dirty="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rPr>
              <a:t>在自然语言生成领域的</a:t>
            </a:r>
            <a:r>
              <a:rPr lang="zh-CN" altLang="en-US" sz="1400" kern="1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rPr>
              <a:t>巨大突破</a:t>
            </a:r>
            <a:endParaRPr lang="en-US" altLang="zh-CN" sz="1400" kern="100">
              <a:solidFill>
                <a:schemeClr val="bg1"/>
              </a:solidFill>
              <a:latin typeface="金山云技术体" pitchFamily="2" charset="-122"/>
              <a:ea typeface="金山云技术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12" name="文本框 211">
            <a:extLst>
              <a:ext uri="{FF2B5EF4-FFF2-40B4-BE49-F238E27FC236}">
                <a16:creationId xmlns:a16="http://schemas.microsoft.com/office/drawing/2014/main" id="{664BACC4-C7A3-4A25-D3C3-96950A77E876}"/>
              </a:ext>
            </a:extLst>
          </p:cNvPr>
          <p:cNvSpPr txBox="1"/>
          <p:nvPr/>
        </p:nvSpPr>
        <p:spPr>
          <a:xfrm>
            <a:off x="5569874" y="1520506"/>
            <a:ext cx="1080000" cy="325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001"/>
              </a:lnSpc>
            </a:pPr>
            <a:r>
              <a:rPr lang="en-US" altLang="zh-CN" sz="1600" kern="1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rPr>
              <a:t>2022</a:t>
            </a:r>
            <a:r>
              <a:rPr lang="zh-CN" altLang="en-US" sz="1600" kern="1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rPr>
              <a:t>年</a:t>
            </a:r>
            <a:endParaRPr lang="en-US" altLang="zh-CN" sz="1600" kern="100">
              <a:solidFill>
                <a:schemeClr val="bg1"/>
              </a:solidFill>
              <a:latin typeface="金山云技术体" pitchFamily="2" charset="-122"/>
              <a:ea typeface="金山云技术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13" name="文本框 212">
            <a:extLst>
              <a:ext uri="{FF2B5EF4-FFF2-40B4-BE49-F238E27FC236}">
                <a16:creationId xmlns:a16="http://schemas.microsoft.com/office/drawing/2014/main" id="{C19F0CE4-0EC2-B330-620A-1C57660CF346}"/>
              </a:ext>
            </a:extLst>
          </p:cNvPr>
          <p:cNvSpPr txBox="1"/>
          <p:nvPr/>
        </p:nvSpPr>
        <p:spPr>
          <a:xfrm>
            <a:off x="4581014" y="412736"/>
            <a:ext cx="3045524" cy="4310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801" b="1">
                <a:gradFill flip="none" rotWithShape="1">
                  <a:gsLst>
                    <a:gs pos="50000">
                      <a:srgbClr val="24DFFF"/>
                    </a:gs>
                    <a:gs pos="0">
                      <a:srgbClr val="8D02F3"/>
                    </a:gs>
                  </a:gsLst>
                  <a:lin ang="16200000" scaled="1"/>
                  <a:tileRect/>
                </a:gradFill>
                <a:latin typeface="金山云技术体" pitchFamily="2" charset="-122"/>
                <a:ea typeface="金山云技术体" pitchFamily="2" charset="-122"/>
              </a:rPr>
              <a:t>AI</a:t>
            </a:r>
            <a:r>
              <a:rPr lang="zh-CN" altLang="en-US" sz="2801" b="1">
                <a:gradFill flip="none" rotWithShape="1">
                  <a:gsLst>
                    <a:gs pos="50000">
                      <a:srgbClr val="24DFFF"/>
                    </a:gs>
                    <a:gs pos="0">
                      <a:srgbClr val="8D02F3"/>
                    </a:gs>
                  </a:gsLst>
                  <a:lin ang="16200000" scaled="1"/>
                  <a:tileRect/>
                </a:gradFill>
                <a:latin typeface="金山云技术体" pitchFamily="2" charset="-122"/>
                <a:ea typeface="金山云技术体" pitchFamily="2" charset="-122"/>
              </a:rPr>
              <a:t>已走入现实</a:t>
            </a:r>
            <a:endParaRPr lang="zh-CN" altLang="en-US" sz="2801" b="1" dirty="0">
              <a:gradFill flip="none" rotWithShape="1">
                <a:gsLst>
                  <a:gs pos="50000">
                    <a:srgbClr val="24DFFF"/>
                  </a:gs>
                  <a:gs pos="0">
                    <a:srgbClr val="8D02F3"/>
                  </a:gs>
                </a:gsLst>
                <a:lin ang="16200000" scaled="1"/>
                <a:tileRect/>
              </a:gradFill>
              <a:latin typeface="金山云技术体" pitchFamily="2" charset="-122"/>
              <a:ea typeface="金山云技术体" pitchFamily="2" charset="-122"/>
            </a:endParaRPr>
          </a:p>
        </p:txBody>
      </p:sp>
      <p:grpSp>
        <p:nvGrpSpPr>
          <p:cNvPr id="214" name="组合 213">
            <a:extLst>
              <a:ext uri="{FF2B5EF4-FFF2-40B4-BE49-F238E27FC236}">
                <a16:creationId xmlns:a16="http://schemas.microsoft.com/office/drawing/2014/main" id="{46D8345F-F842-3E22-B22F-4B42544AC5FF}"/>
              </a:ext>
            </a:extLst>
          </p:cNvPr>
          <p:cNvGrpSpPr/>
          <p:nvPr/>
        </p:nvGrpSpPr>
        <p:grpSpPr>
          <a:xfrm>
            <a:off x="797439" y="613484"/>
            <a:ext cx="3637977" cy="142275"/>
            <a:chOff x="510639" y="496968"/>
            <a:chExt cx="3637977" cy="142275"/>
          </a:xfrm>
        </p:grpSpPr>
        <p:grpSp>
          <p:nvGrpSpPr>
            <p:cNvPr id="215" name="组合 214">
              <a:extLst>
                <a:ext uri="{FF2B5EF4-FFF2-40B4-BE49-F238E27FC236}">
                  <a16:creationId xmlns:a16="http://schemas.microsoft.com/office/drawing/2014/main" id="{7C6037DA-EDA2-CBBB-DF35-1611AEC04D15}"/>
                </a:ext>
              </a:extLst>
            </p:cNvPr>
            <p:cNvGrpSpPr/>
            <p:nvPr/>
          </p:nvGrpSpPr>
          <p:grpSpPr>
            <a:xfrm>
              <a:off x="3614981" y="525047"/>
              <a:ext cx="527099" cy="87757"/>
              <a:chOff x="3614981" y="525047"/>
              <a:chExt cx="527099" cy="87757"/>
            </a:xfrm>
          </p:grpSpPr>
          <p:sp>
            <p:nvSpPr>
              <p:cNvPr id="224" name="平行四边形 223">
                <a:extLst>
                  <a:ext uri="{FF2B5EF4-FFF2-40B4-BE49-F238E27FC236}">
                    <a16:creationId xmlns:a16="http://schemas.microsoft.com/office/drawing/2014/main" id="{316D11FC-12A3-476A-92F1-488092D105CA}"/>
                  </a:ext>
                </a:extLst>
              </p:cNvPr>
              <p:cNvSpPr/>
              <p:nvPr/>
            </p:nvSpPr>
            <p:spPr>
              <a:xfrm flipV="1">
                <a:off x="3995946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5" name="平行四边形 224">
                <a:extLst>
                  <a:ext uri="{FF2B5EF4-FFF2-40B4-BE49-F238E27FC236}">
                    <a16:creationId xmlns:a16="http://schemas.microsoft.com/office/drawing/2014/main" id="{0D9DE059-DA9C-740B-8E86-872A7C75E6BC}"/>
                  </a:ext>
                </a:extLst>
              </p:cNvPr>
              <p:cNvSpPr/>
              <p:nvPr/>
            </p:nvSpPr>
            <p:spPr>
              <a:xfrm flipV="1">
                <a:off x="3868957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6" name="平行四边形 225">
                <a:extLst>
                  <a:ext uri="{FF2B5EF4-FFF2-40B4-BE49-F238E27FC236}">
                    <a16:creationId xmlns:a16="http://schemas.microsoft.com/office/drawing/2014/main" id="{77211D94-6328-867B-B36D-3361AE40C64C}"/>
                  </a:ext>
                </a:extLst>
              </p:cNvPr>
              <p:cNvSpPr/>
              <p:nvPr/>
            </p:nvSpPr>
            <p:spPr>
              <a:xfrm flipV="1">
                <a:off x="3741969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7" name="平行四边形 226">
                <a:extLst>
                  <a:ext uri="{FF2B5EF4-FFF2-40B4-BE49-F238E27FC236}">
                    <a16:creationId xmlns:a16="http://schemas.microsoft.com/office/drawing/2014/main" id="{8CB4B3A6-27CD-7B3E-66DE-35AB739033A3}"/>
                  </a:ext>
                </a:extLst>
              </p:cNvPr>
              <p:cNvSpPr/>
              <p:nvPr/>
            </p:nvSpPr>
            <p:spPr>
              <a:xfrm flipV="1">
                <a:off x="3614981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16" name="组合 215">
              <a:extLst>
                <a:ext uri="{FF2B5EF4-FFF2-40B4-BE49-F238E27FC236}">
                  <a16:creationId xmlns:a16="http://schemas.microsoft.com/office/drawing/2014/main" id="{C8B596E0-644C-E719-C09F-124F512573AE}"/>
                </a:ext>
              </a:extLst>
            </p:cNvPr>
            <p:cNvGrpSpPr/>
            <p:nvPr/>
          </p:nvGrpSpPr>
          <p:grpSpPr>
            <a:xfrm>
              <a:off x="3621517" y="507388"/>
              <a:ext cx="527099" cy="87757"/>
              <a:chOff x="3621517" y="287574"/>
              <a:chExt cx="527099" cy="87757"/>
            </a:xfrm>
          </p:grpSpPr>
          <p:sp>
            <p:nvSpPr>
              <p:cNvPr id="220" name="平行四边形 219">
                <a:extLst>
                  <a:ext uri="{FF2B5EF4-FFF2-40B4-BE49-F238E27FC236}">
                    <a16:creationId xmlns:a16="http://schemas.microsoft.com/office/drawing/2014/main" id="{F27ECFDD-9BC8-402E-F490-DB22C1AE6B97}"/>
                  </a:ext>
                </a:extLst>
              </p:cNvPr>
              <p:cNvSpPr/>
              <p:nvPr/>
            </p:nvSpPr>
            <p:spPr>
              <a:xfrm flipV="1">
                <a:off x="4002482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1" name="平行四边形 220">
                <a:extLst>
                  <a:ext uri="{FF2B5EF4-FFF2-40B4-BE49-F238E27FC236}">
                    <a16:creationId xmlns:a16="http://schemas.microsoft.com/office/drawing/2014/main" id="{D45D598D-0B3C-147E-C965-C19BC491C3BA}"/>
                  </a:ext>
                </a:extLst>
              </p:cNvPr>
              <p:cNvSpPr/>
              <p:nvPr/>
            </p:nvSpPr>
            <p:spPr>
              <a:xfrm flipV="1">
                <a:off x="3875493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2" name="平行四边形 221">
                <a:extLst>
                  <a:ext uri="{FF2B5EF4-FFF2-40B4-BE49-F238E27FC236}">
                    <a16:creationId xmlns:a16="http://schemas.microsoft.com/office/drawing/2014/main" id="{56F90C30-64B3-2F2D-063B-CBFD65B560FE}"/>
                  </a:ext>
                </a:extLst>
              </p:cNvPr>
              <p:cNvSpPr/>
              <p:nvPr/>
            </p:nvSpPr>
            <p:spPr>
              <a:xfrm flipV="1">
                <a:off x="3748505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3" name="平行四边形 222">
                <a:extLst>
                  <a:ext uri="{FF2B5EF4-FFF2-40B4-BE49-F238E27FC236}">
                    <a16:creationId xmlns:a16="http://schemas.microsoft.com/office/drawing/2014/main" id="{7CE72CEF-AC6C-3AC6-D116-ED4F13971966}"/>
                  </a:ext>
                </a:extLst>
              </p:cNvPr>
              <p:cNvSpPr/>
              <p:nvPr/>
            </p:nvSpPr>
            <p:spPr>
              <a:xfrm flipV="1">
                <a:off x="3621517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17" name="平行四边形 216">
              <a:extLst>
                <a:ext uri="{FF2B5EF4-FFF2-40B4-BE49-F238E27FC236}">
                  <a16:creationId xmlns:a16="http://schemas.microsoft.com/office/drawing/2014/main" id="{7BB0CA2A-113C-DA32-66BD-BA98A6761583}"/>
                </a:ext>
              </a:extLst>
            </p:cNvPr>
            <p:cNvSpPr/>
            <p:nvPr/>
          </p:nvSpPr>
          <p:spPr>
            <a:xfrm flipH="1">
              <a:off x="510639" y="554779"/>
              <a:ext cx="3096000" cy="84464"/>
            </a:xfrm>
            <a:prstGeom prst="parallelogram">
              <a:avLst>
                <a:gd name="adj" fmla="val 100180"/>
              </a:avLst>
            </a:prstGeom>
            <a:gradFill>
              <a:gsLst>
                <a:gs pos="0">
                  <a:srgbClr val="8D02F3"/>
                </a:gs>
                <a:gs pos="90000">
                  <a:srgbClr val="8D02F3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8" name="任意多边形: 形状 97">
              <a:extLst>
                <a:ext uri="{FF2B5EF4-FFF2-40B4-BE49-F238E27FC236}">
                  <a16:creationId xmlns:a16="http://schemas.microsoft.com/office/drawing/2014/main" id="{B629FB14-5814-81D4-EBFC-4AE3F045B23D}"/>
                </a:ext>
              </a:extLst>
            </p:cNvPr>
            <p:cNvSpPr/>
            <p:nvPr/>
          </p:nvSpPr>
          <p:spPr>
            <a:xfrm flipH="1" flipV="1">
              <a:off x="526828" y="496968"/>
              <a:ext cx="3110680" cy="84464"/>
            </a:xfrm>
            <a:custGeom>
              <a:avLst/>
              <a:gdLst>
                <a:gd name="connsiteX0" fmla="*/ 0 w 2859024"/>
                <a:gd name="connsiteY0" fmla="*/ 0 h 73152"/>
                <a:gd name="connsiteX1" fmla="*/ 73152 w 2859024"/>
                <a:gd name="connsiteY1" fmla="*/ 73152 h 73152"/>
                <a:gd name="connsiteX2" fmla="*/ 2859024 w 2859024"/>
                <a:gd name="connsiteY2" fmla="*/ 73152 h 73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9024" h="73152">
                  <a:moveTo>
                    <a:pt x="0" y="0"/>
                  </a:moveTo>
                  <a:lnTo>
                    <a:pt x="73152" y="73152"/>
                  </a:lnTo>
                  <a:lnTo>
                    <a:pt x="2859024" y="73152"/>
                  </a:lnTo>
                </a:path>
              </a:pathLst>
            </a:custGeom>
            <a:noFill/>
            <a:ln w="12700">
              <a:gradFill>
                <a:gsLst>
                  <a:gs pos="0">
                    <a:srgbClr val="3AF4F8"/>
                  </a:gs>
                  <a:gs pos="100000">
                    <a:srgbClr val="3AF4F8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9" name="平行四边形 218">
              <a:extLst>
                <a:ext uri="{FF2B5EF4-FFF2-40B4-BE49-F238E27FC236}">
                  <a16:creationId xmlns:a16="http://schemas.microsoft.com/office/drawing/2014/main" id="{C4DB345C-ECF6-95CC-5395-AD0D3DA8DAEF}"/>
                </a:ext>
              </a:extLst>
            </p:cNvPr>
            <p:cNvSpPr/>
            <p:nvPr/>
          </p:nvSpPr>
          <p:spPr>
            <a:xfrm flipH="1">
              <a:off x="520787" y="525991"/>
              <a:ext cx="3096000" cy="84464"/>
            </a:xfrm>
            <a:prstGeom prst="parallelogram">
              <a:avLst>
                <a:gd name="adj" fmla="val 100180"/>
              </a:avLst>
            </a:prstGeom>
            <a:gradFill>
              <a:gsLst>
                <a:gs pos="0">
                  <a:srgbClr val="3AF4F8"/>
                </a:gs>
                <a:gs pos="90000">
                  <a:srgbClr val="8D02F3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8" name="组合 227">
            <a:extLst>
              <a:ext uri="{FF2B5EF4-FFF2-40B4-BE49-F238E27FC236}">
                <a16:creationId xmlns:a16="http://schemas.microsoft.com/office/drawing/2014/main" id="{7287BA5E-F47E-E09B-8C5D-4EBF79D0F7A6}"/>
              </a:ext>
            </a:extLst>
          </p:cNvPr>
          <p:cNvGrpSpPr/>
          <p:nvPr/>
        </p:nvGrpSpPr>
        <p:grpSpPr>
          <a:xfrm flipH="1">
            <a:off x="7768941" y="613484"/>
            <a:ext cx="3637977" cy="142275"/>
            <a:chOff x="510639" y="496968"/>
            <a:chExt cx="3637977" cy="142275"/>
          </a:xfrm>
        </p:grpSpPr>
        <p:grpSp>
          <p:nvGrpSpPr>
            <p:cNvPr id="229" name="组合 228">
              <a:extLst>
                <a:ext uri="{FF2B5EF4-FFF2-40B4-BE49-F238E27FC236}">
                  <a16:creationId xmlns:a16="http://schemas.microsoft.com/office/drawing/2014/main" id="{3F241F0A-3DAF-153D-0BAE-579F64B5BBFA}"/>
                </a:ext>
              </a:extLst>
            </p:cNvPr>
            <p:cNvGrpSpPr/>
            <p:nvPr/>
          </p:nvGrpSpPr>
          <p:grpSpPr>
            <a:xfrm>
              <a:off x="3614981" y="525047"/>
              <a:ext cx="527099" cy="87757"/>
              <a:chOff x="3614981" y="525047"/>
              <a:chExt cx="527099" cy="87757"/>
            </a:xfrm>
          </p:grpSpPr>
          <p:sp>
            <p:nvSpPr>
              <p:cNvPr id="238" name="平行四边形 237">
                <a:extLst>
                  <a:ext uri="{FF2B5EF4-FFF2-40B4-BE49-F238E27FC236}">
                    <a16:creationId xmlns:a16="http://schemas.microsoft.com/office/drawing/2014/main" id="{77E063E9-59AE-0345-78AC-C7AE95354520}"/>
                  </a:ext>
                </a:extLst>
              </p:cNvPr>
              <p:cNvSpPr/>
              <p:nvPr/>
            </p:nvSpPr>
            <p:spPr>
              <a:xfrm flipV="1">
                <a:off x="3995946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9" name="平行四边形 238">
                <a:extLst>
                  <a:ext uri="{FF2B5EF4-FFF2-40B4-BE49-F238E27FC236}">
                    <a16:creationId xmlns:a16="http://schemas.microsoft.com/office/drawing/2014/main" id="{B4C4ADF2-1F12-8770-D2A0-8F54AB14DB4F}"/>
                  </a:ext>
                </a:extLst>
              </p:cNvPr>
              <p:cNvSpPr/>
              <p:nvPr/>
            </p:nvSpPr>
            <p:spPr>
              <a:xfrm flipV="1">
                <a:off x="3868957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0" name="平行四边形 239">
                <a:extLst>
                  <a:ext uri="{FF2B5EF4-FFF2-40B4-BE49-F238E27FC236}">
                    <a16:creationId xmlns:a16="http://schemas.microsoft.com/office/drawing/2014/main" id="{735E3C6C-D537-C804-1587-D3E14BBD72E0}"/>
                  </a:ext>
                </a:extLst>
              </p:cNvPr>
              <p:cNvSpPr/>
              <p:nvPr/>
            </p:nvSpPr>
            <p:spPr>
              <a:xfrm flipV="1">
                <a:off x="3741969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1" name="平行四边形 240">
                <a:extLst>
                  <a:ext uri="{FF2B5EF4-FFF2-40B4-BE49-F238E27FC236}">
                    <a16:creationId xmlns:a16="http://schemas.microsoft.com/office/drawing/2014/main" id="{8890BA85-C834-038F-CD4F-A3EBCE7A9D59}"/>
                  </a:ext>
                </a:extLst>
              </p:cNvPr>
              <p:cNvSpPr/>
              <p:nvPr/>
            </p:nvSpPr>
            <p:spPr>
              <a:xfrm flipV="1">
                <a:off x="3614981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0" name="组合 229">
              <a:extLst>
                <a:ext uri="{FF2B5EF4-FFF2-40B4-BE49-F238E27FC236}">
                  <a16:creationId xmlns:a16="http://schemas.microsoft.com/office/drawing/2014/main" id="{DBBA1A0B-096F-6B3C-3A3F-C1DBE3135ED2}"/>
                </a:ext>
              </a:extLst>
            </p:cNvPr>
            <p:cNvGrpSpPr/>
            <p:nvPr/>
          </p:nvGrpSpPr>
          <p:grpSpPr>
            <a:xfrm>
              <a:off x="3621517" y="507388"/>
              <a:ext cx="527099" cy="87757"/>
              <a:chOff x="3621517" y="287574"/>
              <a:chExt cx="527099" cy="87757"/>
            </a:xfrm>
          </p:grpSpPr>
          <p:sp>
            <p:nvSpPr>
              <p:cNvPr id="234" name="平行四边形 233">
                <a:extLst>
                  <a:ext uri="{FF2B5EF4-FFF2-40B4-BE49-F238E27FC236}">
                    <a16:creationId xmlns:a16="http://schemas.microsoft.com/office/drawing/2014/main" id="{2A0D3ECD-60A2-6F0C-EA3B-6395AB14596C}"/>
                  </a:ext>
                </a:extLst>
              </p:cNvPr>
              <p:cNvSpPr/>
              <p:nvPr/>
            </p:nvSpPr>
            <p:spPr>
              <a:xfrm flipV="1">
                <a:off x="4002482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5" name="平行四边形 234">
                <a:extLst>
                  <a:ext uri="{FF2B5EF4-FFF2-40B4-BE49-F238E27FC236}">
                    <a16:creationId xmlns:a16="http://schemas.microsoft.com/office/drawing/2014/main" id="{BED93ABD-E346-D991-014E-1A5EC4DD8D62}"/>
                  </a:ext>
                </a:extLst>
              </p:cNvPr>
              <p:cNvSpPr/>
              <p:nvPr/>
            </p:nvSpPr>
            <p:spPr>
              <a:xfrm flipV="1">
                <a:off x="3875493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6" name="平行四边形 235">
                <a:extLst>
                  <a:ext uri="{FF2B5EF4-FFF2-40B4-BE49-F238E27FC236}">
                    <a16:creationId xmlns:a16="http://schemas.microsoft.com/office/drawing/2014/main" id="{BE9B6CC6-0613-0BD5-1565-00F87535242C}"/>
                  </a:ext>
                </a:extLst>
              </p:cNvPr>
              <p:cNvSpPr/>
              <p:nvPr/>
            </p:nvSpPr>
            <p:spPr>
              <a:xfrm flipV="1">
                <a:off x="3748505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7" name="平行四边形 236">
                <a:extLst>
                  <a:ext uri="{FF2B5EF4-FFF2-40B4-BE49-F238E27FC236}">
                    <a16:creationId xmlns:a16="http://schemas.microsoft.com/office/drawing/2014/main" id="{AB19D8E1-A01F-713D-98F2-06C980A9932E}"/>
                  </a:ext>
                </a:extLst>
              </p:cNvPr>
              <p:cNvSpPr/>
              <p:nvPr/>
            </p:nvSpPr>
            <p:spPr>
              <a:xfrm flipV="1">
                <a:off x="3621517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31" name="平行四边形 230">
              <a:extLst>
                <a:ext uri="{FF2B5EF4-FFF2-40B4-BE49-F238E27FC236}">
                  <a16:creationId xmlns:a16="http://schemas.microsoft.com/office/drawing/2014/main" id="{E6B6D8DE-84DC-76C2-80CA-75E2F1DC46E1}"/>
                </a:ext>
              </a:extLst>
            </p:cNvPr>
            <p:cNvSpPr/>
            <p:nvPr/>
          </p:nvSpPr>
          <p:spPr>
            <a:xfrm flipH="1">
              <a:off x="510639" y="554779"/>
              <a:ext cx="3096000" cy="84464"/>
            </a:xfrm>
            <a:prstGeom prst="parallelogram">
              <a:avLst>
                <a:gd name="adj" fmla="val 100180"/>
              </a:avLst>
            </a:prstGeom>
            <a:gradFill>
              <a:gsLst>
                <a:gs pos="0">
                  <a:srgbClr val="8D02F3"/>
                </a:gs>
                <a:gs pos="90000">
                  <a:srgbClr val="8D02F3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2" name="任意多边形: 形状 97">
              <a:extLst>
                <a:ext uri="{FF2B5EF4-FFF2-40B4-BE49-F238E27FC236}">
                  <a16:creationId xmlns:a16="http://schemas.microsoft.com/office/drawing/2014/main" id="{F7D6031F-663C-900C-E6B4-18D125185314}"/>
                </a:ext>
              </a:extLst>
            </p:cNvPr>
            <p:cNvSpPr/>
            <p:nvPr/>
          </p:nvSpPr>
          <p:spPr>
            <a:xfrm flipH="1" flipV="1">
              <a:off x="526828" y="496968"/>
              <a:ext cx="3110680" cy="84464"/>
            </a:xfrm>
            <a:custGeom>
              <a:avLst/>
              <a:gdLst>
                <a:gd name="connsiteX0" fmla="*/ 0 w 2859024"/>
                <a:gd name="connsiteY0" fmla="*/ 0 h 73152"/>
                <a:gd name="connsiteX1" fmla="*/ 73152 w 2859024"/>
                <a:gd name="connsiteY1" fmla="*/ 73152 h 73152"/>
                <a:gd name="connsiteX2" fmla="*/ 2859024 w 2859024"/>
                <a:gd name="connsiteY2" fmla="*/ 73152 h 73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9024" h="73152">
                  <a:moveTo>
                    <a:pt x="0" y="0"/>
                  </a:moveTo>
                  <a:lnTo>
                    <a:pt x="73152" y="73152"/>
                  </a:lnTo>
                  <a:lnTo>
                    <a:pt x="2859024" y="73152"/>
                  </a:lnTo>
                </a:path>
              </a:pathLst>
            </a:custGeom>
            <a:noFill/>
            <a:ln w="12700">
              <a:gradFill>
                <a:gsLst>
                  <a:gs pos="0">
                    <a:srgbClr val="3AF4F8"/>
                  </a:gs>
                  <a:gs pos="100000">
                    <a:srgbClr val="3AF4F8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3" name="平行四边形 232">
              <a:extLst>
                <a:ext uri="{FF2B5EF4-FFF2-40B4-BE49-F238E27FC236}">
                  <a16:creationId xmlns:a16="http://schemas.microsoft.com/office/drawing/2014/main" id="{125494D4-1C8F-3CBA-7384-959F6FF4C598}"/>
                </a:ext>
              </a:extLst>
            </p:cNvPr>
            <p:cNvSpPr/>
            <p:nvPr/>
          </p:nvSpPr>
          <p:spPr>
            <a:xfrm flipH="1">
              <a:off x="520787" y="525991"/>
              <a:ext cx="3096000" cy="84464"/>
            </a:xfrm>
            <a:prstGeom prst="parallelogram">
              <a:avLst>
                <a:gd name="adj" fmla="val 100180"/>
              </a:avLst>
            </a:prstGeom>
            <a:gradFill>
              <a:gsLst>
                <a:gs pos="0">
                  <a:srgbClr val="3AF4F8"/>
                </a:gs>
                <a:gs pos="90000">
                  <a:srgbClr val="8D02F3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2" name="任意多边形: 形状 77">
            <a:extLst>
              <a:ext uri="{FF2B5EF4-FFF2-40B4-BE49-F238E27FC236}">
                <a16:creationId xmlns:a16="http://schemas.microsoft.com/office/drawing/2014/main" id="{527A9456-F910-9A31-AE85-CD714C8F7887}"/>
              </a:ext>
            </a:extLst>
          </p:cNvPr>
          <p:cNvSpPr/>
          <p:nvPr/>
        </p:nvSpPr>
        <p:spPr>
          <a:xfrm flipV="1">
            <a:off x="4613818" y="798602"/>
            <a:ext cx="2971251" cy="144000"/>
          </a:xfrm>
          <a:custGeom>
            <a:avLst/>
            <a:gdLst>
              <a:gd name="connsiteX0" fmla="*/ 0 w 3238500"/>
              <a:gd name="connsiteY0" fmla="*/ 118110 h 118110"/>
              <a:gd name="connsiteX1" fmla="*/ 118110 w 3238500"/>
              <a:gd name="connsiteY1" fmla="*/ 0 h 118110"/>
              <a:gd name="connsiteX2" fmla="*/ 3124200 w 3238500"/>
              <a:gd name="connsiteY2" fmla="*/ 0 h 118110"/>
              <a:gd name="connsiteX3" fmla="*/ 3238500 w 3238500"/>
              <a:gd name="connsiteY3" fmla="*/ 114300 h 11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8500" h="118110">
                <a:moveTo>
                  <a:pt x="0" y="118110"/>
                </a:moveTo>
                <a:lnTo>
                  <a:pt x="118110" y="0"/>
                </a:lnTo>
                <a:lnTo>
                  <a:pt x="3124200" y="0"/>
                </a:lnTo>
                <a:lnTo>
                  <a:pt x="3238500" y="114300"/>
                </a:lnTo>
              </a:path>
            </a:pathLst>
          </a:custGeom>
          <a:noFill/>
          <a:ln w="12700">
            <a:solidFill>
              <a:srgbClr val="3AF4F8">
                <a:alpha val="70000"/>
              </a:srgbClr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43" name="Picture 4" descr="查看图片">
            <a:extLst>
              <a:ext uri="{FF2B5EF4-FFF2-40B4-BE49-F238E27FC236}">
                <a16:creationId xmlns:a16="http://schemas.microsoft.com/office/drawing/2014/main" id="{501D18B5-DC63-8AD8-D7E9-269AC8743C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342" y="543886"/>
            <a:ext cx="2737056" cy="774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4" name="组合 273">
            <a:extLst>
              <a:ext uri="{FF2B5EF4-FFF2-40B4-BE49-F238E27FC236}">
                <a16:creationId xmlns:a16="http://schemas.microsoft.com/office/drawing/2014/main" id="{F2A208A3-E1D1-2158-154B-407FB753140E}"/>
              </a:ext>
            </a:extLst>
          </p:cNvPr>
          <p:cNvGrpSpPr/>
          <p:nvPr/>
        </p:nvGrpSpPr>
        <p:grpSpPr>
          <a:xfrm>
            <a:off x="-23666" y="219391"/>
            <a:ext cx="12229799" cy="5310076"/>
            <a:chOff x="-23666" y="219391"/>
            <a:chExt cx="12229799" cy="5310076"/>
          </a:xfrm>
        </p:grpSpPr>
        <p:pic>
          <p:nvPicPr>
            <p:cNvPr id="275" name="图片 274">
              <a:extLst>
                <a:ext uri="{FF2B5EF4-FFF2-40B4-BE49-F238E27FC236}">
                  <a16:creationId xmlns:a16="http://schemas.microsoft.com/office/drawing/2014/main" id="{023FF9F8-1B78-522E-186A-2C9AFE0E43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74796"/>
            <a:stretch/>
          </p:blipFill>
          <p:spPr>
            <a:xfrm>
              <a:off x="-23666" y="219391"/>
              <a:ext cx="1078673" cy="5310076"/>
            </a:xfrm>
            <a:prstGeom prst="rect">
              <a:avLst/>
            </a:prstGeom>
          </p:spPr>
        </p:pic>
        <p:pic>
          <p:nvPicPr>
            <p:cNvPr id="276" name="图片 275">
              <a:extLst>
                <a:ext uri="{FF2B5EF4-FFF2-40B4-BE49-F238E27FC236}">
                  <a16:creationId xmlns:a16="http://schemas.microsoft.com/office/drawing/2014/main" id="{A428C169-AC59-559B-2538-88EE2EE593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74796"/>
            <a:stretch/>
          </p:blipFill>
          <p:spPr>
            <a:xfrm flipH="1">
              <a:off x="11127460" y="219391"/>
              <a:ext cx="1078673" cy="5310076"/>
            </a:xfrm>
            <a:prstGeom prst="rect">
              <a:avLst/>
            </a:prstGeom>
          </p:spPr>
        </p:pic>
      </p:grpSp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5E0F5564-6343-60C4-2FCB-962B9C8921ED}"/>
              </a:ext>
            </a:extLst>
          </p:cNvPr>
          <p:cNvSpPr/>
          <p:nvPr/>
        </p:nvSpPr>
        <p:spPr>
          <a:xfrm rot="16200000" flipH="1">
            <a:off x="5514558" y="4000012"/>
            <a:ext cx="3266490" cy="601715"/>
          </a:xfrm>
          <a:prstGeom prst="parallelogram">
            <a:avLst>
              <a:gd name="adj" fmla="val 61038"/>
            </a:avLst>
          </a:prstGeom>
          <a:gradFill flip="none" rotWithShape="1">
            <a:gsLst>
              <a:gs pos="36000">
                <a:srgbClr val="3AF4F8">
                  <a:alpha val="0"/>
                </a:srgbClr>
              </a:gs>
              <a:gs pos="100000">
                <a:srgbClr val="3AF4F8">
                  <a:alpha val="2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F0FE80BE-B780-DE29-4B88-B9FD658B8A5C}"/>
              </a:ext>
            </a:extLst>
          </p:cNvPr>
          <p:cNvSpPr/>
          <p:nvPr/>
        </p:nvSpPr>
        <p:spPr>
          <a:xfrm rot="5400000">
            <a:off x="3413807" y="4000013"/>
            <a:ext cx="3266490" cy="601715"/>
          </a:xfrm>
          <a:prstGeom prst="parallelogram">
            <a:avLst>
              <a:gd name="adj" fmla="val 61038"/>
            </a:avLst>
          </a:prstGeom>
          <a:gradFill flip="none" rotWithShape="1">
            <a:gsLst>
              <a:gs pos="36000">
                <a:srgbClr val="3AF4F8">
                  <a:alpha val="0"/>
                </a:srgbClr>
              </a:gs>
              <a:gs pos="100000">
                <a:srgbClr val="3AF4F8">
                  <a:alpha val="2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4687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2358E11B-6FA3-6BE8-36EF-524E424B685F}"/>
              </a:ext>
            </a:extLst>
          </p:cNvPr>
          <p:cNvGrpSpPr/>
          <p:nvPr/>
        </p:nvGrpSpPr>
        <p:grpSpPr>
          <a:xfrm>
            <a:off x="-23666" y="219391"/>
            <a:ext cx="12229799" cy="5310076"/>
            <a:chOff x="-23666" y="219391"/>
            <a:chExt cx="12229799" cy="5310076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26DEB787-1507-70F0-A271-C92A08B270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74796"/>
            <a:stretch/>
          </p:blipFill>
          <p:spPr>
            <a:xfrm>
              <a:off x="-23666" y="219391"/>
              <a:ext cx="1078673" cy="5310076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762E2396-9616-D51A-DA78-47FB618788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74796"/>
            <a:stretch/>
          </p:blipFill>
          <p:spPr>
            <a:xfrm flipH="1">
              <a:off x="11127460" y="219391"/>
              <a:ext cx="1078673" cy="5310076"/>
            </a:xfrm>
            <a:prstGeom prst="rect">
              <a:avLst/>
            </a:prstGeom>
          </p:spPr>
        </p:pic>
      </p:grpSp>
      <p:grpSp>
        <p:nvGrpSpPr>
          <p:cNvPr id="1373" name="组合 1372">
            <a:extLst>
              <a:ext uri="{FF2B5EF4-FFF2-40B4-BE49-F238E27FC236}">
                <a16:creationId xmlns:a16="http://schemas.microsoft.com/office/drawing/2014/main" id="{6D9026EA-3DFF-99A8-F2DE-AAA2C08C3E74}"/>
              </a:ext>
            </a:extLst>
          </p:cNvPr>
          <p:cNvGrpSpPr/>
          <p:nvPr/>
        </p:nvGrpSpPr>
        <p:grpSpPr>
          <a:xfrm>
            <a:off x="658446" y="5072486"/>
            <a:ext cx="10895572" cy="2563460"/>
            <a:chOff x="657116" y="4705679"/>
            <a:chExt cx="10895570" cy="2563460"/>
          </a:xfrm>
          <a:scene3d>
            <a:camera prst="orthographicFront">
              <a:rot lat="3300000" lon="0" rev="0"/>
            </a:camera>
            <a:lightRig rig="threePt" dir="t"/>
          </a:scene3d>
        </p:grpSpPr>
        <p:grpSp>
          <p:nvGrpSpPr>
            <p:cNvPr id="1374" name="组合 1373">
              <a:extLst>
                <a:ext uri="{FF2B5EF4-FFF2-40B4-BE49-F238E27FC236}">
                  <a16:creationId xmlns:a16="http://schemas.microsoft.com/office/drawing/2014/main" id="{247DE906-ED5C-515D-B68C-BE1B9F0F3DB9}"/>
                </a:ext>
              </a:extLst>
            </p:cNvPr>
            <p:cNvGrpSpPr/>
            <p:nvPr/>
          </p:nvGrpSpPr>
          <p:grpSpPr>
            <a:xfrm>
              <a:off x="4436118" y="5249661"/>
              <a:ext cx="3333030" cy="1674996"/>
              <a:chOff x="4436118" y="5249661"/>
              <a:chExt cx="3333030" cy="1674996"/>
            </a:xfrm>
          </p:grpSpPr>
          <p:sp>
            <p:nvSpPr>
              <p:cNvPr id="1392" name="梯形 1391">
                <a:extLst>
                  <a:ext uri="{FF2B5EF4-FFF2-40B4-BE49-F238E27FC236}">
                    <a16:creationId xmlns:a16="http://schemas.microsoft.com/office/drawing/2014/main" id="{7942B53E-9937-97DA-BEB2-57F955A050E2}"/>
                  </a:ext>
                </a:extLst>
              </p:cNvPr>
              <p:cNvSpPr/>
              <p:nvPr/>
            </p:nvSpPr>
            <p:spPr>
              <a:xfrm>
                <a:off x="5486729" y="5866491"/>
                <a:ext cx="1218541" cy="1058166"/>
              </a:xfrm>
              <a:prstGeom prst="trapezoid">
                <a:avLst/>
              </a:prstGeom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rgbClr val="003FA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393" name="平行四边形 1392">
                <a:extLst>
                  <a:ext uri="{FF2B5EF4-FFF2-40B4-BE49-F238E27FC236}">
                    <a16:creationId xmlns:a16="http://schemas.microsoft.com/office/drawing/2014/main" id="{478913D5-87E6-7EF9-5F93-8606F5D2E9A7}"/>
                  </a:ext>
                </a:extLst>
              </p:cNvPr>
              <p:cNvSpPr/>
              <p:nvPr/>
            </p:nvSpPr>
            <p:spPr>
              <a:xfrm>
                <a:off x="4436118" y="5536205"/>
                <a:ext cx="1022586" cy="903416"/>
              </a:xfrm>
              <a:prstGeom prst="parallelogram">
                <a:avLst>
                  <a:gd name="adj" fmla="val 49706"/>
                </a:avLst>
              </a:prstGeom>
              <a:gradFill>
                <a:gsLst>
                  <a:gs pos="0">
                    <a:schemeClr val="bg1">
                      <a:alpha val="40000"/>
                    </a:schemeClr>
                  </a:gs>
                  <a:gs pos="100000">
                    <a:srgbClr val="003FA0">
                      <a:alpha val="2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394" name="平行四边形 1393">
                <a:extLst>
                  <a:ext uri="{FF2B5EF4-FFF2-40B4-BE49-F238E27FC236}">
                    <a16:creationId xmlns:a16="http://schemas.microsoft.com/office/drawing/2014/main" id="{0ECB24B2-E2EF-65EC-559D-47C280F5251B}"/>
                  </a:ext>
                </a:extLst>
              </p:cNvPr>
              <p:cNvSpPr/>
              <p:nvPr/>
            </p:nvSpPr>
            <p:spPr>
              <a:xfrm flipH="1">
                <a:off x="6746562" y="5536205"/>
                <a:ext cx="1022586" cy="903416"/>
              </a:xfrm>
              <a:prstGeom prst="parallelogram">
                <a:avLst>
                  <a:gd name="adj" fmla="val 49706"/>
                </a:avLst>
              </a:prstGeom>
              <a:gradFill>
                <a:gsLst>
                  <a:gs pos="0">
                    <a:schemeClr val="bg1">
                      <a:alpha val="40000"/>
                    </a:schemeClr>
                  </a:gs>
                  <a:gs pos="100000">
                    <a:srgbClr val="003FA0">
                      <a:alpha val="2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395" name="梯形 1394">
                <a:extLst>
                  <a:ext uri="{FF2B5EF4-FFF2-40B4-BE49-F238E27FC236}">
                    <a16:creationId xmlns:a16="http://schemas.microsoft.com/office/drawing/2014/main" id="{A04F3922-84C9-D4A7-6871-48D64E27B68C}"/>
                  </a:ext>
                </a:extLst>
              </p:cNvPr>
              <p:cNvSpPr/>
              <p:nvPr/>
            </p:nvSpPr>
            <p:spPr>
              <a:xfrm>
                <a:off x="5795087" y="5249661"/>
                <a:ext cx="609271" cy="573088"/>
              </a:xfrm>
              <a:prstGeom prst="trapezoid">
                <a:avLst/>
              </a:prstGeom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rgbClr val="003FA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1375" name="组合 1374">
              <a:extLst>
                <a:ext uri="{FF2B5EF4-FFF2-40B4-BE49-F238E27FC236}">
                  <a16:creationId xmlns:a16="http://schemas.microsoft.com/office/drawing/2014/main" id="{6A3F72B1-F402-7C29-2CCF-20BDFF8A613C}"/>
                </a:ext>
              </a:extLst>
            </p:cNvPr>
            <p:cNvGrpSpPr/>
            <p:nvPr/>
          </p:nvGrpSpPr>
          <p:grpSpPr>
            <a:xfrm>
              <a:off x="657116" y="4705679"/>
              <a:ext cx="10895570" cy="2563460"/>
              <a:chOff x="657116" y="4705679"/>
              <a:chExt cx="10895570" cy="2563460"/>
            </a:xfrm>
          </p:grpSpPr>
          <p:pic>
            <p:nvPicPr>
              <p:cNvPr id="1388" name="图片 1387" descr="查看图片">
                <a:extLst>
                  <a:ext uri="{FF2B5EF4-FFF2-40B4-BE49-F238E27FC236}">
                    <a16:creationId xmlns:a16="http://schemas.microsoft.com/office/drawing/2014/main" id="{5CD2DA9E-7FD9-BE06-CC6D-B2016E5299E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200" b="29683"/>
              <a:stretch>
                <a:fillRect/>
              </a:stretch>
            </p:blipFill>
            <p:spPr bwMode="auto">
              <a:xfrm rot="860236">
                <a:off x="3811740" y="5130918"/>
                <a:ext cx="821559" cy="1802551"/>
              </a:xfrm>
              <a:custGeom>
                <a:avLst/>
                <a:gdLst>
                  <a:gd name="connsiteX0" fmla="*/ 658002 w 821559"/>
                  <a:gd name="connsiteY0" fmla="*/ 0 h 1802551"/>
                  <a:gd name="connsiteX1" fmla="*/ 821559 w 821559"/>
                  <a:gd name="connsiteY1" fmla="*/ 0 h 1802551"/>
                  <a:gd name="connsiteX2" fmla="*/ 821559 w 821559"/>
                  <a:gd name="connsiteY2" fmla="*/ 155405 h 1802551"/>
                  <a:gd name="connsiteX3" fmla="*/ 233823 w 821559"/>
                  <a:gd name="connsiteY3" fmla="*/ 1765468 h 1802551"/>
                  <a:gd name="connsiteX4" fmla="*/ 0 w 821559"/>
                  <a:gd name="connsiteY4" fmla="*/ 1802551 h 180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1559" h="1802551">
                    <a:moveTo>
                      <a:pt x="658002" y="0"/>
                    </a:moveTo>
                    <a:lnTo>
                      <a:pt x="821559" y="0"/>
                    </a:lnTo>
                    <a:lnTo>
                      <a:pt x="821559" y="155405"/>
                    </a:lnTo>
                    <a:lnTo>
                      <a:pt x="233823" y="1765468"/>
                    </a:lnTo>
                    <a:lnTo>
                      <a:pt x="0" y="1802551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89" name="图片 1388" descr="查看图片">
                <a:extLst>
                  <a:ext uri="{FF2B5EF4-FFF2-40B4-BE49-F238E27FC236}">
                    <a16:creationId xmlns:a16="http://schemas.microsoft.com/office/drawing/2014/main" id="{EC377A04-4CD7-F98F-85D4-25E374E00D1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200" b="29683"/>
              <a:stretch>
                <a:fillRect/>
              </a:stretch>
            </p:blipFill>
            <p:spPr bwMode="auto">
              <a:xfrm rot="20739764" flipH="1">
                <a:off x="7551901" y="5130917"/>
                <a:ext cx="821559" cy="1802551"/>
              </a:xfrm>
              <a:custGeom>
                <a:avLst/>
                <a:gdLst>
                  <a:gd name="connsiteX0" fmla="*/ 658002 w 821559"/>
                  <a:gd name="connsiteY0" fmla="*/ 0 h 1802551"/>
                  <a:gd name="connsiteX1" fmla="*/ 821559 w 821559"/>
                  <a:gd name="connsiteY1" fmla="*/ 0 h 1802551"/>
                  <a:gd name="connsiteX2" fmla="*/ 821559 w 821559"/>
                  <a:gd name="connsiteY2" fmla="*/ 155405 h 1802551"/>
                  <a:gd name="connsiteX3" fmla="*/ 233823 w 821559"/>
                  <a:gd name="connsiteY3" fmla="*/ 1765468 h 1802551"/>
                  <a:gd name="connsiteX4" fmla="*/ 0 w 821559"/>
                  <a:gd name="connsiteY4" fmla="*/ 1802551 h 180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1559" h="1802551">
                    <a:moveTo>
                      <a:pt x="658002" y="0"/>
                    </a:moveTo>
                    <a:lnTo>
                      <a:pt x="821559" y="0"/>
                    </a:lnTo>
                    <a:lnTo>
                      <a:pt x="821559" y="155405"/>
                    </a:lnTo>
                    <a:lnTo>
                      <a:pt x="233823" y="1765468"/>
                    </a:lnTo>
                    <a:lnTo>
                      <a:pt x="0" y="1802551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90" name="图片 1389" descr="查看图片">
                <a:extLst>
                  <a:ext uri="{FF2B5EF4-FFF2-40B4-BE49-F238E27FC236}">
                    <a16:creationId xmlns:a16="http://schemas.microsoft.com/office/drawing/2014/main" id="{185A4E33-D936-1BB2-1421-751CAED516F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092778">
                <a:off x="657116" y="4705679"/>
                <a:ext cx="1042592" cy="2563460"/>
              </a:xfrm>
              <a:custGeom>
                <a:avLst/>
                <a:gdLst>
                  <a:gd name="connsiteX0" fmla="*/ 1042592 w 1042592"/>
                  <a:gd name="connsiteY0" fmla="*/ 0 h 2563460"/>
                  <a:gd name="connsiteX1" fmla="*/ 1042592 w 1042592"/>
                  <a:gd name="connsiteY1" fmla="*/ 155405 h 2563460"/>
                  <a:gd name="connsiteX2" fmla="*/ 163557 w 1042592"/>
                  <a:gd name="connsiteY2" fmla="*/ 2563460 h 2563460"/>
                  <a:gd name="connsiteX3" fmla="*/ 0 w 1042592"/>
                  <a:gd name="connsiteY3" fmla="*/ 2563460 h 2563460"/>
                  <a:gd name="connsiteX4" fmla="*/ 0 w 1042592"/>
                  <a:gd name="connsiteY4" fmla="*/ 2408055 h 2563460"/>
                  <a:gd name="connsiteX5" fmla="*/ 879035 w 1042592"/>
                  <a:gd name="connsiteY5" fmla="*/ 0 h 256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2592" h="2563460">
                    <a:moveTo>
                      <a:pt x="1042592" y="0"/>
                    </a:moveTo>
                    <a:lnTo>
                      <a:pt x="1042592" y="155405"/>
                    </a:lnTo>
                    <a:lnTo>
                      <a:pt x="163557" y="2563460"/>
                    </a:lnTo>
                    <a:lnTo>
                      <a:pt x="0" y="2563460"/>
                    </a:lnTo>
                    <a:lnTo>
                      <a:pt x="0" y="2408055"/>
                    </a:lnTo>
                    <a:lnTo>
                      <a:pt x="879035" y="0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91" name="图片 1390" descr="查看图片">
                <a:extLst>
                  <a:ext uri="{FF2B5EF4-FFF2-40B4-BE49-F238E27FC236}">
                    <a16:creationId xmlns:a16="http://schemas.microsoft.com/office/drawing/2014/main" id="{7F86588E-F4FA-DEE3-F397-9133C2F3E65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9507222" flipH="1">
                <a:off x="10510094" y="4705679"/>
                <a:ext cx="1042592" cy="2563460"/>
              </a:xfrm>
              <a:custGeom>
                <a:avLst/>
                <a:gdLst>
                  <a:gd name="connsiteX0" fmla="*/ 1042592 w 1042592"/>
                  <a:gd name="connsiteY0" fmla="*/ 0 h 2563460"/>
                  <a:gd name="connsiteX1" fmla="*/ 1042592 w 1042592"/>
                  <a:gd name="connsiteY1" fmla="*/ 155405 h 2563460"/>
                  <a:gd name="connsiteX2" fmla="*/ 163557 w 1042592"/>
                  <a:gd name="connsiteY2" fmla="*/ 2563460 h 2563460"/>
                  <a:gd name="connsiteX3" fmla="*/ 0 w 1042592"/>
                  <a:gd name="connsiteY3" fmla="*/ 2563460 h 2563460"/>
                  <a:gd name="connsiteX4" fmla="*/ 0 w 1042592"/>
                  <a:gd name="connsiteY4" fmla="*/ 2408055 h 2563460"/>
                  <a:gd name="connsiteX5" fmla="*/ 879035 w 1042592"/>
                  <a:gd name="connsiteY5" fmla="*/ 0 h 256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2592" h="2563460">
                    <a:moveTo>
                      <a:pt x="1042592" y="0"/>
                    </a:moveTo>
                    <a:lnTo>
                      <a:pt x="1042592" y="155405"/>
                    </a:lnTo>
                    <a:lnTo>
                      <a:pt x="163557" y="2563460"/>
                    </a:lnTo>
                    <a:lnTo>
                      <a:pt x="0" y="2563460"/>
                    </a:lnTo>
                    <a:lnTo>
                      <a:pt x="0" y="2408055"/>
                    </a:lnTo>
                    <a:lnTo>
                      <a:pt x="879035" y="0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376" name="组合 1375">
              <a:extLst>
                <a:ext uri="{FF2B5EF4-FFF2-40B4-BE49-F238E27FC236}">
                  <a16:creationId xmlns:a16="http://schemas.microsoft.com/office/drawing/2014/main" id="{D9370F8E-5E67-8A70-5FBC-94A8025493B8}"/>
                </a:ext>
              </a:extLst>
            </p:cNvPr>
            <p:cNvGrpSpPr/>
            <p:nvPr/>
          </p:nvGrpSpPr>
          <p:grpSpPr>
            <a:xfrm>
              <a:off x="871228" y="5172970"/>
              <a:ext cx="3684267" cy="1685030"/>
              <a:chOff x="898471" y="5172970"/>
              <a:chExt cx="3684267" cy="1685030"/>
            </a:xfrm>
          </p:grpSpPr>
          <p:sp>
            <p:nvSpPr>
              <p:cNvPr id="1383" name="平行四边形 1382">
                <a:extLst>
                  <a:ext uri="{FF2B5EF4-FFF2-40B4-BE49-F238E27FC236}">
                    <a16:creationId xmlns:a16="http://schemas.microsoft.com/office/drawing/2014/main" id="{D897DFB5-6FEB-0E8B-C03B-88C4AA8F88BF}"/>
                  </a:ext>
                </a:extLst>
              </p:cNvPr>
              <p:cNvSpPr/>
              <p:nvPr/>
            </p:nvSpPr>
            <p:spPr>
              <a:xfrm>
                <a:off x="3789726" y="5172970"/>
                <a:ext cx="793012" cy="363235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30000">
                    <a:srgbClr val="010E80">
                      <a:alpha val="20000"/>
                    </a:srgbClr>
                  </a:gs>
                  <a:gs pos="70000">
                    <a:schemeClr val="bg1">
                      <a:alpha val="1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384" name="平行四边形 1383">
                <a:extLst>
                  <a:ext uri="{FF2B5EF4-FFF2-40B4-BE49-F238E27FC236}">
                    <a16:creationId xmlns:a16="http://schemas.microsoft.com/office/drawing/2014/main" id="{8E997492-D1BB-5EFA-878E-59120CE9A3B8}"/>
                  </a:ext>
                </a:extLst>
              </p:cNvPr>
              <p:cNvSpPr/>
              <p:nvPr/>
            </p:nvSpPr>
            <p:spPr>
              <a:xfrm>
                <a:off x="3041738" y="5681162"/>
                <a:ext cx="1145791" cy="698014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25000">
                    <a:srgbClr val="010E80">
                      <a:alpha val="30000"/>
                    </a:srgbClr>
                  </a:gs>
                  <a:gs pos="70000">
                    <a:schemeClr val="bg1">
                      <a:alpha val="3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385" name="平行四边形 1384">
                <a:extLst>
                  <a:ext uri="{FF2B5EF4-FFF2-40B4-BE49-F238E27FC236}">
                    <a16:creationId xmlns:a16="http://schemas.microsoft.com/office/drawing/2014/main" id="{8DCDB195-DDE0-2964-62F8-54449F6C88B5}"/>
                  </a:ext>
                </a:extLst>
              </p:cNvPr>
              <p:cNvSpPr/>
              <p:nvPr/>
            </p:nvSpPr>
            <p:spPr>
              <a:xfrm>
                <a:off x="2382985" y="5536205"/>
                <a:ext cx="1145791" cy="698014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30000">
                    <a:srgbClr val="010E80">
                      <a:alpha val="30000"/>
                    </a:srgbClr>
                  </a:gs>
                  <a:gs pos="70000">
                    <a:schemeClr val="bg1">
                      <a:alpha val="2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386" name="平行四边形 1385">
                <a:extLst>
                  <a:ext uri="{FF2B5EF4-FFF2-40B4-BE49-F238E27FC236}">
                    <a16:creationId xmlns:a16="http://schemas.microsoft.com/office/drawing/2014/main" id="{EF152374-7DAA-22DF-A25F-D51A609518BB}"/>
                  </a:ext>
                </a:extLst>
              </p:cNvPr>
              <p:cNvSpPr/>
              <p:nvPr/>
            </p:nvSpPr>
            <p:spPr>
              <a:xfrm>
                <a:off x="898471" y="6030640"/>
                <a:ext cx="1388142" cy="826639"/>
              </a:xfrm>
              <a:prstGeom prst="parallelogram">
                <a:avLst>
                  <a:gd name="adj" fmla="val 102627"/>
                </a:avLst>
              </a:prstGeom>
              <a:gradFill flip="none" rotWithShape="1">
                <a:gsLst>
                  <a:gs pos="29000">
                    <a:srgbClr val="010E80">
                      <a:alpha val="30000"/>
                    </a:srgbClr>
                  </a:gs>
                  <a:gs pos="70000">
                    <a:schemeClr val="bg1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387" name="平行四边形 1386">
                <a:extLst>
                  <a:ext uri="{FF2B5EF4-FFF2-40B4-BE49-F238E27FC236}">
                    <a16:creationId xmlns:a16="http://schemas.microsoft.com/office/drawing/2014/main" id="{C5EDA368-0D50-4CC3-7551-9E3BBA1EEB01}"/>
                  </a:ext>
                </a:extLst>
              </p:cNvPr>
              <p:cNvSpPr/>
              <p:nvPr/>
            </p:nvSpPr>
            <p:spPr>
              <a:xfrm>
                <a:off x="2141865" y="6591394"/>
                <a:ext cx="1008000" cy="266606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0">
                    <a:srgbClr val="010E80">
                      <a:alpha val="30000"/>
                    </a:srgbClr>
                  </a:gs>
                  <a:gs pos="70000">
                    <a:schemeClr val="bg1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1377" name="组合 1376">
              <a:extLst>
                <a:ext uri="{FF2B5EF4-FFF2-40B4-BE49-F238E27FC236}">
                  <a16:creationId xmlns:a16="http://schemas.microsoft.com/office/drawing/2014/main" id="{FD71278D-B4A2-12C8-3ACD-A3FE9F696809}"/>
                </a:ext>
              </a:extLst>
            </p:cNvPr>
            <p:cNvGrpSpPr/>
            <p:nvPr/>
          </p:nvGrpSpPr>
          <p:grpSpPr>
            <a:xfrm flipH="1">
              <a:off x="7654405" y="5172970"/>
              <a:ext cx="3684267" cy="1685030"/>
              <a:chOff x="898471" y="5172970"/>
              <a:chExt cx="3684267" cy="1685030"/>
            </a:xfrm>
          </p:grpSpPr>
          <p:sp>
            <p:nvSpPr>
              <p:cNvPr id="1378" name="平行四边形 1377">
                <a:extLst>
                  <a:ext uri="{FF2B5EF4-FFF2-40B4-BE49-F238E27FC236}">
                    <a16:creationId xmlns:a16="http://schemas.microsoft.com/office/drawing/2014/main" id="{68EF4976-A801-101E-E3B5-E97F72FB7293}"/>
                  </a:ext>
                </a:extLst>
              </p:cNvPr>
              <p:cNvSpPr/>
              <p:nvPr/>
            </p:nvSpPr>
            <p:spPr>
              <a:xfrm>
                <a:off x="3789726" y="5172970"/>
                <a:ext cx="793012" cy="363235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30000">
                    <a:srgbClr val="010E80">
                      <a:alpha val="20000"/>
                    </a:srgbClr>
                  </a:gs>
                  <a:gs pos="70000">
                    <a:schemeClr val="bg1">
                      <a:alpha val="1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379" name="平行四边形 1378">
                <a:extLst>
                  <a:ext uri="{FF2B5EF4-FFF2-40B4-BE49-F238E27FC236}">
                    <a16:creationId xmlns:a16="http://schemas.microsoft.com/office/drawing/2014/main" id="{B27E5ABD-793B-A22B-9DD2-2B7B7B328477}"/>
                  </a:ext>
                </a:extLst>
              </p:cNvPr>
              <p:cNvSpPr/>
              <p:nvPr/>
            </p:nvSpPr>
            <p:spPr>
              <a:xfrm>
                <a:off x="3041738" y="5681162"/>
                <a:ext cx="1145791" cy="698014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25000">
                    <a:srgbClr val="010E80">
                      <a:alpha val="30000"/>
                    </a:srgbClr>
                  </a:gs>
                  <a:gs pos="70000">
                    <a:schemeClr val="bg1">
                      <a:alpha val="3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380" name="平行四边形 1379">
                <a:extLst>
                  <a:ext uri="{FF2B5EF4-FFF2-40B4-BE49-F238E27FC236}">
                    <a16:creationId xmlns:a16="http://schemas.microsoft.com/office/drawing/2014/main" id="{55138881-96BC-1907-39BE-A5C911E03A66}"/>
                  </a:ext>
                </a:extLst>
              </p:cNvPr>
              <p:cNvSpPr/>
              <p:nvPr/>
            </p:nvSpPr>
            <p:spPr>
              <a:xfrm>
                <a:off x="2382985" y="5536205"/>
                <a:ext cx="1145791" cy="698014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30000">
                    <a:srgbClr val="010E80">
                      <a:alpha val="30000"/>
                    </a:srgbClr>
                  </a:gs>
                  <a:gs pos="70000">
                    <a:schemeClr val="bg1">
                      <a:alpha val="2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381" name="平行四边形 1380">
                <a:extLst>
                  <a:ext uri="{FF2B5EF4-FFF2-40B4-BE49-F238E27FC236}">
                    <a16:creationId xmlns:a16="http://schemas.microsoft.com/office/drawing/2014/main" id="{EF5F50F1-75D5-2403-4DE4-3EAF46EB1ACF}"/>
                  </a:ext>
                </a:extLst>
              </p:cNvPr>
              <p:cNvSpPr/>
              <p:nvPr/>
            </p:nvSpPr>
            <p:spPr>
              <a:xfrm>
                <a:off x="898471" y="6030640"/>
                <a:ext cx="1388142" cy="826639"/>
              </a:xfrm>
              <a:prstGeom prst="parallelogram">
                <a:avLst>
                  <a:gd name="adj" fmla="val 102627"/>
                </a:avLst>
              </a:prstGeom>
              <a:gradFill flip="none" rotWithShape="1">
                <a:gsLst>
                  <a:gs pos="29000">
                    <a:srgbClr val="010E80">
                      <a:alpha val="30000"/>
                    </a:srgbClr>
                  </a:gs>
                  <a:gs pos="70000">
                    <a:schemeClr val="bg1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382" name="平行四边形 1381">
                <a:extLst>
                  <a:ext uri="{FF2B5EF4-FFF2-40B4-BE49-F238E27FC236}">
                    <a16:creationId xmlns:a16="http://schemas.microsoft.com/office/drawing/2014/main" id="{DA14760C-AAC1-BE6A-272D-2CB7FFC5B582}"/>
                  </a:ext>
                </a:extLst>
              </p:cNvPr>
              <p:cNvSpPr/>
              <p:nvPr/>
            </p:nvSpPr>
            <p:spPr>
              <a:xfrm>
                <a:off x="2141865" y="6591394"/>
                <a:ext cx="1008000" cy="266606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0">
                    <a:srgbClr val="010E80">
                      <a:alpha val="30000"/>
                    </a:srgbClr>
                  </a:gs>
                  <a:gs pos="70000">
                    <a:schemeClr val="bg1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</p:grpSp>
      </p:grpSp>
      <p:pic>
        <p:nvPicPr>
          <p:cNvPr id="6" name="Picture 24" descr="查看图片">
            <a:extLst>
              <a:ext uri="{FF2B5EF4-FFF2-40B4-BE49-F238E27FC236}">
                <a16:creationId xmlns:a16="http://schemas.microsoft.com/office/drawing/2014/main" id="{B36D7B8B-D09C-33AD-9C5A-8816C46DDD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154" r="28952" b="36647"/>
          <a:stretch/>
        </p:blipFill>
        <p:spPr bwMode="auto">
          <a:xfrm>
            <a:off x="2863" y="2106498"/>
            <a:ext cx="12189137" cy="4750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9" name="组合 48">
            <a:extLst>
              <a:ext uri="{FF2B5EF4-FFF2-40B4-BE49-F238E27FC236}">
                <a16:creationId xmlns:a16="http://schemas.microsoft.com/office/drawing/2014/main" id="{0A67368D-137F-DC87-C694-8EDBDAFD3D29}"/>
              </a:ext>
            </a:extLst>
          </p:cNvPr>
          <p:cNvGrpSpPr/>
          <p:nvPr/>
        </p:nvGrpSpPr>
        <p:grpSpPr>
          <a:xfrm>
            <a:off x="791809" y="5008995"/>
            <a:ext cx="3329879" cy="1384809"/>
            <a:chOff x="5027044" y="2185914"/>
            <a:chExt cx="2144393" cy="891798"/>
          </a:xfrm>
          <a:scene3d>
            <a:camera prst="orthographicFront">
              <a:rot lat="2100000" lon="0" rev="0"/>
            </a:camera>
            <a:lightRig rig="threePt" dir="t"/>
          </a:scene3d>
        </p:grpSpPr>
        <p:sp>
          <p:nvSpPr>
            <p:cNvPr id="15" name="六边形 14">
              <a:extLst>
                <a:ext uri="{FF2B5EF4-FFF2-40B4-BE49-F238E27FC236}">
                  <a16:creationId xmlns:a16="http://schemas.microsoft.com/office/drawing/2014/main" id="{8014A8F2-4159-0B36-316E-FEDC0D7CD4EE}"/>
                </a:ext>
              </a:extLst>
            </p:cNvPr>
            <p:cNvSpPr/>
            <p:nvPr/>
          </p:nvSpPr>
          <p:spPr>
            <a:xfrm>
              <a:off x="5027045" y="2308581"/>
              <a:ext cx="2144392" cy="769131"/>
            </a:xfrm>
            <a:prstGeom prst="hexagon">
              <a:avLst>
                <a:gd name="adj" fmla="val 68293"/>
                <a:gd name="vf" fmla="val 115470"/>
              </a:avLst>
            </a:prstGeom>
            <a:gradFill>
              <a:gsLst>
                <a:gs pos="33000">
                  <a:srgbClr val="3AF4F8">
                    <a:alpha val="0"/>
                  </a:srgbClr>
                </a:gs>
                <a:gs pos="100000">
                  <a:srgbClr val="3AF4F8">
                    <a:alpha val="10000"/>
                  </a:srgbClr>
                </a:gs>
              </a:gsLst>
              <a:lin ang="5400000" scaled="1"/>
            </a:gradFill>
            <a:ln w="6350">
              <a:gradFill>
                <a:gsLst>
                  <a:gs pos="0">
                    <a:srgbClr val="3AF4F8">
                      <a:alpha val="0"/>
                    </a:srgbClr>
                  </a:gs>
                  <a:gs pos="100000">
                    <a:srgbClr val="3AF4F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六边形 13">
              <a:extLst>
                <a:ext uri="{FF2B5EF4-FFF2-40B4-BE49-F238E27FC236}">
                  <a16:creationId xmlns:a16="http://schemas.microsoft.com/office/drawing/2014/main" id="{9098233B-030D-E4BA-4C62-69BFD035F474}"/>
                </a:ext>
              </a:extLst>
            </p:cNvPr>
            <p:cNvSpPr/>
            <p:nvPr/>
          </p:nvSpPr>
          <p:spPr>
            <a:xfrm>
              <a:off x="5027044" y="2272121"/>
              <a:ext cx="2144392" cy="769131"/>
            </a:xfrm>
            <a:prstGeom prst="hexagon">
              <a:avLst>
                <a:gd name="adj" fmla="val 68293"/>
                <a:gd name="vf" fmla="val 115470"/>
              </a:avLst>
            </a:prstGeom>
            <a:gradFill>
              <a:gsLst>
                <a:gs pos="0">
                  <a:srgbClr val="8D02F3">
                    <a:alpha val="0"/>
                  </a:srgbClr>
                </a:gs>
                <a:gs pos="100000">
                  <a:srgbClr val="8D02F3">
                    <a:alpha val="2000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rgbClr val="8D02F3">
                      <a:alpha val="0"/>
                    </a:srgbClr>
                  </a:gs>
                  <a:gs pos="100000">
                    <a:srgbClr val="8D02F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41BAC2B1-D3F6-462C-7F26-2B9098D02CBD}"/>
                </a:ext>
              </a:extLst>
            </p:cNvPr>
            <p:cNvCxnSpPr/>
            <p:nvPr/>
          </p:nvCxnSpPr>
          <p:spPr>
            <a:xfrm>
              <a:off x="6966322" y="2469748"/>
              <a:ext cx="0" cy="154157"/>
            </a:xfrm>
            <a:prstGeom prst="line">
              <a:avLst/>
            </a:prstGeom>
            <a:ln w="12700">
              <a:solidFill>
                <a:srgbClr val="3AF4F8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68B2A9CD-B4C4-228B-FB37-7640248B19DE}"/>
                </a:ext>
              </a:extLst>
            </p:cNvPr>
            <p:cNvCxnSpPr/>
            <p:nvPr/>
          </p:nvCxnSpPr>
          <p:spPr>
            <a:xfrm>
              <a:off x="5233959" y="2469748"/>
              <a:ext cx="0" cy="154157"/>
            </a:xfrm>
            <a:prstGeom prst="line">
              <a:avLst/>
            </a:prstGeom>
            <a:ln w="12700">
              <a:solidFill>
                <a:srgbClr val="3AF4F8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六边形 3">
              <a:extLst>
                <a:ext uri="{FF2B5EF4-FFF2-40B4-BE49-F238E27FC236}">
                  <a16:creationId xmlns:a16="http://schemas.microsoft.com/office/drawing/2014/main" id="{21EEA6B3-50B8-46EC-5A2C-EFD9B05E4AD7}"/>
                </a:ext>
              </a:extLst>
            </p:cNvPr>
            <p:cNvSpPr/>
            <p:nvPr/>
          </p:nvSpPr>
          <p:spPr>
            <a:xfrm>
              <a:off x="5235389" y="2185914"/>
              <a:ext cx="1730188" cy="567668"/>
            </a:xfrm>
            <a:prstGeom prst="hexagon">
              <a:avLst>
                <a:gd name="adj" fmla="val 68293"/>
                <a:gd name="vf" fmla="val 115470"/>
              </a:avLst>
            </a:prstGeom>
            <a:noFill/>
            <a:ln>
              <a:gradFill>
                <a:gsLst>
                  <a:gs pos="0">
                    <a:srgbClr val="3AF4F8">
                      <a:alpha val="20000"/>
                    </a:srgbClr>
                  </a:gs>
                  <a:gs pos="100000">
                    <a:srgbClr val="3AF4F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六边形 4">
              <a:extLst>
                <a:ext uri="{FF2B5EF4-FFF2-40B4-BE49-F238E27FC236}">
                  <a16:creationId xmlns:a16="http://schemas.microsoft.com/office/drawing/2014/main" id="{FD75CDB2-BB8E-AF45-AF85-F84990D98954}"/>
                </a:ext>
              </a:extLst>
            </p:cNvPr>
            <p:cNvSpPr/>
            <p:nvPr/>
          </p:nvSpPr>
          <p:spPr>
            <a:xfrm>
              <a:off x="5235388" y="2340073"/>
              <a:ext cx="1730188" cy="567669"/>
            </a:xfrm>
            <a:prstGeom prst="hexagon">
              <a:avLst>
                <a:gd name="adj" fmla="val 68293"/>
                <a:gd name="vf" fmla="val 115470"/>
              </a:avLst>
            </a:prstGeom>
            <a:noFill/>
            <a:ln>
              <a:gradFill>
                <a:gsLst>
                  <a:gs pos="11000">
                    <a:srgbClr val="3AF4F8">
                      <a:alpha val="0"/>
                    </a:srgbClr>
                  </a:gs>
                  <a:gs pos="100000">
                    <a:srgbClr val="3AF4F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D1375D9E-8ACB-C391-B1C0-7B4F75A9DA40}"/>
                </a:ext>
              </a:extLst>
            </p:cNvPr>
            <p:cNvCxnSpPr>
              <a:stCxn id="4" idx="1"/>
              <a:endCxn id="5" idx="1"/>
            </p:cNvCxnSpPr>
            <p:nvPr/>
          </p:nvCxnSpPr>
          <p:spPr>
            <a:xfrm>
              <a:off x="6577898" y="2753584"/>
              <a:ext cx="0" cy="154157"/>
            </a:xfrm>
            <a:prstGeom prst="line">
              <a:avLst/>
            </a:prstGeom>
            <a:ln w="12700">
              <a:solidFill>
                <a:srgbClr val="3AF4F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C43FC7BB-5617-6CD6-62F5-0076201D900F}"/>
                </a:ext>
              </a:extLst>
            </p:cNvPr>
            <p:cNvCxnSpPr/>
            <p:nvPr/>
          </p:nvCxnSpPr>
          <p:spPr>
            <a:xfrm>
              <a:off x="5629878" y="2753584"/>
              <a:ext cx="0" cy="154157"/>
            </a:xfrm>
            <a:prstGeom prst="line">
              <a:avLst/>
            </a:prstGeom>
            <a:ln w="12700">
              <a:solidFill>
                <a:srgbClr val="3AF4F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六边形 11">
              <a:extLst>
                <a:ext uri="{FF2B5EF4-FFF2-40B4-BE49-F238E27FC236}">
                  <a16:creationId xmlns:a16="http://schemas.microsoft.com/office/drawing/2014/main" id="{61A838D2-0FC6-7C68-4EDD-108B032FAA87}"/>
                </a:ext>
              </a:extLst>
            </p:cNvPr>
            <p:cNvSpPr/>
            <p:nvPr/>
          </p:nvSpPr>
          <p:spPr>
            <a:xfrm>
              <a:off x="5385685" y="2256338"/>
              <a:ext cx="1428736" cy="426814"/>
            </a:xfrm>
            <a:prstGeom prst="hexagon">
              <a:avLst>
                <a:gd name="adj" fmla="val 68293"/>
                <a:gd name="vf" fmla="val 115470"/>
              </a:avLst>
            </a:prstGeom>
            <a:noFill/>
            <a:ln w="38100">
              <a:gradFill flip="none" rotWithShape="1">
                <a:gsLst>
                  <a:gs pos="80000">
                    <a:srgbClr val="8D02F3">
                      <a:alpha val="20000"/>
                    </a:srgbClr>
                  </a:gs>
                  <a:gs pos="20000">
                    <a:srgbClr val="8D02F3">
                      <a:alpha val="20000"/>
                    </a:srgbClr>
                  </a:gs>
                  <a:gs pos="0">
                    <a:srgbClr val="3AF4F8"/>
                  </a:gs>
                  <a:gs pos="100000">
                    <a:srgbClr val="3AF4F8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1" name="组合 1060">
            <a:extLst>
              <a:ext uri="{FF2B5EF4-FFF2-40B4-BE49-F238E27FC236}">
                <a16:creationId xmlns:a16="http://schemas.microsoft.com/office/drawing/2014/main" id="{81C94813-8882-591D-80F0-78BA4EFD3714}"/>
              </a:ext>
            </a:extLst>
          </p:cNvPr>
          <p:cNvGrpSpPr/>
          <p:nvPr/>
        </p:nvGrpSpPr>
        <p:grpSpPr>
          <a:xfrm>
            <a:off x="1409704" y="2534148"/>
            <a:ext cx="1855410" cy="1389207"/>
            <a:chOff x="5120614" y="1980668"/>
            <a:chExt cx="1961160" cy="1468386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E84ACF65-341D-88B5-55E9-B684C890F713}"/>
                </a:ext>
              </a:extLst>
            </p:cNvPr>
            <p:cNvGrpSpPr/>
            <p:nvPr/>
          </p:nvGrpSpPr>
          <p:grpSpPr>
            <a:xfrm>
              <a:off x="5120614" y="2536428"/>
              <a:ext cx="761705" cy="761704"/>
              <a:chOff x="4911334" y="2324140"/>
              <a:chExt cx="914400" cy="914400"/>
            </a:xfrm>
          </p:grpSpPr>
          <p:grpSp>
            <p:nvGrpSpPr>
              <p:cNvPr id="1054" name="组合 1053">
                <a:extLst>
                  <a:ext uri="{FF2B5EF4-FFF2-40B4-BE49-F238E27FC236}">
                    <a16:creationId xmlns:a16="http://schemas.microsoft.com/office/drawing/2014/main" id="{231D9313-173E-9A12-7A1A-AD344B07BF3B}"/>
                  </a:ext>
                </a:extLst>
              </p:cNvPr>
              <p:cNvGrpSpPr/>
              <p:nvPr/>
            </p:nvGrpSpPr>
            <p:grpSpPr>
              <a:xfrm>
                <a:off x="4911334" y="2324140"/>
                <a:ext cx="914400" cy="914400"/>
                <a:chOff x="4241801" y="2163429"/>
                <a:chExt cx="914400" cy="914400"/>
              </a:xfrm>
            </p:grpSpPr>
            <p:sp>
              <p:nvSpPr>
                <p:cNvPr id="1056" name="椭圆 1055">
                  <a:extLst>
                    <a:ext uri="{FF2B5EF4-FFF2-40B4-BE49-F238E27FC236}">
                      <a16:creationId xmlns:a16="http://schemas.microsoft.com/office/drawing/2014/main" id="{90842CBE-1841-FD8A-5301-585166A077B6}"/>
                    </a:ext>
                  </a:extLst>
                </p:cNvPr>
                <p:cNvSpPr/>
                <p:nvPr/>
              </p:nvSpPr>
              <p:spPr>
                <a:xfrm>
                  <a:off x="4241801" y="2163429"/>
                  <a:ext cx="914400" cy="914400"/>
                </a:xfrm>
                <a:prstGeom prst="ellipse">
                  <a:avLst/>
                </a:prstGeom>
                <a:gradFill flip="none" rotWithShape="1">
                  <a:gsLst>
                    <a:gs pos="60000">
                      <a:schemeClr val="bg1">
                        <a:alpha val="0"/>
                      </a:schemeClr>
                    </a:gs>
                    <a:gs pos="98000">
                      <a:schemeClr val="bg1">
                        <a:alpha val="2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1057" name="椭圆 1056">
                  <a:extLst>
                    <a:ext uri="{FF2B5EF4-FFF2-40B4-BE49-F238E27FC236}">
                      <a16:creationId xmlns:a16="http://schemas.microsoft.com/office/drawing/2014/main" id="{19DE1473-1EB7-FC68-B3BA-0FC7A2CFFAA4}"/>
                    </a:ext>
                  </a:extLst>
                </p:cNvPr>
                <p:cNvSpPr/>
                <p:nvPr/>
              </p:nvSpPr>
              <p:spPr>
                <a:xfrm flipH="1" flipV="1">
                  <a:off x="4241801" y="2163429"/>
                  <a:ext cx="914400" cy="9144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3AF4F8">
                        <a:alpha val="50000"/>
                      </a:srgbClr>
                    </a:gs>
                    <a:gs pos="32000">
                      <a:srgbClr val="3AF4F8">
                        <a:alpha val="0"/>
                      </a:srgbClr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1058" name="椭圆 1057">
                  <a:extLst>
                    <a:ext uri="{FF2B5EF4-FFF2-40B4-BE49-F238E27FC236}">
                      <a16:creationId xmlns:a16="http://schemas.microsoft.com/office/drawing/2014/main" id="{12EE3248-280B-4D0A-BFBC-3411D8C2514F}"/>
                    </a:ext>
                  </a:extLst>
                </p:cNvPr>
                <p:cNvSpPr/>
                <p:nvPr/>
              </p:nvSpPr>
              <p:spPr>
                <a:xfrm>
                  <a:off x="4241801" y="2163429"/>
                  <a:ext cx="914400" cy="9144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8D02F3"/>
                    </a:gs>
                    <a:gs pos="50000">
                      <a:srgbClr val="8D02F3">
                        <a:alpha val="0"/>
                      </a:srgbClr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</p:grpSp>
          <p:sp>
            <p:nvSpPr>
              <p:cNvPr id="1055" name="文本框 1054">
                <a:extLst>
                  <a:ext uri="{FF2B5EF4-FFF2-40B4-BE49-F238E27FC236}">
                    <a16:creationId xmlns:a16="http://schemas.microsoft.com/office/drawing/2014/main" id="{B7BE3E57-60D0-8601-D191-E63FDA64BEB6}"/>
                  </a:ext>
                </a:extLst>
              </p:cNvPr>
              <p:cNvSpPr txBox="1"/>
              <p:nvPr/>
            </p:nvSpPr>
            <p:spPr>
              <a:xfrm>
                <a:off x="4997596" y="2491008"/>
                <a:ext cx="741876" cy="53220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rgbClr val="3AF4F8"/>
                    </a:solidFill>
                    <a:latin typeface="金山云技术体" pitchFamily="2" charset="-122"/>
                    <a:ea typeface="金山云技术体" pitchFamily="2" charset="-122"/>
                  </a:rPr>
                  <a:t>个性</a:t>
                </a:r>
                <a:endParaRPr lang="en-US" altLang="zh-CN" sz="1600">
                  <a:solidFill>
                    <a:srgbClr val="3AF4F8"/>
                  </a:solidFill>
                  <a:latin typeface="金山云技术体" pitchFamily="2" charset="-122"/>
                  <a:ea typeface="金山云技术体" pitchFamily="2" charset="-122"/>
                </a:endParaRPr>
              </a:p>
              <a:p>
                <a:pPr algn="ctr"/>
                <a:r>
                  <a:rPr lang="zh-CN" altLang="en-US" sz="1600">
                    <a:solidFill>
                      <a:srgbClr val="3AF4F8"/>
                    </a:solidFill>
                    <a:latin typeface="金山云技术体" pitchFamily="2" charset="-122"/>
                    <a:ea typeface="金山云技术体" pitchFamily="2" charset="-122"/>
                  </a:rPr>
                  <a:t>教育</a:t>
                </a:r>
              </a:p>
            </p:txBody>
          </p: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96D9D8E9-1F20-FFF2-1D9D-DBA406029187}"/>
                </a:ext>
              </a:extLst>
            </p:cNvPr>
            <p:cNvGrpSpPr/>
            <p:nvPr/>
          </p:nvGrpSpPr>
          <p:grpSpPr>
            <a:xfrm>
              <a:off x="5986885" y="1980668"/>
              <a:ext cx="555760" cy="555760"/>
              <a:chOff x="4241801" y="2163429"/>
              <a:chExt cx="914400" cy="914400"/>
            </a:xfrm>
          </p:grpSpPr>
          <p:sp>
            <p:nvSpPr>
              <p:cNvPr id="1051" name="椭圆 1050">
                <a:extLst>
                  <a:ext uri="{FF2B5EF4-FFF2-40B4-BE49-F238E27FC236}">
                    <a16:creationId xmlns:a16="http://schemas.microsoft.com/office/drawing/2014/main" id="{7627F70D-9A8D-F7ED-74DF-A0BD64A3177E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60000">
                    <a:schemeClr val="bg1">
                      <a:alpha val="0"/>
                    </a:schemeClr>
                  </a:gs>
                  <a:gs pos="98000">
                    <a:schemeClr val="bg1">
                      <a:alpha val="2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052" name="椭圆 1051">
                <a:extLst>
                  <a:ext uri="{FF2B5EF4-FFF2-40B4-BE49-F238E27FC236}">
                    <a16:creationId xmlns:a16="http://schemas.microsoft.com/office/drawing/2014/main" id="{6024AC73-3B01-8126-7EC1-7E5F1D33DC3D}"/>
                  </a:ext>
                </a:extLst>
              </p:cNvPr>
              <p:cNvSpPr/>
              <p:nvPr/>
            </p:nvSpPr>
            <p:spPr>
              <a:xfrm flipH="1" flipV="1"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3AF4F8">
                      <a:alpha val="50000"/>
                    </a:srgbClr>
                  </a:gs>
                  <a:gs pos="32000">
                    <a:srgbClr val="3AF4F8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053" name="椭圆 1052">
                <a:extLst>
                  <a:ext uri="{FF2B5EF4-FFF2-40B4-BE49-F238E27FC236}">
                    <a16:creationId xmlns:a16="http://schemas.microsoft.com/office/drawing/2014/main" id="{E5CD3957-E7B3-D15F-3A9B-1EF892E7EA93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8D02F3"/>
                  </a:gs>
                  <a:gs pos="50000">
                    <a:srgbClr val="8D02F3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024" name="文本框 1023">
              <a:extLst>
                <a:ext uri="{FF2B5EF4-FFF2-40B4-BE49-F238E27FC236}">
                  <a16:creationId xmlns:a16="http://schemas.microsoft.com/office/drawing/2014/main" id="{A25DE98D-203A-CA31-1165-F9D829B4C30C}"/>
                </a:ext>
              </a:extLst>
            </p:cNvPr>
            <p:cNvSpPr txBox="1"/>
            <p:nvPr/>
          </p:nvSpPr>
          <p:spPr>
            <a:xfrm>
              <a:off x="5986885" y="2074374"/>
              <a:ext cx="55576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分析</a:t>
              </a:r>
              <a:endParaRPr lang="en-US" altLang="zh-CN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algn="ctr"/>
              <a:r>
                <a:rPr lang="zh-CN" altLang="en-US" sz="12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数据</a:t>
              </a:r>
            </a:p>
          </p:txBody>
        </p:sp>
        <p:grpSp>
          <p:nvGrpSpPr>
            <p:cNvPr id="1025" name="组合 1024">
              <a:extLst>
                <a:ext uri="{FF2B5EF4-FFF2-40B4-BE49-F238E27FC236}">
                  <a16:creationId xmlns:a16="http://schemas.microsoft.com/office/drawing/2014/main" id="{95539565-3695-828E-552F-E4137A95FDEB}"/>
                </a:ext>
              </a:extLst>
            </p:cNvPr>
            <p:cNvGrpSpPr/>
            <p:nvPr/>
          </p:nvGrpSpPr>
          <p:grpSpPr>
            <a:xfrm>
              <a:off x="6526014" y="2893294"/>
              <a:ext cx="555760" cy="555760"/>
              <a:chOff x="4241801" y="2163429"/>
              <a:chExt cx="914400" cy="914400"/>
            </a:xfrm>
          </p:grpSpPr>
          <p:sp>
            <p:nvSpPr>
              <p:cNvPr id="1048" name="椭圆 1047">
                <a:extLst>
                  <a:ext uri="{FF2B5EF4-FFF2-40B4-BE49-F238E27FC236}">
                    <a16:creationId xmlns:a16="http://schemas.microsoft.com/office/drawing/2014/main" id="{C54C1B5B-4A2A-46F3-A661-CABA13BB4FA5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60000">
                    <a:schemeClr val="bg1">
                      <a:alpha val="0"/>
                    </a:schemeClr>
                  </a:gs>
                  <a:gs pos="98000">
                    <a:schemeClr val="bg1">
                      <a:alpha val="2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049" name="椭圆 1048">
                <a:extLst>
                  <a:ext uri="{FF2B5EF4-FFF2-40B4-BE49-F238E27FC236}">
                    <a16:creationId xmlns:a16="http://schemas.microsoft.com/office/drawing/2014/main" id="{16C06034-FB21-3958-CC88-BF16067A26DC}"/>
                  </a:ext>
                </a:extLst>
              </p:cNvPr>
              <p:cNvSpPr/>
              <p:nvPr/>
            </p:nvSpPr>
            <p:spPr>
              <a:xfrm flipH="1" flipV="1"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3AF4F8">
                      <a:alpha val="50000"/>
                    </a:srgbClr>
                  </a:gs>
                  <a:gs pos="32000">
                    <a:srgbClr val="3AF4F8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050" name="椭圆 1049">
                <a:extLst>
                  <a:ext uri="{FF2B5EF4-FFF2-40B4-BE49-F238E27FC236}">
                    <a16:creationId xmlns:a16="http://schemas.microsoft.com/office/drawing/2014/main" id="{7EE18674-5A1D-143E-7350-8C496FF44AF0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8D02F3"/>
                  </a:gs>
                  <a:gs pos="50000">
                    <a:srgbClr val="8D02F3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027" name="文本框 1026">
              <a:extLst>
                <a:ext uri="{FF2B5EF4-FFF2-40B4-BE49-F238E27FC236}">
                  <a16:creationId xmlns:a16="http://schemas.microsoft.com/office/drawing/2014/main" id="{7F863A4E-EEA0-7C83-E8B4-9424434E8505}"/>
                </a:ext>
              </a:extLst>
            </p:cNvPr>
            <p:cNvSpPr txBox="1"/>
            <p:nvPr/>
          </p:nvSpPr>
          <p:spPr>
            <a:xfrm>
              <a:off x="6526014" y="2987000"/>
              <a:ext cx="55576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定制</a:t>
              </a:r>
              <a:endParaRPr lang="en-US" altLang="zh-CN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algn="ctr"/>
              <a:r>
                <a:rPr lang="zh-CN" altLang="en-US" sz="12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内容</a:t>
              </a:r>
            </a:p>
          </p:txBody>
        </p:sp>
        <p:cxnSp>
          <p:nvCxnSpPr>
            <p:cNvPr id="1028" name="直接连接符 1027">
              <a:extLst>
                <a:ext uri="{FF2B5EF4-FFF2-40B4-BE49-F238E27FC236}">
                  <a16:creationId xmlns:a16="http://schemas.microsoft.com/office/drawing/2014/main" id="{10945B1C-7BB3-866B-7B01-FA0755E18ADD}"/>
                </a:ext>
              </a:extLst>
            </p:cNvPr>
            <p:cNvCxnSpPr>
              <a:cxnSpLocks/>
              <a:endCxn id="1027" idx="1"/>
            </p:cNvCxnSpPr>
            <p:nvPr/>
          </p:nvCxnSpPr>
          <p:spPr>
            <a:xfrm>
              <a:off x="5860156" y="3067859"/>
              <a:ext cx="665858" cy="103807"/>
            </a:xfrm>
            <a:prstGeom prst="line">
              <a:avLst/>
            </a:prstGeom>
            <a:ln w="6350">
              <a:gradFill>
                <a:gsLst>
                  <a:gs pos="0">
                    <a:srgbClr val="3AF4F8">
                      <a:alpha val="0"/>
                    </a:srgbClr>
                  </a:gs>
                  <a:gs pos="50000">
                    <a:schemeClr val="bg1">
                      <a:alpha val="50000"/>
                    </a:schemeClr>
                  </a:gs>
                  <a:gs pos="100000">
                    <a:srgbClr val="3AF4F8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9" name="直接连接符 1028">
              <a:extLst>
                <a:ext uri="{FF2B5EF4-FFF2-40B4-BE49-F238E27FC236}">
                  <a16:creationId xmlns:a16="http://schemas.microsoft.com/office/drawing/2014/main" id="{2920F1FE-9AA7-542C-F61B-11C69BACE290}"/>
                </a:ext>
              </a:extLst>
            </p:cNvPr>
            <p:cNvCxnSpPr>
              <a:cxnSpLocks/>
              <a:stCxn id="1058" idx="7"/>
            </p:cNvCxnSpPr>
            <p:nvPr/>
          </p:nvCxnSpPr>
          <p:spPr>
            <a:xfrm flipV="1">
              <a:off x="5770770" y="2431386"/>
              <a:ext cx="249341" cy="216591"/>
            </a:xfrm>
            <a:prstGeom prst="line">
              <a:avLst/>
            </a:prstGeom>
            <a:ln w="6350">
              <a:gradFill>
                <a:gsLst>
                  <a:gs pos="0">
                    <a:srgbClr val="3AF4F8">
                      <a:alpha val="0"/>
                    </a:srgbClr>
                  </a:gs>
                  <a:gs pos="50000">
                    <a:schemeClr val="bg1">
                      <a:alpha val="50000"/>
                    </a:schemeClr>
                  </a:gs>
                  <a:gs pos="100000">
                    <a:srgbClr val="3AF4F8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0" name="组合 1059">
            <a:extLst>
              <a:ext uri="{FF2B5EF4-FFF2-40B4-BE49-F238E27FC236}">
                <a16:creationId xmlns:a16="http://schemas.microsoft.com/office/drawing/2014/main" id="{7E2C60CE-3348-9E10-641A-0BBEFADAC136}"/>
              </a:ext>
            </a:extLst>
          </p:cNvPr>
          <p:cNvGrpSpPr/>
          <p:nvPr/>
        </p:nvGrpSpPr>
        <p:grpSpPr>
          <a:xfrm flipH="1">
            <a:off x="1653493" y="4109235"/>
            <a:ext cx="1791912" cy="1381520"/>
            <a:chOff x="5210000" y="3632566"/>
            <a:chExt cx="1894043" cy="1460260"/>
          </a:xfrm>
        </p:grpSpPr>
        <p:grpSp>
          <p:nvGrpSpPr>
            <p:cNvPr id="1030" name="组合 1029">
              <a:extLst>
                <a:ext uri="{FF2B5EF4-FFF2-40B4-BE49-F238E27FC236}">
                  <a16:creationId xmlns:a16="http://schemas.microsoft.com/office/drawing/2014/main" id="{2447644A-FF4F-C449-B9EC-C313BD64DEDA}"/>
                </a:ext>
              </a:extLst>
            </p:cNvPr>
            <p:cNvGrpSpPr/>
            <p:nvPr/>
          </p:nvGrpSpPr>
          <p:grpSpPr>
            <a:xfrm flipH="1">
              <a:off x="5210000" y="4180199"/>
              <a:ext cx="761705" cy="761704"/>
              <a:chOff x="6267650" y="4137637"/>
              <a:chExt cx="914400" cy="914400"/>
            </a:xfrm>
          </p:grpSpPr>
          <p:grpSp>
            <p:nvGrpSpPr>
              <p:cNvPr id="1043" name="组合 1042">
                <a:extLst>
                  <a:ext uri="{FF2B5EF4-FFF2-40B4-BE49-F238E27FC236}">
                    <a16:creationId xmlns:a16="http://schemas.microsoft.com/office/drawing/2014/main" id="{DE5E8220-E651-96E3-137C-817979EEAC0E}"/>
                  </a:ext>
                </a:extLst>
              </p:cNvPr>
              <p:cNvGrpSpPr/>
              <p:nvPr/>
            </p:nvGrpSpPr>
            <p:grpSpPr>
              <a:xfrm flipH="1">
                <a:off x="6267650" y="4137637"/>
                <a:ext cx="914400" cy="914400"/>
                <a:chOff x="4241801" y="2163429"/>
                <a:chExt cx="914400" cy="914400"/>
              </a:xfrm>
            </p:grpSpPr>
            <p:sp>
              <p:nvSpPr>
                <p:cNvPr id="1045" name="椭圆 1044">
                  <a:extLst>
                    <a:ext uri="{FF2B5EF4-FFF2-40B4-BE49-F238E27FC236}">
                      <a16:creationId xmlns:a16="http://schemas.microsoft.com/office/drawing/2014/main" id="{F48476F2-0E99-4EC9-8C50-FF4F9CDF7F08}"/>
                    </a:ext>
                  </a:extLst>
                </p:cNvPr>
                <p:cNvSpPr/>
                <p:nvPr/>
              </p:nvSpPr>
              <p:spPr>
                <a:xfrm>
                  <a:off x="4241801" y="2163429"/>
                  <a:ext cx="914400" cy="914400"/>
                </a:xfrm>
                <a:prstGeom prst="ellipse">
                  <a:avLst/>
                </a:prstGeom>
                <a:gradFill flip="none" rotWithShape="1">
                  <a:gsLst>
                    <a:gs pos="60000">
                      <a:schemeClr val="bg1">
                        <a:alpha val="0"/>
                      </a:schemeClr>
                    </a:gs>
                    <a:gs pos="98000">
                      <a:schemeClr val="bg1">
                        <a:alpha val="2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1046" name="椭圆 1045">
                  <a:extLst>
                    <a:ext uri="{FF2B5EF4-FFF2-40B4-BE49-F238E27FC236}">
                      <a16:creationId xmlns:a16="http://schemas.microsoft.com/office/drawing/2014/main" id="{D241DCC8-6824-AAE5-712F-DCF44491B907}"/>
                    </a:ext>
                  </a:extLst>
                </p:cNvPr>
                <p:cNvSpPr/>
                <p:nvPr/>
              </p:nvSpPr>
              <p:spPr>
                <a:xfrm flipH="1" flipV="1">
                  <a:off x="4241801" y="2163429"/>
                  <a:ext cx="914400" cy="9144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3AF4F8">
                        <a:alpha val="50000"/>
                      </a:srgbClr>
                    </a:gs>
                    <a:gs pos="32000">
                      <a:srgbClr val="3AF4F8">
                        <a:alpha val="0"/>
                      </a:srgbClr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1047" name="椭圆 1046">
                  <a:extLst>
                    <a:ext uri="{FF2B5EF4-FFF2-40B4-BE49-F238E27FC236}">
                      <a16:creationId xmlns:a16="http://schemas.microsoft.com/office/drawing/2014/main" id="{AF27B0A4-EF01-7A4D-4B43-091E3A07CFEC}"/>
                    </a:ext>
                  </a:extLst>
                </p:cNvPr>
                <p:cNvSpPr/>
                <p:nvPr/>
              </p:nvSpPr>
              <p:spPr>
                <a:xfrm>
                  <a:off x="4241801" y="2163429"/>
                  <a:ext cx="914400" cy="9144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8D02F3"/>
                    </a:gs>
                    <a:gs pos="50000">
                      <a:srgbClr val="8D02F3">
                        <a:alpha val="0"/>
                      </a:srgbClr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</p:grpSp>
          <p:sp>
            <p:nvSpPr>
              <p:cNvPr id="1044" name="文本框 1043">
                <a:extLst>
                  <a:ext uri="{FF2B5EF4-FFF2-40B4-BE49-F238E27FC236}">
                    <a16:creationId xmlns:a16="http://schemas.microsoft.com/office/drawing/2014/main" id="{C457FDED-E617-DC77-B368-18D4B8446B9B}"/>
                  </a:ext>
                </a:extLst>
              </p:cNvPr>
              <p:cNvSpPr txBox="1"/>
              <p:nvPr/>
            </p:nvSpPr>
            <p:spPr>
              <a:xfrm flipH="1">
                <a:off x="6353913" y="4304505"/>
                <a:ext cx="741876" cy="53220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rgbClr val="3AF4F8"/>
                    </a:solidFill>
                    <a:latin typeface="金山云技术体" pitchFamily="2" charset="-122"/>
                    <a:ea typeface="金山云技术体" pitchFamily="2" charset="-122"/>
                  </a:rPr>
                  <a:t>在线</a:t>
                </a:r>
                <a:endParaRPr lang="en-US" altLang="zh-CN" sz="1600">
                  <a:solidFill>
                    <a:srgbClr val="3AF4F8"/>
                  </a:solidFill>
                  <a:latin typeface="金山云技术体" pitchFamily="2" charset="-122"/>
                  <a:ea typeface="金山云技术体" pitchFamily="2" charset="-122"/>
                </a:endParaRPr>
              </a:p>
              <a:p>
                <a:pPr algn="ctr"/>
                <a:r>
                  <a:rPr lang="zh-CN" altLang="en-US" sz="1600">
                    <a:solidFill>
                      <a:srgbClr val="3AF4F8"/>
                    </a:solidFill>
                    <a:latin typeface="金山云技术体" pitchFamily="2" charset="-122"/>
                    <a:ea typeface="金山云技术体" pitchFamily="2" charset="-122"/>
                  </a:rPr>
                  <a:t>学习</a:t>
                </a:r>
              </a:p>
            </p:txBody>
          </p:sp>
        </p:grpSp>
        <p:grpSp>
          <p:nvGrpSpPr>
            <p:cNvPr id="1031" name="组合 1030">
              <a:extLst>
                <a:ext uri="{FF2B5EF4-FFF2-40B4-BE49-F238E27FC236}">
                  <a16:creationId xmlns:a16="http://schemas.microsoft.com/office/drawing/2014/main" id="{B566B69A-B648-08AE-A43D-8FBBCE47E7BC}"/>
                </a:ext>
              </a:extLst>
            </p:cNvPr>
            <p:cNvGrpSpPr/>
            <p:nvPr/>
          </p:nvGrpSpPr>
          <p:grpSpPr>
            <a:xfrm>
              <a:off x="6001028" y="3632566"/>
              <a:ext cx="555760" cy="555760"/>
              <a:chOff x="4241801" y="2163429"/>
              <a:chExt cx="914400" cy="914400"/>
            </a:xfrm>
          </p:grpSpPr>
          <p:sp>
            <p:nvSpPr>
              <p:cNvPr id="1040" name="椭圆 1039">
                <a:extLst>
                  <a:ext uri="{FF2B5EF4-FFF2-40B4-BE49-F238E27FC236}">
                    <a16:creationId xmlns:a16="http://schemas.microsoft.com/office/drawing/2014/main" id="{8BB3A718-6F80-3C83-DEEA-E668A648A446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60000">
                    <a:schemeClr val="bg1">
                      <a:alpha val="0"/>
                    </a:schemeClr>
                  </a:gs>
                  <a:gs pos="98000">
                    <a:schemeClr val="bg1">
                      <a:alpha val="2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041" name="椭圆 1040">
                <a:extLst>
                  <a:ext uri="{FF2B5EF4-FFF2-40B4-BE49-F238E27FC236}">
                    <a16:creationId xmlns:a16="http://schemas.microsoft.com/office/drawing/2014/main" id="{359DF890-3BCE-54FA-F589-AE782771245A}"/>
                  </a:ext>
                </a:extLst>
              </p:cNvPr>
              <p:cNvSpPr/>
              <p:nvPr/>
            </p:nvSpPr>
            <p:spPr>
              <a:xfrm flipH="1" flipV="1"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3AF4F8">
                      <a:alpha val="50000"/>
                    </a:srgbClr>
                  </a:gs>
                  <a:gs pos="32000">
                    <a:srgbClr val="3AF4F8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042" name="椭圆 1041">
                <a:extLst>
                  <a:ext uri="{FF2B5EF4-FFF2-40B4-BE49-F238E27FC236}">
                    <a16:creationId xmlns:a16="http://schemas.microsoft.com/office/drawing/2014/main" id="{5067D95E-E38C-43B2-39FE-B4722B37A4DD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8D02F3"/>
                  </a:gs>
                  <a:gs pos="50000">
                    <a:srgbClr val="8D02F3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032" name="文本框 1031">
              <a:extLst>
                <a:ext uri="{FF2B5EF4-FFF2-40B4-BE49-F238E27FC236}">
                  <a16:creationId xmlns:a16="http://schemas.microsoft.com/office/drawing/2014/main" id="{096DC148-EF11-4570-E379-3D420C4CCABE}"/>
                </a:ext>
              </a:extLst>
            </p:cNvPr>
            <p:cNvSpPr txBox="1"/>
            <p:nvPr/>
          </p:nvSpPr>
          <p:spPr>
            <a:xfrm>
              <a:off x="6001028" y="3726272"/>
              <a:ext cx="55576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 kern="1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智能</a:t>
              </a:r>
              <a:endParaRPr lang="en-US" altLang="zh-CN" sz="1200" kern="1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endParaRPr>
            </a:p>
            <a:p>
              <a:pPr algn="ctr"/>
              <a:r>
                <a:rPr lang="zh-CN" altLang="en-US" sz="1200" kern="1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推荐</a:t>
              </a:r>
            </a:p>
          </p:txBody>
        </p:sp>
        <p:grpSp>
          <p:nvGrpSpPr>
            <p:cNvPr id="1033" name="组合 1032">
              <a:extLst>
                <a:ext uri="{FF2B5EF4-FFF2-40B4-BE49-F238E27FC236}">
                  <a16:creationId xmlns:a16="http://schemas.microsoft.com/office/drawing/2014/main" id="{EDDEB55B-3F10-B1FD-9E30-4503046D8628}"/>
                </a:ext>
              </a:extLst>
            </p:cNvPr>
            <p:cNvGrpSpPr/>
            <p:nvPr/>
          </p:nvGrpSpPr>
          <p:grpSpPr>
            <a:xfrm>
              <a:off x="6548283" y="4537066"/>
              <a:ext cx="555760" cy="555760"/>
              <a:chOff x="4241801" y="2163429"/>
              <a:chExt cx="914400" cy="914400"/>
            </a:xfrm>
          </p:grpSpPr>
          <p:sp>
            <p:nvSpPr>
              <p:cNvPr id="1037" name="椭圆 1036">
                <a:extLst>
                  <a:ext uri="{FF2B5EF4-FFF2-40B4-BE49-F238E27FC236}">
                    <a16:creationId xmlns:a16="http://schemas.microsoft.com/office/drawing/2014/main" id="{F31A18C8-56AA-FBA4-FAE3-DD54285EFFAB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60000">
                    <a:schemeClr val="bg1">
                      <a:alpha val="0"/>
                    </a:schemeClr>
                  </a:gs>
                  <a:gs pos="98000">
                    <a:schemeClr val="bg1">
                      <a:alpha val="2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038" name="椭圆 1037">
                <a:extLst>
                  <a:ext uri="{FF2B5EF4-FFF2-40B4-BE49-F238E27FC236}">
                    <a16:creationId xmlns:a16="http://schemas.microsoft.com/office/drawing/2014/main" id="{6EDDF9A0-8BBE-D361-E035-0E7A5D023F06}"/>
                  </a:ext>
                </a:extLst>
              </p:cNvPr>
              <p:cNvSpPr/>
              <p:nvPr/>
            </p:nvSpPr>
            <p:spPr>
              <a:xfrm flipH="1" flipV="1"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3AF4F8">
                      <a:alpha val="50000"/>
                    </a:srgbClr>
                  </a:gs>
                  <a:gs pos="32000">
                    <a:srgbClr val="3AF4F8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039" name="椭圆 1038">
                <a:extLst>
                  <a:ext uri="{FF2B5EF4-FFF2-40B4-BE49-F238E27FC236}">
                    <a16:creationId xmlns:a16="http://schemas.microsoft.com/office/drawing/2014/main" id="{78FECC62-CA03-440C-C99A-2C0BF9C7B556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8D02F3"/>
                  </a:gs>
                  <a:gs pos="50000">
                    <a:srgbClr val="8D02F3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034" name="文本框 1033">
              <a:extLst>
                <a:ext uri="{FF2B5EF4-FFF2-40B4-BE49-F238E27FC236}">
                  <a16:creationId xmlns:a16="http://schemas.microsoft.com/office/drawing/2014/main" id="{776740F6-7491-E7AD-A955-73232F014874}"/>
                </a:ext>
              </a:extLst>
            </p:cNvPr>
            <p:cNvSpPr txBox="1"/>
            <p:nvPr/>
          </p:nvSpPr>
          <p:spPr>
            <a:xfrm>
              <a:off x="6548283" y="4630772"/>
              <a:ext cx="55576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定制</a:t>
              </a:r>
              <a:endParaRPr lang="en-US" altLang="zh-CN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algn="ctr"/>
              <a:r>
                <a:rPr lang="zh-CN" altLang="en-US" sz="12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建议</a:t>
              </a:r>
            </a:p>
          </p:txBody>
        </p:sp>
        <p:cxnSp>
          <p:nvCxnSpPr>
            <p:cNvPr id="1035" name="直接连接符 1034">
              <a:extLst>
                <a:ext uri="{FF2B5EF4-FFF2-40B4-BE49-F238E27FC236}">
                  <a16:creationId xmlns:a16="http://schemas.microsoft.com/office/drawing/2014/main" id="{57A0D15F-FA14-4F18-9160-A1252823E4D6}"/>
                </a:ext>
              </a:extLst>
            </p:cNvPr>
            <p:cNvCxnSpPr>
              <a:cxnSpLocks/>
              <a:endCxn id="1034" idx="1"/>
            </p:cNvCxnSpPr>
            <p:nvPr/>
          </p:nvCxnSpPr>
          <p:spPr>
            <a:xfrm>
              <a:off x="5971705" y="4743252"/>
              <a:ext cx="576578" cy="72186"/>
            </a:xfrm>
            <a:prstGeom prst="line">
              <a:avLst/>
            </a:prstGeom>
            <a:ln w="6350">
              <a:gradFill>
                <a:gsLst>
                  <a:gs pos="0">
                    <a:srgbClr val="3AF4F8">
                      <a:alpha val="0"/>
                    </a:srgbClr>
                  </a:gs>
                  <a:gs pos="50000">
                    <a:schemeClr val="bg1">
                      <a:alpha val="50000"/>
                    </a:schemeClr>
                  </a:gs>
                  <a:gs pos="100000">
                    <a:srgbClr val="3AF4F8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6" name="直接连接符 1035">
              <a:extLst>
                <a:ext uri="{FF2B5EF4-FFF2-40B4-BE49-F238E27FC236}">
                  <a16:creationId xmlns:a16="http://schemas.microsoft.com/office/drawing/2014/main" id="{28E324B7-7047-979E-8092-10576499F70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60156" y="4106867"/>
              <a:ext cx="159955" cy="189738"/>
            </a:xfrm>
            <a:prstGeom prst="line">
              <a:avLst/>
            </a:prstGeom>
            <a:ln w="6350">
              <a:gradFill>
                <a:gsLst>
                  <a:gs pos="0">
                    <a:srgbClr val="3AF4F8">
                      <a:alpha val="0"/>
                    </a:srgbClr>
                  </a:gs>
                  <a:gs pos="50000">
                    <a:schemeClr val="bg1">
                      <a:alpha val="50000"/>
                    </a:schemeClr>
                  </a:gs>
                  <a:gs pos="100000">
                    <a:srgbClr val="3AF4F8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63" name="六边形 1062">
            <a:extLst>
              <a:ext uri="{FF2B5EF4-FFF2-40B4-BE49-F238E27FC236}">
                <a16:creationId xmlns:a16="http://schemas.microsoft.com/office/drawing/2014/main" id="{4CA2E24F-4E46-6CF9-0D96-5CDACC83B2C6}"/>
              </a:ext>
            </a:extLst>
          </p:cNvPr>
          <p:cNvSpPr/>
          <p:nvPr/>
        </p:nvSpPr>
        <p:spPr>
          <a:xfrm>
            <a:off x="1120634" y="1662067"/>
            <a:ext cx="2686688" cy="881492"/>
          </a:xfrm>
          <a:prstGeom prst="hexagon">
            <a:avLst>
              <a:gd name="adj" fmla="val 68293"/>
              <a:gd name="vf" fmla="val 115470"/>
            </a:avLst>
          </a:prstGeom>
          <a:gradFill flip="none" rotWithShape="1">
            <a:gsLst>
              <a:gs pos="0">
                <a:srgbClr val="3AF4F8">
                  <a:alpha val="10000"/>
                </a:srgbClr>
              </a:gs>
              <a:gs pos="100000">
                <a:srgbClr val="3AF4F8">
                  <a:alpha val="40000"/>
                </a:srgbClr>
              </a:gs>
            </a:gsLst>
            <a:lin ang="2700000" scaled="1"/>
            <a:tileRect/>
          </a:gradFill>
          <a:ln>
            <a:noFill/>
          </a:ln>
          <a:scene3d>
            <a:camera prst="orthographicFront">
              <a:rot lat="21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5" name="平行四边形 1064">
            <a:extLst>
              <a:ext uri="{FF2B5EF4-FFF2-40B4-BE49-F238E27FC236}">
                <a16:creationId xmlns:a16="http://schemas.microsoft.com/office/drawing/2014/main" id="{F066A1FB-0B9C-BC00-1A30-5243B9D1C45F}"/>
              </a:ext>
            </a:extLst>
          </p:cNvPr>
          <p:cNvSpPr/>
          <p:nvPr/>
        </p:nvSpPr>
        <p:spPr>
          <a:xfrm rot="16200000" flipH="1">
            <a:off x="1609404" y="3651472"/>
            <a:ext cx="3798173" cy="601715"/>
          </a:xfrm>
          <a:prstGeom prst="parallelogram">
            <a:avLst>
              <a:gd name="adj" fmla="val 61038"/>
            </a:avLst>
          </a:prstGeom>
          <a:gradFill flip="none" rotWithShape="1">
            <a:gsLst>
              <a:gs pos="36000">
                <a:srgbClr val="3AF4F8">
                  <a:alpha val="0"/>
                </a:srgbClr>
              </a:gs>
              <a:gs pos="100000">
                <a:srgbClr val="3AF4F8">
                  <a:alpha val="2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6" name="平行四边形 1065">
            <a:extLst>
              <a:ext uri="{FF2B5EF4-FFF2-40B4-BE49-F238E27FC236}">
                <a16:creationId xmlns:a16="http://schemas.microsoft.com/office/drawing/2014/main" id="{E32AC043-2123-2750-B6C8-05161D92A333}"/>
              </a:ext>
            </a:extLst>
          </p:cNvPr>
          <p:cNvSpPr/>
          <p:nvPr/>
        </p:nvSpPr>
        <p:spPr>
          <a:xfrm rot="5400000">
            <a:off x="-491345" y="3651473"/>
            <a:ext cx="3798173" cy="601715"/>
          </a:xfrm>
          <a:prstGeom prst="parallelogram">
            <a:avLst>
              <a:gd name="adj" fmla="val 61038"/>
            </a:avLst>
          </a:prstGeom>
          <a:gradFill flip="none" rotWithShape="1">
            <a:gsLst>
              <a:gs pos="36000">
                <a:srgbClr val="3AF4F8">
                  <a:alpha val="0"/>
                </a:srgbClr>
              </a:gs>
              <a:gs pos="100000">
                <a:srgbClr val="3AF4F8">
                  <a:alpha val="2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7" name="六边形 1066">
            <a:extLst>
              <a:ext uri="{FF2B5EF4-FFF2-40B4-BE49-F238E27FC236}">
                <a16:creationId xmlns:a16="http://schemas.microsoft.com/office/drawing/2014/main" id="{8A5D7957-7D57-1231-C43A-375A83F8A40F}"/>
              </a:ext>
            </a:extLst>
          </p:cNvPr>
          <p:cNvSpPr/>
          <p:nvPr/>
        </p:nvSpPr>
        <p:spPr>
          <a:xfrm>
            <a:off x="1120634" y="1591554"/>
            <a:ext cx="2686688" cy="881492"/>
          </a:xfrm>
          <a:prstGeom prst="hexagon">
            <a:avLst>
              <a:gd name="adj" fmla="val 68293"/>
              <a:gd name="vf" fmla="val 115470"/>
            </a:avLst>
          </a:prstGeom>
          <a:noFill/>
          <a:ln>
            <a:gradFill>
              <a:gsLst>
                <a:gs pos="0">
                  <a:srgbClr val="3AF4F8">
                    <a:alpha val="20000"/>
                  </a:srgbClr>
                </a:gs>
                <a:gs pos="100000">
                  <a:srgbClr val="3AF4F8"/>
                </a:gs>
              </a:gsLst>
              <a:lin ang="5400000" scaled="1"/>
            </a:gradFill>
          </a:ln>
          <a:scene3d>
            <a:camera prst="orthographicFront">
              <a:rot lat="21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8" name="文本框 1227">
            <a:extLst>
              <a:ext uri="{FF2B5EF4-FFF2-40B4-BE49-F238E27FC236}">
                <a16:creationId xmlns:a16="http://schemas.microsoft.com/office/drawing/2014/main" id="{49672396-D298-F427-6951-77DF3C3C45EB}"/>
              </a:ext>
            </a:extLst>
          </p:cNvPr>
          <p:cNvSpPr txBox="1"/>
          <p:nvPr/>
        </p:nvSpPr>
        <p:spPr>
          <a:xfrm>
            <a:off x="1358649" y="1693466"/>
            <a:ext cx="21766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>
                <a:solidFill>
                  <a:srgbClr val="3AF4F8"/>
                </a:solidFill>
                <a:latin typeface="金山云技术体" pitchFamily="2" charset="-122"/>
                <a:ea typeface="金山云技术体" pitchFamily="2" charset="-122"/>
              </a:rPr>
              <a:t>更高效的方法</a:t>
            </a:r>
          </a:p>
        </p:txBody>
      </p:sp>
      <p:grpSp>
        <p:nvGrpSpPr>
          <p:cNvPr id="1234" name="组合 1233">
            <a:extLst>
              <a:ext uri="{FF2B5EF4-FFF2-40B4-BE49-F238E27FC236}">
                <a16:creationId xmlns:a16="http://schemas.microsoft.com/office/drawing/2014/main" id="{76DAB55A-FC98-1A15-9CFB-3F4F8A647095}"/>
              </a:ext>
            </a:extLst>
          </p:cNvPr>
          <p:cNvGrpSpPr/>
          <p:nvPr/>
        </p:nvGrpSpPr>
        <p:grpSpPr>
          <a:xfrm>
            <a:off x="4426978" y="5008995"/>
            <a:ext cx="3329879" cy="1384809"/>
            <a:chOff x="5027044" y="2185914"/>
            <a:chExt cx="2144393" cy="891798"/>
          </a:xfrm>
          <a:scene3d>
            <a:camera prst="orthographicFront">
              <a:rot lat="2100000" lon="0" rev="0"/>
            </a:camera>
            <a:lightRig rig="threePt" dir="t"/>
          </a:scene3d>
        </p:grpSpPr>
        <p:sp>
          <p:nvSpPr>
            <p:cNvPr id="1278" name="六边形 1277">
              <a:extLst>
                <a:ext uri="{FF2B5EF4-FFF2-40B4-BE49-F238E27FC236}">
                  <a16:creationId xmlns:a16="http://schemas.microsoft.com/office/drawing/2014/main" id="{BAF41B63-C444-4680-490E-90F0BAE50404}"/>
                </a:ext>
              </a:extLst>
            </p:cNvPr>
            <p:cNvSpPr/>
            <p:nvPr/>
          </p:nvSpPr>
          <p:spPr>
            <a:xfrm>
              <a:off x="5027045" y="2308581"/>
              <a:ext cx="2144392" cy="769131"/>
            </a:xfrm>
            <a:prstGeom prst="hexagon">
              <a:avLst>
                <a:gd name="adj" fmla="val 68293"/>
                <a:gd name="vf" fmla="val 115470"/>
              </a:avLst>
            </a:prstGeom>
            <a:gradFill>
              <a:gsLst>
                <a:gs pos="33000">
                  <a:srgbClr val="3AF4F8">
                    <a:alpha val="0"/>
                  </a:srgbClr>
                </a:gs>
                <a:gs pos="100000">
                  <a:srgbClr val="3AF4F8">
                    <a:alpha val="10000"/>
                  </a:srgbClr>
                </a:gs>
              </a:gsLst>
              <a:lin ang="5400000" scaled="1"/>
            </a:gradFill>
            <a:ln w="6350">
              <a:gradFill>
                <a:gsLst>
                  <a:gs pos="0">
                    <a:srgbClr val="3AF4F8">
                      <a:alpha val="0"/>
                    </a:srgbClr>
                  </a:gs>
                  <a:gs pos="100000">
                    <a:srgbClr val="3AF4F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9" name="六边形 1278">
              <a:extLst>
                <a:ext uri="{FF2B5EF4-FFF2-40B4-BE49-F238E27FC236}">
                  <a16:creationId xmlns:a16="http://schemas.microsoft.com/office/drawing/2014/main" id="{CF71B0BD-58C2-7A85-3A38-30E80020F827}"/>
                </a:ext>
              </a:extLst>
            </p:cNvPr>
            <p:cNvSpPr/>
            <p:nvPr/>
          </p:nvSpPr>
          <p:spPr>
            <a:xfrm>
              <a:off x="5027044" y="2272121"/>
              <a:ext cx="2144392" cy="769131"/>
            </a:xfrm>
            <a:prstGeom prst="hexagon">
              <a:avLst>
                <a:gd name="adj" fmla="val 68293"/>
                <a:gd name="vf" fmla="val 115470"/>
              </a:avLst>
            </a:prstGeom>
            <a:gradFill>
              <a:gsLst>
                <a:gs pos="0">
                  <a:srgbClr val="8D02F3">
                    <a:alpha val="0"/>
                  </a:srgbClr>
                </a:gs>
                <a:gs pos="100000">
                  <a:srgbClr val="8D02F3">
                    <a:alpha val="2000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rgbClr val="8D02F3">
                      <a:alpha val="0"/>
                    </a:srgbClr>
                  </a:gs>
                  <a:gs pos="100000">
                    <a:srgbClr val="8D02F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80" name="直接连接符 1279">
              <a:extLst>
                <a:ext uri="{FF2B5EF4-FFF2-40B4-BE49-F238E27FC236}">
                  <a16:creationId xmlns:a16="http://schemas.microsoft.com/office/drawing/2014/main" id="{D429832A-908A-756C-6A44-50C21E931C0C}"/>
                </a:ext>
              </a:extLst>
            </p:cNvPr>
            <p:cNvCxnSpPr/>
            <p:nvPr/>
          </p:nvCxnSpPr>
          <p:spPr>
            <a:xfrm>
              <a:off x="6966322" y="2469748"/>
              <a:ext cx="0" cy="154157"/>
            </a:xfrm>
            <a:prstGeom prst="line">
              <a:avLst/>
            </a:prstGeom>
            <a:ln w="12700">
              <a:solidFill>
                <a:srgbClr val="3AF4F8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1" name="直接连接符 1280">
              <a:extLst>
                <a:ext uri="{FF2B5EF4-FFF2-40B4-BE49-F238E27FC236}">
                  <a16:creationId xmlns:a16="http://schemas.microsoft.com/office/drawing/2014/main" id="{F20F43E5-CAD3-D4D1-C74C-0B15E86A4F96}"/>
                </a:ext>
              </a:extLst>
            </p:cNvPr>
            <p:cNvCxnSpPr/>
            <p:nvPr/>
          </p:nvCxnSpPr>
          <p:spPr>
            <a:xfrm>
              <a:off x="5233959" y="2469748"/>
              <a:ext cx="0" cy="154157"/>
            </a:xfrm>
            <a:prstGeom prst="line">
              <a:avLst/>
            </a:prstGeom>
            <a:ln w="12700">
              <a:solidFill>
                <a:srgbClr val="3AF4F8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2" name="六边形 1281">
              <a:extLst>
                <a:ext uri="{FF2B5EF4-FFF2-40B4-BE49-F238E27FC236}">
                  <a16:creationId xmlns:a16="http://schemas.microsoft.com/office/drawing/2014/main" id="{0F7E1E44-9364-E5DB-DAF5-5AC29F7F46AF}"/>
                </a:ext>
              </a:extLst>
            </p:cNvPr>
            <p:cNvSpPr/>
            <p:nvPr/>
          </p:nvSpPr>
          <p:spPr>
            <a:xfrm>
              <a:off x="5235389" y="2185914"/>
              <a:ext cx="1730188" cy="567668"/>
            </a:xfrm>
            <a:prstGeom prst="hexagon">
              <a:avLst>
                <a:gd name="adj" fmla="val 68293"/>
                <a:gd name="vf" fmla="val 115470"/>
              </a:avLst>
            </a:prstGeom>
            <a:noFill/>
            <a:ln>
              <a:gradFill>
                <a:gsLst>
                  <a:gs pos="0">
                    <a:srgbClr val="3AF4F8">
                      <a:alpha val="20000"/>
                    </a:srgbClr>
                  </a:gs>
                  <a:gs pos="100000">
                    <a:srgbClr val="3AF4F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3" name="六边形 1282">
              <a:extLst>
                <a:ext uri="{FF2B5EF4-FFF2-40B4-BE49-F238E27FC236}">
                  <a16:creationId xmlns:a16="http://schemas.microsoft.com/office/drawing/2014/main" id="{E180BDBF-1E8D-A1ED-E566-F4D54AE12BEE}"/>
                </a:ext>
              </a:extLst>
            </p:cNvPr>
            <p:cNvSpPr/>
            <p:nvPr/>
          </p:nvSpPr>
          <p:spPr>
            <a:xfrm>
              <a:off x="5235388" y="2340073"/>
              <a:ext cx="1730188" cy="567669"/>
            </a:xfrm>
            <a:prstGeom prst="hexagon">
              <a:avLst>
                <a:gd name="adj" fmla="val 68293"/>
                <a:gd name="vf" fmla="val 115470"/>
              </a:avLst>
            </a:prstGeom>
            <a:noFill/>
            <a:ln>
              <a:gradFill>
                <a:gsLst>
                  <a:gs pos="11000">
                    <a:srgbClr val="3AF4F8">
                      <a:alpha val="0"/>
                    </a:srgbClr>
                  </a:gs>
                  <a:gs pos="100000">
                    <a:srgbClr val="3AF4F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84" name="直接连接符 1283">
              <a:extLst>
                <a:ext uri="{FF2B5EF4-FFF2-40B4-BE49-F238E27FC236}">
                  <a16:creationId xmlns:a16="http://schemas.microsoft.com/office/drawing/2014/main" id="{49E17CF4-707E-FFD8-6CC2-520250A7297F}"/>
                </a:ext>
              </a:extLst>
            </p:cNvPr>
            <p:cNvCxnSpPr>
              <a:stCxn id="1282" idx="1"/>
              <a:endCxn id="1283" idx="1"/>
            </p:cNvCxnSpPr>
            <p:nvPr/>
          </p:nvCxnSpPr>
          <p:spPr>
            <a:xfrm>
              <a:off x="6577898" y="2753584"/>
              <a:ext cx="0" cy="154157"/>
            </a:xfrm>
            <a:prstGeom prst="line">
              <a:avLst/>
            </a:prstGeom>
            <a:ln w="12700">
              <a:solidFill>
                <a:srgbClr val="3AF4F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5" name="直接连接符 1284">
              <a:extLst>
                <a:ext uri="{FF2B5EF4-FFF2-40B4-BE49-F238E27FC236}">
                  <a16:creationId xmlns:a16="http://schemas.microsoft.com/office/drawing/2014/main" id="{1CC91603-29F8-2872-49FA-0D36EDB2E3A3}"/>
                </a:ext>
              </a:extLst>
            </p:cNvPr>
            <p:cNvCxnSpPr/>
            <p:nvPr/>
          </p:nvCxnSpPr>
          <p:spPr>
            <a:xfrm>
              <a:off x="5629878" y="2753584"/>
              <a:ext cx="0" cy="154157"/>
            </a:xfrm>
            <a:prstGeom prst="line">
              <a:avLst/>
            </a:prstGeom>
            <a:ln w="12700">
              <a:solidFill>
                <a:srgbClr val="3AF4F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6" name="六边形 1285">
              <a:extLst>
                <a:ext uri="{FF2B5EF4-FFF2-40B4-BE49-F238E27FC236}">
                  <a16:creationId xmlns:a16="http://schemas.microsoft.com/office/drawing/2014/main" id="{1FFD13FC-0968-05E6-E74B-857E9FB3A205}"/>
                </a:ext>
              </a:extLst>
            </p:cNvPr>
            <p:cNvSpPr/>
            <p:nvPr/>
          </p:nvSpPr>
          <p:spPr>
            <a:xfrm>
              <a:off x="5385685" y="2256338"/>
              <a:ext cx="1428736" cy="426814"/>
            </a:xfrm>
            <a:prstGeom prst="hexagon">
              <a:avLst>
                <a:gd name="adj" fmla="val 68293"/>
                <a:gd name="vf" fmla="val 115470"/>
              </a:avLst>
            </a:prstGeom>
            <a:noFill/>
            <a:ln w="38100">
              <a:gradFill flip="none" rotWithShape="1">
                <a:gsLst>
                  <a:gs pos="80000">
                    <a:srgbClr val="8D02F3">
                      <a:alpha val="20000"/>
                    </a:srgbClr>
                  </a:gs>
                  <a:gs pos="20000">
                    <a:srgbClr val="8D02F3">
                      <a:alpha val="20000"/>
                    </a:srgbClr>
                  </a:gs>
                  <a:gs pos="0">
                    <a:srgbClr val="3AF4F8"/>
                  </a:gs>
                  <a:gs pos="100000">
                    <a:srgbClr val="3AF4F8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35" name="组合 1234">
            <a:extLst>
              <a:ext uri="{FF2B5EF4-FFF2-40B4-BE49-F238E27FC236}">
                <a16:creationId xmlns:a16="http://schemas.microsoft.com/office/drawing/2014/main" id="{F5E9EE8C-7BA8-76A7-B784-096B2E854395}"/>
              </a:ext>
            </a:extLst>
          </p:cNvPr>
          <p:cNvGrpSpPr/>
          <p:nvPr/>
        </p:nvGrpSpPr>
        <p:grpSpPr>
          <a:xfrm>
            <a:off x="5044873" y="2534148"/>
            <a:ext cx="1855410" cy="1389207"/>
            <a:chOff x="5120614" y="1980668"/>
            <a:chExt cx="1961160" cy="1468386"/>
          </a:xfrm>
        </p:grpSpPr>
        <p:grpSp>
          <p:nvGrpSpPr>
            <p:cNvPr id="1260" name="组合 1259">
              <a:extLst>
                <a:ext uri="{FF2B5EF4-FFF2-40B4-BE49-F238E27FC236}">
                  <a16:creationId xmlns:a16="http://schemas.microsoft.com/office/drawing/2014/main" id="{F992E115-6561-DA04-42B6-E80AB5BF5BA2}"/>
                </a:ext>
              </a:extLst>
            </p:cNvPr>
            <p:cNvGrpSpPr/>
            <p:nvPr/>
          </p:nvGrpSpPr>
          <p:grpSpPr>
            <a:xfrm>
              <a:off x="5120614" y="2536428"/>
              <a:ext cx="761705" cy="761704"/>
              <a:chOff x="4911334" y="2324140"/>
              <a:chExt cx="914400" cy="914400"/>
            </a:xfrm>
          </p:grpSpPr>
          <p:grpSp>
            <p:nvGrpSpPr>
              <p:cNvPr id="1273" name="组合 1272">
                <a:extLst>
                  <a:ext uri="{FF2B5EF4-FFF2-40B4-BE49-F238E27FC236}">
                    <a16:creationId xmlns:a16="http://schemas.microsoft.com/office/drawing/2014/main" id="{75A18455-EB2F-E316-0643-104D6F3A6259}"/>
                  </a:ext>
                </a:extLst>
              </p:cNvPr>
              <p:cNvGrpSpPr/>
              <p:nvPr/>
            </p:nvGrpSpPr>
            <p:grpSpPr>
              <a:xfrm>
                <a:off x="4911334" y="2324140"/>
                <a:ext cx="914400" cy="914400"/>
                <a:chOff x="4241801" y="2163429"/>
                <a:chExt cx="914400" cy="914400"/>
              </a:xfrm>
            </p:grpSpPr>
            <p:sp>
              <p:nvSpPr>
                <p:cNvPr id="1275" name="椭圆 1274">
                  <a:extLst>
                    <a:ext uri="{FF2B5EF4-FFF2-40B4-BE49-F238E27FC236}">
                      <a16:creationId xmlns:a16="http://schemas.microsoft.com/office/drawing/2014/main" id="{C764B283-C602-C7EE-89AD-2D6DB2FB16BA}"/>
                    </a:ext>
                  </a:extLst>
                </p:cNvPr>
                <p:cNvSpPr/>
                <p:nvPr/>
              </p:nvSpPr>
              <p:spPr>
                <a:xfrm>
                  <a:off x="4241801" y="2163429"/>
                  <a:ext cx="914400" cy="914400"/>
                </a:xfrm>
                <a:prstGeom prst="ellipse">
                  <a:avLst/>
                </a:prstGeom>
                <a:gradFill flip="none" rotWithShape="1">
                  <a:gsLst>
                    <a:gs pos="60000">
                      <a:schemeClr val="bg1">
                        <a:alpha val="0"/>
                      </a:schemeClr>
                    </a:gs>
                    <a:gs pos="98000">
                      <a:schemeClr val="bg1">
                        <a:alpha val="2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1276" name="椭圆 1275">
                  <a:extLst>
                    <a:ext uri="{FF2B5EF4-FFF2-40B4-BE49-F238E27FC236}">
                      <a16:creationId xmlns:a16="http://schemas.microsoft.com/office/drawing/2014/main" id="{83174D2E-E1DA-C673-D764-49399716F373}"/>
                    </a:ext>
                  </a:extLst>
                </p:cNvPr>
                <p:cNvSpPr/>
                <p:nvPr/>
              </p:nvSpPr>
              <p:spPr>
                <a:xfrm flipH="1" flipV="1">
                  <a:off x="4241801" y="2163429"/>
                  <a:ext cx="914400" cy="9144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3AF4F8">
                        <a:alpha val="50000"/>
                      </a:srgbClr>
                    </a:gs>
                    <a:gs pos="32000">
                      <a:srgbClr val="3AF4F8">
                        <a:alpha val="0"/>
                      </a:srgbClr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1277" name="椭圆 1276">
                  <a:extLst>
                    <a:ext uri="{FF2B5EF4-FFF2-40B4-BE49-F238E27FC236}">
                      <a16:creationId xmlns:a16="http://schemas.microsoft.com/office/drawing/2014/main" id="{826495F7-7E5E-8BBB-8782-0177603533AB}"/>
                    </a:ext>
                  </a:extLst>
                </p:cNvPr>
                <p:cNvSpPr/>
                <p:nvPr/>
              </p:nvSpPr>
              <p:spPr>
                <a:xfrm>
                  <a:off x="4241801" y="2163429"/>
                  <a:ext cx="914400" cy="9144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8D02F3"/>
                    </a:gs>
                    <a:gs pos="50000">
                      <a:srgbClr val="8D02F3">
                        <a:alpha val="0"/>
                      </a:srgbClr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</p:grpSp>
          <p:sp>
            <p:nvSpPr>
              <p:cNvPr id="1274" name="文本框 1273">
                <a:extLst>
                  <a:ext uri="{FF2B5EF4-FFF2-40B4-BE49-F238E27FC236}">
                    <a16:creationId xmlns:a16="http://schemas.microsoft.com/office/drawing/2014/main" id="{82E54AAF-A113-4027-DCBA-D696E4EFD114}"/>
                  </a:ext>
                </a:extLst>
              </p:cNvPr>
              <p:cNvSpPr txBox="1"/>
              <p:nvPr/>
            </p:nvSpPr>
            <p:spPr>
              <a:xfrm>
                <a:off x="4997595" y="2491008"/>
                <a:ext cx="741876" cy="6248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rgbClr val="3AF4F8"/>
                    </a:solidFill>
                    <a:latin typeface="金山云技术体" pitchFamily="2" charset="-122"/>
                    <a:ea typeface="金山云技术体" pitchFamily="2" charset="-122"/>
                  </a:rPr>
                  <a:t>智能</a:t>
                </a:r>
                <a:endParaRPr lang="en-US" altLang="zh-CN" sz="1600">
                  <a:solidFill>
                    <a:srgbClr val="3AF4F8"/>
                  </a:solidFill>
                  <a:latin typeface="金山云技术体" pitchFamily="2" charset="-122"/>
                  <a:ea typeface="金山云技术体" pitchFamily="2" charset="-122"/>
                </a:endParaRPr>
              </a:p>
              <a:p>
                <a:pPr algn="ctr"/>
                <a:r>
                  <a:rPr lang="zh-CN" altLang="en-US" sz="1600">
                    <a:solidFill>
                      <a:srgbClr val="3AF4F8"/>
                    </a:solidFill>
                    <a:latin typeface="金山云技术体" pitchFamily="2" charset="-122"/>
                    <a:ea typeface="金山云技术体" pitchFamily="2" charset="-122"/>
                  </a:rPr>
                  <a:t>家居</a:t>
                </a:r>
              </a:p>
            </p:txBody>
          </p:sp>
        </p:grpSp>
        <p:grpSp>
          <p:nvGrpSpPr>
            <p:cNvPr id="1261" name="组合 1260">
              <a:extLst>
                <a:ext uri="{FF2B5EF4-FFF2-40B4-BE49-F238E27FC236}">
                  <a16:creationId xmlns:a16="http://schemas.microsoft.com/office/drawing/2014/main" id="{ED8BC089-7F1C-491D-3D95-A987211C1F8E}"/>
                </a:ext>
              </a:extLst>
            </p:cNvPr>
            <p:cNvGrpSpPr/>
            <p:nvPr/>
          </p:nvGrpSpPr>
          <p:grpSpPr>
            <a:xfrm>
              <a:off x="5986885" y="1980668"/>
              <a:ext cx="555760" cy="555760"/>
              <a:chOff x="4241801" y="2163429"/>
              <a:chExt cx="914400" cy="914400"/>
            </a:xfrm>
          </p:grpSpPr>
          <p:sp>
            <p:nvSpPr>
              <p:cNvPr id="1270" name="椭圆 1269">
                <a:extLst>
                  <a:ext uri="{FF2B5EF4-FFF2-40B4-BE49-F238E27FC236}">
                    <a16:creationId xmlns:a16="http://schemas.microsoft.com/office/drawing/2014/main" id="{C3CFC3AB-9F1A-2C8A-CD24-6DA39A77F3A6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60000">
                    <a:schemeClr val="bg1">
                      <a:alpha val="0"/>
                    </a:schemeClr>
                  </a:gs>
                  <a:gs pos="98000">
                    <a:schemeClr val="bg1">
                      <a:alpha val="2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271" name="椭圆 1270">
                <a:extLst>
                  <a:ext uri="{FF2B5EF4-FFF2-40B4-BE49-F238E27FC236}">
                    <a16:creationId xmlns:a16="http://schemas.microsoft.com/office/drawing/2014/main" id="{3570CF6A-25CC-E22B-9D0C-6AB19E3C47D1}"/>
                  </a:ext>
                </a:extLst>
              </p:cNvPr>
              <p:cNvSpPr/>
              <p:nvPr/>
            </p:nvSpPr>
            <p:spPr>
              <a:xfrm flipH="1" flipV="1"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3AF4F8">
                      <a:alpha val="50000"/>
                    </a:srgbClr>
                  </a:gs>
                  <a:gs pos="32000">
                    <a:srgbClr val="3AF4F8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272" name="椭圆 1271">
                <a:extLst>
                  <a:ext uri="{FF2B5EF4-FFF2-40B4-BE49-F238E27FC236}">
                    <a16:creationId xmlns:a16="http://schemas.microsoft.com/office/drawing/2014/main" id="{3361E156-8F3D-2FA1-F2A2-BBEFD0B51B7F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8D02F3"/>
                  </a:gs>
                  <a:gs pos="50000">
                    <a:srgbClr val="8D02F3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262" name="文本框 1261">
              <a:extLst>
                <a:ext uri="{FF2B5EF4-FFF2-40B4-BE49-F238E27FC236}">
                  <a16:creationId xmlns:a16="http://schemas.microsoft.com/office/drawing/2014/main" id="{F2C57776-3960-4FC4-0641-53E391122782}"/>
                </a:ext>
              </a:extLst>
            </p:cNvPr>
            <p:cNvSpPr txBox="1"/>
            <p:nvPr/>
          </p:nvSpPr>
          <p:spPr>
            <a:xfrm>
              <a:off x="5986885" y="2074374"/>
              <a:ext cx="555760" cy="3903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根据</a:t>
              </a:r>
              <a:endParaRPr lang="en-US" altLang="zh-CN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algn="ctr"/>
              <a:r>
                <a:rPr lang="zh-CN" altLang="en-US" sz="12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需求</a:t>
              </a:r>
            </a:p>
          </p:txBody>
        </p:sp>
        <p:grpSp>
          <p:nvGrpSpPr>
            <p:cNvPr id="1263" name="组合 1262">
              <a:extLst>
                <a:ext uri="{FF2B5EF4-FFF2-40B4-BE49-F238E27FC236}">
                  <a16:creationId xmlns:a16="http://schemas.microsoft.com/office/drawing/2014/main" id="{2171E86D-C06F-B25F-4E76-0FB3777E7E4F}"/>
                </a:ext>
              </a:extLst>
            </p:cNvPr>
            <p:cNvGrpSpPr/>
            <p:nvPr/>
          </p:nvGrpSpPr>
          <p:grpSpPr>
            <a:xfrm>
              <a:off x="6526014" y="2893294"/>
              <a:ext cx="555760" cy="555760"/>
              <a:chOff x="4241801" y="2163429"/>
              <a:chExt cx="914400" cy="914400"/>
            </a:xfrm>
          </p:grpSpPr>
          <p:sp>
            <p:nvSpPr>
              <p:cNvPr id="1267" name="椭圆 1266">
                <a:extLst>
                  <a:ext uri="{FF2B5EF4-FFF2-40B4-BE49-F238E27FC236}">
                    <a16:creationId xmlns:a16="http://schemas.microsoft.com/office/drawing/2014/main" id="{11BF8ED8-F477-301B-C5F9-D19516EE94F4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60000">
                    <a:schemeClr val="bg1">
                      <a:alpha val="0"/>
                    </a:schemeClr>
                  </a:gs>
                  <a:gs pos="98000">
                    <a:schemeClr val="bg1">
                      <a:alpha val="2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268" name="椭圆 1267">
                <a:extLst>
                  <a:ext uri="{FF2B5EF4-FFF2-40B4-BE49-F238E27FC236}">
                    <a16:creationId xmlns:a16="http://schemas.microsoft.com/office/drawing/2014/main" id="{15573971-795B-26A0-39BA-575C8BAA1CB7}"/>
                  </a:ext>
                </a:extLst>
              </p:cNvPr>
              <p:cNvSpPr/>
              <p:nvPr/>
            </p:nvSpPr>
            <p:spPr>
              <a:xfrm flipH="1" flipV="1"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3AF4F8">
                      <a:alpha val="50000"/>
                    </a:srgbClr>
                  </a:gs>
                  <a:gs pos="32000">
                    <a:srgbClr val="3AF4F8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269" name="椭圆 1268">
                <a:extLst>
                  <a:ext uri="{FF2B5EF4-FFF2-40B4-BE49-F238E27FC236}">
                    <a16:creationId xmlns:a16="http://schemas.microsoft.com/office/drawing/2014/main" id="{F08AA7A5-AD4E-CB01-DB89-137AC4B386B5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8D02F3"/>
                  </a:gs>
                  <a:gs pos="50000">
                    <a:srgbClr val="8D02F3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264" name="文本框 1263">
              <a:extLst>
                <a:ext uri="{FF2B5EF4-FFF2-40B4-BE49-F238E27FC236}">
                  <a16:creationId xmlns:a16="http://schemas.microsoft.com/office/drawing/2014/main" id="{B9F9AE88-AA3A-5C6D-724B-E6196B7C21DC}"/>
                </a:ext>
              </a:extLst>
            </p:cNvPr>
            <p:cNvSpPr txBox="1"/>
            <p:nvPr/>
          </p:nvSpPr>
          <p:spPr>
            <a:xfrm>
              <a:off x="6526014" y="2987000"/>
              <a:ext cx="555760" cy="3903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自动</a:t>
              </a:r>
              <a:endParaRPr lang="en-US" altLang="zh-CN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algn="ctr"/>
              <a:r>
                <a:rPr lang="zh-CN" altLang="en-US" sz="12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调节</a:t>
              </a:r>
            </a:p>
          </p:txBody>
        </p:sp>
        <p:cxnSp>
          <p:nvCxnSpPr>
            <p:cNvPr id="1265" name="直接连接符 1264">
              <a:extLst>
                <a:ext uri="{FF2B5EF4-FFF2-40B4-BE49-F238E27FC236}">
                  <a16:creationId xmlns:a16="http://schemas.microsoft.com/office/drawing/2014/main" id="{3491D66C-D09F-CC09-2536-E5356A02FDA5}"/>
                </a:ext>
              </a:extLst>
            </p:cNvPr>
            <p:cNvCxnSpPr>
              <a:cxnSpLocks/>
              <a:endCxn id="1264" idx="1"/>
            </p:cNvCxnSpPr>
            <p:nvPr/>
          </p:nvCxnSpPr>
          <p:spPr>
            <a:xfrm>
              <a:off x="5860156" y="3067859"/>
              <a:ext cx="665859" cy="114332"/>
            </a:xfrm>
            <a:prstGeom prst="line">
              <a:avLst/>
            </a:prstGeom>
            <a:ln w="6350">
              <a:gradFill>
                <a:gsLst>
                  <a:gs pos="0">
                    <a:srgbClr val="3AF4F8">
                      <a:alpha val="0"/>
                    </a:srgbClr>
                  </a:gs>
                  <a:gs pos="50000">
                    <a:schemeClr val="bg1">
                      <a:alpha val="50000"/>
                    </a:schemeClr>
                  </a:gs>
                  <a:gs pos="100000">
                    <a:srgbClr val="3AF4F8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6" name="直接连接符 1265">
              <a:extLst>
                <a:ext uri="{FF2B5EF4-FFF2-40B4-BE49-F238E27FC236}">
                  <a16:creationId xmlns:a16="http://schemas.microsoft.com/office/drawing/2014/main" id="{7BCBC466-4774-0D3E-CDC9-7AB501722104}"/>
                </a:ext>
              </a:extLst>
            </p:cNvPr>
            <p:cNvCxnSpPr>
              <a:cxnSpLocks/>
              <a:stCxn id="1277" idx="7"/>
            </p:cNvCxnSpPr>
            <p:nvPr/>
          </p:nvCxnSpPr>
          <p:spPr>
            <a:xfrm flipV="1">
              <a:off x="5770770" y="2431386"/>
              <a:ext cx="249341" cy="216591"/>
            </a:xfrm>
            <a:prstGeom prst="line">
              <a:avLst/>
            </a:prstGeom>
            <a:ln w="6350">
              <a:gradFill>
                <a:gsLst>
                  <a:gs pos="0">
                    <a:srgbClr val="3AF4F8">
                      <a:alpha val="0"/>
                    </a:srgbClr>
                  </a:gs>
                  <a:gs pos="50000">
                    <a:schemeClr val="bg1">
                      <a:alpha val="50000"/>
                    </a:schemeClr>
                  </a:gs>
                  <a:gs pos="100000">
                    <a:srgbClr val="3AF4F8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6" name="组合 1235">
            <a:extLst>
              <a:ext uri="{FF2B5EF4-FFF2-40B4-BE49-F238E27FC236}">
                <a16:creationId xmlns:a16="http://schemas.microsoft.com/office/drawing/2014/main" id="{83D039CF-EF8F-F1DE-2CF6-F6DD37586038}"/>
              </a:ext>
            </a:extLst>
          </p:cNvPr>
          <p:cNvGrpSpPr/>
          <p:nvPr/>
        </p:nvGrpSpPr>
        <p:grpSpPr>
          <a:xfrm flipH="1">
            <a:off x="5288662" y="4109235"/>
            <a:ext cx="1791912" cy="1381520"/>
            <a:chOff x="5210000" y="3632566"/>
            <a:chExt cx="1894043" cy="1460260"/>
          </a:xfrm>
        </p:grpSpPr>
        <p:grpSp>
          <p:nvGrpSpPr>
            <p:cNvPr id="1242" name="组合 1241">
              <a:extLst>
                <a:ext uri="{FF2B5EF4-FFF2-40B4-BE49-F238E27FC236}">
                  <a16:creationId xmlns:a16="http://schemas.microsoft.com/office/drawing/2014/main" id="{C659197C-6181-AA49-16DB-E906311D3D08}"/>
                </a:ext>
              </a:extLst>
            </p:cNvPr>
            <p:cNvGrpSpPr/>
            <p:nvPr/>
          </p:nvGrpSpPr>
          <p:grpSpPr>
            <a:xfrm flipH="1">
              <a:off x="5210000" y="4180199"/>
              <a:ext cx="761705" cy="761704"/>
              <a:chOff x="6267650" y="4137637"/>
              <a:chExt cx="914400" cy="914400"/>
            </a:xfrm>
          </p:grpSpPr>
          <p:grpSp>
            <p:nvGrpSpPr>
              <p:cNvPr id="1255" name="组合 1254">
                <a:extLst>
                  <a:ext uri="{FF2B5EF4-FFF2-40B4-BE49-F238E27FC236}">
                    <a16:creationId xmlns:a16="http://schemas.microsoft.com/office/drawing/2014/main" id="{8B8D7759-0227-3E04-E818-1227135A3C78}"/>
                  </a:ext>
                </a:extLst>
              </p:cNvPr>
              <p:cNvGrpSpPr/>
              <p:nvPr/>
            </p:nvGrpSpPr>
            <p:grpSpPr>
              <a:xfrm flipH="1">
                <a:off x="6267650" y="4137637"/>
                <a:ext cx="914400" cy="914400"/>
                <a:chOff x="4241801" y="2163429"/>
                <a:chExt cx="914400" cy="914400"/>
              </a:xfrm>
            </p:grpSpPr>
            <p:sp>
              <p:nvSpPr>
                <p:cNvPr id="1257" name="椭圆 1256">
                  <a:extLst>
                    <a:ext uri="{FF2B5EF4-FFF2-40B4-BE49-F238E27FC236}">
                      <a16:creationId xmlns:a16="http://schemas.microsoft.com/office/drawing/2014/main" id="{E93BDA6D-EFDF-76C6-2F6E-CC789BCB0927}"/>
                    </a:ext>
                  </a:extLst>
                </p:cNvPr>
                <p:cNvSpPr/>
                <p:nvPr/>
              </p:nvSpPr>
              <p:spPr>
                <a:xfrm>
                  <a:off x="4241801" y="2163429"/>
                  <a:ext cx="914400" cy="914400"/>
                </a:xfrm>
                <a:prstGeom prst="ellipse">
                  <a:avLst/>
                </a:prstGeom>
                <a:gradFill flip="none" rotWithShape="1">
                  <a:gsLst>
                    <a:gs pos="60000">
                      <a:schemeClr val="bg1">
                        <a:alpha val="0"/>
                      </a:schemeClr>
                    </a:gs>
                    <a:gs pos="98000">
                      <a:schemeClr val="bg1">
                        <a:alpha val="2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1258" name="椭圆 1257">
                  <a:extLst>
                    <a:ext uri="{FF2B5EF4-FFF2-40B4-BE49-F238E27FC236}">
                      <a16:creationId xmlns:a16="http://schemas.microsoft.com/office/drawing/2014/main" id="{FF13BF31-208C-3023-BD2D-ADE3F942BC08}"/>
                    </a:ext>
                  </a:extLst>
                </p:cNvPr>
                <p:cNvSpPr/>
                <p:nvPr/>
              </p:nvSpPr>
              <p:spPr>
                <a:xfrm flipH="1" flipV="1">
                  <a:off x="4241801" y="2163429"/>
                  <a:ext cx="914400" cy="9144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3AF4F8">
                        <a:alpha val="50000"/>
                      </a:srgbClr>
                    </a:gs>
                    <a:gs pos="32000">
                      <a:srgbClr val="3AF4F8">
                        <a:alpha val="0"/>
                      </a:srgbClr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1259" name="椭圆 1258">
                  <a:extLst>
                    <a:ext uri="{FF2B5EF4-FFF2-40B4-BE49-F238E27FC236}">
                      <a16:creationId xmlns:a16="http://schemas.microsoft.com/office/drawing/2014/main" id="{C20B1E59-A9BA-C95E-EBEB-61A25C35115D}"/>
                    </a:ext>
                  </a:extLst>
                </p:cNvPr>
                <p:cNvSpPr/>
                <p:nvPr/>
              </p:nvSpPr>
              <p:spPr>
                <a:xfrm>
                  <a:off x="4241801" y="2163429"/>
                  <a:ext cx="914400" cy="9144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8D02F3"/>
                    </a:gs>
                    <a:gs pos="50000">
                      <a:srgbClr val="8D02F3">
                        <a:alpha val="0"/>
                      </a:srgbClr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</p:grpSp>
          <p:sp>
            <p:nvSpPr>
              <p:cNvPr id="1256" name="文本框 1255">
                <a:extLst>
                  <a:ext uri="{FF2B5EF4-FFF2-40B4-BE49-F238E27FC236}">
                    <a16:creationId xmlns:a16="http://schemas.microsoft.com/office/drawing/2014/main" id="{5CE9E3D2-8DCF-1F8A-029F-2C4900A24BB6}"/>
                  </a:ext>
                </a:extLst>
              </p:cNvPr>
              <p:cNvSpPr txBox="1"/>
              <p:nvPr/>
            </p:nvSpPr>
            <p:spPr>
              <a:xfrm flipH="1">
                <a:off x="6353913" y="4304505"/>
                <a:ext cx="741876" cy="6248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rgbClr val="3AF4F8"/>
                    </a:solidFill>
                    <a:latin typeface="金山云技术体" pitchFamily="2" charset="-122"/>
                    <a:ea typeface="金山云技术体" pitchFamily="2" charset="-122"/>
                  </a:rPr>
                  <a:t>自动</a:t>
                </a:r>
                <a:endParaRPr lang="en-US" altLang="zh-CN" sz="1600">
                  <a:solidFill>
                    <a:srgbClr val="3AF4F8"/>
                  </a:solidFill>
                  <a:latin typeface="金山云技术体" pitchFamily="2" charset="-122"/>
                  <a:ea typeface="金山云技术体" pitchFamily="2" charset="-122"/>
                </a:endParaRPr>
              </a:p>
              <a:p>
                <a:pPr algn="ctr"/>
                <a:r>
                  <a:rPr lang="zh-CN" altLang="en-US" sz="1600">
                    <a:solidFill>
                      <a:srgbClr val="3AF4F8"/>
                    </a:solidFill>
                    <a:latin typeface="金山云技术体" pitchFamily="2" charset="-122"/>
                    <a:ea typeface="金山云技术体" pitchFamily="2" charset="-122"/>
                  </a:rPr>
                  <a:t>驾驶</a:t>
                </a:r>
              </a:p>
            </p:txBody>
          </p:sp>
        </p:grpSp>
        <p:grpSp>
          <p:nvGrpSpPr>
            <p:cNvPr id="1243" name="组合 1242">
              <a:extLst>
                <a:ext uri="{FF2B5EF4-FFF2-40B4-BE49-F238E27FC236}">
                  <a16:creationId xmlns:a16="http://schemas.microsoft.com/office/drawing/2014/main" id="{277C6E13-9D19-A2C3-EB19-07DD1D6E18D9}"/>
                </a:ext>
              </a:extLst>
            </p:cNvPr>
            <p:cNvGrpSpPr/>
            <p:nvPr/>
          </p:nvGrpSpPr>
          <p:grpSpPr>
            <a:xfrm>
              <a:off x="6001028" y="3632566"/>
              <a:ext cx="555760" cy="555760"/>
              <a:chOff x="4241801" y="2163429"/>
              <a:chExt cx="914400" cy="914400"/>
            </a:xfrm>
          </p:grpSpPr>
          <p:sp>
            <p:nvSpPr>
              <p:cNvPr id="1252" name="椭圆 1251">
                <a:extLst>
                  <a:ext uri="{FF2B5EF4-FFF2-40B4-BE49-F238E27FC236}">
                    <a16:creationId xmlns:a16="http://schemas.microsoft.com/office/drawing/2014/main" id="{579DACC5-03D7-0E02-33CC-E9480C1839E2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60000">
                    <a:schemeClr val="bg1">
                      <a:alpha val="0"/>
                    </a:schemeClr>
                  </a:gs>
                  <a:gs pos="98000">
                    <a:schemeClr val="bg1">
                      <a:alpha val="2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253" name="椭圆 1252">
                <a:extLst>
                  <a:ext uri="{FF2B5EF4-FFF2-40B4-BE49-F238E27FC236}">
                    <a16:creationId xmlns:a16="http://schemas.microsoft.com/office/drawing/2014/main" id="{22676B1E-74E2-E39F-28F4-08940F27AA34}"/>
                  </a:ext>
                </a:extLst>
              </p:cNvPr>
              <p:cNvSpPr/>
              <p:nvPr/>
            </p:nvSpPr>
            <p:spPr>
              <a:xfrm flipH="1" flipV="1"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3AF4F8">
                      <a:alpha val="50000"/>
                    </a:srgbClr>
                  </a:gs>
                  <a:gs pos="32000">
                    <a:srgbClr val="3AF4F8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254" name="椭圆 1253">
                <a:extLst>
                  <a:ext uri="{FF2B5EF4-FFF2-40B4-BE49-F238E27FC236}">
                    <a16:creationId xmlns:a16="http://schemas.microsoft.com/office/drawing/2014/main" id="{C135EE64-9C96-5B6D-EF77-576B4F21BDA3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8D02F3"/>
                  </a:gs>
                  <a:gs pos="50000">
                    <a:srgbClr val="8D02F3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244" name="文本框 1243">
              <a:extLst>
                <a:ext uri="{FF2B5EF4-FFF2-40B4-BE49-F238E27FC236}">
                  <a16:creationId xmlns:a16="http://schemas.microsoft.com/office/drawing/2014/main" id="{52557981-3FAD-FB6F-740A-1A651E436FDD}"/>
                </a:ext>
              </a:extLst>
            </p:cNvPr>
            <p:cNvSpPr txBox="1"/>
            <p:nvPr/>
          </p:nvSpPr>
          <p:spPr>
            <a:xfrm>
              <a:off x="6001028" y="3823919"/>
              <a:ext cx="555760" cy="1951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200" kern="10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AI</a:t>
              </a:r>
              <a:r>
                <a:rPr lang="zh-CN" altLang="zh-CN" sz="1200" kern="10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算法</a:t>
              </a:r>
              <a:endParaRPr lang="zh-CN" altLang="en-US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1245" name="组合 1244">
              <a:extLst>
                <a:ext uri="{FF2B5EF4-FFF2-40B4-BE49-F238E27FC236}">
                  <a16:creationId xmlns:a16="http://schemas.microsoft.com/office/drawing/2014/main" id="{3E028ED8-9D62-6A79-48BA-6BBBF4B1D921}"/>
                </a:ext>
              </a:extLst>
            </p:cNvPr>
            <p:cNvGrpSpPr/>
            <p:nvPr/>
          </p:nvGrpSpPr>
          <p:grpSpPr>
            <a:xfrm>
              <a:off x="6548283" y="4537066"/>
              <a:ext cx="555760" cy="555760"/>
              <a:chOff x="4241801" y="2163429"/>
              <a:chExt cx="914400" cy="914400"/>
            </a:xfrm>
          </p:grpSpPr>
          <p:sp>
            <p:nvSpPr>
              <p:cNvPr id="1249" name="椭圆 1248">
                <a:extLst>
                  <a:ext uri="{FF2B5EF4-FFF2-40B4-BE49-F238E27FC236}">
                    <a16:creationId xmlns:a16="http://schemas.microsoft.com/office/drawing/2014/main" id="{5BFDE760-135F-9A99-765F-DB0746DF3E98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60000">
                    <a:schemeClr val="bg1">
                      <a:alpha val="0"/>
                    </a:schemeClr>
                  </a:gs>
                  <a:gs pos="98000">
                    <a:schemeClr val="bg1">
                      <a:alpha val="2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250" name="椭圆 1249">
                <a:extLst>
                  <a:ext uri="{FF2B5EF4-FFF2-40B4-BE49-F238E27FC236}">
                    <a16:creationId xmlns:a16="http://schemas.microsoft.com/office/drawing/2014/main" id="{89813B03-4DB7-652A-9059-EF64774D2FF7}"/>
                  </a:ext>
                </a:extLst>
              </p:cNvPr>
              <p:cNvSpPr/>
              <p:nvPr/>
            </p:nvSpPr>
            <p:spPr>
              <a:xfrm flipH="1" flipV="1"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3AF4F8">
                      <a:alpha val="50000"/>
                    </a:srgbClr>
                  </a:gs>
                  <a:gs pos="32000">
                    <a:srgbClr val="3AF4F8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251" name="椭圆 1250">
                <a:extLst>
                  <a:ext uri="{FF2B5EF4-FFF2-40B4-BE49-F238E27FC236}">
                    <a16:creationId xmlns:a16="http://schemas.microsoft.com/office/drawing/2014/main" id="{FBC45ED4-AD92-6B98-A731-3953C623693B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8D02F3"/>
                  </a:gs>
                  <a:gs pos="50000">
                    <a:srgbClr val="8D02F3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246" name="文本框 1245">
              <a:extLst>
                <a:ext uri="{FF2B5EF4-FFF2-40B4-BE49-F238E27FC236}">
                  <a16:creationId xmlns:a16="http://schemas.microsoft.com/office/drawing/2014/main" id="{25B6ED7F-830A-DDEA-CC1A-E03E3B74365C}"/>
                </a:ext>
              </a:extLst>
            </p:cNvPr>
            <p:cNvSpPr txBox="1"/>
            <p:nvPr/>
          </p:nvSpPr>
          <p:spPr>
            <a:xfrm>
              <a:off x="6548283" y="4630772"/>
              <a:ext cx="555760" cy="3903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zh-CN" sz="1200" kern="10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道路</a:t>
              </a:r>
              <a:endParaRPr lang="en-US" altLang="zh-CN" sz="1200" kern="1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  <a:p>
              <a:pPr algn="ctr"/>
              <a:r>
                <a:rPr lang="zh-CN" altLang="zh-CN" sz="1200" kern="10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安全</a:t>
              </a:r>
              <a:endParaRPr lang="zh-CN" altLang="en-US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cxnSp>
          <p:nvCxnSpPr>
            <p:cNvPr id="1247" name="直接连接符 1246">
              <a:extLst>
                <a:ext uri="{FF2B5EF4-FFF2-40B4-BE49-F238E27FC236}">
                  <a16:creationId xmlns:a16="http://schemas.microsoft.com/office/drawing/2014/main" id="{85CBA343-E39F-0ABE-DAD8-DB6190CF1623}"/>
                </a:ext>
              </a:extLst>
            </p:cNvPr>
            <p:cNvCxnSpPr>
              <a:cxnSpLocks/>
              <a:endCxn id="1246" idx="1"/>
            </p:cNvCxnSpPr>
            <p:nvPr/>
          </p:nvCxnSpPr>
          <p:spPr>
            <a:xfrm>
              <a:off x="5971705" y="4743252"/>
              <a:ext cx="576578" cy="82711"/>
            </a:xfrm>
            <a:prstGeom prst="line">
              <a:avLst/>
            </a:prstGeom>
            <a:ln w="6350">
              <a:gradFill>
                <a:gsLst>
                  <a:gs pos="0">
                    <a:srgbClr val="3AF4F8">
                      <a:alpha val="0"/>
                    </a:srgbClr>
                  </a:gs>
                  <a:gs pos="50000">
                    <a:schemeClr val="bg1">
                      <a:alpha val="50000"/>
                    </a:schemeClr>
                  </a:gs>
                  <a:gs pos="100000">
                    <a:srgbClr val="3AF4F8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8" name="直接连接符 1247">
              <a:extLst>
                <a:ext uri="{FF2B5EF4-FFF2-40B4-BE49-F238E27FC236}">
                  <a16:creationId xmlns:a16="http://schemas.microsoft.com/office/drawing/2014/main" id="{446505D6-293D-3008-BE8B-68A54257835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60156" y="4106867"/>
              <a:ext cx="159955" cy="189738"/>
            </a:xfrm>
            <a:prstGeom prst="line">
              <a:avLst/>
            </a:prstGeom>
            <a:ln w="6350">
              <a:gradFill>
                <a:gsLst>
                  <a:gs pos="0">
                    <a:srgbClr val="3AF4F8">
                      <a:alpha val="0"/>
                    </a:srgbClr>
                  </a:gs>
                  <a:gs pos="50000">
                    <a:schemeClr val="bg1">
                      <a:alpha val="50000"/>
                    </a:schemeClr>
                  </a:gs>
                  <a:gs pos="100000">
                    <a:srgbClr val="3AF4F8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7" name="六边形 1236">
            <a:extLst>
              <a:ext uri="{FF2B5EF4-FFF2-40B4-BE49-F238E27FC236}">
                <a16:creationId xmlns:a16="http://schemas.microsoft.com/office/drawing/2014/main" id="{9DAF9551-E5E8-F69A-330E-E97E51DD4E86}"/>
              </a:ext>
            </a:extLst>
          </p:cNvPr>
          <p:cNvSpPr/>
          <p:nvPr/>
        </p:nvSpPr>
        <p:spPr>
          <a:xfrm>
            <a:off x="4755803" y="1662067"/>
            <a:ext cx="2686688" cy="881492"/>
          </a:xfrm>
          <a:prstGeom prst="hexagon">
            <a:avLst>
              <a:gd name="adj" fmla="val 68293"/>
              <a:gd name="vf" fmla="val 115470"/>
            </a:avLst>
          </a:prstGeom>
          <a:gradFill flip="none" rotWithShape="1">
            <a:gsLst>
              <a:gs pos="0">
                <a:srgbClr val="3AF4F8">
                  <a:alpha val="10000"/>
                </a:srgbClr>
              </a:gs>
              <a:gs pos="100000">
                <a:srgbClr val="3AF4F8">
                  <a:alpha val="40000"/>
                </a:srgbClr>
              </a:gs>
            </a:gsLst>
            <a:lin ang="2700000" scaled="1"/>
            <a:tileRect/>
          </a:gradFill>
          <a:ln>
            <a:noFill/>
          </a:ln>
          <a:scene3d>
            <a:camera prst="orthographicFront">
              <a:rot lat="21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8" name="平行四边形 1237">
            <a:extLst>
              <a:ext uri="{FF2B5EF4-FFF2-40B4-BE49-F238E27FC236}">
                <a16:creationId xmlns:a16="http://schemas.microsoft.com/office/drawing/2014/main" id="{E6208596-97AE-5DA3-11F4-12E69BC7DD88}"/>
              </a:ext>
            </a:extLst>
          </p:cNvPr>
          <p:cNvSpPr/>
          <p:nvPr/>
        </p:nvSpPr>
        <p:spPr>
          <a:xfrm rot="16200000" flipH="1">
            <a:off x="5244573" y="3651472"/>
            <a:ext cx="3798173" cy="601715"/>
          </a:xfrm>
          <a:prstGeom prst="parallelogram">
            <a:avLst>
              <a:gd name="adj" fmla="val 61038"/>
            </a:avLst>
          </a:prstGeom>
          <a:gradFill flip="none" rotWithShape="1">
            <a:gsLst>
              <a:gs pos="36000">
                <a:srgbClr val="3AF4F8">
                  <a:alpha val="0"/>
                </a:srgbClr>
              </a:gs>
              <a:gs pos="100000">
                <a:srgbClr val="3AF4F8">
                  <a:alpha val="2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9" name="平行四边形 1238">
            <a:extLst>
              <a:ext uri="{FF2B5EF4-FFF2-40B4-BE49-F238E27FC236}">
                <a16:creationId xmlns:a16="http://schemas.microsoft.com/office/drawing/2014/main" id="{AD96E0EA-2830-4933-F077-9B30779BB1B2}"/>
              </a:ext>
            </a:extLst>
          </p:cNvPr>
          <p:cNvSpPr/>
          <p:nvPr/>
        </p:nvSpPr>
        <p:spPr>
          <a:xfrm rot="5400000">
            <a:off x="3143824" y="3651473"/>
            <a:ext cx="3798173" cy="601715"/>
          </a:xfrm>
          <a:prstGeom prst="parallelogram">
            <a:avLst>
              <a:gd name="adj" fmla="val 61038"/>
            </a:avLst>
          </a:prstGeom>
          <a:gradFill flip="none" rotWithShape="1">
            <a:gsLst>
              <a:gs pos="36000">
                <a:srgbClr val="3AF4F8">
                  <a:alpha val="0"/>
                </a:srgbClr>
              </a:gs>
              <a:gs pos="100000">
                <a:srgbClr val="3AF4F8">
                  <a:alpha val="2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0" name="六边形 1239">
            <a:extLst>
              <a:ext uri="{FF2B5EF4-FFF2-40B4-BE49-F238E27FC236}">
                <a16:creationId xmlns:a16="http://schemas.microsoft.com/office/drawing/2014/main" id="{A5EE7C04-C9DD-C562-C738-A20180FA10E9}"/>
              </a:ext>
            </a:extLst>
          </p:cNvPr>
          <p:cNvSpPr/>
          <p:nvPr/>
        </p:nvSpPr>
        <p:spPr>
          <a:xfrm>
            <a:off x="4755803" y="1591554"/>
            <a:ext cx="2686688" cy="881492"/>
          </a:xfrm>
          <a:prstGeom prst="hexagon">
            <a:avLst>
              <a:gd name="adj" fmla="val 68293"/>
              <a:gd name="vf" fmla="val 115470"/>
            </a:avLst>
          </a:prstGeom>
          <a:noFill/>
          <a:ln>
            <a:gradFill>
              <a:gsLst>
                <a:gs pos="0">
                  <a:srgbClr val="3AF4F8">
                    <a:alpha val="20000"/>
                  </a:srgbClr>
                </a:gs>
                <a:gs pos="100000">
                  <a:srgbClr val="3AF4F8"/>
                </a:gs>
              </a:gsLst>
              <a:lin ang="5400000" scaled="1"/>
            </a:gradFill>
          </a:ln>
          <a:scene3d>
            <a:camera prst="orthographicFront">
              <a:rot lat="21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1" name="文本框 1240">
            <a:extLst>
              <a:ext uri="{FF2B5EF4-FFF2-40B4-BE49-F238E27FC236}">
                <a16:creationId xmlns:a16="http://schemas.microsoft.com/office/drawing/2014/main" id="{67465475-0915-40C9-5630-121D27C399FE}"/>
              </a:ext>
            </a:extLst>
          </p:cNvPr>
          <p:cNvSpPr txBox="1"/>
          <p:nvPr/>
        </p:nvSpPr>
        <p:spPr>
          <a:xfrm>
            <a:off x="4993818" y="1693466"/>
            <a:ext cx="21766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>
                <a:solidFill>
                  <a:srgbClr val="3AF4F8"/>
                </a:solidFill>
                <a:latin typeface="金山云技术体" pitchFamily="2" charset="-122"/>
                <a:ea typeface="金山云技术体" pitchFamily="2" charset="-122"/>
              </a:rPr>
              <a:t>提高生活品质</a:t>
            </a:r>
          </a:p>
        </p:txBody>
      </p:sp>
      <p:grpSp>
        <p:nvGrpSpPr>
          <p:cNvPr id="1288" name="组合 1287">
            <a:extLst>
              <a:ext uri="{FF2B5EF4-FFF2-40B4-BE49-F238E27FC236}">
                <a16:creationId xmlns:a16="http://schemas.microsoft.com/office/drawing/2014/main" id="{3CF42881-144B-024F-192C-3E2687351E67}"/>
              </a:ext>
            </a:extLst>
          </p:cNvPr>
          <p:cNvGrpSpPr/>
          <p:nvPr/>
        </p:nvGrpSpPr>
        <p:grpSpPr>
          <a:xfrm>
            <a:off x="8178528" y="5008995"/>
            <a:ext cx="3329879" cy="1384809"/>
            <a:chOff x="5027044" y="2185914"/>
            <a:chExt cx="2144393" cy="891798"/>
          </a:xfrm>
          <a:scene3d>
            <a:camera prst="orthographicFront">
              <a:rot lat="2100000" lon="0" rev="0"/>
            </a:camera>
            <a:lightRig rig="threePt" dir="t"/>
          </a:scene3d>
        </p:grpSpPr>
        <p:sp>
          <p:nvSpPr>
            <p:cNvPr id="1332" name="六边形 1331">
              <a:extLst>
                <a:ext uri="{FF2B5EF4-FFF2-40B4-BE49-F238E27FC236}">
                  <a16:creationId xmlns:a16="http://schemas.microsoft.com/office/drawing/2014/main" id="{0D5B60D0-A0B8-E6D3-8B54-711F9A0732B0}"/>
                </a:ext>
              </a:extLst>
            </p:cNvPr>
            <p:cNvSpPr/>
            <p:nvPr/>
          </p:nvSpPr>
          <p:spPr>
            <a:xfrm>
              <a:off x="5027045" y="2308581"/>
              <a:ext cx="2144392" cy="769131"/>
            </a:xfrm>
            <a:prstGeom prst="hexagon">
              <a:avLst>
                <a:gd name="adj" fmla="val 68293"/>
                <a:gd name="vf" fmla="val 115470"/>
              </a:avLst>
            </a:prstGeom>
            <a:gradFill>
              <a:gsLst>
                <a:gs pos="33000">
                  <a:srgbClr val="3AF4F8">
                    <a:alpha val="0"/>
                  </a:srgbClr>
                </a:gs>
                <a:gs pos="100000">
                  <a:srgbClr val="3AF4F8">
                    <a:alpha val="10000"/>
                  </a:srgbClr>
                </a:gs>
              </a:gsLst>
              <a:lin ang="5400000" scaled="1"/>
            </a:gradFill>
            <a:ln w="6350">
              <a:gradFill>
                <a:gsLst>
                  <a:gs pos="0">
                    <a:srgbClr val="3AF4F8">
                      <a:alpha val="0"/>
                    </a:srgbClr>
                  </a:gs>
                  <a:gs pos="100000">
                    <a:srgbClr val="3AF4F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3" name="六边形 1332">
              <a:extLst>
                <a:ext uri="{FF2B5EF4-FFF2-40B4-BE49-F238E27FC236}">
                  <a16:creationId xmlns:a16="http://schemas.microsoft.com/office/drawing/2014/main" id="{36F3ECDD-618D-9C28-6BCB-7E4EB5B76CBC}"/>
                </a:ext>
              </a:extLst>
            </p:cNvPr>
            <p:cNvSpPr/>
            <p:nvPr/>
          </p:nvSpPr>
          <p:spPr>
            <a:xfrm>
              <a:off x="5027044" y="2272121"/>
              <a:ext cx="2144392" cy="769131"/>
            </a:xfrm>
            <a:prstGeom prst="hexagon">
              <a:avLst>
                <a:gd name="adj" fmla="val 68293"/>
                <a:gd name="vf" fmla="val 115470"/>
              </a:avLst>
            </a:prstGeom>
            <a:gradFill>
              <a:gsLst>
                <a:gs pos="0">
                  <a:srgbClr val="8D02F3">
                    <a:alpha val="0"/>
                  </a:srgbClr>
                </a:gs>
                <a:gs pos="100000">
                  <a:srgbClr val="8D02F3">
                    <a:alpha val="2000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rgbClr val="8D02F3">
                      <a:alpha val="0"/>
                    </a:srgbClr>
                  </a:gs>
                  <a:gs pos="100000">
                    <a:srgbClr val="8D02F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34" name="直接连接符 1333">
              <a:extLst>
                <a:ext uri="{FF2B5EF4-FFF2-40B4-BE49-F238E27FC236}">
                  <a16:creationId xmlns:a16="http://schemas.microsoft.com/office/drawing/2014/main" id="{41759E56-90A5-6AD8-B761-A0115FCEFDD8}"/>
                </a:ext>
              </a:extLst>
            </p:cNvPr>
            <p:cNvCxnSpPr/>
            <p:nvPr/>
          </p:nvCxnSpPr>
          <p:spPr>
            <a:xfrm>
              <a:off x="6966322" y="2469748"/>
              <a:ext cx="0" cy="154157"/>
            </a:xfrm>
            <a:prstGeom prst="line">
              <a:avLst/>
            </a:prstGeom>
            <a:ln w="12700">
              <a:solidFill>
                <a:srgbClr val="3AF4F8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5" name="直接连接符 1334">
              <a:extLst>
                <a:ext uri="{FF2B5EF4-FFF2-40B4-BE49-F238E27FC236}">
                  <a16:creationId xmlns:a16="http://schemas.microsoft.com/office/drawing/2014/main" id="{9298188C-1BA1-35EE-902A-AE425019057E}"/>
                </a:ext>
              </a:extLst>
            </p:cNvPr>
            <p:cNvCxnSpPr/>
            <p:nvPr/>
          </p:nvCxnSpPr>
          <p:spPr>
            <a:xfrm>
              <a:off x="5233959" y="2469748"/>
              <a:ext cx="0" cy="154157"/>
            </a:xfrm>
            <a:prstGeom prst="line">
              <a:avLst/>
            </a:prstGeom>
            <a:ln w="12700">
              <a:solidFill>
                <a:srgbClr val="3AF4F8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6" name="六边形 1335">
              <a:extLst>
                <a:ext uri="{FF2B5EF4-FFF2-40B4-BE49-F238E27FC236}">
                  <a16:creationId xmlns:a16="http://schemas.microsoft.com/office/drawing/2014/main" id="{EA252298-2FF2-4027-0EF0-532A012D045B}"/>
                </a:ext>
              </a:extLst>
            </p:cNvPr>
            <p:cNvSpPr/>
            <p:nvPr/>
          </p:nvSpPr>
          <p:spPr>
            <a:xfrm>
              <a:off x="5235389" y="2185914"/>
              <a:ext cx="1730188" cy="567668"/>
            </a:xfrm>
            <a:prstGeom prst="hexagon">
              <a:avLst>
                <a:gd name="adj" fmla="val 68293"/>
                <a:gd name="vf" fmla="val 115470"/>
              </a:avLst>
            </a:prstGeom>
            <a:noFill/>
            <a:ln>
              <a:gradFill>
                <a:gsLst>
                  <a:gs pos="0">
                    <a:srgbClr val="3AF4F8">
                      <a:alpha val="20000"/>
                    </a:srgbClr>
                  </a:gs>
                  <a:gs pos="100000">
                    <a:srgbClr val="3AF4F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7" name="六边形 1336">
              <a:extLst>
                <a:ext uri="{FF2B5EF4-FFF2-40B4-BE49-F238E27FC236}">
                  <a16:creationId xmlns:a16="http://schemas.microsoft.com/office/drawing/2014/main" id="{20B29D5E-7190-83F5-CF45-541D60D9F937}"/>
                </a:ext>
              </a:extLst>
            </p:cNvPr>
            <p:cNvSpPr/>
            <p:nvPr/>
          </p:nvSpPr>
          <p:spPr>
            <a:xfrm>
              <a:off x="5235388" y="2340073"/>
              <a:ext cx="1730188" cy="567669"/>
            </a:xfrm>
            <a:prstGeom prst="hexagon">
              <a:avLst>
                <a:gd name="adj" fmla="val 68293"/>
                <a:gd name="vf" fmla="val 115470"/>
              </a:avLst>
            </a:prstGeom>
            <a:noFill/>
            <a:ln>
              <a:gradFill>
                <a:gsLst>
                  <a:gs pos="11000">
                    <a:srgbClr val="3AF4F8">
                      <a:alpha val="0"/>
                    </a:srgbClr>
                  </a:gs>
                  <a:gs pos="100000">
                    <a:srgbClr val="3AF4F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38" name="直接连接符 1337">
              <a:extLst>
                <a:ext uri="{FF2B5EF4-FFF2-40B4-BE49-F238E27FC236}">
                  <a16:creationId xmlns:a16="http://schemas.microsoft.com/office/drawing/2014/main" id="{8574964B-9227-5309-7152-AEE3D0C04E0F}"/>
                </a:ext>
              </a:extLst>
            </p:cNvPr>
            <p:cNvCxnSpPr>
              <a:stCxn id="1336" idx="1"/>
              <a:endCxn id="1337" idx="1"/>
            </p:cNvCxnSpPr>
            <p:nvPr/>
          </p:nvCxnSpPr>
          <p:spPr>
            <a:xfrm>
              <a:off x="6577898" y="2753584"/>
              <a:ext cx="0" cy="154157"/>
            </a:xfrm>
            <a:prstGeom prst="line">
              <a:avLst/>
            </a:prstGeom>
            <a:ln w="12700">
              <a:solidFill>
                <a:srgbClr val="3AF4F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9" name="直接连接符 1338">
              <a:extLst>
                <a:ext uri="{FF2B5EF4-FFF2-40B4-BE49-F238E27FC236}">
                  <a16:creationId xmlns:a16="http://schemas.microsoft.com/office/drawing/2014/main" id="{D7082791-3F5A-79E9-5583-450DC7C5FF11}"/>
                </a:ext>
              </a:extLst>
            </p:cNvPr>
            <p:cNvCxnSpPr/>
            <p:nvPr/>
          </p:nvCxnSpPr>
          <p:spPr>
            <a:xfrm>
              <a:off x="5629878" y="2753584"/>
              <a:ext cx="0" cy="154157"/>
            </a:xfrm>
            <a:prstGeom prst="line">
              <a:avLst/>
            </a:prstGeom>
            <a:ln w="12700">
              <a:solidFill>
                <a:srgbClr val="3AF4F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40" name="六边形 1339">
              <a:extLst>
                <a:ext uri="{FF2B5EF4-FFF2-40B4-BE49-F238E27FC236}">
                  <a16:creationId xmlns:a16="http://schemas.microsoft.com/office/drawing/2014/main" id="{9A1404A8-68B8-9FDE-6048-DA080FB5A1D0}"/>
                </a:ext>
              </a:extLst>
            </p:cNvPr>
            <p:cNvSpPr/>
            <p:nvPr/>
          </p:nvSpPr>
          <p:spPr>
            <a:xfrm>
              <a:off x="5385685" y="2256338"/>
              <a:ext cx="1428736" cy="426814"/>
            </a:xfrm>
            <a:prstGeom prst="hexagon">
              <a:avLst>
                <a:gd name="adj" fmla="val 68293"/>
                <a:gd name="vf" fmla="val 115470"/>
              </a:avLst>
            </a:prstGeom>
            <a:noFill/>
            <a:ln w="38100">
              <a:gradFill flip="none" rotWithShape="1">
                <a:gsLst>
                  <a:gs pos="80000">
                    <a:srgbClr val="8D02F3">
                      <a:alpha val="20000"/>
                    </a:srgbClr>
                  </a:gs>
                  <a:gs pos="20000">
                    <a:srgbClr val="8D02F3">
                      <a:alpha val="20000"/>
                    </a:srgbClr>
                  </a:gs>
                  <a:gs pos="0">
                    <a:srgbClr val="3AF4F8"/>
                  </a:gs>
                  <a:gs pos="100000">
                    <a:srgbClr val="3AF4F8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89" name="组合 1288">
            <a:extLst>
              <a:ext uri="{FF2B5EF4-FFF2-40B4-BE49-F238E27FC236}">
                <a16:creationId xmlns:a16="http://schemas.microsoft.com/office/drawing/2014/main" id="{A48E4E31-7E9C-C9D9-0A89-8E475E1F8EC7}"/>
              </a:ext>
            </a:extLst>
          </p:cNvPr>
          <p:cNvGrpSpPr/>
          <p:nvPr/>
        </p:nvGrpSpPr>
        <p:grpSpPr>
          <a:xfrm>
            <a:off x="8796423" y="2534148"/>
            <a:ext cx="1855410" cy="1389207"/>
            <a:chOff x="5120614" y="1980668"/>
            <a:chExt cx="1961160" cy="1468386"/>
          </a:xfrm>
        </p:grpSpPr>
        <p:grpSp>
          <p:nvGrpSpPr>
            <p:cNvPr id="1314" name="组合 1313">
              <a:extLst>
                <a:ext uri="{FF2B5EF4-FFF2-40B4-BE49-F238E27FC236}">
                  <a16:creationId xmlns:a16="http://schemas.microsoft.com/office/drawing/2014/main" id="{94D9E55C-6712-FEF4-3ABA-18CD6B74C33E}"/>
                </a:ext>
              </a:extLst>
            </p:cNvPr>
            <p:cNvGrpSpPr/>
            <p:nvPr/>
          </p:nvGrpSpPr>
          <p:grpSpPr>
            <a:xfrm>
              <a:off x="5120614" y="2536428"/>
              <a:ext cx="761705" cy="761704"/>
              <a:chOff x="4911334" y="2324140"/>
              <a:chExt cx="914400" cy="914400"/>
            </a:xfrm>
          </p:grpSpPr>
          <p:grpSp>
            <p:nvGrpSpPr>
              <p:cNvPr id="1327" name="组合 1326">
                <a:extLst>
                  <a:ext uri="{FF2B5EF4-FFF2-40B4-BE49-F238E27FC236}">
                    <a16:creationId xmlns:a16="http://schemas.microsoft.com/office/drawing/2014/main" id="{CAF2F74C-4033-9188-F9E2-D508C8478283}"/>
                  </a:ext>
                </a:extLst>
              </p:cNvPr>
              <p:cNvGrpSpPr/>
              <p:nvPr/>
            </p:nvGrpSpPr>
            <p:grpSpPr>
              <a:xfrm>
                <a:off x="4911334" y="2324140"/>
                <a:ext cx="914400" cy="914400"/>
                <a:chOff x="4241801" y="2163429"/>
                <a:chExt cx="914400" cy="914400"/>
              </a:xfrm>
            </p:grpSpPr>
            <p:sp>
              <p:nvSpPr>
                <p:cNvPr id="1329" name="椭圆 1328">
                  <a:extLst>
                    <a:ext uri="{FF2B5EF4-FFF2-40B4-BE49-F238E27FC236}">
                      <a16:creationId xmlns:a16="http://schemas.microsoft.com/office/drawing/2014/main" id="{C73458DA-EDFB-8366-E65D-BE71F46B6D09}"/>
                    </a:ext>
                  </a:extLst>
                </p:cNvPr>
                <p:cNvSpPr/>
                <p:nvPr/>
              </p:nvSpPr>
              <p:spPr>
                <a:xfrm>
                  <a:off x="4241801" y="2163429"/>
                  <a:ext cx="914400" cy="914400"/>
                </a:xfrm>
                <a:prstGeom prst="ellipse">
                  <a:avLst/>
                </a:prstGeom>
                <a:gradFill flip="none" rotWithShape="1">
                  <a:gsLst>
                    <a:gs pos="60000">
                      <a:schemeClr val="bg1">
                        <a:alpha val="0"/>
                      </a:schemeClr>
                    </a:gs>
                    <a:gs pos="98000">
                      <a:schemeClr val="bg1">
                        <a:alpha val="2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1330" name="椭圆 1329">
                  <a:extLst>
                    <a:ext uri="{FF2B5EF4-FFF2-40B4-BE49-F238E27FC236}">
                      <a16:creationId xmlns:a16="http://schemas.microsoft.com/office/drawing/2014/main" id="{4C1DC480-45F1-5070-4882-DABB14D12918}"/>
                    </a:ext>
                  </a:extLst>
                </p:cNvPr>
                <p:cNvSpPr/>
                <p:nvPr/>
              </p:nvSpPr>
              <p:spPr>
                <a:xfrm flipH="1" flipV="1">
                  <a:off x="4241801" y="2163429"/>
                  <a:ext cx="914400" cy="9144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3AF4F8">
                        <a:alpha val="50000"/>
                      </a:srgbClr>
                    </a:gs>
                    <a:gs pos="32000">
                      <a:srgbClr val="3AF4F8">
                        <a:alpha val="0"/>
                      </a:srgbClr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1331" name="椭圆 1330">
                  <a:extLst>
                    <a:ext uri="{FF2B5EF4-FFF2-40B4-BE49-F238E27FC236}">
                      <a16:creationId xmlns:a16="http://schemas.microsoft.com/office/drawing/2014/main" id="{2C999B6A-3748-6783-AB1F-A42E8DC07E40}"/>
                    </a:ext>
                  </a:extLst>
                </p:cNvPr>
                <p:cNvSpPr/>
                <p:nvPr/>
              </p:nvSpPr>
              <p:spPr>
                <a:xfrm>
                  <a:off x="4241801" y="2163429"/>
                  <a:ext cx="914400" cy="9144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8D02F3"/>
                    </a:gs>
                    <a:gs pos="50000">
                      <a:srgbClr val="8D02F3">
                        <a:alpha val="0"/>
                      </a:srgbClr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</p:grpSp>
          <p:sp>
            <p:nvSpPr>
              <p:cNvPr id="1328" name="文本框 1327">
                <a:extLst>
                  <a:ext uri="{FF2B5EF4-FFF2-40B4-BE49-F238E27FC236}">
                    <a16:creationId xmlns:a16="http://schemas.microsoft.com/office/drawing/2014/main" id="{EBD9980E-DC3C-69AD-A566-AA9049E64475}"/>
                  </a:ext>
                </a:extLst>
              </p:cNvPr>
              <p:cNvSpPr txBox="1"/>
              <p:nvPr/>
            </p:nvSpPr>
            <p:spPr>
              <a:xfrm>
                <a:off x="4997595" y="2491008"/>
                <a:ext cx="741876" cy="6248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rgbClr val="3AF4F8"/>
                    </a:solidFill>
                    <a:latin typeface="金山云技术体" pitchFamily="2" charset="-122"/>
                    <a:ea typeface="金山云技术体" pitchFamily="2" charset="-122"/>
                  </a:rPr>
                  <a:t>数据</a:t>
                </a:r>
                <a:endParaRPr lang="en-US" altLang="zh-CN" sz="1600">
                  <a:solidFill>
                    <a:srgbClr val="3AF4F8"/>
                  </a:solidFill>
                  <a:latin typeface="金山云技术体" pitchFamily="2" charset="-122"/>
                  <a:ea typeface="金山云技术体" pitchFamily="2" charset="-122"/>
                </a:endParaRPr>
              </a:p>
              <a:p>
                <a:pPr algn="ctr"/>
                <a:r>
                  <a:rPr lang="zh-CN" altLang="en-US" sz="1600">
                    <a:solidFill>
                      <a:srgbClr val="3AF4F8"/>
                    </a:solidFill>
                    <a:latin typeface="金山云技术体" pitchFamily="2" charset="-122"/>
                    <a:ea typeface="金山云技术体" pitchFamily="2" charset="-122"/>
                  </a:rPr>
                  <a:t>分析</a:t>
                </a:r>
              </a:p>
            </p:txBody>
          </p:sp>
        </p:grpSp>
        <p:grpSp>
          <p:nvGrpSpPr>
            <p:cNvPr id="1315" name="组合 1314">
              <a:extLst>
                <a:ext uri="{FF2B5EF4-FFF2-40B4-BE49-F238E27FC236}">
                  <a16:creationId xmlns:a16="http://schemas.microsoft.com/office/drawing/2014/main" id="{FCDE97CA-874A-9A9D-F44E-A350E55E8A1C}"/>
                </a:ext>
              </a:extLst>
            </p:cNvPr>
            <p:cNvGrpSpPr/>
            <p:nvPr/>
          </p:nvGrpSpPr>
          <p:grpSpPr>
            <a:xfrm>
              <a:off x="5986885" y="1980668"/>
              <a:ext cx="555760" cy="555760"/>
              <a:chOff x="4241801" y="2163429"/>
              <a:chExt cx="914400" cy="914400"/>
            </a:xfrm>
          </p:grpSpPr>
          <p:sp>
            <p:nvSpPr>
              <p:cNvPr id="1324" name="椭圆 1323">
                <a:extLst>
                  <a:ext uri="{FF2B5EF4-FFF2-40B4-BE49-F238E27FC236}">
                    <a16:creationId xmlns:a16="http://schemas.microsoft.com/office/drawing/2014/main" id="{C209BFF3-17B5-C2EF-167D-B2D437A5E635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60000">
                    <a:schemeClr val="bg1">
                      <a:alpha val="0"/>
                    </a:schemeClr>
                  </a:gs>
                  <a:gs pos="98000">
                    <a:schemeClr val="bg1">
                      <a:alpha val="2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325" name="椭圆 1324">
                <a:extLst>
                  <a:ext uri="{FF2B5EF4-FFF2-40B4-BE49-F238E27FC236}">
                    <a16:creationId xmlns:a16="http://schemas.microsoft.com/office/drawing/2014/main" id="{8202198A-CED3-95B9-F1BA-2CD5C247E95E}"/>
                  </a:ext>
                </a:extLst>
              </p:cNvPr>
              <p:cNvSpPr/>
              <p:nvPr/>
            </p:nvSpPr>
            <p:spPr>
              <a:xfrm flipH="1" flipV="1"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3AF4F8">
                      <a:alpha val="50000"/>
                    </a:srgbClr>
                  </a:gs>
                  <a:gs pos="32000">
                    <a:srgbClr val="3AF4F8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326" name="椭圆 1325">
                <a:extLst>
                  <a:ext uri="{FF2B5EF4-FFF2-40B4-BE49-F238E27FC236}">
                    <a16:creationId xmlns:a16="http://schemas.microsoft.com/office/drawing/2014/main" id="{A257DAF0-1460-F4D8-6FCB-D265EAE927FD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8D02F3"/>
                  </a:gs>
                  <a:gs pos="50000">
                    <a:srgbClr val="8D02F3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316" name="文本框 1315">
              <a:extLst>
                <a:ext uri="{FF2B5EF4-FFF2-40B4-BE49-F238E27FC236}">
                  <a16:creationId xmlns:a16="http://schemas.microsoft.com/office/drawing/2014/main" id="{15B999E8-4215-E8FD-7BC5-C56FD3AB7A7E}"/>
                </a:ext>
              </a:extLst>
            </p:cNvPr>
            <p:cNvSpPr txBox="1"/>
            <p:nvPr/>
          </p:nvSpPr>
          <p:spPr>
            <a:xfrm>
              <a:off x="5986885" y="2074374"/>
              <a:ext cx="55576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分析</a:t>
              </a:r>
              <a:endParaRPr lang="en-US" altLang="zh-CN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algn="ctr"/>
              <a:r>
                <a:rPr lang="zh-CN" altLang="en-US" sz="12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数据</a:t>
              </a:r>
            </a:p>
          </p:txBody>
        </p:sp>
        <p:grpSp>
          <p:nvGrpSpPr>
            <p:cNvPr id="1317" name="组合 1316">
              <a:extLst>
                <a:ext uri="{FF2B5EF4-FFF2-40B4-BE49-F238E27FC236}">
                  <a16:creationId xmlns:a16="http://schemas.microsoft.com/office/drawing/2014/main" id="{7EDAEDB6-0822-AC9B-40C3-FBB9B3F292C5}"/>
                </a:ext>
              </a:extLst>
            </p:cNvPr>
            <p:cNvGrpSpPr/>
            <p:nvPr/>
          </p:nvGrpSpPr>
          <p:grpSpPr>
            <a:xfrm>
              <a:off x="6526014" y="2893294"/>
              <a:ext cx="555760" cy="555760"/>
              <a:chOff x="4241801" y="2163429"/>
              <a:chExt cx="914400" cy="914400"/>
            </a:xfrm>
          </p:grpSpPr>
          <p:sp>
            <p:nvSpPr>
              <p:cNvPr id="1321" name="椭圆 1320">
                <a:extLst>
                  <a:ext uri="{FF2B5EF4-FFF2-40B4-BE49-F238E27FC236}">
                    <a16:creationId xmlns:a16="http://schemas.microsoft.com/office/drawing/2014/main" id="{9B24F85A-8446-6DB1-87FC-41AB4557BD6C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60000">
                    <a:schemeClr val="bg1">
                      <a:alpha val="0"/>
                    </a:schemeClr>
                  </a:gs>
                  <a:gs pos="98000">
                    <a:schemeClr val="bg1">
                      <a:alpha val="2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322" name="椭圆 1321">
                <a:extLst>
                  <a:ext uri="{FF2B5EF4-FFF2-40B4-BE49-F238E27FC236}">
                    <a16:creationId xmlns:a16="http://schemas.microsoft.com/office/drawing/2014/main" id="{7372442A-683D-1E58-9A71-4A7916227FE3}"/>
                  </a:ext>
                </a:extLst>
              </p:cNvPr>
              <p:cNvSpPr/>
              <p:nvPr/>
            </p:nvSpPr>
            <p:spPr>
              <a:xfrm flipH="1" flipV="1"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3AF4F8">
                      <a:alpha val="50000"/>
                    </a:srgbClr>
                  </a:gs>
                  <a:gs pos="32000">
                    <a:srgbClr val="3AF4F8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323" name="椭圆 1322">
                <a:extLst>
                  <a:ext uri="{FF2B5EF4-FFF2-40B4-BE49-F238E27FC236}">
                    <a16:creationId xmlns:a16="http://schemas.microsoft.com/office/drawing/2014/main" id="{767F75FB-A5D3-0057-B7A3-05951641F3B4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8D02F3"/>
                  </a:gs>
                  <a:gs pos="50000">
                    <a:srgbClr val="8D02F3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318" name="文本框 1317">
              <a:extLst>
                <a:ext uri="{FF2B5EF4-FFF2-40B4-BE49-F238E27FC236}">
                  <a16:creationId xmlns:a16="http://schemas.microsoft.com/office/drawing/2014/main" id="{A0B95B1C-E500-E3BB-3342-61DD88355B76}"/>
                </a:ext>
              </a:extLst>
            </p:cNvPr>
            <p:cNvSpPr txBox="1"/>
            <p:nvPr/>
          </p:nvSpPr>
          <p:spPr>
            <a:xfrm>
              <a:off x="6526014" y="2987000"/>
              <a:ext cx="555760" cy="3903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自动</a:t>
              </a:r>
              <a:endParaRPr lang="en-US" altLang="zh-CN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algn="ctr"/>
              <a:r>
                <a:rPr lang="zh-CN" altLang="en-US" sz="12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调节</a:t>
              </a:r>
            </a:p>
          </p:txBody>
        </p:sp>
        <p:cxnSp>
          <p:nvCxnSpPr>
            <p:cNvPr id="1319" name="直接连接符 1318">
              <a:extLst>
                <a:ext uri="{FF2B5EF4-FFF2-40B4-BE49-F238E27FC236}">
                  <a16:creationId xmlns:a16="http://schemas.microsoft.com/office/drawing/2014/main" id="{EC55AD6D-2BF6-3981-3685-0511437B38FF}"/>
                </a:ext>
              </a:extLst>
            </p:cNvPr>
            <p:cNvCxnSpPr>
              <a:cxnSpLocks/>
              <a:endCxn id="1318" idx="1"/>
            </p:cNvCxnSpPr>
            <p:nvPr/>
          </p:nvCxnSpPr>
          <p:spPr>
            <a:xfrm>
              <a:off x="5860156" y="3067859"/>
              <a:ext cx="665859" cy="114332"/>
            </a:xfrm>
            <a:prstGeom prst="line">
              <a:avLst/>
            </a:prstGeom>
            <a:ln w="6350">
              <a:gradFill>
                <a:gsLst>
                  <a:gs pos="0">
                    <a:srgbClr val="3AF4F8">
                      <a:alpha val="0"/>
                    </a:srgbClr>
                  </a:gs>
                  <a:gs pos="50000">
                    <a:schemeClr val="bg1">
                      <a:alpha val="50000"/>
                    </a:schemeClr>
                  </a:gs>
                  <a:gs pos="100000">
                    <a:srgbClr val="3AF4F8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0" name="直接连接符 1319">
              <a:extLst>
                <a:ext uri="{FF2B5EF4-FFF2-40B4-BE49-F238E27FC236}">
                  <a16:creationId xmlns:a16="http://schemas.microsoft.com/office/drawing/2014/main" id="{387E557A-925E-1156-CCB3-308EB2CBC0B9}"/>
                </a:ext>
              </a:extLst>
            </p:cNvPr>
            <p:cNvCxnSpPr>
              <a:cxnSpLocks/>
              <a:stCxn id="1331" idx="7"/>
            </p:cNvCxnSpPr>
            <p:nvPr/>
          </p:nvCxnSpPr>
          <p:spPr>
            <a:xfrm flipV="1">
              <a:off x="5770770" y="2431386"/>
              <a:ext cx="249341" cy="216591"/>
            </a:xfrm>
            <a:prstGeom prst="line">
              <a:avLst/>
            </a:prstGeom>
            <a:ln w="6350">
              <a:gradFill>
                <a:gsLst>
                  <a:gs pos="0">
                    <a:srgbClr val="3AF4F8">
                      <a:alpha val="0"/>
                    </a:srgbClr>
                  </a:gs>
                  <a:gs pos="50000">
                    <a:schemeClr val="bg1">
                      <a:alpha val="50000"/>
                    </a:schemeClr>
                  </a:gs>
                  <a:gs pos="100000">
                    <a:srgbClr val="3AF4F8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90" name="组合 1289">
            <a:extLst>
              <a:ext uri="{FF2B5EF4-FFF2-40B4-BE49-F238E27FC236}">
                <a16:creationId xmlns:a16="http://schemas.microsoft.com/office/drawing/2014/main" id="{E0D6EC4D-1D1D-F7E8-4082-F9768FD976F6}"/>
              </a:ext>
            </a:extLst>
          </p:cNvPr>
          <p:cNvGrpSpPr/>
          <p:nvPr/>
        </p:nvGrpSpPr>
        <p:grpSpPr>
          <a:xfrm flipH="1">
            <a:off x="9040212" y="4109235"/>
            <a:ext cx="1791912" cy="1381520"/>
            <a:chOff x="5210000" y="3632566"/>
            <a:chExt cx="1894043" cy="1460260"/>
          </a:xfrm>
        </p:grpSpPr>
        <p:grpSp>
          <p:nvGrpSpPr>
            <p:cNvPr id="1296" name="组合 1295">
              <a:extLst>
                <a:ext uri="{FF2B5EF4-FFF2-40B4-BE49-F238E27FC236}">
                  <a16:creationId xmlns:a16="http://schemas.microsoft.com/office/drawing/2014/main" id="{784E0846-F7F1-5822-C458-969B4E6FA59C}"/>
                </a:ext>
              </a:extLst>
            </p:cNvPr>
            <p:cNvGrpSpPr/>
            <p:nvPr/>
          </p:nvGrpSpPr>
          <p:grpSpPr>
            <a:xfrm flipH="1">
              <a:off x="5210000" y="4180199"/>
              <a:ext cx="761705" cy="761704"/>
              <a:chOff x="6267650" y="4137637"/>
              <a:chExt cx="914400" cy="914400"/>
            </a:xfrm>
          </p:grpSpPr>
          <p:grpSp>
            <p:nvGrpSpPr>
              <p:cNvPr id="1309" name="组合 1308">
                <a:extLst>
                  <a:ext uri="{FF2B5EF4-FFF2-40B4-BE49-F238E27FC236}">
                    <a16:creationId xmlns:a16="http://schemas.microsoft.com/office/drawing/2014/main" id="{153856D5-373A-EDDA-D05F-F69F8C0CB99D}"/>
                  </a:ext>
                </a:extLst>
              </p:cNvPr>
              <p:cNvGrpSpPr/>
              <p:nvPr/>
            </p:nvGrpSpPr>
            <p:grpSpPr>
              <a:xfrm flipH="1">
                <a:off x="6267650" y="4137637"/>
                <a:ext cx="914400" cy="914400"/>
                <a:chOff x="4241801" y="2163429"/>
                <a:chExt cx="914400" cy="914400"/>
              </a:xfrm>
            </p:grpSpPr>
            <p:sp>
              <p:nvSpPr>
                <p:cNvPr id="1311" name="椭圆 1310">
                  <a:extLst>
                    <a:ext uri="{FF2B5EF4-FFF2-40B4-BE49-F238E27FC236}">
                      <a16:creationId xmlns:a16="http://schemas.microsoft.com/office/drawing/2014/main" id="{1926510E-FA3E-6032-CCE1-E7DEA9D9CAA3}"/>
                    </a:ext>
                  </a:extLst>
                </p:cNvPr>
                <p:cNvSpPr/>
                <p:nvPr/>
              </p:nvSpPr>
              <p:spPr>
                <a:xfrm>
                  <a:off x="4241801" y="2163429"/>
                  <a:ext cx="914400" cy="914400"/>
                </a:xfrm>
                <a:prstGeom prst="ellipse">
                  <a:avLst/>
                </a:prstGeom>
                <a:gradFill flip="none" rotWithShape="1">
                  <a:gsLst>
                    <a:gs pos="60000">
                      <a:schemeClr val="bg1">
                        <a:alpha val="0"/>
                      </a:schemeClr>
                    </a:gs>
                    <a:gs pos="98000">
                      <a:schemeClr val="bg1">
                        <a:alpha val="2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1312" name="椭圆 1311">
                  <a:extLst>
                    <a:ext uri="{FF2B5EF4-FFF2-40B4-BE49-F238E27FC236}">
                      <a16:creationId xmlns:a16="http://schemas.microsoft.com/office/drawing/2014/main" id="{2C3441FE-5AB5-B6A8-A582-5445BA7E7C4E}"/>
                    </a:ext>
                  </a:extLst>
                </p:cNvPr>
                <p:cNvSpPr/>
                <p:nvPr/>
              </p:nvSpPr>
              <p:spPr>
                <a:xfrm flipH="1" flipV="1">
                  <a:off x="4241801" y="2163429"/>
                  <a:ext cx="914400" cy="9144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3AF4F8">
                        <a:alpha val="50000"/>
                      </a:srgbClr>
                    </a:gs>
                    <a:gs pos="32000">
                      <a:srgbClr val="3AF4F8">
                        <a:alpha val="0"/>
                      </a:srgbClr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1313" name="椭圆 1312">
                  <a:extLst>
                    <a:ext uri="{FF2B5EF4-FFF2-40B4-BE49-F238E27FC236}">
                      <a16:creationId xmlns:a16="http://schemas.microsoft.com/office/drawing/2014/main" id="{B42294E7-C597-72F5-F012-9DC3B8A5E547}"/>
                    </a:ext>
                  </a:extLst>
                </p:cNvPr>
                <p:cNvSpPr/>
                <p:nvPr/>
              </p:nvSpPr>
              <p:spPr>
                <a:xfrm>
                  <a:off x="4241801" y="2163429"/>
                  <a:ext cx="914400" cy="9144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8D02F3"/>
                    </a:gs>
                    <a:gs pos="50000">
                      <a:srgbClr val="8D02F3">
                        <a:alpha val="0"/>
                      </a:srgbClr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</p:grpSp>
          <p:sp>
            <p:nvSpPr>
              <p:cNvPr id="1310" name="文本框 1309">
                <a:extLst>
                  <a:ext uri="{FF2B5EF4-FFF2-40B4-BE49-F238E27FC236}">
                    <a16:creationId xmlns:a16="http://schemas.microsoft.com/office/drawing/2014/main" id="{E3B4B193-DDD1-D947-8B46-CB52EDC34D7B}"/>
                  </a:ext>
                </a:extLst>
              </p:cNvPr>
              <p:cNvSpPr txBox="1"/>
              <p:nvPr/>
            </p:nvSpPr>
            <p:spPr>
              <a:xfrm flipH="1">
                <a:off x="6353913" y="4304505"/>
                <a:ext cx="741876" cy="6248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rgbClr val="24DFFF"/>
                    </a:solidFill>
                    <a:latin typeface="金山云技术体" pitchFamily="2" charset="-122"/>
                    <a:ea typeface="金山云技术体" pitchFamily="2" charset="-122"/>
                  </a:rPr>
                  <a:t>写作</a:t>
                </a:r>
                <a:endParaRPr lang="en-US" altLang="zh-CN" sz="1600">
                  <a:solidFill>
                    <a:srgbClr val="24DFFF"/>
                  </a:solidFill>
                  <a:latin typeface="金山云技术体" pitchFamily="2" charset="-122"/>
                  <a:ea typeface="金山云技术体" pitchFamily="2" charset="-122"/>
                </a:endParaRPr>
              </a:p>
              <a:p>
                <a:pPr algn="ctr"/>
                <a:r>
                  <a:rPr lang="zh-CN" altLang="en-US" sz="1600">
                    <a:solidFill>
                      <a:srgbClr val="24DFFF"/>
                    </a:solidFill>
                    <a:latin typeface="金山云技术体" pitchFamily="2" charset="-122"/>
                    <a:ea typeface="金山云技术体" pitchFamily="2" charset="-122"/>
                  </a:rPr>
                  <a:t>设计</a:t>
                </a:r>
              </a:p>
            </p:txBody>
          </p:sp>
        </p:grpSp>
        <p:grpSp>
          <p:nvGrpSpPr>
            <p:cNvPr id="1297" name="组合 1296">
              <a:extLst>
                <a:ext uri="{FF2B5EF4-FFF2-40B4-BE49-F238E27FC236}">
                  <a16:creationId xmlns:a16="http://schemas.microsoft.com/office/drawing/2014/main" id="{A6EF0441-2010-DAA3-1648-9DBFD9862568}"/>
                </a:ext>
              </a:extLst>
            </p:cNvPr>
            <p:cNvGrpSpPr/>
            <p:nvPr/>
          </p:nvGrpSpPr>
          <p:grpSpPr>
            <a:xfrm>
              <a:off x="6001028" y="3632566"/>
              <a:ext cx="555760" cy="555760"/>
              <a:chOff x="4241801" y="2163429"/>
              <a:chExt cx="914400" cy="914400"/>
            </a:xfrm>
          </p:grpSpPr>
          <p:sp>
            <p:nvSpPr>
              <p:cNvPr id="1306" name="椭圆 1305">
                <a:extLst>
                  <a:ext uri="{FF2B5EF4-FFF2-40B4-BE49-F238E27FC236}">
                    <a16:creationId xmlns:a16="http://schemas.microsoft.com/office/drawing/2014/main" id="{5619789F-382F-28A7-BE25-A719567C8DA7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60000">
                    <a:schemeClr val="bg1">
                      <a:alpha val="0"/>
                    </a:schemeClr>
                  </a:gs>
                  <a:gs pos="98000">
                    <a:schemeClr val="bg1">
                      <a:alpha val="2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307" name="椭圆 1306">
                <a:extLst>
                  <a:ext uri="{FF2B5EF4-FFF2-40B4-BE49-F238E27FC236}">
                    <a16:creationId xmlns:a16="http://schemas.microsoft.com/office/drawing/2014/main" id="{608317EA-CF36-6F63-CB25-9CB8BFCC485C}"/>
                  </a:ext>
                </a:extLst>
              </p:cNvPr>
              <p:cNvSpPr/>
              <p:nvPr/>
            </p:nvSpPr>
            <p:spPr>
              <a:xfrm flipH="1" flipV="1"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3AF4F8">
                      <a:alpha val="50000"/>
                    </a:srgbClr>
                  </a:gs>
                  <a:gs pos="32000">
                    <a:srgbClr val="3AF4F8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308" name="椭圆 1307">
                <a:extLst>
                  <a:ext uri="{FF2B5EF4-FFF2-40B4-BE49-F238E27FC236}">
                    <a16:creationId xmlns:a16="http://schemas.microsoft.com/office/drawing/2014/main" id="{CBFC9B51-E59D-4D9E-9B31-F065532D39E2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8D02F3"/>
                  </a:gs>
                  <a:gs pos="50000">
                    <a:srgbClr val="8D02F3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298" name="文本框 1297">
              <a:extLst>
                <a:ext uri="{FF2B5EF4-FFF2-40B4-BE49-F238E27FC236}">
                  <a16:creationId xmlns:a16="http://schemas.microsoft.com/office/drawing/2014/main" id="{1BCB5A43-0668-6FC5-419C-A5697FBABBF2}"/>
                </a:ext>
              </a:extLst>
            </p:cNvPr>
            <p:cNvSpPr txBox="1"/>
            <p:nvPr/>
          </p:nvSpPr>
          <p:spPr>
            <a:xfrm>
              <a:off x="6001028" y="3726272"/>
              <a:ext cx="555760" cy="3903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 kern="10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生成</a:t>
              </a:r>
              <a:endParaRPr lang="en-US" altLang="zh-CN" sz="1200" kern="1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  <a:p>
              <a:pPr algn="ctr"/>
              <a:r>
                <a:rPr lang="zh-CN" altLang="en-US" sz="1200" kern="10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报告</a:t>
              </a:r>
              <a:endParaRPr lang="zh-CN" altLang="en-US" sz="1200" kern="1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299" name="组合 1298">
              <a:extLst>
                <a:ext uri="{FF2B5EF4-FFF2-40B4-BE49-F238E27FC236}">
                  <a16:creationId xmlns:a16="http://schemas.microsoft.com/office/drawing/2014/main" id="{F52F8535-695C-9DF3-76CB-A3EEF374BE9D}"/>
                </a:ext>
              </a:extLst>
            </p:cNvPr>
            <p:cNvGrpSpPr/>
            <p:nvPr/>
          </p:nvGrpSpPr>
          <p:grpSpPr>
            <a:xfrm>
              <a:off x="6548283" y="4537066"/>
              <a:ext cx="555760" cy="555760"/>
              <a:chOff x="4241801" y="2163429"/>
              <a:chExt cx="914400" cy="914400"/>
            </a:xfrm>
          </p:grpSpPr>
          <p:sp>
            <p:nvSpPr>
              <p:cNvPr id="1303" name="椭圆 1302">
                <a:extLst>
                  <a:ext uri="{FF2B5EF4-FFF2-40B4-BE49-F238E27FC236}">
                    <a16:creationId xmlns:a16="http://schemas.microsoft.com/office/drawing/2014/main" id="{4967A2C7-1FF1-0CBE-8F75-5D0F7874237E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60000">
                    <a:schemeClr val="bg1">
                      <a:alpha val="0"/>
                    </a:schemeClr>
                  </a:gs>
                  <a:gs pos="98000">
                    <a:schemeClr val="bg1">
                      <a:alpha val="2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304" name="椭圆 1303">
                <a:extLst>
                  <a:ext uri="{FF2B5EF4-FFF2-40B4-BE49-F238E27FC236}">
                    <a16:creationId xmlns:a16="http://schemas.microsoft.com/office/drawing/2014/main" id="{5B89EAED-AC47-4E5A-68AB-412A7AB8422B}"/>
                  </a:ext>
                </a:extLst>
              </p:cNvPr>
              <p:cNvSpPr/>
              <p:nvPr/>
            </p:nvSpPr>
            <p:spPr>
              <a:xfrm flipH="1" flipV="1"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3AF4F8">
                      <a:alpha val="50000"/>
                    </a:srgbClr>
                  </a:gs>
                  <a:gs pos="32000">
                    <a:srgbClr val="3AF4F8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305" name="椭圆 1304">
                <a:extLst>
                  <a:ext uri="{FF2B5EF4-FFF2-40B4-BE49-F238E27FC236}">
                    <a16:creationId xmlns:a16="http://schemas.microsoft.com/office/drawing/2014/main" id="{AE11341E-0884-0B68-EE71-EF209D75E07D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8D02F3"/>
                  </a:gs>
                  <a:gs pos="50000">
                    <a:srgbClr val="8D02F3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300" name="文本框 1299">
              <a:extLst>
                <a:ext uri="{FF2B5EF4-FFF2-40B4-BE49-F238E27FC236}">
                  <a16:creationId xmlns:a16="http://schemas.microsoft.com/office/drawing/2014/main" id="{7E4A35C0-91FC-E524-EBC1-B2CBF76F3EAC}"/>
                </a:ext>
              </a:extLst>
            </p:cNvPr>
            <p:cNvSpPr txBox="1"/>
            <p:nvPr/>
          </p:nvSpPr>
          <p:spPr>
            <a:xfrm>
              <a:off x="6548283" y="4630772"/>
              <a:ext cx="555760" cy="3903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 kern="10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创建</a:t>
              </a:r>
              <a:endParaRPr lang="en-US" altLang="zh-CN" sz="1200" kern="1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  <a:p>
              <a:pPr algn="ctr"/>
              <a:r>
                <a:rPr lang="zh-CN" altLang="en-US" sz="1200" kern="10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作品</a:t>
              </a:r>
            </a:p>
          </p:txBody>
        </p:sp>
        <p:cxnSp>
          <p:nvCxnSpPr>
            <p:cNvPr id="1301" name="直接连接符 1300">
              <a:extLst>
                <a:ext uri="{FF2B5EF4-FFF2-40B4-BE49-F238E27FC236}">
                  <a16:creationId xmlns:a16="http://schemas.microsoft.com/office/drawing/2014/main" id="{570AF4ED-22A9-47E8-6AC1-92887A9E288F}"/>
                </a:ext>
              </a:extLst>
            </p:cNvPr>
            <p:cNvCxnSpPr>
              <a:cxnSpLocks/>
              <a:endCxn id="1300" idx="1"/>
            </p:cNvCxnSpPr>
            <p:nvPr/>
          </p:nvCxnSpPr>
          <p:spPr>
            <a:xfrm>
              <a:off x="5971705" y="4743252"/>
              <a:ext cx="576578" cy="82711"/>
            </a:xfrm>
            <a:prstGeom prst="line">
              <a:avLst/>
            </a:prstGeom>
            <a:ln w="6350">
              <a:gradFill>
                <a:gsLst>
                  <a:gs pos="0">
                    <a:srgbClr val="3AF4F8">
                      <a:alpha val="0"/>
                    </a:srgbClr>
                  </a:gs>
                  <a:gs pos="50000">
                    <a:schemeClr val="bg1">
                      <a:alpha val="50000"/>
                    </a:schemeClr>
                  </a:gs>
                  <a:gs pos="100000">
                    <a:srgbClr val="3AF4F8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2" name="直接连接符 1301">
              <a:extLst>
                <a:ext uri="{FF2B5EF4-FFF2-40B4-BE49-F238E27FC236}">
                  <a16:creationId xmlns:a16="http://schemas.microsoft.com/office/drawing/2014/main" id="{EBAE1B24-D7C3-C233-E18F-61CA45394DC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60156" y="4106867"/>
              <a:ext cx="159955" cy="189738"/>
            </a:xfrm>
            <a:prstGeom prst="line">
              <a:avLst/>
            </a:prstGeom>
            <a:ln w="6350">
              <a:gradFill>
                <a:gsLst>
                  <a:gs pos="0">
                    <a:srgbClr val="3AF4F8">
                      <a:alpha val="0"/>
                    </a:srgbClr>
                  </a:gs>
                  <a:gs pos="50000">
                    <a:schemeClr val="bg1">
                      <a:alpha val="50000"/>
                    </a:schemeClr>
                  </a:gs>
                  <a:gs pos="100000">
                    <a:srgbClr val="3AF4F8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91" name="六边形 1290">
            <a:extLst>
              <a:ext uri="{FF2B5EF4-FFF2-40B4-BE49-F238E27FC236}">
                <a16:creationId xmlns:a16="http://schemas.microsoft.com/office/drawing/2014/main" id="{E2A875BC-4797-0D69-7DED-CF1F591A50F1}"/>
              </a:ext>
            </a:extLst>
          </p:cNvPr>
          <p:cNvSpPr/>
          <p:nvPr/>
        </p:nvSpPr>
        <p:spPr>
          <a:xfrm>
            <a:off x="8507353" y="1662067"/>
            <a:ext cx="2686688" cy="881492"/>
          </a:xfrm>
          <a:prstGeom prst="hexagon">
            <a:avLst>
              <a:gd name="adj" fmla="val 68293"/>
              <a:gd name="vf" fmla="val 115470"/>
            </a:avLst>
          </a:prstGeom>
          <a:gradFill flip="none" rotWithShape="1">
            <a:gsLst>
              <a:gs pos="0">
                <a:srgbClr val="3AF4F8">
                  <a:alpha val="10000"/>
                </a:srgbClr>
              </a:gs>
              <a:gs pos="100000">
                <a:srgbClr val="3AF4F8">
                  <a:alpha val="40000"/>
                </a:srgbClr>
              </a:gs>
            </a:gsLst>
            <a:lin ang="2700000" scaled="1"/>
            <a:tileRect/>
          </a:gradFill>
          <a:ln>
            <a:noFill/>
          </a:ln>
          <a:scene3d>
            <a:camera prst="orthographicFront">
              <a:rot lat="21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2" name="平行四边形 1291">
            <a:extLst>
              <a:ext uri="{FF2B5EF4-FFF2-40B4-BE49-F238E27FC236}">
                <a16:creationId xmlns:a16="http://schemas.microsoft.com/office/drawing/2014/main" id="{A40D516F-D722-C5E2-B1E2-4CF598C89984}"/>
              </a:ext>
            </a:extLst>
          </p:cNvPr>
          <p:cNvSpPr/>
          <p:nvPr/>
        </p:nvSpPr>
        <p:spPr>
          <a:xfrm rot="16200000" flipH="1">
            <a:off x="8996123" y="3651472"/>
            <a:ext cx="3798173" cy="601715"/>
          </a:xfrm>
          <a:prstGeom prst="parallelogram">
            <a:avLst>
              <a:gd name="adj" fmla="val 61038"/>
            </a:avLst>
          </a:prstGeom>
          <a:gradFill flip="none" rotWithShape="1">
            <a:gsLst>
              <a:gs pos="36000">
                <a:srgbClr val="3AF4F8">
                  <a:alpha val="0"/>
                </a:srgbClr>
              </a:gs>
              <a:gs pos="100000">
                <a:srgbClr val="3AF4F8">
                  <a:alpha val="2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3" name="平行四边形 1292">
            <a:extLst>
              <a:ext uri="{FF2B5EF4-FFF2-40B4-BE49-F238E27FC236}">
                <a16:creationId xmlns:a16="http://schemas.microsoft.com/office/drawing/2014/main" id="{B3A96C9E-B9D0-6EDA-90B0-D430FB53052D}"/>
              </a:ext>
            </a:extLst>
          </p:cNvPr>
          <p:cNvSpPr/>
          <p:nvPr/>
        </p:nvSpPr>
        <p:spPr>
          <a:xfrm rot="5400000">
            <a:off x="6895374" y="3651473"/>
            <a:ext cx="3798173" cy="601715"/>
          </a:xfrm>
          <a:prstGeom prst="parallelogram">
            <a:avLst>
              <a:gd name="adj" fmla="val 61038"/>
            </a:avLst>
          </a:prstGeom>
          <a:gradFill flip="none" rotWithShape="1">
            <a:gsLst>
              <a:gs pos="36000">
                <a:srgbClr val="3AF4F8">
                  <a:alpha val="0"/>
                </a:srgbClr>
              </a:gs>
              <a:gs pos="100000">
                <a:srgbClr val="3AF4F8">
                  <a:alpha val="2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4" name="六边形 1293">
            <a:extLst>
              <a:ext uri="{FF2B5EF4-FFF2-40B4-BE49-F238E27FC236}">
                <a16:creationId xmlns:a16="http://schemas.microsoft.com/office/drawing/2014/main" id="{A5691295-1FAA-2243-DC79-2BBE477FF310}"/>
              </a:ext>
            </a:extLst>
          </p:cNvPr>
          <p:cNvSpPr/>
          <p:nvPr/>
        </p:nvSpPr>
        <p:spPr>
          <a:xfrm>
            <a:off x="8507353" y="1591554"/>
            <a:ext cx="2686688" cy="881492"/>
          </a:xfrm>
          <a:prstGeom prst="hexagon">
            <a:avLst>
              <a:gd name="adj" fmla="val 68293"/>
              <a:gd name="vf" fmla="val 115470"/>
            </a:avLst>
          </a:prstGeom>
          <a:noFill/>
          <a:ln>
            <a:gradFill>
              <a:gsLst>
                <a:gs pos="0">
                  <a:srgbClr val="3AF4F8">
                    <a:alpha val="20000"/>
                  </a:srgbClr>
                </a:gs>
                <a:gs pos="100000">
                  <a:srgbClr val="3AF4F8"/>
                </a:gs>
              </a:gsLst>
              <a:lin ang="5400000" scaled="1"/>
            </a:gradFill>
          </a:ln>
          <a:scene3d>
            <a:camera prst="orthographicFront">
              <a:rot lat="21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5" name="文本框 1294">
            <a:extLst>
              <a:ext uri="{FF2B5EF4-FFF2-40B4-BE49-F238E27FC236}">
                <a16:creationId xmlns:a16="http://schemas.microsoft.com/office/drawing/2014/main" id="{E28E32F0-087F-BEB2-3DA1-5BECDFD343EB}"/>
              </a:ext>
            </a:extLst>
          </p:cNvPr>
          <p:cNvSpPr txBox="1"/>
          <p:nvPr/>
        </p:nvSpPr>
        <p:spPr>
          <a:xfrm>
            <a:off x="8745368" y="1693466"/>
            <a:ext cx="21766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>
                <a:solidFill>
                  <a:srgbClr val="3AF4F8"/>
                </a:solidFill>
                <a:latin typeface="金山云技术体" pitchFamily="2" charset="-122"/>
                <a:ea typeface="金山云技术体" pitchFamily="2" charset="-122"/>
              </a:rPr>
              <a:t>提高工作效率</a:t>
            </a:r>
          </a:p>
        </p:txBody>
      </p:sp>
      <p:sp>
        <p:nvSpPr>
          <p:cNvPr id="1341" name="文本框 1340">
            <a:extLst>
              <a:ext uri="{FF2B5EF4-FFF2-40B4-BE49-F238E27FC236}">
                <a16:creationId xmlns:a16="http://schemas.microsoft.com/office/drawing/2014/main" id="{60003284-98AD-9875-8D1C-833D9CFCFCC8}"/>
              </a:ext>
            </a:extLst>
          </p:cNvPr>
          <p:cNvSpPr txBox="1"/>
          <p:nvPr/>
        </p:nvSpPr>
        <p:spPr>
          <a:xfrm>
            <a:off x="4581014" y="411250"/>
            <a:ext cx="3045524" cy="4310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801" b="1">
                <a:gradFill flip="none" rotWithShape="1">
                  <a:gsLst>
                    <a:gs pos="50000">
                      <a:srgbClr val="24DFFF"/>
                    </a:gs>
                    <a:gs pos="0">
                      <a:srgbClr val="8D02F3"/>
                    </a:gs>
                  </a:gsLst>
                  <a:lin ang="16200000" scaled="1"/>
                  <a:tileRect/>
                </a:gradFill>
                <a:latin typeface="金山云技术体" pitchFamily="2" charset="-122"/>
                <a:ea typeface="金山云技术体" pitchFamily="2" charset="-122"/>
              </a:rPr>
              <a:t>AI</a:t>
            </a:r>
            <a:r>
              <a:rPr lang="zh-CN" altLang="en-US" sz="2801" b="1">
                <a:gradFill flip="none" rotWithShape="1">
                  <a:gsLst>
                    <a:gs pos="50000">
                      <a:srgbClr val="24DFFF"/>
                    </a:gs>
                    <a:gs pos="0">
                      <a:srgbClr val="8D02F3"/>
                    </a:gs>
                  </a:gsLst>
                  <a:lin ang="16200000" scaled="1"/>
                  <a:tileRect/>
                </a:gradFill>
                <a:latin typeface="金山云技术体" pitchFamily="2" charset="-122"/>
                <a:ea typeface="金山云技术体" pitchFamily="2" charset="-122"/>
              </a:rPr>
              <a:t>技术的应用</a:t>
            </a:r>
            <a:endParaRPr lang="zh-CN" altLang="en-US" sz="2801" b="1" dirty="0">
              <a:gradFill flip="none" rotWithShape="1">
                <a:gsLst>
                  <a:gs pos="50000">
                    <a:srgbClr val="24DFFF"/>
                  </a:gs>
                  <a:gs pos="0">
                    <a:srgbClr val="8D02F3"/>
                  </a:gs>
                </a:gsLst>
                <a:lin ang="16200000" scaled="1"/>
                <a:tileRect/>
              </a:gradFill>
              <a:latin typeface="金山云技术体" pitchFamily="2" charset="-122"/>
              <a:ea typeface="金山云技术体" pitchFamily="2" charset="-122"/>
            </a:endParaRPr>
          </a:p>
        </p:txBody>
      </p:sp>
      <p:sp>
        <p:nvSpPr>
          <p:cNvPr id="1342" name="任意多边形: 形状 77">
            <a:extLst>
              <a:ext uri="{FF2B5EF4-FFF2-40B4-BE49-F238E27FC236}">
                <a16:creationId xmlns:a16="http://schemas.microsoft.com/office/drawing/2014/main" id="{67514FE7-429D-6ED1-2279-FACB7ED16933}"/>
              </a:ext>
            </a:extLst>
          </p:cNvPr>
          <p:cNvSpPr/>
          <p:nvPr/>
        </p:nvSpPr>
        <p:spPr>
          <a:xfrm flipV="1">
            <a:off x="4613818" y="797116"/>
            <a:ext cx="2971251" cy="144000"/>
          </a:xfrm>
          <a:custGeom>
            <a:avLst/>
            <a:gdLst>
              <a:gd name="connsiteX0" fmla="*/ 0 w 3238500"/>
              <a:gd name="connsiteY0" fmla="*/ 118110 h 118110"/>
              <a:gd name="connsiteX1" fmla="*/ 118110 w 3238500"/>
              <a:gd name="connsiteY1" fmla="*/ 0 h 118110"/>
              <a:gd name="connsiteX2" fmla="*/ 3124200 w 3238500"/>
              <a:gd name="connsiteY2" fmla="*/ 0 h 118110"/>
              <a:gd name="connsiteX3" fmla="*/ 3238500 w 3238500"/>
              <a:gd name="connsiteY3" fmla="*/ 114300 h 11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8500" h="118110">
                <a:moveTo>
                  <a:pt x="0" y="118110"/>
                </a:moveTo>
                <a:lnTo>
                  <a:pt x="118110" y="0"/>
                </a:lnTo>
                <a:lnTo>
                  <a:pt x="3124200" y="0"/>
                </a:lnTo>
                <a:lnTo>
                  <a:pt x="3238500" y="114300"/>
                </a:lnTo>
              </a:path>
            </a:pathLst>
          </a:custGeom>
          <a:noFill/>
          <a:ln w="12700">
            <a:solidFill>
              <a:srgbClr val="3AF4F8">
                <a:alpha val="70000"/>
              </a:srgbClr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343" name="组合 1342">
            <a:extLst>
              <a:ext uri="{FF2B5EF4-FFF2-40B4-BE49-F238E27FC236}">
                <a16:creationId xmlns:a16="http://schemas.microsoft.com/office/drawing/2014/main" id="{B51A6501-8230-0298-22FD-7BA91320F98A}"/>
              </a:ext>
            </a:extLst>
          </p:cNvPr>
          <p:cNvGrpSpPr/>
          <p:nvPr/>
        </p:nvGrpSpPr>
        <p:grpSpPr>
          <a:xfrm>
            <a:off x="797439" y="611998"/>
            <a:ext cx="3637977" cy="142275"/>
            <a:chOff x="510639" y="496968"/>
            <a:chExt cx="3637977" cy="142275"/>
          </a:xfrm>
        </p:grpSpPr>
        <p:grpSp>
          <p:nvGrpSpPr>
            <p:cNvPr id="1344" name="组合 1343">
              <a:extLst>
                <a:ext uri="{FF2B5EF4-FFF2-40B4-BE49-F238E27FC236}">
                  <a16:creationId xmlns:a16="http://schemas.microsoft.com/office/drawing/2014/main" id="{52AAA48D-94C3-9E4C-7B1B-AEBEC6EDF8D9}"/>
                </a:ext>
              </a:extLst>
            </p:cNvPr>
            <p:cNvGrpSpPr/>
            <p:nvPr/>
          </p:nvGrpSpPr>
          <p:grpSpPr>
            <a:xfrm>
              <a:off x="3614981" y="525047"/>
              <a:ext cx="527099" cy="87757"/>
              <a:chOff x="3614981" y="525047"/>
              <a:chExt cx="527099" cy="87757"/>
            </a:xfrm>
          </p:grpSpPr>
          <p:sp>
            <p:nvSpPr>
              <p:cNvPr id="1353" name="平行四边形 1352">
                <a:extLst>
                  <a:ext uri="{FF2B5EF4-FFF2-40B4-BE49-F238E27FC236}">
                    <a16:creationId xmlns:a16="http://schemas.microsoft.com/office/drawing/2014/main" id="{037C6979-4B82-BCDB-8614-FA537C5FC870}"/>
                  </a:ext>
                </a:extLst>
              </p:cNvPr>
              <p:cNvSpPr/>
              <p:nvPr/>
            </p:nvSpPr>
            <p:spPr>
              <a:xfrm flipV="1">
                <a:off x="3995946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54" name="平行四边形 1353">
                <a:extLst>
                  <a:ext uri="{FF2B5EF4-FFF2-40B4-BE49-F238E27FC236}">
                    <a16:creationId xmlns:a16="http://schemas.microsoft.com/office/drawing/2014/main" id="{964A8F1C-709C-DDB9-A8E5-C608107208B0}"/>
                  </a:ext>
                </a:extLst>
              </p:cNvPr>
              <p:cNvSpPr/>
              <p:nvPr/>
            </p:nvSpPr>
            <p:spPr>
              <a:xfrm flipV="1">
                <a:off x="3868957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55" name="平行四边形 1354">
                <a:extLst>
                  <a:ext uri="{FF2B5EF4-FFF2-40B4-BE49-F238E27FC236}">
                    <a16:creationId xmlns:a16="http://schemas.microsoft.com/office/drawing/2014/main" id="{035FC2A3-E1B5-AFEC-0B71-F00F8BF339EB}"/>
                  </a:ext>
                </a:extLst>
              </p:cNvPr>
              <p:cNvSpPr/>
              <p:nvPr/>
            </p:nvSpPr>
            <p:spPr>
              <a:xfrm flipV="1">
                <a:off x="3741969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56" name="平行四边形 1355">
                <a:extLst>
                  <a:ext uri="{FF2B5EF4-FFF2-40B4-BE49-F238E27FC236}">
                    <a16:creationId xmlns:a16="http://schemas.microsoft.com/office/drawing/2014/main" id="{D7D03093-70BC-03F4-5D49-460D39F3D486}"/>
                  </a:ext>
                </a:extLst>
              </p:cNvPr>
              <p:cNvSpPr/>
              <p:nvPr/>
            </p:nvSpPr>
            <p:spPr>
              <a:xfrm flipV="1">
                <a:off x="3614981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45" name="组合 1344">
              <a:extLst>
                <a:ext uri="{FF2B5EF4-FFF2-40B4-BE49-F238E27FC236}">
                  <a16:creationId xmlns:a16="http://schemas.microsoft.com/office/drawing/2014/main" id="{49C3670A-CFDE-6F55-F524-FF70FB12204C}"/>
                </a:ext>
              </a:extLst>
            </p:cNvPr>
            <p:cNvGrpSpPr/>
            <p:nvPr/>
          </p:nvGrpSpPr>
          <p:grpSpPr>
            <a:xfrm>
              <a:off x="3621517" y="507388"/>
              <a:ext cx="527099" cy="87757"/>
              <a:chOff x="3621517" y="287574"/>
              <a:chExt cx="527099" cy="87757"/>
            </a:xfrm>
          </p:grpSpPr>
          <p:sp>
            <p:nvSpPr>
              <p:cNvPr id="1349" name="平行四边形 1348">
                <a:extLst>
                  <a:ext uri="{FF2B5EF4-FFF2-40B4-BE49-F238E27FC236}">
                    <a16:creationId xmlns:a16="http://schemas.microsoft.com/office/drawing/2014/main" id="{2E21AE8E-7A47-4FAF-D9E7-1311B10EE63C}"/>
                  </a:ext>
                </a:extLst>
              </p:cNvPr>
              <p:cNvSpPr/>
              <p:nvPr/>
            </p:nvSpPr>
            <p:spPr>
              <a:xfrm flipV="1">
                <a:off x="4002482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50" name="平行四边形 1349">
                <a:extLst>
                  <a:ext uri="{FF2B5EF4-FFF2-40B4-BE49-F238E27FC236}">
                    <a16:creationId xmlns:a16="http://schemas.microsoft.com/office/drawing/2014/main" id="{BD5BE51D-ACF0-E527-B259-F44115C724A8}"/>
                  </a:ext>
                </a:extLst>
              </p:cNvPr>
              <p:cNvSpPr/>
              <p:nvPr/>
            </p:nvSpPr>
            <p:spPr>
              <a:xfrm flipV="1">
                <a:off x="3875493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51" name="平行四边形 1350">
                <a:extLst>
                  <a:ext uri="{FF2B5EF4-FFF2-40B4-BE49-F238E27FC236}">
                    <a16:creationId xmlns:a16="http://schemas.microsoft.com/office/drawing/2014/main" id="{04A12BB6-C792-F9E1-5ED7-64BF0FDB7D98}"/>
                  </a:ext>
                </a:extLst>
              </p:cNvPr>
              <p:cNvSpPr/>
              <p:nvPr/>
            </p:nvSpPr>
            <p:spPr>
              <a:xfrm flipV="1">
                <a:off x="3748505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52" name="平行四边形 1351">
                <a:extLst>
                  <a:ext uri="{FF2B5EF4-FFF2-40B4-BE49-F238E27FC236}">
                    <a16:creationId xmlns:a16="http://schemas.microsoft.com/office/drawing/2014/main" id="{6D51CBF9-E9A7-C062-94A0-73BC47A560C3}"/>
                  </a:ext>
                </a:extLst>
              </p:cNvPr>
              <p:cNvSpPr/>
              <p:nvPr/>
            </p:nvSpPr>
            <p:spPr>
              <a:xfrm flipV="1">
                <a:off x="3621517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46" name="平行四边形 1345">
              <a:extLst>
                <a:ext uri="{FF2B5EF4-FFF2-40B4-BE49-F238E27FC236}">
                  <a16:creationId xmlns:a16="http://schemas.microsoft.com/office/drawing/2014/main" id="{4CDA16BB-143E-FE14-5531-FF595FEA34A1}"/>
                </a:ext>
              </a:extLst>
            </p:cNvPr>
            <p:cNvSpPr/>
            <p:nvPr/>
          </p:nvSpPr>
          <p:spPr>
            <a:xfrm flipH="1">
              <a:off x="510639" y="554779"/>
              <a:ext cx="3096000" cy="84464"/>
            </a:xfrm>
            <a:prstGeom prst="parallelogram">
              <a:avLst>
                <a:gd name="adj" fmla="val 100180"/>
              </a:avLst>
            </a:prstGeom>
            <a:gradFill>
              <a:gsLst>
                <a:gs pos="0">
                  <a:srgbClr val="8D02F3"/>
                </a:gs>
                <a:gs pos="90000">
                  <a:srgbClr val="8D02F3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47" name="任意多边形: 形状 97">
              <a:extLst>
                <a:ext uri="{FF2B5EF4-FFF2-40B4-BE49-F238E27FC236}">
                  <a16:creationId xmlns:a16="http://schemas.microsoft.com/office/drawing/2014/main" id="{FE85B43A-7671-5833-8498-379219DE7BAB}"/>
                </a:ext>
              </a:extLst>
            </p:cNvPr>
            <p:cNvSpPr/>
            <p:nvPr/>
          </p:nvSpPr>
          <p:spPr>
            <a:xfrm flipH="1" flipV="1">
              <a:off x="526828" y="496968"/>
              <a:ext cx="3110680" cy="84464"/>
            </a:xfrm>
            <a:custGeom>
              <a:avLst/>
              <a:gdLst>
                <a:gd name="connsiteX0" fmla="*/ 0 w 2859024"/>
                <a:gd name="connsiteY0" fmla="*/ 0 h 73152"/>
                <a:gd name="connsiteX1" fmla="*/ 73152 w 2859024"/>
                <a:gd name="connsiteY1" fmla="*/ 73152 h 73152"/>
                <a:gd name="connsiteX2" fmla="*/ 2859024 w 2859024"/>
                <a:gd name="connsiteY2" fmla="*/ 73152 h 73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9024" h="73152">
                  <a:moveTo>
                    <a:pt x="0" y="0"/>
                  </a:moveTo>
                  <a:lnTo>
                    <a:pt x="73152" y="73152"/>
                  </a:lnTo>
                  <a:lnTo>
                    <a:pt x="2859024" y="73152"/>
                  </a:lnTo>
                </a:path>
              </a:pathLst>
            </a:custGeom>
            <a:noFill/>
            <a:ln w="12700">
              <a:gradFill>
                <a:gsLst>
                  <a:gs pos="0">
                    <a:srgbClr val="3AF4F8"/>
                  </a:gs>
                  <a:gs pos="100000">
                    <a:srgbClr val="3AF4F8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48" name="平行四边形 1347">
              <a:extLst>
                <a:ext uri="{FF2B5EF4-FFF2-40B4-BE49-F238E27FC236}">
                  <a16:creationId xmlns:a16="http://schemas.microsoft.com/office/drawing/2014/main" id="{5C51FBFC-31FB-863B-E348-CB430B2940CF}"/>
                </a:ext>
              </a:extLst>
            </p:cNvPr>
            <p:cNvSpPr/>
            <p:nvPr/>
          </p:nvSpPr>
          <p:spPr>
            <a:xfrm flipH="1">
              <a:off x="520787" y="525991"/>
              <a:ext cx="3096000" cy="84464"/>
            </a:xfrm>
            <a:prstGeom prst="parallelogram">
              <a:avLst>
                <a:gd name="adj" fmla="val 100180"/>
              </a:avLst>
            </a:prstGeom>
            <a:gradFill>
              <a:gsLst>
                <a:gs pos="0">
                  <a:srgbClr val="3AF4F8"/>
                </a:gs>
                <a:gs pos="90000">
                  <a:srgbClr val="8D02F3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57" name="组合 1356">
            <a:extLst>
              <a:ext uri="{FF2B5EF4-FFF2-40B4-BE49-F238E27FC236}">
                <a16:creationId xmlns:a16="http://schemas.microsoft.com/office/drawing/2014/main" id="{B69FB20B-0E2C-8E50-8BAE-4F2CEAF4A7CE}"/>
              </a:ext>
            </a:extLst>
          </p:cNvPr>
          <p:cNvGrpSpPr/>
          <p:nvPr/>
        </p:nvGrpSpPr>
        <p:grpSpPr>
          <a:xfrm flipH="1">
            <a:off x="7768941" y="611998"/>
            <a:ext cx="3637977" cy="142275"/>
            <a:chOff x="510639" y="496968"/>
            <a:chExt cx="3637977" cy="142275"/>
          </a:xfrm>
        </p:grpSpPr>
        <p:grpSp>
          <p:nvGrpSpPr>
            <p:cNvPr id="1358" name="组合 1357">
              <a:extLst>
                <a:ext uri="{FF2B5EF4-FFF2-40B4-BE49-F238E27FC236}">
                  <a16:creationId xmlns:a16="http://schemas.microsoft.com/office/drawing/2014/main" id="{3E09D6A1-0B87-4E5A-B700-EC129EA3533E}"/>
                </a:ext>
              </a:extLst>
            </p:cNvPr>
            <p:cNvGrpSpPr/>
            <p:nvPr/>
          </p:nvGrpSpPr>
          <p:grpSpPr>
            <a:xfrm>
              <a:off x="3614981" y="525047"/>
              <a:ext cx="527099" cy="87757"/>
              <a:chOff x="3614981" y="525047"/>
              <a:chExt cx="527099" cy="87757"/>
            </a:xfrm>
          </p:grpSpPr>
          <p:sp>
            <p:nvSpPr>
              <p:cNvPr id="1367" name="平行四边形 1366">
                <a:extLst>
                  <a:ext uri="{FF2B5EF4-FFF2-40B4-BE49-F238E27FC236}">
                    <a16:creationId xmlns:a16="http://schemas.microsoft.com/office/drawing/2014/main" id="{77717E21-FB2E-E50C-5D35-7FBE1ED55F0C}"/>
                  </a:ext>
                </a:extLst>
              </p:cNvPr>
              <p:cNvSpPr/>
              <p:nvPr/>
            </p:nvSpPr>
            <p:spPr>
              <a:xfrm flipV="1">
                <a:off x="3995946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68" name="平行四边形 1367">
                <a:extLst>
                  <a:ext uri="{FF2B5EF4-FFF2-40B4-BE49-F238E27FC236}">
                    <a16:creationId xmlns:a16="http://schemas.microsoft.com/office/drawing/2014/main" id="{82CE8F65-0A15-22EB-1C88-D1A630926718}"/>
                  </a:ext>
                </a:extLst>
              </p:cNvPr>
              <p:cNvSpPr/>
              <p:nvPr/>
            </p:nvSpPr>
            <p:spPr>
              <a:xfrm flipV="1">
                <a:off x="3868957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69" name="平行四边形 1368">
                <a:extLst>
                  <a:ext uri="{FF2B5EF4-FFF2-40B4-BE49-F238E27FC236}">
                    <a16:creationId xmlns:a16="http://schemas.microsoft.com/office/drawing/2014/main" id="{7AEEB2B0-2B66-6924-24E7-8D0CAA05C13F}"/>
                  </a:ext>
                </a:extLst>
              </p:cNvPr>
              <p:cNvSpPr/>
              <p:nvPr/>
            </p:nvSpPr>
            <p:spPr>
              <a:xfrm flipV="1">
                <a:off x="3741969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70" name="平行四边形 1369">
                <a:extLst>
                  <a:ext uri="{FF2B5EF4-FFF2-40B4-BE49-F238E27FC236}">
                    <a16:creationId xmlns:a16="http://schemas.microsoft.com/office/drawing/2014/main" id="{C97E9CF7-5C59-FE21-FAE4-7F26976ED537}"/>
                  </a:ext>
                </a:extLst>
              </p:cNvPr>
              <p:cNvSpPr/>
              <p:nvPr/>
            </p:nvSpPr>
            <p:spPr>
              <a:xfrm flipV="1">
                <a:off x="3614981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59" name="组合 1358">
              <a:extLst>
                <a:ext uri="{FF2B5EF4-FFF2-40B4-BE49-F238E27FC236}">
                  <a16:creationId xmlns:a16="http://schemas.microsoft.com/office/drawing/2014/main" id="{64F48045-6674-1755-C4AA-F4CF97841DDF}"/>
                </a:ext>
              </a:extLst>
            </p:cNvPr>
            <p:cNvGrpSpPr/>
            <p:nvPr/>
          </p:nvGrpSpPr>
          <p:grpSpPr>
            <a:xfrm>
              <a:off x="3621517" y="507388"/>
              <a:ext cx="527099" cy="87757"/>
              <a:chOff x="3621517" y="287574"/>
              <a:chExt cx="527099" cy="87757"/>
            </a:xfrm>
          </p:grpSpPr>
          <p:sp>
            <p:nvSpPr>
              <p:cNvPr id="1363" name="平行四边形 1362">
                <a:extLst>
                  <a:ext uri="{FF2B5EF4-FFF2-40B4-BE49-F238E27FC236}">
                    <a16:creationId xmlns:a16="http://schemas.microsoft.com/office/drawing/2014/main" id="{A582057D-AE61-E74E-42B6-AE1749BE75C4}"/>
                  </a:ext>
                </a:extLst>
              </p:cNvPr>
              <p:cNvSpPr/>
              <p:nvPr/>
            </p:nvSpPr>
            <p:spPr>
              <a:xfrm flipV="1">
                <a:off x="4002482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64" name="平行四边形 1363">
                <a:extLst>
                  <a:ext uri="{FF2B5EF4-FFF2-40B4-BE49-F238E27FC236}">
                    <a16:creationId xmlns:a16="http://schemas.microsoft.com/office/drawing/2014/main" id="{0768A5AE-A56F-891F-2E6D-59BD93D63702}"/>
                  </a:ext>
                </a:extLst>
              </p:cNvPr>
              <p:cNvSpPr/>
              <p:nvPr/>
            </p:nvSpPr>
            <p:spPr>
              <a:xfrm flipV="1">
                <a:off x="3875493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65" name="平行四边形 1364">
                <a:extLst>
                  <a:ext uri="{FF2B5EF4-FFF2-40B4-BE49-F238E27FC236}">
                    <a16:creationId xmlns:a16="http://schemas.microsoft.com/office/drawing/2014/main" id="{D1CE81BA-2C3F-B97A-FAF3-83379A28D45B}"/>
                  </a:ext>
                </a:extLst>
              </p:cNvPr>
              <p:cNvSpPr/>
              <p:nvPr/>
            </p:nvSpPr>
            <p:spPr>
              <a:xfrm flipV="1">
                <a:off x="3748505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66" name="平行四边形 1365">
                <a:extLst>
                  <a:ext uri="{FF2B5EF4-FFF2-40B4-BE49-F238E27FC236}">
                    <a16:creationId xmlns:a16="http://schemas.microsoft.com/office/drawing/2014/main" id="{3385A716-3E5D-1FCF-0670-12A29C9144DE}"/>
                  </a:ext>
                </a:extLst>
              </p:cNvPr>
              <p:cNvSpPr/>
              <p:nvPr/>
            </p:nvSpPr>
            <p:spPr>
              <a:xfrm flipV="1">
                <a:off x="3621517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60" name="平行四边形 1359">
              <a:extLst>
                <a:ext uri="{FF2B5EF4-FFF2-40B4-BE49-F238E27FC236}">
                  <a16:creationId xmlns:a16="http://schemas.microsoft.com/office/drawing/2014/main" id="{87FD7971-0743-8993-E999-547C74C95A09}"/>
                </a:ext>
              </a:extLst>
            </p:cNvPr>
            <p:cNvSpPr/>
            <p:nvPr/>
          </p:nvSpPr>
          <p:spPr>
            <a:xfrm flipH="1">
              <a:off x="510639" y="554779"/>
              <a:ext cx="3096000" cy="84464"/>
            </a:xfrm>
            <a:prstGeom prst="parallelogram">
              <a:avLst>
                <a:gd name="adj" fmla="val 100180"/>
              </a:avLst>
            </a:prstGeom>
            <a:gradFill>
              <a:gsLst>
                <a:gs pos="0">
                  <a:srgbClr val="8D02F3"/>
                </a:gs>
                <a:gs pos="90000">
                  <a:srgbClr val="8D02F3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61" name="任意多边形: 形状 97">
              <a:extLst>
                <a:ext uri="{FF2B5EF4-FFF2-40B4-BE49-F238E27FC236}">
                  <a16:creationId xmlns:a16="http://schemas.microsoft.com/office/drawing/2014/main" id="{42CBAD72-69DA-5D11-034A-4A8AC008860D}"/>
                </a:ext>
              </a:extLst>
            </p:cNvPr>
            <p:cNvSpPr/>
            <p:nvPr/>
          </p:nvSpPr>
          <p:spPr>
            <a:xfrm flipH="1" flipV="1">
              <a:off x="526828" y="496968"/>
              <a:ext cx="3110680" cy="84464"/>
            </a:xfrm>
            <a:custGeom>
              <a:avLst/>
              <a:gdLst>
                <a:gd name="connsiteX0" fmla="*/ 0 w 2859024"/>
                <a:gd name="connsiteY0" fmla="*/ 0 h 73152"/>
                <a:gd name="connsiteX1" fmla="*/ 73152 w 2859024"/>
                <a:gd name="connsiteY1" fmla="*/ 73152 h 73152"/>
                <a:gd name="connsiteX2" fmla="*/ 2859024 w 2859024"/>
                <a:gd name="connsiteY2" fmla="*/ 73152 h 73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9024" h="73152">
                  <a:moveTo>
                    <a:pt x="0" y="0"/>
                  </a:moveTo>
                  <a:lnTo>
                    <a:pt x="73152" y="73152"/>
                  </a:lnTo>
                  <a:lnTo>
                    <a:pt x="2859024" y="73152"/>
                  </a:lnTo>
                </a:path>
              </a:pathLst>
            </a:custGeom>
            <a:noFill/>
            <a:ln w="12700">
              <a:gradFill>
                <a:gsLst>
                  <a:gs pos="0">
                    <a:srgbClr val="3AF4F8"/>
                  </a:gs>
                  <a:gs pos="100000">
                    <a:srgbClr val="3AF4F8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62" name="平行四边形 1361">
              <a:extLst>
                <a:ext uri="{FF2B5EF4-FFF2-40B4-BE49-F238E27FC236}">
                  <a16:creationId xmlns:a16="http://schemas.microsoft.com/office/drawing/2014/main" id="{7EA2EAC5-F09E-1351-3A55-820E7CB5A6C3}"/>
                </a:ext>
              </a:extLst>
            </p:cNvPr>
            <p:cNvSpPr/>
            <p:nvPr/>
          </p:nvSpPr>
          <p:spPr>
            <a:xfrm flipH="1">
              <a:off x="520787" y="525991"/>
              <a:ext cx="3096000" cy="84464"/>
            </a:xfrm>
            <a:prstGeom prst="parallelogram">
              <a:avLst>
                <a:gd name="adj" fmla="val 100180"/>
              </a:avLst>
            </a:prstGeom>
            <a:gradFill>
              <a:gsLst>
                <a:gs pos="0">
                  <a:srgbClr val="3AF4F8"/>
                </a:gs>
                <a:gs pos="90000">
                  <a:srgbClr val="8D02F3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" name="Picture 4" descr="查看图片">
            <a:extLst>
              <a:ext uri="{FF2B5EF4-FFF2-40B4-BE49-F238E27FC236}">
                <a16:creationId xmlns:a16="http://schemas.microsoft.com/office/drawing/2014/main" id="{E86AF14F-DDD0-321B-26CC-1CF29722A6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0480" y="3154385"/>
            <a:ext cx="2124699" cy="30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查看图片">
            <a:extLst>
              <a:ext uri="{FF2B5EF4-FFF2-40B4-BE49-F238E27FC236}">
                <a16:creationId xmlns:a16="http://schemas.microsoft.com/office/drawing/2014/main" id="{04F050B7-3A69-9A12-50EE-E3F64CFBF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739763" y="4375156"/>
            <a:ext cx="2124699" cy="30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查看图片">
            <a:extLst>
              <a:ext uri="{FF2B5EF4-FFF2-40B4-BE49-F238E27FC236}">
                <a16:creationId xmlns:a16="http://schemas.microsoft.com/office/drawing/2014/main" id="{A776DCFE-5F42-6B86-6373-96C5393F40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689693" y="3154386"/>
            <a:ext cx="2124699" cy="30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查看图片">
            <a:extLst>
              <a:ext uri="{FF2B5EF4-FFF2-40B4-BE49-F238E27FC236}">
                <a16:creationId xmlns:a16="http://schemas.microsoft.com/office/drawing/2014/main" id="{931E26A3-2F60-40B7-9BC3-D6EA53C8B8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368976" y="4375157"/>
            <a:ext cx="2124699" cy="30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查看图片">
            <a:extLst>
              <a:ext uri="{FF2B5EF4-FFF2-40B4-BE49-F238E27FC236}">
                <a16:creationId xmlns:a16="http://schemas.microsoft.com/office/drawing/2014/main" id="{4D31E4CA-A3BE-9938-4F23-935C2F5F80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437870" y="3154387"/>
            <a:ext cx="2124699" cy="30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查看图片">
            <a:extLst>
              <a:ext uri="{FF2B5EF4-FFF2-40B4-BE49-F238E27FC236}">
                <a16:creationId xmlns:a16="http://schemas.microsoft.com/office/drawing/2014/main" id="{A592D223-1CB7-4334-1D6D-068C3F065A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117153" y="4375158"/>
            <a:ext cx="2124699" cy="30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查看图片">
            <a:extLst>
              <a:ext uri="{FF2B5EF4-FFF2-40B4-BE49-F238E27FC236}">
                <a16:creationId xmlns:a16="http://schemas.microsoft.com/office/drawing/2014/main" id="{C723F16B-59AB-812D-CBC6-9BB8A6B7BD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342" y="551654"/>
            <a:ext cx="2737056" cy="774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76946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2" name="Picture 24" descr="查看图片">
            <a:extLst>
              <a:ext uri="{FF2B5EF4-FFF2-40B4-BE49-F238E27FC236}">
                <a16:creationId xmlns:a16="http://schemas.microsoft.com/office/drawing/2014/main" id="{593B8B2A-7DC1-2008-DEA6-AE78D1B292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154" r="28952" b="36647"/>
          <a:stretch/>
        </p:blipFill>
        <p:spPr bwMode="auto">
          <a:xfrm>
            <a:off x="2863" y="2106498"/>
            <a:ext cx="12189137" cy="4750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29" name="组合 2328">
            <a:extLst>
              <a:ext uri="{FF2B5EF4-FFF2-40B4-BE49-F238E27FC236}">
                <a16:creationId xmlns:a16="http://schemas.microsoft.com/office/drawing/2014/main" id="{1F816EF5-ACDA-904C-E88E-6A93057BB818}"/>
              </a:ext>
            </a:extLst>
          </p:cNvPr>
          <p:cNvGrpSpPr/>
          <p:nvPr/>
        </p:nvGrpSpPr>
        <p:grpSpPr>
          <a:xfrm>
            <a:off x="657118" y="5073488"/>
            <a:ext cx="10895572" cy="2563460"/>
            <a:chOff x="657116" y="4705679"/>
            <a:chExt cx="10895570" cy="2563460"/>
          </a:xfrm>
          <a:scene3d>
            <a:camera prst="orthographicFront">
              <a:rot lat="3300000" lon="0" rev="0"/>
            </a:camera>
            <a:lightRig rig="threePt" dir="t"/>
          </a:scene3d>
        </p:grpSpPr>
        <p:grpSp>
          <p:nvGrpSpPr>
            <p:cNvPr id="2330" name="组合 2329">
              <a:extLst>
                <a:ext uri="{FF2B5EF4-FFF2-40B4-BE49-F238E27FC236}">
                  <a16:creationId xmlns:a16="http://schemas.microsoft.com/office/drawing/2014/main" id="{5D8FC31A-4F0A-917A-C5A6-CE003E8340D4}"/>
                </a:ext>
              </a:extLst>
            </p:cNvPr>
            <p:cNvGrpSpPr/>
            <p:nvPr/>
          </p:nvGrpSpPr>
          <p:grpSpPr>
            <a:xfrm>
              <a:off x="4436118" y="5249661"/>
              <a:ext cx="3333030" cy="1674996"/>
              <a:chOff x="4436118" y="5249661"/>
              <a:chExt cx="3333030" cy="1674996"/>
            </a:xfrm>
          </p:grpSpPr>
          <p:sp>
            <p:nvSpPr>
              <p:cNvPr id="2348" name="梯形 2347">
                <a:extLst>
                  <a:ext uri="{FF2B5EF4-FFF2-40B4-BE49-F238E27FC236}">
                    <a16:creationId xmlns:a16="http://schemas.microsoft.com/office/drawing/2014/main" id="{211D403F-8728-4FBD-41BB-5F017E043D89}"/>
                  </a:ext>
                </a:extLst>
              </p:cNvPr>
              <p:cNvSpPr/>
              <p:nvPr/>
            </p:nvSpPr>
            <p:spPr>
              <a:xfrm>
                <a:off x="5486729" y="5866491"/>
                <a:ext cx="1218541" cy="1058166"/>
              </a:xfrm>
              <a:prstGeom prst="trapezoid">
                <a:avLst/>
              </a:prstGeom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rgbClr val="003FA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349" name="平行四边形 2348">
                <a:extLst>
                  <a:ext uri="{FF2B5EF4-FFF2-40B4-BE49-F238E27FC236}">
                    <a16:creationId xmlns:a16="http://schemas.microsoft.com/office/drawing/2014/main" id="{6AA6EEF7-E503-8D68-C01D-B34DC631461A}"/>
                  </a:ext>
                </a:extLst>
              </p:cNvPr>
              <p:cNvSpPr/>
              <p:nvPr/>
            </p:nvSpPr>
            <p:spPr>
              <a:xfrm>
                <a:off x="4436118" y="5536205"/>
                <a:ext cx="1022586" cy="903416"/>
              </a:xfrm>
              <a:prstGeom prst="parallelogram">
                <a:avLst>
                  <a:gd name="adj" fmla="val 49706"/>
                </a:avLst>
              </a:prstGeom>
              <a:gradFill>
                <a:gsLst>
                  <a:gs pos="0">
                    <a:schemeClr val="bg1">
                      <a:alpha val="40000"/>
                    </a:schemeClr>
                  </a:gs>
                  <a:gs pos="100000">
                    <a:srgbClr val="003FA0">
                      <a:alpha val="2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350" name="平行四边形 2349">
                <a:extLst>
                  <a:ext uri="{FF2B5EF4-FFF2-40B4-BE49-F238E27FC236}">
                    <a16:creationId xmlns:a16="http://schemas.microsoft.com/office/drawing/2014/main" id="{7D8980D7-5821-14EB-4E36-426BACDA3613}"/>
                  </a:ext>
                </a:extLst>
              </p:cNvPr>
              <p:cNvSpPr/>
              <p:nvPr/>
            </p:nvSpPr>
            <p:spPr>
              <a:xfrm flipH="1">
                <a:off x="6746562" y="5536205"/>
                <a:ext cx="1022586" cy="903416"/>
              </a:xfrm>
              <a:prstGeom prst="parallelogram">
                <a:avLst>
                  <a:gd name="adj" fmla="val 49706"/>
                </a:avLst>
              </a:prstGeom>
              <a:gradFill>
                <a:gsLst>
                  <a:gs pos="0">
                    <a:schemeClr val="bg1">
                      <a:alpha val="40000"/>
                    </a:schemeClr>
                  </a:gs>
                  <a:gs pos="100000">
                    <a:srgbClr val="003FA0">
                      <a:alpha val="2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351" name="梯形 2350">
                <a:extLst>
                  <a:ext uri="{FF2B5EF4-FFF2-40B4-BE49-F238E27FC236}">
                    <a16:creationId xmlns:a16="http://schemas.microsoft.com/office/drawing/2014/main" id="{505C5D95-368A-8325-5C78-E5A7F1FBE928}"/>
                  </a:ext>
                </a:extLst>
              </p:cNvPr>
              <p:cNvSpPr/>
              <p:nvPr/>
            </p:nvSpPr>
            <p:spPr>
              <a:xfrm>
                <a:off x="5795087" y="5249661"/>
                <a:ext cx="609271" cy="573088"/>
              </a:xfrm>
              <a:prstGeom prst="trapezoid">
                <a:avLst/>
              </a:prstGeom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rgbClr val="003FA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2331" name="组合 2330">
              <a:extLst>
                <a:ext uri="{FF2B5EF4-FFF2-40B4-BE49-F238E27FC236}">
                  <a16:creationId xmlns:a16="http://schemas.microsoft.com/office/drawing/2014/main" id="{9BD8ED8D-0C63-23AB-9E26-A7A5271021B4}"/>
                </a:ext>
              </a:extLst>
            </p:cNvPr>
            <p:cNvGrpSpPr/>
            <p:nvPr/>
          </p:nvGrpSpPr>
          <p:grpSpPr>
            <a:xfrm>
              <a:off x="657116" y="4705679"/>
              <a:ext cx="10895570" cy="2563460"/>
              <a:chOff x="657116" y="4705679"/>
              <a:chExt cx="10895570" cy="2563460"/>
            </a:xfrm>
          </p:grpSpPr>
          <p:pic>
            <p:nvPicPr>
              <p:cNvPr id="2344" name="图片 2343" descr="查看图片">
                <a:extLst>
                  <a:ext uri="{FF2B5EF4-FFF2-40B4-BE49-F238E27FC236}">
                    <a16:creationId xmlns:a16="http://schemas.microsoft.com/office/drawing/2014/main" id="{EF79F238-9302-ACE1-F828-D23D5CA5CEC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200" b="29683"/>
              <a:stretch>
                <a:fillRect/>
              </a:stretch>
            </p:blipFill>
            <p:spPr bwMode="auto">
              <a:xfrm rot="860236">
                <a:off x="3811740" y="5130918"/>
                <a:ext cx="821559" cy="1802551"/>
              </a:xfrm>
              <a:custGeom>
                <a:avLst/>
                <a:gdLst>
                  <a:gd name="connsiteX0" fmla="*/ 658002 w 821559"/>
                  <a:gd name="connsiteY0" fmla="*/ 0 h 1802551"/>
                  <a:gd name="connsiteX1" fmla="*/ 821559 w 821559"/>
                  <a:gd name="connsiteY1" fmla="*/ 0 h 1802551"/>
                  <a:gd name="connsiteX2" fmla="*/ 821559 w 821559"/>
                  <a:gd name="connsiteY2" fmla="*/ 155405 h 1802551"/>
                  <a:gd name="connsiteX3" fmla="*/ 233823 w 821559"/>
                  <a:gd name="connsiteY3" fmla="*/ 1765468 h 1802551"/>
                  <a:gd name="connsiteX4" fmla="*/ 0 w 821559"/>
                  <a:gd name="connsiteY4" fmla="*/ 1802551 h 180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1559" h="1802551">
                    <a:moveTo>
                      <a:pt x="658002" y="0"/>
                    </a:moveTo>
                    <a:lnTo>
                      <a:pt x="821559" y="0"/>
                    </a:lnTo>
                    <a:lnTo>
                      <a:pt x="821559" y="155405"/>
                    </a:lnTo>
                    <a:lnTo>
                      <a:pt x="233823" y="1765468"/>
                    </a:lnTo>
                    <a:lnTo>
                      <a:pt x="0" y="1802551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345" name="图片 2344" descr="查看图片">
                <a:extLst>
                  <a:ext uri="{FF2B5EF4-FFF2-40B4-BE49-F238E27FC236}">
                    <a16:creationId xmlns:a16="http://schemas.microsoft.com/office/drawing/2014/main" id="{58708A00-B36D-FAEF-1634-2AEFAC5CBC1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200" b="29683"/>
              <a:stretch>
                <a:fillRect/>
              </a:stretch>
            </p:blipFill>
            <p:spPr bwMode="auto">
              <a:xfrm rot="20739764" flipH="1">
                <a:off x="7551901" y="5130917"/>
                <a:ext cx="821559" cy="1802551"/>
              </a:xfrm>
              <a:custGeom>
                <a:avLst/>
                <a:gdLst>
                  <a:gd name="connsiteX0" fmla="*/ 658002 w 821559"/>
                  <a:gd name="connsiteY0" fmla="*/ 0 h 1802551"/>
                  <a:gd name="connsiteX1" fmla="*/ 821559 w 821559"/>
                  <a:gd name="connsiteY1" fmla="*/ 0 h 1802551"/>
                  <a:gd name="connsiteX2" fmla="*/ 821559 w 821559"/>
                  <a:gd name="connsiteY2" fmla="*/ 155405 h 1802551"/>
                  <a:gd name="connsiteX3" fmla="*/ 233823 w 821559"/>
                  <a:gd name="connsiteY3" fmla="*/ 1765468 h 1802551"/>
                  <a:gd name="connsiteX4" fmla="*/ 0 w 821559"/>
                  <a:gd name="connsiteY4" fmla="*/ 1802551 h 180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1559" h="1802551">
                    <a:moveTo>
                      <a:pt x="658002" y="0"/>
                    </a:moveTo>
                    <a:lnTo>
                      <a:pt x="821559" y="0"/>
                    </a:lnTo>
                    <a:lnTo>
                      <a:pt x="821559" y="155405"/>
                    </a:lnTo>
                    <a:lnTo>
                      <a:pt x="233823" y="1765468"/>
                    </a:lnTo>
                    <a:lnTo>
                      <a:pt x="0" y="1802551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346" name="图片 2345" descr="查看图片">
                <a:extLst>
                  <a:ext uri="{FF2B5EF4-FFF2-40B4-BE49-F238E27FC236}">
                    <a16:creationId xmlns:a16="http://schemas.microsoft.com/office/drawing/2014/main" id="{A1B3193D-7315-3E4C-BB21-2BF20C97994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092778">
                <a:off x="657116" y="4705679"/>
                <a:ext cx="1042592" cy="2563460"/>
              </a:xfrm>
              <a:custGeom>
                <a:avLst/>
                <a:gdLst>
                  <a:gd name="connsiteX0" fmla="*/ 1042592 w 1042592"/>
                  <a:gd name="connsiteY0" fmla="*/ 0 h 2563460"/>
                  <a:gd name="connsiteX1" fmla="*/ 1042592 w 1042592"/>
                  <a:gd name="connsiteY1" fmla="*/ 155405 h 2563460"/>
                  <a:gd name="connsiteX2" fmla="*/ 163557 w 1042592"/>
                  <a:gd name="connsiteY2" fmla="*/ 2563460 h 2563460"/>
                  <a:gd name="connsiteX3" fmla="*/ 0 w 1042592"/>
                  <a:gd name="connsiteY3" fmla="*/ 2563460 h 2563460"/>
                  <a:gd name="connsiteX4" fmla="*/ 0 w 1042592"/>
                  <a:gd name="connsiteY4" fmla="*/ 2408055 h 2563460"/>
                  <a:gd name="connsiteX5" fmla="*/ 879035 w 1042592"/>
                  <a:gd name="connsiteY5" fmla="*/ 0 h 256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2592" h="2563460">
                    <a:moveTo>
                      <a:pt x="1042592" y="0"/>
                    </a:moveTo>
                    <a:lnTo>
                      <a:pt x="1042592" y="155405"/>
                    </a:lnTo>
                    <a:lnTo>
                      <a:pt x="163557" y="2563460"/>
                    </a:lnTo>
                    <a:lnTo>
                      <a:pt x="0" y="2563460"/>
                    </a:lnTo>
                    <a:lnTo>
                      <a:pt x="0" y="2408055"/>
                    </a:lnTo>
                    <a:lnTo>
                      <a:pt x="879035" y="0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347" name="图片 2346" descr="查看图片">
                <a:extLst>
                  <a:ext uri="{FF2B5EF4-FFF2-40B4-BE49-F238E27FC236}">
                    <a16:creationId xmlns:a16="http://schemas.microsoft.com/office/drawing/2014/main" id="{540471A2-FAAD-BF35-27ED-6FA30F8839F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9507222" flipH="1">
                <a:off x="10510094" y="4705679"/>
                <a:ext cx="1042592" cy="2563460"/>
              </a:xfrm>
              <a:custGeom>
                <a:avLst/>
                <a:gdLst>
                  <a:gd name="connsiteX0" fmla="*/ 1042592 w 1042592"/>
                  <a:gd name="connsiteY0" fmla="*/ 0 h 2563460"/>
                  <a:gd name="connsiteX1" fmla="*/ 1042592 w 1042592"/>
                  <a:gd name="connsiteY1" fmla="*/ 155405 h 2563460"/>
                  <a:gd name="connsiteX2" fmla="*/ 163557 w 1042592"/>
                  <a:gd name="connsiteY2" fmla="*/ 2563460 h 2563460"/>
                  <a:gd name="connsiteX3" fmla="*/ 0 w 1042592"/>
                  <a:gd name="connsiteY3" fmla="*/ 2563460 h 2563460"/>
                  <a:gd name="connsiteX4" fmla="*/ 0 w 1042592"/>
                  <a:gd name="connsiteY4" fmla="*/ 2408055 h 2563460"/>
                  <a:gd name="connsiteX5" fmla="*/ 879035 w 1042592"/>
                  <a:gd name="connsiteY5" fmla="*/ 0 h 256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2592" h="2563460">
                    <a:moveTo>
                      <a:pt x="1042592" y="0"/>
                    </a:moveTo>
                    <a:lnTo>
                      <a:pt x="1042592" y="155405"/>
                    </a:lnTo>
                    <a:lnTo>
                      <a:pt x="163557" y="2563460"/>
                    </a:lnTo>
                    <a:lnTo>
                      <a:pt x="0" y="2563460"/>
                    </a:lnTo>
                    <a:lnTo>
                      <a:pt x="0" y="2408055"/>
                    </a:lnTo>
                    <a:lnTo>
                      <a:pt x="879035" y="0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332" name="组合 2331">
              <a:extLst>
                <a:ext uri="{FF2B5EF4-FFF2-40B4-BE49-F238E27FC236}">
                  <a16:creationId xmlns:a16="http://schemas.microsoft.com/office/drawing/2014/main" id="{F042F30D-2BF6-CE0A-8A11-0365BD667CA7}"/>
                </a:ext>
              </a:extLst>
            </p:cNvPr>
            <p:cNvGrpSpPr/>
            <p:nvPr/>
          </p:nvGrpSpPr>
          <p:grpSpPr>
            <a:xfrm>
              <a:off x="871228" y="5172970"/>
              <a:ext cx="3684267" cy="1685030"/>
              <a:chOff x="898471" y="5172970"/>
              <a:chExt cx="3684267" cy="1685030"/>
            </a:xfrm>
          </p:grpSpPr>
          <p:sp>
            <p:nvSpPr>
              <p:cNvPr id="2339" name="平行四边形 2338">
                <a:extLst>
                  <a:ext uri="{FF2B5EF4-FFF2-40B4-BE49-F238E27FC236}">
                    <a16:creationId xmlns:a16="http://schemas.microsoft.com/office/drawing/2014/main" id="{38C94A2B-5DF0-F28E-2539-E1203C8C70CA}"/>
                  </a:ext>
                </a:extLst>
              </p:cNvPr>
              <p:cNvSpPr/>
              <p:nvPr/>
            </p:nvSpPr>
            <p:spPr>
              <a:xfrm>
                <a:off x="3789726" y="5172970"/>
                <a:ext cx="793012" cy="363235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30000">
                    <a:srgbClr val="010E80">
                      <a:alpha val="20000"/>
                    </a:srgbClr>
                  </a:gs>
                  <a:gs pos="70000">
                    <a:schemeClr val="bg1">
                      <a:alpha val="1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340" name="平行四边形 2339">
                <a:extLst>
                  <a:ext uri="{FF2B5EF4-FFF2-40B4-BE49-F238E27FC236}">
                    <a16:creationId xmlns:a16="http://schemas.microsoft.com/office/drawing/2014/main" id="{19ECCC67-8A89-9193-EEB6-A2F7CDDDB51A}"/>
                  </a:ext>
                </a:extLst>
              </p:cNvPr>
              <p:cNvSpPr/>
              <p:nvPr/>
            </p:nvSpPr>
            <p:spPr>
              <a:xfrm>
                <a:off x="3041738" y="5681162"/>
                <a:ext cx="1145791" cy="698014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25000">
                    <a:srgbClr val="010E80">
                      <a:alpha val="30000"/>
                    </a:srgbClr>
                  </a:gs>
                  <a:gs pos="70000">
                    <a:schemeClr val="bg1">
                      <a:alpha val="3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341" name="平行四边形 2340">
                <a:extLst>
                  <a:ext uri="{FF2B5EF4-FFF2-40B4-BE49-F238E27FC236}">
                    <a16:creationId xmlns:a16="http://schemas.microsoft.com/office/drawing/2014/main" id="{40CD6A7B-F251-BE54-F910-98C411D1887A}"/>
                  </a:ext>
                </a:extLst>
              </p:cNvPr>
              <p:cNvSpPr/>
              <p:nvPr/>
            </p:nvSpPr>
            <p:spPr>
              <a:xfrm>
                <a:off x="2382985" y="5536205"/>
                <a:ext cx="1145791" cy="698014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30000">
                    <a:srgbClr val="010E80">
                      <a:alpha val="30000"/>
                    </a:srgbClr>
                  </a:gs>
                  <a:gs pos="70000">
                    <a:schemeClr val="bg1">
                      <a:alpha val="2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342" name="平行四边形 2341">
                <a:extLst>
                  <a:ext uri="{FF2B5EF4-FFF2-40B4-BE49-F238E27FC236}">
                    <a16:creationId xmlns:a16="http://schemas.microsoft.com/office/drawing/2014/main" id="{14AEC5ED-2628-1D83-9F5A-EC686CC91276}"/>
                  </a:ext>
                </a:extLst>
              </p:cNvPr>
              <p:cNvSpPr/>
              <p:nvPr/>
            </p:nvSpPr>
            <p:spPr>
              <a:xfrm>
                <a:off x="898471" y="6030640"/>
                <a:ext cx="1388142" cy="826639"/>
              </a:xfrm>
              <a:prstGeom prst="parallelogram">
                <a:avLst>
                  <a:gd name="adj" fmla="val 102627"/>
                </a:avLst>
              </a:prstGeom>
              <a:gradFill flip="none" rotWithShape="1">
                <a:gsLst>
                  <a:gs pos="29000">
                    <a:srgbClr val="010E80">
                      <a:alpha val="30000"/>
                    </a:srgbClr>
                  </a:gs>
                  <a:gs pos="70000">
                    <a:schemeClr val="bg1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343" name="平行四边形 2342">
                <a:extLst>
                  <a:ext uri="{FF2B5EF4-FFF2-40B4-BE49-F238E27FC236}">
                    <a16:creationId xmlns:a16="http://schemas.microsoft.com/office/drawing/2014/main" id="{B0323E77-76A6-C0C4-13AD-1A7C814B8E40}"/>
                  </a:ext>
                </a:extLst>
              </p:cNvPr>
              <p:cNvSpPr/>
              <p:nvPr/>
            </p:nvSpPr>
            <p:spPr>
              <a:xfrm>
                <a:off x="2141865" y="6591394"/>
                <a:ext cx="1008000" cy="266606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0">
                    <a:srgbClr val="010E80">
                      <a:alpha val="30000"/>
                    </a:srgbClr>
                  </a:gs>
                  <a:gs pos="70000">
                    <a:schemeClr val="bg1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2333" name="组合 2332">
              <a:extLst>
                <a:ext uri="{FF2B5EF4-FFF2-40B4-BE49-F238E27FC236}">
                  <a16:creationId xmlns:a16="http://schemas.microsoft.com/office/drawing/2014/main" id="{4AADB6CA-A7CB-FD3D-C123-2B67A20417D1}"/>
                </a:ext>
              </a:extLst>
            </p:cNvPr>
            <p:cNvGrpSpPr/>
            <p:nvPr/>
          </p:nvGrpSpPr>
          <p:grpSpPr>
            <a:xfrm flipH="1">
              <a:off x="7654405" y="5172970"/>
              <a:ext cx="3684267" cy="1685030"/>
              <a:chOff x="898471" y="5172970"/>
              <a:chExt cx="3684267" cy="1685030"/>
            </a:xfrm>
          </p:grpSpPr>
          <p:sp>
            <p:nvSpPr>
              <p:cNvPr id="2334" name="平行四边形 2333">
                <a:extLst>
                  <a:ext uri="{FF2B5EF4-FFF2-40B4-BE49-F238E27FC236}">
                    <a16:creationId xmlns:a16="http://schemas.microsoft.com/office/drawing/2014/main" id="{5DA7E9E3-6DB6-047A-B2E2-A4F4252765D2}"/>
                  </a:ext>
                </a:extLst>
              </p:cNvPr>
              <p:cNvSpPr/>
              <p:nvPr/>
            </p:nvSpPr>
            <p:spPr>
              <a:xfrm>
                <a:off x="3789726" y="5172970"/>
                <a:ext cx="793012" cy="363235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30000">
                    <a:srgbClr val="010E80">
                      <a:alpha val="20000"/>
                    </a:srgbClr>
                  </a:gs>
                  <a:gs pos="70000">
                    <a:schemeClr val="bg1">
                      <a:alpha val="1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335" name="平行四边形 2334">
                <a:extLst>
                  <a:ext uri="{FF2B5EF4-FFF2-40B4-BE49-F238E27FC236}">
                    <a16:creationId xmlns:a16="http://schemas.microsoft.com/office/drawing/2014/main" id="{05046ECC-8016-1DA4-2F02-FAFF0CBF4598}"/>
                  </a:ext>
                </a:extLst>
              </p:cNvPr>
              <p:cNvSpPr/>
              <p:nvPr/>
            </p:nvSpPr>
            <p:spPr>
              <a:xfrm>
                <a:off x="3041738" y="5681162"/>
                <a:ext cx="1145791" cy="698014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25000">
                    <a:srgbClr val="010E80">
                      <a:alpha val="30000"/>
                    </a:srgbClr>
                  </a:gs>
                  <a:gs pos="70000">
                    <a:schemeClr val="bg1">
                      <a:alpha val="3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336" name="平行四边形 2335">
                <a:extLst>
                  <a:ext uri="{FF2B5EF4-FFF2-40B4-BE49-F238E27FC236}">
                    <a16:creationId xmlns:a16="http://schemas.microsoft.com/office/drawing/2014/main" id="{6747CE1F-1C98-A71B-0562-05C3CD948661}"/>
                  </a:ext>
                </a:extLst>
              </p:cNvPr>
              <p:cNvSpPr/>
              <p:nvPr/>
            </p:nvSpPr>
            <p:spPr>
              <a:xfrm>
                <a:off x="2382985" y="5536205"/>
                <a:ext cx="1145791" cy="698014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30000">
                    <a:srgbClr val="010E80">
                      <a:alpha val="30000"/>
                    </a:srgbClr>
                  </a:gs>
                  <a:gs pos="70000">
                    <a:schemeClr val="bg1">
                      <a:alpha val="2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337" name="平行四边形 2336">
                <a:extLst>
                  <a:ext uri="{FF2B5EF4-FFF2-40B4-BE49-F238E27FC236}">
                    <a16:creationId xmlns:a16="http://schemas.microsoft.com/office/drawing/2014/main" id="{C63996D0-8B59-9B9E-4B31-16CA76157E3E}"/>
                  </a:ext>
                </a:extLst>
              </p:cNvPr>
              <p:cNvSpPr/>
              <p:nvPr/>
            </p:nvSpPr>
            <p:spPr>
              <a:xfrm>
                <a:off x="898471" y="6030640"/>
                <a:ext cx="1388142" cy="826639"/>
              </a:xfrm>
              <a:prstGeom prst="parallelogram">
                <a:avLst>
                  <a:gd name="adj" fmla="val 102627"/>
                </a:avLst>
              </a:prstGeom>
              <a:gradFill flip="none" rotWithShape="1">
                <a:gsLst>
                  <a:gs pos="29000">
                    <a:srgbClr val="010E80">
                      <a:alpha val="30000"/>
                    </a:srgbClr>
                  </a:gs>
                  <a:gs pos="70000">
                    <a:schemeClr val="bg1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338" name="平行四边形 2337">
                <a:extLst>
                  <a:ext uri="{FF2B5EF4-FFF2-40B4-BE49-F238E27FC236}">
                    <a16:creationId xmlns:a16="http://schemas.microsoft.com/office/drawing/2014/main" id="{370786FC-F412-E53B-FB9A-17E1FDA73AB9}"/>
                  </a:ext>
                </a:extLst>
              </p:cNvPr>
              <p:cNvSpPr/>
              <p:nvPr/>
            </p:nvSpPr>
            <p:spPr>
              <a:xfrm>
                <a:off x="2141865" y="6591394"/>
                <a:ext cx="1008000" cy="266606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0">
                    <a:srgbClr val="010E80">
                      <a:alpha val="30000"/>
                    </a:srgbClr>
                  </a:gs>
                  <a:gs pos="70000">
                    <a:schemeClr val="bg1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</p:grpSp>
      </p:grpSp>
      <p:grpSp>
        <p:nvGrpSpPr>
          <p:cNvPr id="2326" name="组合 2325">
            <a:extLst>
              <a:ext uri="{FF2B5EF4-FFF2-40B4-BE49-F238E27FC236}">
                <a16:creationId xmlns:a16="http://schemas.microsoft.com/office/drawing/2014/main" id="{7DAD49D7-7115-C6C7-6BBC-773E92E8D657}"/>
              </a:ext>
            </a:extLst>
          </p:cNvPr>
          <p:cNvGrpSpPr/>
          <p:nvPr/>
        </p:nvGrpSpPr>
        <p:grpSpPr>
          <a:xfrm>
            <a:off x="-23666" y="219391"/>
            <a:ext cx="12229799" cy="5310076"/>
            <a:chOff x="-23666" y="219391"/>
            <a:chExt cx="12229799" cy="5310076"/>
          </a:xfrm>
        </p:grpSpPr>
        <p:pic>
          <p:nvPicPr>
            <p:cNvPr id="2327" name="图片 2326">
              <a:extLst>
                <a:ext uri="{FF2B5EF4-FFF2-40B4-BE49-F238E27FC236}">
                  <a16:creationId xmlns:a16="http://schemas.microsoft.com/office/drawing/2014/main" id="{9E198026-E1A2-3C9A-716D-7E1859AC0C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74796"/>
            <a:stretch/>
          </p:blipFill>
          <p:spPr>
            <a:xfrm>
              <a:off x="-23666" y="219391"/>
              <a:ext cx="1078673" cy="5310076"/>
            </a:xfrm>
            <a:prstGeom prst="rect">
              <a:avLst/>
            </a:prstGeom>
          </p:spPr>
        </p:pic>
        <p:pic>
          <p:nvPicPr>
            <p:cNvPr id="2328" name="图片 2327">
              <a:extLst>
                <a:ext uri="{FF2B5EF4-FFF2-40B4-BE49-F238E27FC236}">
                  <a16:creationId xmlns:a16="http://schemas.microsoft.com/office/drawing/2014/main" id="{380F3051-10B6-0B2D-D064-8B7B4FBBCA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74796"/>
            <a:stretch/>
          </p:blipFill>
          <p:spPr>
            <a:xfrm flipH="1">
              <a:off x="11127460" y="219391"/>
              <a:ext cx="1078673" cy="5310076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EE94E9E-1A51-116A-B7B0-5E03921B99DF}"/>
              </a:ext>
            </a:extLst>
          </p:cNvPr>
          <p:cNvGrpSpPr/>
          <p:nvPr/>
        </p:nvGrpSpPr>
        <p:grpSpPr>
          <a:xfrm>
            <a:off x="990138" y="5092867"/>
            <a:ext cx="3112792" cy="1294528"/>
            <a:chOff x="5027044" y="2185914"/>
            <a:chExt cx="2144393" cy="891798"/>
          </a:xfrm>
          <a:scene3d>
            <a:camera prst="orthographicFront">
              <a:rot lat="2100000" lon="0" rev="0"/>
            </a:camera>
            <a:lightRig rig="threePt" dir="t"/>
          </a:scene3d>
        </p:grpSpPr>
        <p:sp>
          <p:nvSpPr>
            <p:cNvPr id="3" name="六边形 2">
              <a:extLst>
                <a:ext uri="{FF2B5EF4-FFF2-40B4-BE49-F238E27FC236}">
                  <a16:creationId xmlns:a16="http://schemas.microsoft.com/office/drawing/2014/main" id="{DCEF47AC-9282-7707-783E-DFB973C52846}"/>
                </a:ext>
              </a:extLst>
            </p:cNvPr>
            <p:cNvSpPr/>
            <p:nvPr/>
          </p:nvSpPr>
          <p:spPr>
            <a:xfrm>
              <a:off x="5027045" y="2308581"/>
              <a:ext cx="2144392" cy="769131"/>
            </a:xfrm>
            <a:prstGeom prst="hexagon">
              <a:avLst>
                <a:gd name="adj" fmla="val 68293"/>
                <a:gd name="vf" fmla="val 115470"/>
              </a:avLst>
            </a:prstGeom>
            <a:gradFill>
              <a:gsLst>
                <a:gs pos="33000">
                  <a:srgbClr val="3AF4F8">
                    <a:alpha val="0"/>
                  </a:srgbClr>
                </a:gs>
                <a:gs pos="100000">
                  <a:srgbClr val="3AF4F8">
                    <a:alpha val="10000"/>
                  </a:srgbClr>
                </a:gs>
              </a:gsLst>
              <a:lin ang="5400000" scaled="1"/>
            </a:gradFill>
            <a:ln w="6350">
              <a:gradFill>
                <a:gsLst>
                  <a:gs pos="0">
                    <a:srgbClr val="3AF4F8">
                      <a:alpha val="0"/>
                    </a:srgbClr>
                  </a:gs>
                  <a:gs pos="100000">
                    <a:srgbClr val="3AF4F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" name="六边形 3">
              <a:extLst>
                <a:ext uri="{FF2B5EF4-FFF2-40B4-BE49-F238E27FC236}">
                  <a16:creationId xmlns:a16="http://schemas.microsoft.com/office/drawing/2014/main" id="{0A2C6E86-0C09-6A3E-C3D9-1C72AA63092D}"/>
                </a:ext>
              </a:extLst>
            </p:cNvPr>
            <p:cNvSpPr/>
            <p:nvPr/>
          </p:nvSpPr>
          <p:spPr>
            <a:xfrm>
              <a:off x="5027044" y="2272121"/>
              <a:ext cx="2144392" cy="769131"/>
            </a:xfrm>
            <a:prstGeom prst="hexagon">
              <a:avLst>
                <a:gd name="adj" fmla="val 68293"/>
                <a:gd name="vf" fmla="val 115470"/>
              </a:avLst>
            </a:prstGeom>
            <a:gradFill>
              <a:gsLst>
                <a:gs pos="0">
                  <a:srgbClr val="8D02F3">
                    <a:alpha val="0"/>
                  </a:srgbClr>
                </a:gs>
                <a:gs pos="100000">
                  <a:srgbClr val="8D02F3">
                    <a:alpha val="2000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rgbClr val="8D02F3">
                      <a:alpha val="0"/>
                    </a:srgbClr>
                  </a:gs>
                  <a:gs pos="100000">
                    <a:srgbClr val="8D02F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6C7C6F60-F0A2-BDC4-11A4-C5CA8B8AB1C7}"/>
                </a:ext>
              </a:extLst>
            </p:cNvPr>
            <p:cNvCxnSpPr/>
            <p:nvPr/>
          </p:nvCxnSpPr>
          <p:spPr>
            <a:xfrm>
              <a:off x="6966322" y="2469748"/>
              <a:ext cx="0" cy="154157"/>
            </a:xfrm>
            <a:prstGeom prst="line">
              <a:avLst/>
            </a:prstGeom>
            <a:ln w="12700">
              <a:solidFill>
                <a:srgbClr val="3AF4F8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B849D5BC-57F8-B605-FC5D-6EA9FAEDF2F5}"/>
                </a:ext>
              </a:extLst>
            </p:cNvPr>
            <p:cNvCxnSpPr/>
            <p:nvPr/>
          </p:nvCxnSpPr>
          <p:spPr>
            <a:xfrm>
              <a:off x="5233959" y="2469748"/>
              <a:ext cx="0" cy="154157"/>
            </a:xfrm>
            <a:prstGeom prst="line">
              <a:avLst/>
            </a:prstGeom>
            <a:ln w="12700">
              <a:solidFill>
                <a:srgbClr val="3AF4F8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六边形 6">
              <a:extLst>
                <a:ext uri="{FF2B5EF4-FFF2-40B4-BE49-F238E27FC236}">
                  <a16:creationId xmlns:a16="http://schemas.microsoft.com/office/drawing/2014/main" id="{AA175149-81D3-673A-9D88-F99F3F3022BF}"/>
                </a:ext>
              </a:extLst>
            </p:cNvPr>
            <p:cNvSpPr/>
            <p:nvPr/>
          </p:nvSpPr>
          <p:spPr>
            <a:xfrm>
              <a:off x="5235389" y="2185914"/>
              <a:ext cx="1730188" cy="567668"/>
            </a:xfrm>
            <a:prstGeom prst="hexagon">
              <a:avLst>
                <a:gd name="adj" fmla="val 68293"/>
                <a:gd name="vf" fmla="val 115470"/>
              </a:avLst>
            </a:prstGeom>
            <a:noFill/>
            <a:ln>
              <a:gradFill>
                <a:gsLst>
                  <a:gs pos="0">
                    <a:srgbClr val="3AF4F8">
                      <a:alpha val="20000"/>
                    </a:srgbClr>
                  </a:gs>
                  <a:gs pos="100000">
                    <a:srgbClr val="3AF4F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B40A52FA-3B35-6DFE-30C9-2287ED120160}"/>
                </a:ext>
              </a:extLst>
            </p:cNvPr>
            <p:cNvSpPr/>
            <p:nvPr/>
          </p:nvSpPr>
          <p:spPr>
            <a:xfrm>
              <a:off x="5235388" y="2340073"/>
              <a:ext cx="1730188" cy="567669"/>
            </a:xfrm>
            <a:prstGeom prst="hexagon">
              <a:avLst>
                <a:gd name="adj" fmla="val 68293"/>
                <a:gd name="vf" fmla="val 115470"/>
              </a:avLst>
            </a:prstGeom>
            <a:noFill/>
            <a:ln>
              <a:gradFill>
                <a:gsLst>
                  <a:gs pos="11000">
                    <a:srgbClr val="3AF4F8">
                      <a:alpha val="0"/>
                    </a:srgbClr>
                  </a:gs>
                  <a:gs pos="100000">
                    <a:srgbClr val="3AF4F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044EAE8F-565F-42D6-A14D-290CD5E89130}"/>
                </a:ext>
              </a:extLst>
            </p:cNvPr>
            <p:cNvCxnSpPr>
              <a:stCxn id="7" idx="1"/>
              <a:endCxn id="8" idx="1"/>
            </p:cNvCxnSpPr>
            <p:nvPr/>
          </p:nvCxnSpPr>
          <p:spPr>
            <a:xfrm>
              <a:off x="6577898" y="2753584"/>
              <a:ext cx="0" cy="154157"/>
            </a:xfrm>
            <a:prstGeom prst="line">
              <a:avLst/>
            </a:prstGeom>
            <a:ln w="12700">
              <a:solidFill>
                <a:srgbClr val="3AF4F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A8C5B938-5C0D-209A-0F73-F32622B82228}"/>
                </a:ext>
              </a:extLst>
            </p:cNvPr>
            <p:cNvCxnSpPr/>
            <p:nvPr/>
          </p:nvCxnSpPr>
          <p:spPr>
            <a:xfrm>
              <a:off x="5629878" y="2753584"/>
              <a:ext cx="0" cy="154157"/>
            </a:xfrm>
            <a:prstGeom prst="line">
              <a:avLst/>
            </a:prstGeom>
            <a:ln w="12700">
              <a:solidFill>
                <a:srgbClr val="3AF4F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六边形 10">
              <a:extLst>
                <a:ext uri="{FF2B5EF4-FFF2-40B4-BE49-F238E27FC236}">
                  <a16:creationId xmlns:a16="http://schemas.microsoft.com/office/drawing/2014/main" id="{3D664E18-C4DE-C045-9015-7DA02AE670C0}"/>
                </a:ext>
              </a:extLst>
            </p:cNvPr>
            <p:cNvSpPr/>
            <p:nvPr/>
          </p:nvSpPr>
          <p:spPr>
            <a:xfrm>
              <a:off x="5385685" y="2256338"/>
              <a:ext cx="1428736" cy="426814"/>
            </a:xfrm>
            <a:prstGeom prst="hexagon">
              <a:avLst>
                <a:gd name="adj" fmla="val 68293"/>
                <a:gd name="vf" fmla="val 115470"/>
              </a:avLst>
            </a:prstGeom>
            <a:noFill/>
            <a:ln w="38100">
              <a:gradFill flip="none" rotWithShape="1">
                <a:gsLst>
                  <a:gs pos="80000">
                    <a:srgbClr val="8D02F3">
                      <a:alpha val="20000"/>
                    </a:srgbClr>
                  </a:gs>
                  <a:gs pos="20000">
                    <a:srgbClr val="8D02F3">
                      <a:alpha val="20000"/>
                    </a:srgbClr>
                  </a:gs>
                  <a:gs pos="0">
                    <a:srgbClr val="3AF4F8"/>
                  </a:gs>
                  <a:gs pos="100000">
                    <a:srgbClr val="3AF4F8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EB973D2D-D9B1-2DD6-EAB2-D0FD3C3126B2}"/>
              </a:ext>
            </a:extLst>
          </p:cNvPr>
          <p:cNvGrpSpPr/>
          <p:nvPr/>
        </p:nvGrpSpPr>
        <p:grpSpPr>
          <a:xfrm>
            <a:off x="8089069" y="5092867"/>
            <a:ext cx="3112792" cy="1294528"/>
            <a:chOff x="5027044" y="2185914"/>
            <a:chExt cx="2144393" cy="891798"/>
          </a:xfrm>
          <a:scene3d>
            <a:camera prst="orthographicFront">
              <a:rot lat="2100000" lon="0" rev="0"/>
            </a:camera>
            <a:lightRig rig="threePt" dir="t"/>
          </a:scene3d>
        </p:grpSpPr>
        <p:sp>
          <p:nvSpPr>
            <p:cNvPr id="109" name="六边形 108">
              <a:extLst>
                <a:ext uri="{FF2B5EF4-FFF2-40B4-BE49-F238E27FC236}">
                  <a16:creationId xmlns:a16="http://schemas.microsoft.com/office/drawing/2014/main" id="{DBB2C117-36AC-500A-8212-1C997D43E16B}"/>
                </a:ext>
              </a:extLst>
            </p:cNvPr>
            <p:cNvSpPr/>
            <p:nvPr/>
          </p:nvSpPr>
          <p:spPr>
            <a:xfrm>
              <a:off x="5027045" y="2308581"/>
              <a:ext cx="2144392" cy="769131"/>
            </a:xfrm>
            <a:prstGeom prst="hexagon">
              <a:avLst>
                <a:gd name="adj" fmla="val 68293"/>
                <a:gd name="vf" fmla="val 115470"/>
              </a:avLst>
            </a:prstGeom>
            <a:gradFill>
              <a:gsLst>
                <a:gs pos="33000">
                  <a:srgbClr val="3AF4F8">
                    <a:alpha val="0"/>
                  </a:srgbClr>
                </a:gs>
                <a:gs pos="100000">
                  <a:srgbClr val="3AF4F8">
                    <a:alpha val="10000"/>
                  </a:srgbClr>
                </a:gs>
              </a:gsLst>
              <a:lin ang="5400000" scaled="1"/>
            </a:gradFill>
            <a:ln w="6350">
              <a:gradFill>
                <a:gsLst>
                  <a:gs pos="0">
                    <a:srgbClr val="3AF4F8">
                      <a:alpha val="0"/>
                    </a:srgbClr>
                  </a:gs>
                  <a:gs pos="100000">
                    <a:srgbClr val="3AF4F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10" name="六边形 109">
              <a:extLst>
                <a:ext uri="{FF2B5EF4-FFF2-40B4-BE49-F238E27FC236}">
                  <a16:creationId xmlns:a16="http://schemas.microsoft.com/office/drawing/2014/main" id="{FCFD21E3-C120-8437-B616-B426D42CF3FD}"/>
                </a:ext>
              </a:extLst>
            </p:cNvPr>
            <p:cNvSpPr/>
            <p:nvPr/>
          </p:nvSpPr>
          <p:spPr>
            <a:xfrm>
              <a:off x="5027044" y="2272121"/>
              <a:ext cx="2144392" cy="769131"/>
            </a:xfrm>
            <a:prstGeom prst="hexagon">
              <a:avLst>
                <a:gd name="adj" fmla="val 68293"/>
                <a:gd name="vf" fmla="val 115470"/>
              </a:avLst>
            </a:prstGeom>
            <a:gradFill>
              <a:gsLst>
                <a:gs pos="0">
                  <a:srgbClr val="8D02F3">
                    <a:alpha val="0"/>
                  </a:srgbClr>
                </a:gs>
                <a:gs pos="100000">
                  <a:srgbClr val="8D02F3">
                    <a:alpha val="2000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rgbClr val="8D02F3">
                      <a:alpha val="0"/>
                    </a:srgbClr>
                  </a:gs>
                  <a:gs pos="100000">
                    <a:srgbClr val="8D02F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ADB5C168-F2DE-7545-2669-0B1D1EF66757}"/>
                </a:ext>
              </a:extLst>
            </p:cNvPr>
            <p:cNvCxnSpPr/>
            <p:nvPr/>
          </p:nvCxnSpPr>
          <p:spPr>
            <a:xfrm>
              <a:off x="6966322" y="2469748"/>
              <a:ext cx="0" cy="154157"/>
            </a:xfrm>
            <a:prstGeom prst="line">
              <a:avLst/>
            </a:prstGeom>
            <a:ln w="12700">
              <a:solidFill>
                <a:srgbClr val="3AF4F8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>
              <a:extLst>
                <a:ext uri="{FF2B5EF4-FFF2-40B4-BE49-F238E27FC236}">
                  <a16:creationId xmlns:a16="http://schemas.microsoft.com/office/drawing/2014/main" id="{7D80BD89-9116-065B-10D4-B3BF70518968}"/>
                </a:ext>
              </a:extLst>
            </p:cNvPr>
            <p:cNvCxnSpPr/>
            <p:nvPr/>
          </p:nvCxnSpPr>
          <p:spPr>
            <a:xfrm>
              <a:off x="5233959" y="2469748"/>
              <a:ext cx="0" cy="154157"/>
            </a:xfrm>
            <a:prstGeom prst="line">
              <a:avLst/>
            </a:prstGeom>
            <a:ln w="12700">
              <a:solidFill>
                <a:srgbClr val="3AF4F8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六边形 112">
              <a:extLst>
                <a:ext uri="{FF2B5EF4-FFF2-40B4-BE49-F238E27FC236}">
                  <a16:creationId xmlns:a16="http://schemas.microsoft.com/office/drawing/2014/main" id="{DE981136-8716-9DCC-2519-47225E2B1B08}"/>
                </a:ext>
              </a:extLst>
            </p:cNvPr>
            <p:cNvSpPr/>
            <p:nvPr/>
          </p:nvSpPr>
          <p:spPr>
            <a:xfrm>
              <a:off x="5235389" y="2185914"/>
              <a:ext cx="1730188" cy="567668"/>
            </a:xfrm>
            <a:prstGeom prst="hexagon">
              <a:avLst>
                <a:gd name="adj" fmla="val 68293"/>
                <a:gd name="vf" fmla="val 115470"/>
              </a:avLst>
            </a:prstGeom>
            <a:noFill/>
            <a:ln>
              <a:gradFill>
                <a:gsLst>
                  <a:gs pos="0">
                    <a:srgbClr val="3AF4F8">
                      <a:alpha val="20000"/>
                    </a:srgbClr>
                  </a:gs>
                  <a:gs pos="100000">
                    <a:srgbClr val="3AF4F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14" name="六边形 113">
              <a:extLst>
                <a:ext uri="{FF2B5EF4-FFF2-40B4-BE49-F238E27FC236}">
                  <a16:creationId xmlns:a16="http://schemas.microsoft.com/office/drawing/2014/main" id="{32858422-F986-A1AD-55ED-FA8421E599A7}"/>
                </a:ext>
              </a:extLst>
            </p:cNvPr>
            <p:cNvSpPr/>
            <p:nvPr/>
          </p:nvSpPr>
          <p:spPr>
            <a:xfrm>
              <a:off x="5235388" y="2340073"/>
              <a:ext cx="1730188" cy="567669"/>
            </a:xfrm>
            <a:prstGeom prst="hexagon">
              <a:avLst>
                <a:gd name="adj" fmla="val 68293"/>
                <a:gd name="vf" fmla="val 115470"/>
              </a:avLst>
            </a:prstGeom>
            <a:noFill/>
            <a:ln>
              <a:gradFill>
                <a:gsLst>
                  <a:gs pos="11000">
                    <a:srgbClr val="3AF4F8">
                      <a:alpha val="0"/>
                    </a:srgbClr>
                  </a:gs>
                  <a:gs pos="100000">
                    <a:srgbClr val="3AF4F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id="{3289C927-73FB-0E28-B780-A4AEA1346E25}"/>
                </a:ext>
              </a:extLst>
            </p:cNvPr>
            <p:cNvCxnSpPr>
              <a:stCxn id="113" idx="1"/>
              <a:endCxn id="114" idx="1"/>
            </p:cNvCxnSpPr>
            <p:nvPr/>
          </p:nvCxnSpPr>
          <p:spPr>
            <a:xfrm>
              <a:off x="6577898" y="2753584"/>
              <a:ext cx="0" cy="154157"/>
            </a:xfrm>
            <a:prstGeom prst="line">
              <a:avLst/>
            </a:prstGeom>
            <a:ln w="12700">
              <a:solidFill>
                <a:srgbClr val="3AF4F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FFF99A90-19A8-CB06-61A1-B14221BA3C75}"/>
                </a:ext>
              </a:extLst>
            </p:cNvPr>
            <p:cNvCxnSpPr/>
            <p:nvPr/>
          </p:nvCxnSpPr>
          <p:spPr>
            <a:xfrm>
              <a:off x="5629878" y="2753584"/>
              <a:ext cx="0" cy="154157"/>
            </a:xfrm>
            <a:prstGeom prst="line">
              <a:avLst/>
            </a:prstGeom>
            <a:ln w="12700">
              <a:solidFill>
                <a:srgbClr val="3AF4F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六边形 116">
              <a:extLst>
                <a:ext uri="{FF2B5EF4-FFF2-40B4-BE49-F238E27FC236}">
                  <a16:creationId xmlns:a16="http://schemas.microsoft.com/office/drawing/2014/main" id="{A32F5047-76D6-E783-D99A-1B2A81B7D1D6}"/>
                </a:ext>
              </a:extLst>
            </p:cNvPr>
            <p:cNvSpPr/>
            <p:nvPr/>
          </p:nvSpPr>
          <p:spPr>
            <a:xfrm>
              <a:off x="5385685" y="2256338"/>
              <a:ext cx="1428736" cy="426814"/>
            </a:xfrm>
            <a:prstGeom prst="hexagon">
              <a:avLst>
                <a:gd name="adj" fmla="val 68293"/>
                <a:gd name="vf" fmla="val 115470"/>
              </a:avLst>
            </a:prstGeom>
            <a:noFill/>
            <a:ln w="38100">
              <a:gradFill flip="none" rotWithShape="1">
                <a:gsLst>
                  <a:gs pos="80000">
                    <a:srgbClr val="8D02F3">
                      <a:alpha val="20000"/>
                    </a:srgbClr>
                  </a:gs>
                  <a:gs pos="20000">
                    <a:srgbClr val="8D02F3">
                      <a:alpha val="20000"/>
                    </a:srgbClr>
                  </a:gs>
                  <a:gs pos="0">
                    <a:srgbClr val="3AF4F8"/>
                  </a:gs>
                  <a:gs pos="100000">
                    <a:srgbClr val="3AF4F8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272" name="组合 2271">
            <a:extLst>
              <a:ext uri="{FF2B5EF4-FFF2-40B4-BE49-F238E27FC236}">
                <a16:creationId xmlns:a16="http://schemas.microsoft.com/office/drawing/2014/main" id="{B0C652AF-ECB0-68A9-3B53-A801EA4918CD}"/>
              </a:ext>
            </a:extLst>
          </p:cNvPr>
          <p:cNvGrpSpPr/>
          <p:nvPr/>
        </p:nvGrpSpPr>
        <p:grpSpPr>
          <a:xfrm>
            <a:off x="4548136" y="5092867"/>
            <a:ext cx="3112792" cy="1294528"/>
            <a:chOff x="5027044" y="2185914"/>
            <a:chExt cx="2144393" cy="891798"/>
          </a:xfrm>
          <a:scene3d>
            <a:camera prst="orthographicFront">
              <a:rot lat="2100000" lon="0" rev="0"/>
            </a:camera>
            <a:lightRig rig="threePt" dir="t"/>
          </a:scene3d>
        </p:grpSpPr>
        <p:sp>
          <p:nvSpPr>
            <p:cNvPr id="2299" name="六边形 2298">
              <a:extLst>
                <a:ext uri="{FF2B5EF4-FFF2-40B4-BE49-F238E27FC236}">
                  <a16:creationId xmlns:a16="http://schemas.microsoft.com/office/drawing/2014/main" id="{A6BF5848-A2AC-2C05-10FB-51380780AA6E}"/>
                </a:ext>
              </a:extLst>
            </p:cNvPr>
            <p:cNvSpPr/>
            <p:nvPr/>
          </p:nvSpPr>
          <p:spPr>
            <a:xfrm>
              <a:off x="5027045" y="2308581"/>
              <a:ext cx="2144392" cy="769131"/>
            </a:xfrm>
            <a:prstGeom prst="hexagon">
              <a:avLst>
                <a:gd name="adj" fmla="val 68293"/>
                <a:gd name="vf" fmla="val 115470"/>
              </a:avLst>
            </a:prstGeom>
            <a:gradFill>
              <a:gsLst>
                <a:gs pos="33000">
                  <a:srgbClr val="3AF4F8">
                    <a:alpha val="0"/>
                  </a:srgbClr>
                </a:gs>
                <a:gs pos="100000">
                  <a:srgbClr val="3AF4F8">
                    <a:alpha val="10000"/>
                  </a:srgbClr>
                </a:gs>
              </a:gsLst>
              <a:lin ang="5400000" scaled="1"/>
            </a:gradFill>
            <a:ln w="6350">
              <a:gradFill>
                <a:gsLst>
                  <a:gs pos="0">
                    <a:srgbClr val="3AF4F8">
                      <a:alpha val="0"/>
                    </a:srgbClr>
                  </a:gs>
                  <a:gs pos="100000">
                    <a:srgbClr val="3AF4F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300" name="六边形 2299">
              <a:extLst>
                <a:ext uri="{FF2B5EF4-FFF2-40B4-BE49-F238E27FC236}">
                  <a16:creationId xmlns:a16="http://schemas.microsoft.com/office/drawing/2014/main" id="{4D207FEB-B347-10EB-AD3F-9903BA770DE6}"/>
                </a:ext>
              </a:extLst>
            </p:cNvPr>
            <p:cNvSpPr/>
            <p:nvPr/>
          </p:nvSpPr>
          <p:spPr>
            <a:xfrm>
              <a:off x="5027044" y="2272121"/>
              <a:ext cx="2144392" cy="769131"/>
            </a:xfrm>
            <a:prstGeom prst="hexagon">
              <a:avLst>
                <a:gd name="adj" fmla="val 68293"/>
                <a:gd name="vf" fmla="val 115470"/>
              </a:avLst>
            </a:prstGeom>
            <a:gradFill>
              <a:gsLst>
                <a:gs pos="0">
                  <a:srgbClr val="8D02F3">
                    <a:alpha val="0"/>
                  </a:srgbClr>
                </a:gs>
                <a:gs pos="100000">
                  <a:srgbClr val="8D02F3">
                    <a:alpha val="2000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rgbClr val="8D02F3">
                      <a:alpha val="0"/>
                    </a:srgbClr>
                  </a:gs>
                  <a:gs pos="100000">
                    <a:srgbClr val="8D02F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cxnSp>
          <p:nvCxnSpPr>
            <p:cNvPr id="2301" name="直接连接符 2300">
              <a:extLst>
                <a:ext uri="{FF2B5EF4-FFF2-40B4-BE49-F238E27FC236}">
                  <a16:creationId xmlns:a16="http://schemas.microsoft.com/office/drawing/2014/main" id="{92B0F753-472C-7FB0-55E1-BD33A188B385}"/>
                </a:ext>
              </a:extLst>
            </p:cNvPr>
            <p:cNvCxnSpPr/>
            <p:nvPr/>
          </p:nvCxnSpPr>
          <p:spPr>
            <a:xfrm>
              <a:off x="6966322" y="2469748"/>
              <a:ext cx="0" cy="154157"/>
            </a:xfrm>
            <a:prstGeom prst="line">
              <a:avLst/>
            </a:prstGeom>
            <a:ln w="12700">
              <a:solidFill>
                <a:srgbClr val="3AF4F8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2" name="直接连接符 2301">
              <a:extLst>
                <a:ext uri="{FF2B5EF4-FFF2-40B4-BE49-F238E27FC236}">
                  <a16:creationId xmlns:a16="http://schemas.microsoft.com/office/drawing/2014/main" id="{E0338A5F-4A5B-BECD-7F88-C631EDD7FDBE}"/>
                </a:ext>
              </a:extLst>
            </p:cNvPr>
            <p:cNvCxnSpPr/>
            <p:nvPr/>
          </p:nvCxnSpPr>
          <p:spPr>
            <a:xfrm>
              <a:off x="5233959" y="2469748"/>
              <a:ext cx="0" cy="154157"/>
            </a:xfrm>
            <a:prstGeom prst="line">
              <a:avLst/>
            </a:prstGeom>
            <a:ln w="12700">
              <a:solidFill>
                <a:srgbClr val="3AF4F8">
                  <a:alpha val="6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03" name="六边形 2302">
              <a:extLst>
                <a:ext uri="{FF2B5EF4-FFF2-40B4-BE49-F238E27FC236}">
                  <a16:creationId xmlns:a16="http://schemas.microsoft.com/office/drawing/2014/main" id="{EF29C2F3-5D03-3DDE-E557-C3405FF7A3E4}"/>
                </a:ext>
              </a:extLst>
            </p:cNvPr>
            <p:cNvSpPr/>
            <p:nvPr/>
          </p:nvSpPr>
          <p:spPr>
            <a:xfrm>
              <a:off x="5235389" y="2185914"/>
              <a:ext cx="1730188" cy="567668"/>
            </a:xfrm>
            <a:prstGeom prst="hexagon">
              <a:avLst>
                <a:gd name="adj" fmla="val 68293"/>
                <a:gd name="vf" fmla="val 115470"/>
              </a:avLst>
            </a:prstGeom>
            <a:noFill/>
            <a:ln>
              <a:gradFill>
                <a:gsLst>
                  <a:gs pos="0">
                    <a:srgbClr val="3AF4F8">
                      <a:alpha val="20000"/>
                    </a:srgbClr>
                  </a:gs>
                  <a:gs pos="100000">
                    <a:srgbClr val="3AF4F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304" name="六边形 2303">
              <a:extLst>
                <a:ext uri="{FF2B5EF4-FFF2-40B4-BE49-F238E27FC236}">
                  <a16:creationId xmlns:a16="http://schemas.microsoft.com/office/drawing/2014/main" id="{D5158EAA-7E28-295D-E643-FCE353399B32}"/>
                </a:ext>
              </a:extLst>
            </p:cNvPr>
            <p:cNvSpPr/>
            <p:nvPr/>
          </p:nvSpPr>
          <p:spPr>
            <a:xfrm>
              <a:off x="5235388" y="2340073"/>
              <a:ext cx="1730188" cy="567669"/>
            </a:xfrm>
            <a:prstGeom prst="hexagon">
              <a:avLst>
                <a:gd name="adj" fmla="val 68293"/>
                <a:gd name="vf" fmla="val 115470"/>
              </a:avLst>
            </a:prstGeom>
            <a:noFill/>
            <a:ln>
              <a:gradFill>
                <a:gsLst>
                  <a:gs pos="11000">
                    <a:srgbClr val="3AF4F8">
                      <a:alpha val="0"/>
                    </a:srgbClr>
                  </a:gs>
                  <a:gs pos="100000">
                    <a:srgbClr val="3AF4F8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cxnSp>
          <p:nvCxnSpPr>
            <p:cNvPr id="2305" name="直接连接符 2304">
              <a:extLst>
                <a:ext uri="{FF2B5EF4-FFF2-40B4-BE49-F238E27FC236}">
                  <a16:creationId xmlns:a16="http://schemas.microsoft.com/office/drawing/2014/main" id="{4859873D-36C7-95CE-E4DA-2BDAE5A59415}"/>
                </a:ext>
              </a:extLst>
            </p:cNvPr>
            <p:cNvCxnSpPr>
              <a:stCxn id="2303" idx="1"/>
              <a:endCxn id="2304" idx="1"/>
            </p:cNvCxnSpPr>
            <p:nvPr/>
          </p:nvCxnSpPr>
          <p:spPr>
            <a:xfrm>
              <a:off x="6577898" y="2753584"/>
              <a:ext cx="0" cy="154157"/>
            </a:xfrm>
            <a:prstGeom prst="line">
              <a:avLst/>
            </a:prstGeom>
            <a:ln w="12700">
              <a:solidFill>
                <a:srgbClr val="3AF4F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6" name="直接连接符 2305">
              <a:extLst>
                <a:ext uri="{FF2B5EF4-FFF2-40B4-BE49-F238E27FC236}">
                  <a16:creationId xmlns:a16="http://schemas.microsoft.com/office/drawing/2014/main" id="{89768098-F1B1-63E8-60F3-EE51CECE60E3}"/>
                </a:ext>
              </a:extLst>
            </p:cNvPr>
            <p:cNvCxnSpPr/>
            <p:nvPr/>
          </p:nvCxnSpPr>
          <p:spPr>
            <a:xfrm>
              <a:off x="5629878" y="2753584"/>
              <a:ext cx="0" cy="154157"/>
            </a:xfrm>
            <a:prstGeom prst="line">
              <a:avLst/>
            </a:prstGeom>
            <a:ln w="12700">
              <a:solidFill>
                <a:srgbClr val="3AF4F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07" name="六边形 2306">
              <a:extLst>
                <a:ext uri="{FF2B5EF4-FFF2-40B4-BE49-F238E27FC236}">
                  <a16:creationId xmlns:a16="http://schemas.microsoft.com/office/drawing/2014/main" id="{E2070F64-A961-2157-55BD-AEB63243EB87}"/>
                </a:ext>
              </a:extLst>
            </p:cNvPr>
            <p:cNvSpPr/>
            <p:nvPr/>
          </p:nvSpPr>
          <p:spPr>
            <a:xfrm>
              <a:off x="5385685" y="2256338"/>
              <a:ext cx="1428736" cy="426814"/>
            </a:xfrm>
            <a:prstGeom prst="hexagon">
              <a:avLst>
                <a:gd name="adj" fmla="val 68293"/>
                <a:gd name="vf" fmla="val 115470"/>
              </a:avLst>
            </a:prstGeom>
            <a:noFill/>
            <a:ln w="38100">
              <a:gradFill flip="none" rotWithShape="1">
                <a:gsLst>
                  <a:gs pos="80000">
                    <a:srgbClr val="8D02F3">
                      <a:alpha val="20000"/>
                    </a:srgbClr>
                  </a:gs>
                  <a:gs pos="20000">
                    <a:srgbClr val="8D02F3">
                      <a:alpha val="20000"/>
                    </a:srgbClr>
                  </a:gs>
                  <a:gs pos="0">
                    <a:srgbClr val="3AF4F8"/>
                  </a:gs>
                  <a:gs pos="100000">
                    <a:srgbClr val="3AF4F8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B807C46-FEFE-B758-6344-153DB5789FE4}"/>
              </a:ext>
            </a:extLst>
          </p:cNvPr>
          <p:cNvGrpSpPr/>
          <p:nvPr/>
        </p:nvGrpSpPr>
        <p:grpSpPr>
          <a:xfrm>
            <a:off x="2738873" y="3973179"/>
            <a:ext cx="854779" cy="854778"/>
            <a:chOff x="6267650" y="4137637"/>
            <a:chExt cx="914400" cy="914400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8CC2236A-F4AD-E31C-FCAB-0A2B9808CF49}"/>
                </a:ext>
              </a:extLst>
            </p:cNvPr>
            <p:cNvGrpSpPr/>
            <p:nvPr/>
          </p:nvGrpSpPr>
          <p:grpSpPr>
            <a:xfrm flipH="1">
              <a:off x="6267650" y="4137637"/>
              <a:ext cx="914400" cy="914400"/>
              <a:chOff x="4241801" y="2163429"/>
              <a:chExt cx="914400" cy="914400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B189A52C-737B-E0BD-B098-2876E5328133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60000">
                    <a:schemeClr val="bg1">
                      <a:alpha val="0"/>
                    </a:schemeClr>
                  </a:gs>
                  <a:gs pos="98000">
                    <a:schemeClr val="bg1">
                      <a:alpha val="2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CD43007C-1F9B-6982-B9EC-9179880B9330}"/>
                  </a:ext>
                </a:extLst>
              </p:cNvPr>
              <p:cNvSpPr/>
              <p:nvPr/>
            </p:nvSpPr>
            <p:spPr>
              <a:xfrm flipH="1" flipV="1"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3AF4F8">
                      <a:alpha val="50000"/>
                    </a:srgbClr>
                  </a:gs>
                  <a:gs pos="32000">
                    <a:srgbClr val="3AF4F8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CC334E2E-8FFF-811D-1030-2D997BAE4874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8D02F3"/>
                  </a:gs>
                  <a:gs pos="50000">
                    <a:srgbClr val="8D02F3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ACEAC5F-883B-52A5-CB54-A539EB900405}"/>
                </a:ext>
              </a:extLst>
            </p:cNvPr>
            <p:cNvSpPr txBox="1"/>
            <p:nvPr/>
          </p:nvSpPr>
          <p:spPr>
            <a:xfrm flipH="1">
              <a:off x="6353913" y="4304505"/>
              <a:ext cx="741876" cy="5233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>
                  <a:solidFill>
                    <a:srgbClr val="3AF4F8"/>
                  </a:solidFill>
                  <a:latin typeface="金山云技术体" pitchFamily="2" charset="-122"/>
                  <a:ea typeface="金山云技术体" pitchFamily="2" charset="-122"/>
                </a:rPr>
                <a:t>提升</a:t>
              </a:r>
              <a:endParaRPr lang="en-US" altLang="zh-CN" sz="1600">
                <a:solidFill>
                  <a:srgbClr val="3AF4F8"/>
                </a:solidFill>
                <a:latin typeface="金山云技术体" pitchFamily="2" charset="-122"/>
                <a:ea typeface="金山云技术体" pitchFamily="2" charset="-122"/>
              </a:endParaRPr>
            </a:p>
            <a:p>
              <a:pPr algn="ctr"/>
              <a:r>
                <a:rPr lang="zh-CN" altLang="en-US" sz="1600">
                  <a:solidFill>
                    <a:srgbClr val="3AF4F8"/>
                  </a:solidFill>
                  <a:latin typeface="金山云技术体" pitchFamily="2" charset="-122"/>
                  <a:ea typeface="金山云技术体" pitchFamily="2" charset="-122"/>
                </a:rPr>
                <a:t>竞争力</a:t>
              </a:r>
            </a:p>
          </p:txBody>
        </p:sp>
      </p:grpSp>
      <p:grpSp>
        <p:nvGrpSpPr>
          <p:cNvPr id="2318" name="组合 2317">
            <a:extLst>
              <a:ext uri="{FF2B5EF4-FFF2-40B4-BE49-F238E27FC236}">
                <a16:creationId xmlns:a16="http://schemas.microsoft.com/office/drawing/2014/main" id="{AE87A07D-F177-1CFE-E630-66129364CBD0}"/>
              </a:ext>
            </a:extLst>
          </p:cNvPr>
          <p:cNvGrpSpPr/>
          <p:nvPr/>
        </p:nvGrpSpPr>
        <p:grpSpPr>
          <a:xfrm>
            <a:off x="1949837" y="3358629"/>
            <a:ext cx="623669" cy="623669"/>
            <a:chOff x="2089759" y="3278902"/>
            <a:chExt cx="623669" cy="623669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7CD9EACA-01FA-687E-0448-7BE111DAB02B}"/>
                </a:ext>
              </a:extLst>
            </p:cNvPr>
            <p:cNvGrpSpPr/>
            <p:nvPr/>
          </p:nvGrpSpPr>
          <p:grpSpPr>
            <a:xfrm flipH="1">
              <a:off x="2089759" y="3278902"/>
              <a:ext cx="623669" cy="623669"/>
              <a:chOff x="4241801" y="2163429"/>
              <a:chExt cx="914400" cy="914400"/>
            </a:xfrm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7C27559C-B2A0-0F5D-6897-C06BA259DF9D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60000">
                    <a:schemeClr val="bg1">
                      <a:alpha val="0"/>
                    </a:schemeClr>
                  </a:gs>
                  <a:gs pos="98000">
                    <a:schemeClr val="bg1">
                      <a:alpha val="2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1802ABAB-BAC9-8DBB-6DAE-06C45A7805DD}"/>
                  </a:ext>
                </a:extLst>
              </p:cNvPr>
              <p:cNvSpPr/>
              <p:nvPr/>
            </p:nvSpPr>
            <p:spPr>
              <a:xfrm flipH="1" flipV="1"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3AF4F8">
                      <a:alpha val="50000"/>
                    </a:srgbClr>
                  </a:gs>
                  <a:gs pos="32000">
                    <a:srgbClr val="3AF4F8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15336CDB-626A-7D42-1499-8C12D63E6AFF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8D02F3"/>
                  </a:gs>
                  <a:gs pos="50000">
                    <a:srgbClr val="8D02F3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F4AA3D1-0128-70AA-9E47-AAB04689ACE8}"/>
                </a:ext>
              </a:extLst>
            </p:cNvPr>
            <p:cNvSpPr txBox="1"/>
            <p:nvPr/>
          </p:nvSpPr>
          <p:spPr>
            <a:xfrm flipH="1">
              <a:off x="2089759" y="3384059"/>
              <a:ext cx="623669" cy="3669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 kern="1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学习</a:t>
              </a:r>
              <a:endParaRPr lang="en-US" altLang="zh-CN" sz="1200" kern="1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endParaRPr>
            </a:p>
            <a:p>
              <a:pPr algn="ctr"/>
              <a:r>
                <a:rPr lang="zh-CN" altLang="en-US" sz="1200" kern="1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编程</a:t>
              </a:r>
            </a:p>
          </p:txBody>
        </p:sp>
      </p:grpSp>
      <p:grpSp>
        <p:nvGrpSpPr>
          <p:cNvPr id="2314" name="组合 2313">
            <a:extLst>
              <a:ext uri="{FF2B5EF4-FFF2-40B4-BE49-F238E27FC236}">
                <a16:creationId xmlns:a16="http://schemas.microsoft.com/office/drawing/2014/main" id="{42CAEB58-A466-DE13-9B2F-1ACD2D2A4018}"/>
              </a:ext>
            </a:extLst>
          </p:cNvPr>
          <p:cNvGrpSpPr/>
          <p:nvPr/>
        </p:nvGrpSpPr>
        <p:grpSpPr>
          <a:xfrm>
            <a:off x="1468173" y="4496785"/>
            <a:ext cx="623669" cy="623669"/>
            <a:chOff x="1475634" y="4417441"/>
            <a:chExt cx="623669" cy="623669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61790013-0BA1-E2D6-F520-3696DB43347E}"/>
                </a:ext>
              </a:extLst>
            </p:cNvPr>
            <p:cNvGrpSpPr/>
            <p:nvPr/>
          </p:nvGrpSpPr>
          <p:grpSpPr>
            <a:xfrm flipH="1">
              <a:off x="1475634" y="4417441"/>
              <a:ext cx="623669" cy="623669"/>
              <a:chOff x="4241801" y="2163429"/>
              <a:chExt cx="914400" cy="914400"/>
            </a:xfrm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D9DBFA7B-26C8-6245-4D7A-A8D67C7A18C2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60000">
                    <a:schemeClr val="bg1">
                      <a:alpha val="0"/>
                    </a:schemeClr>
                  </a:gs>
                  <a:gs pos="98000">
                    <a:schemeClr val="bg1">
                      <a:alpha val="2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955DA904-0F2E-A58B-5911-C8651AA33D2F}"/>
                  </a:ext>
                </a:extLst>
              </p:cNvPr>
              <p:cNvSpPr/>
              <p:nvPr/>
            </p:nvSpPr>
            <p:spPr>
              <a:xfrm flipH="1" flipV="1"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3AF4F8">
                      <a:alpha val="50000"/>
                    </a:srgbClr>
                  </a:gs>
                  <a:gs pos="32000">
                    <a:srgbClr val="3AF4F8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323A5C65-FBFA-D756-0D01-AFE9E63D8F90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8D02F3"/>
                  </a:gs>
                  <a:gs pos="50000">
                    <a:srgbClr val="8D02F3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C84490A-8557-9CF2-D7DD-369C7F7754C9}"/>
                </a:ext>
              </a:extLst>
            </p:cNvPr>
            <p:cNvSpPr txBox="1"/>
            <p:nvPr/>
          </p:nvSpPr>
          <p:spPr>
            <a:xfrm flipH="1">
              <a:off x="1475634" y="4522596"/>
              <a:ext cx="623669" cy="3669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数据</a:t>
              </a:r>
              <a:endParaRPr lang="en-US" altLang="zh-CN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algn="ctr"/>
              <a:r>
                <a:rPr lang="zh-CN" altLang="en-US" sz="12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分析</a:t>
              </a:r>
            </a:p>
          </p:txBody>
        </p:sp>
      </p:grp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364FA086-7174-AAED-C83C-82BC2853D471}"/>
              </a:ext>
            </a:extLst>
          </p:cNvPr>
          <p:cNvCxnSpPr>
            <a:cxnSpLocks/>
            <a:endCxn id="36" idx="1"/>
          </p:cNvCxnSpPr>
          <p:nvPr/>
        </p:nvCxnSpPr>
        <p:spPr>
          <a:xfrm flipH="1">
            <a:off x="2091842" y="4571089"/>
            <a:ext cx="684050" cy="214315"/>
          </a:xfrm>
          <a:prstGeom prst="line">
            <a:avLst/>
          </a:prstGeom>
          <a:ln w="6350">
            <a:gradFill>
              <a:gsLst>
                <a:gs pos="0">
                  <a:srgbClr val="3AF4F8">
                    <a:alpha val="0"/>
                  </a:srgbClr>
                </a:gs>
                <a:gs pos="50000">
                  <a:schemeClr val="bg1">
                    <a:alpha val="50000"/>
                  </a:schemeClr>
                </a:gs>
                <a:gs pos="100000">
                  <a:srgbClr val="3AF4F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9EF3F99F-80C9-33C0-D72E-3D1604B1A51D}"/>
              </a:ext>
            </a:extLst>
          </p:cNvPr>
          <p:cNvCxnSpPr>
            <a:cxnSpLocks/>
            <a:endCxn id="44" idx="3"/>
          </p:cNvCxnSpPr>
          <p:nvPr/>
        </p:nvCxnSpPr>
        <p:spPr>
          <a:xfrm flipH="1" flipV="1">
            <a:off x="2482172" y="3890964"/>
            <a:ext cx="381880" cy="212844"/>
          </a:xfrm>
          <a:prstGeom prst="line">
            <a:avLst/>
          </a:prstGeom>
          <a:ln w="6350">
            <a:gradFill>
              <a:gsLst>
                <a:gs pos="0">
                  <a:srgbClr val="3AF4F8">
                    <a:alpha val="0"/>
                  </a:srgbClr>
                </a:gs>
                <a:gs pos="50000">
                  <a:schemeClr val="bg1">
                    <a:alpha val="50000"/>
                  </a:schemeClr>
                </a:gs>
                <a:gs pos="100000">
                  <a:srgbClr val="3AF4F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六边形 49">
            <a:extLst>
              <a:ext uri="{FF2B5EF4-FFF2-40B4-BE49-F238E27FC236}">
                <a16:creationId xmlns:a16="http://schemas.microsoft.com/office/drawing/2014/main" id="{1202973E-4021-BB4C-DD5B-08499D46A317}"/>
              </a:ext>
            </a:extLst>
          </p:cNvPr>
          <p:cNvSpPr/>
          <p:nvPr/>
        </p:nvSpPr>
        <p:spPr>
          <a:xfrm>
            <a:off x="1297526" y="2183653"/>
            <a:ext cx="2511533" cy="824024"/>
          </a:xfrm>
          <a:prstGeom prst="hexagon">
            <a:avLst>
              <a:gd name="adj" fmla="val 68293"/>
              <a:gd name="vf" fmla="val 115470"/>
            </a:avLst>
          </a:prstGeom>
          <a:gradFill flip="none" rotWithShape="1">
            <a:gsLst>
              <a:gs pos="0">
                <a:srgbClr val="3AF4F8">
                  <a:alpha val="10000"/>
                </a:srgbClr>
              </a:gs>
              <a:gs pos="100000">
                <a:srgbClr val="3AF4F8">
                  <a:alpha val="40000"/>
                </a:srgbClr>
              </a:gs>
            </a:gsLst>
            <a:lin ang="2700000" scaled="1"/>
            <a:tileRect/>
          </a:gradFill>
          <a:ln>
            <a:noFill/>
          </a:ln>
          <a:scene3d>
            <a:camera prst="orthographicFront">
              <a:rot lat="21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1" name="平行四边形 50">
            <a:extLst>
              <a:ext uri="{FF2B5EF4-FFF2-40B4-BE49-F238E27FC236}">
                <a16:creationId xmlns:a16="http://schemas.microsoft.com/office/drawing/2014/main" id="{31BB99E1-E4E6-A224-BD4D-01933294E02D}"/>
              </a:ext>
            </a:extLst>
          </p:cNvPr>
          <p:cNvSpPr/>
          <p:nvPr/>
        </p:nvSpPr>
        <p:spPr>
          <a:xfrm rot="16200000" flipH="1">
            <a:off x="1864606" y="3934020"/>
            <a:ext cx="3330208" cy="562487"/>
          </a:xfrm>
          <a:prstGeom prst="parallelogram">
            <a:avLst>
              <a:gd name="adj" fmla="val 61038"/>
            </a:avLst>
          </a:prstGeom>
          <a:gradFill flip="none" rotWithShape="1">
            <a:gsLst>
              <a:gs pos="36000">
                <a:srgbClr val="3AF4F8">
                  <a:alpha val="0"/>
                </a:srgbClr>
              </a:gs>
              <a:gs pos="100000">
                <a:srgbClr val="3AF4F8">
                  <a:alpha val="2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2" name="平行四边形 51">
            <a:extLst>
              <a:ext uri="{FF2B5EF4-FFF2-40B4-BE49-F238E27FC236}">
                <a16:creationId xmlns:a16="http://schemas.microsoft.com/office/drawing/2014/main" id="{440ED61C-3E7E-6018-12D5-F876DB1F143A}"/>
              </a:ext>
            </a:extLst>
          </p:cNvPr>
          <p:cNvSpPr/>
          <p:nvPr/>
        </p:nvSpPr>
        <p:spPr>
          <a:xfrm rot="5400000">
            <a:off x="-99190" y="3934021"/>
            <a:ext cx="3330208" cy="562487"/>
          </a:xfrm>
          <a:prstGeom prst="parallelogram">
            <a:avLst>
              <a:gd name="adj" fmla="val 61038"/>
            </a:avLst>
          </a:prstGeom>
          <a:gradFill flip="none" rotWithShape="1">
            <a:gsLst>
              <a:gs pos="36000">
                <a:srgbClr val="3AF4F8">
                  <a:alpha val="0"/>
                </a:srgbClr>
              </a:gs>
              <a:gs pos="100000">
                <a:srgbClr val="3AF4F8">
                  <a:alpha val="2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3" name="六边形 52">
            <a:extLst>
              <a:ext uri="{FF2B5EF4-FFF2-40B4-BE49-F238E27FC236}">
                <a16:creationId xmlns:a16="http://schemas.microsoft.com/office/drawing/2014/main" id="{84C66628-911C-246B-0AF1-30FA2D042118}"/>
              </a:ext>
            </a:extLst>
          </p:cNvPr>
          <p:cNvSpPr/>
          <p:nvPr/>
        </p:nvSpPr>
        <p:spPr>
          <a:xfrm>
            <a:off x="1297526" y="2117737"/>
            <a:ext cx="2511533" cy="824024"/>
          </a:xfrm>
          <a:prstGeom prst="hexagon">
            <a:avLst>
              <a:gd name="adj" fmla="val 68293"/>
              <a:gd name="vf" fmla="val 115470"/>
            </a:avLst>
          </a:prstGeom>
          <a:noFill/>
          <a:ln>
            <a:gradFill>
              <a:gsLst>
                <a:gs pos="0">
                  <a:srgbClr val="3AF4F8">
                    <a:alpha val="20000"/>
                  </a:srgbClr>
                </a:gs>
                <a:gs pos="100000">
                  <a:srgbClr val="3AF4F8"/>
                </a:gs>
              </a:gsLst>
              <a:lin ang="5400000" scaled="1"/>
            </a:gradFill>
          </a:ln>
          <a:scene3d>
            <a:camera prst="orthographicFront">
              <a:rot lat="21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6C3B112A-CC65-AD04-1BE5-4F121BD6EDB5}"/>
              </a:ext>
            </a:extLst>
          </p:cNvPr>
          <p:cNvSpPr txBox="1"/>
          <p:nvPr/>
        </p:nvSpPr>
        <p:spPr>
          <a:xfrm>
            <a:off x="1297526" y="2251404"/>
            <a:ext cx="2499381" cy="402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3AF4F8"/>
                </a:solidFill>
                <a:latin typeface="金山云技术体" pitchFamily="2" charset="-122"/>
                <a:ea typeface="金山云技术体" pitchFamily="2" charset="-122"/>
              </a:rPr>
              <a:t>学习与</a:t>
            </a:r>
            <a:r>
              <a:rPr lang="en-US" altLang="zh-CN" sz="2000">
                <a:solidFill>
                  <a:srgbClr val="3AF4F8"/>
                </a:solidFill>
                <a:latin typeface="金山云技术体" pitchFamily="2" charset="-122"/>
                <a:ea typeface="金山云技术体" pitchFamily="2" charset="-122"/>
              </a:rPr>
              <a:t>AI</a:t>
            </a:r>
            <a:r>
              <a:rPr lang="zh-CN" altLang="en-US" sz="2000">
                <a:solidFill>
                  <a:srgbClr val="3AF4F8"/>
                </a:solidFill>
                <a:latin typeface="金山云技术体" pitchFamily="2" charset="-122"/>
                <a:ea typeface="金山云技术体" pitchFamily="2" charset="-122"/>
              </a:rPr>
              <a:t>相关技能</a:t>
            </a:r>
          </a:p>
        </p:txBody>
      </p:sp>
      <p:pic>
        <p:nvPicPr>
          <p:cNvPr id="161" name="Picture 4" descr="查看图片">
            <a:extLst>
              <a:ext uri="{FF2B5EF4-FFF2-40B4-BE49-F238E27FC236}">
                <a16:creationId xmlns:a16="http://schemas.microsoft.com/office/drawing/2014/main" id="{B2E51D92-4570-1988-E55C-95E3F74AF3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06487" y="3358670"/>
            <a:ext cx="1986182" cy="286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2" name="Picture 4" descr="查看图片">
            <a:extLst>
              <a:ext uri="{FF2B5EF4-FFF2-40B4-BE49-F238E27FC236}">
                <a16:creationId xmlns:a16="http://schemas.microsoft.com/office/drawing/2014/main" id="{876AA74C-AF8C-579D-2704-F0789DF365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811098" y="4683824"/>
            <a:ext cx="1986182" cy="286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4C6A9773-B8DE-0E71-A262-50F05C6DAFBC}"/>
              </a:ext>
            </a:extLst>
          </p:cNvPr>
          <p:cNvGrpSpPr/>
          <p:nvPr/>
        </p:nvGrpSpPr>
        <p:grpSpPr>
          <a:xfrm>
            <a:off x="9837804" y="3973179"/>
            <a:ext cx="854779" cy="854778"/>
            <a:chOff x="6267650" y="4137637"/>
            <a:chExt cx="914400" cy="914400"/>
          </a:xfrm>
        </p:grpSpPr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id="{7DA40138-9C57-515A-2BBA-C0D9C4573304}"/>
                </a:ext>
              </a:extLst>
            </p:cNvPr>
            <p:cNvGrpSpPr/>
            <p:nvPr/>
          </p:nvGrpSpPr>
          <p:grpSpPr>
            <a:xfrm flipH="1">
              <a:off x="6267650" y="4137637"/>
              <a:ext cx="914400" cy="914400"/>
              <a:chOff x="4241801" y="2163429"/>
              <a:chExt cx="914400" cy="914400"/>
            </a:xfrm>
          </p:grpSpPr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id="{3BB6D88A-A6E5-6F8F-0E16-882D07F782A9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60000">
                    <a:schemeClr val="bg1">
                      <a:alpha val="0"/>
                    </a:schemeClr>
                  </a:gs>
                  <a:gs pos="98000">
                    <a:schemeClr val="bg1">
                      <a:alpha val="2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54" name="椭圆 153">
                <a:extLst>
                  <a:ext uri="{FF2B5EF4-FFF2-40B4-BE49-F238E27FC236}">
                    <a16:creationId xmlns:a16="http://schemas.microsoft.com/office/drawing/2014/main" id="{F86AC308-E0D2-8947-29AF-FD7C3208138B}"/>
                  </a:ext>
                </a:extLst>
              </p:cNvPr>
              <p:cNvSpPr/>
              <p:nvPr/>
            </p:nvSpPr>
            <p:spPr>
              <a:xfrm flipH="1" flipV="1"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3AF4F8">
                      <a:alpha val="50000"/>
                    </a:srgbClr>
                  </a:gs>
                  <a:gs pos="32000">
                    <a:srgbClr val="3AF4F8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55" name="椭圆 154">
                <a:extLst>
                  <a:ext uri="{FF2B5EF4-FFF2-40B4-BE49-F238E27FC236}">
                    <a16:creationId xmlns:a16="http://schemas.microsoft.com/office/drawing/2014/main" id="{ABDDE1A0-A28A-ED8C-6276-C82E967D6A6C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8D02F3"/>
                  </a:gs>
                  <a:gs pos="50000">
                    <a:srgbClr val="8D02F3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id="{553D7CD7-FC78-B3D0-FB00-FCE684FF47F9}"/>
                </a:ext>
              </a:extLst>
            </p:cNvPr>
            <p:cNvSpPr txBox="1"/>
            <p:nvPr/>
          </p:nvSpPr>
          <p:spPr>
            <a:xfrm flipH="1">
              <a:off x="6353913" y="4304505"/>
              <a:ext cx="741876" cy="5233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>
                  <a:solidFill>
                    <a:srgbClr val="24DFFF"/>
                  </a:solidFill>
                  <a:latin typeface="金山云技术体" pitchFamily="2" charset="-122"/>
                  <a:ea typeface="金山云技术体" pitchFamily="2" charset="-122"/>
                </a:rPr>
                <a:t>人机</a:t>
              </a:r>
              <a:endParaRPr lang="en-US" altLang="zh-CN" sz="1600">
                <a:solidFill>
                  <a:srgbClr val="24DFFF"/>
                </a:solidFill>
                <a:latin typeface="金山云技术体" pitchFamily="2" charset="-122"/>
                <a:ea typeface="金山云技术体" pitchFamily="2" charset="-122"/>
              </a:endParaRPr>
            </a:p>
            <a:p>
              <a:pPr algn="ctr"/>
              <a:r>
                <a:rPr lang="zh-CN" altLang="en-US" sz="1600">
                  <a:solidFill>
                    <a:srgbClr val="24DFFF"/>
                  </a:solidFill>
                  <a:latin typeface="金山云技术体" pitchFamily="2" charset="-122"/>
                  <a:ea typeface="金山云技术体" pitchFamily="2" charset="-122"/>
                </a:rPr>
                <a:t>协同</a:t>
              </a:r>
            </a:p>
          </p:txBody>
        </p:sp>
      </p:grpSp>
      <p:grpSp>
        <p:nvGrpSpPr>
          <p:cNvPr id="2320" name="组合 2319">
            <a:extLst>
              <a:ext uri="{FF2B5EF4-FFF2-40B4-BE49-F238E27FC236}">
                <a16:creationId xmlns:a16="http://schemas.microsoft.com/office/drawing/2014/main" id="{CFF1C81E-0C32-98BC-5128-6AF9F3016153}"/>
              </a:ext>
            </a:extLst>
          </p:cNvPr>
          <p:cNvGrpSpPr/>
          <p:nvPr/>
        </p:nvGrpSpPr>
        <p:grpSpPr>
          <a:xfrm>
            <a:off x="9048768" y="3358629"/>
            <a:ext cx="623669" cy="623669"/>
            <a:chOff x="9188690" y="3278902"/>
            <a:chExt cx="623669" cy="623669"/>
          </a:xfrm>
        </p:grpSpPr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id="{D0532AAD-37C9-6DDB-FC75-B748409FF29B}"/>
                </a:ext>
              </a:extLst>
            </p:cNvPr>
            <p:cNvGrpSpPr/>
            <p:nvPr/>
          </p:nvGrpSpPr>
          <p:grpSpPr>
            <a:xfrm flipH="1">
              <a:off x="9188690" y="3278902"/>
              <a:ext cx="623669" cy="623669"/>
              <a:chOff x="4241801" y="2163429"/>
              <a:chExt cx="914400" cy="914400"/>
            </a:xfrm>
          </p:grpSpPr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id="{26779F24-3DC2-E554-48AC-5E8E906FC4D9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60000">
                    <a:schemeClr val="bg1">
                      <a:alpha val="0"/>
                    </a:schemeClr>
                  </a:gs>
                  <a:gs pos="98000">
                    <a:schemeClr val="bg1">
                      <a:alpha val="2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id="{E505EAD3-52E1-E8AC-5F0A-C4CB0E24854F}"/>
                  </a:ext>
                </a:extLst>
              </p:cNvPr>
              <p:cNvSpPr/>
              <p:nvPr/>
            </p:nvSpPr>
            <p:spPr>
              <a:xfrm flipH="1" flipV="1"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3AF4F8">
                      <a:alpha val="50000"/>
                    </a:srgbClr>
                  </a:gs>
                  <a:gs pos="32000">
                    <a:srgbClr val="3AF4F8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id="{26B14653-C32E-9F48-E41E-1737DF7399EC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8D02F3"/>
                  </a:gs>
                  <a:gs pos="50000">
                    <a:srgbClr val="8D02F3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4584BE6A-1594-5367-956C-F25B44AD1E11}"/>
                </a:ext>
              </a:extLst>
            </p:cNvPr>
            <p:cNvSpPr txBox="1"/>
            <p:nvPr/>
          </p:nvSpPr>
          <p:spPr>
            <a:xfrm flipH="1">
              <a:off x="9188690" y="3384059"/>
              <a:ext cx="623669" cy="3669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 kern="10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提升</a:t>
              </a:r>
              <a:endParaRPr lang="en-US" altLang="zh-CN" sz="1200" kern="1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  <a:p>
              <a:pPr algn="ctr"/>
              <a:r>
                <a:rPr lang="zh-CN" altLang="en-US" sz="1200" kern="10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效率</a:t>
              </a:r>
              <a:endParaRPr lang="zh-CN" altLang="en-US" sz="1200" kern="1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10" name="组合 2309">
            <a:extLst>
              <a:ext uri="{FF2B5EF4-FFF2-40B4-BE49-F238E27FC236}">
                <a16:creationId xmlns:a16="http://schemas.microsoft.com/office/drawing/2014/main" id="{AE9CC51A-66A5-D487-D9E8-A5CA09592524}"/>
              </a:ext>
            </a:extLst>
          </p:cNvPr>
          <p:cNvGrpSpPr/>
          <p:nvPr/>
        </p:nvGrpSpPr>
        <p:grpSpPr>
          <a:xfrm>
            <a:off x="8567104" y="4496785"/>
            <a:ext cx="623669" cy="623669"/>
            <a:chOff x="8894577" y="4364918"/>
            <a:chExt cx="491514" cy="491514"/>
          </a:xfrm>
        </p:grpSpPr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id="{F81F52F2-E15E-C597-9D08-DF77C04B865C}"/>
                </a:ext>
              </a:extLst>
            </p:cNvPr>
            <p:cNvGrpSpPr/>
            <p:nvPr/>
          </p:nvGrpSpPr>
          <p:grpSpPr>
            <a:xfrm flipH="1">
              <a:off x="8894577" y="4364918"/>
              <a:ext cx="491514" cy="491514"/>
              <a:chOff x="4241801" y="2163429"/>
              <a:chExt cx="914400" cy="914400"/>
            </a:xfrm>
          </p:grpSpPr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id="{EBE70D81-5248-DD94-81A6-977E4AF85F96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60000">
                    <a:schemeClr val="bg1">
                      <a:alpha val="0"/>
                    </a:schemeClr>
                  </a:gs>
                  <a:gs pos="98000">
                    <a:schemeClr val="bg1">
                      <a:alpha val="2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DAC7CFC9-64F0-A569-040E-4E62F07AC4F2}"/>
                  </a:ext>
                </a:extLst>
              </p:cNvPr>
              <p:cNvSpPr/>
              <p:nvPr/>
            </p:nvSpPr>
            <p:spPr>
              <a:xfrm flipH="1" flipV="1"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3AF4F8">
                      <a:alpha val="50000"/>
                    </a:srgbClr>
                  </a:gs>
                  <a:gs pos="32000">
                    <a:srgbClr val="3AF4F8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755E1AD0-4C04-40B6-D590-654027125BA3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8D02F3"/>
                  </a:gs>
                  <a:gs pos="50000">
                    <a:srgbClr val="8D02F3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940D8899-BF4E-BA11-2E3F-03BAA4732CD0}"/>
                </a:ext>
              </a:extLst>
            </p:cNvPr>
            <p:cNvSpPr txBox="1"/>
            <p:nvPr/>
          </p:nvSpPr>
          <p:spPr>
            <a:xfrm flipH="1">
              <a:off x="8894577" y="4447791"/>
              <a:ext cx="491514" cy="2891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 kern="10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自身</a:t>
              </a:r>
              <a:endParaRPr lang="en-US" altLang="zh-CN" sz="1200" kern="1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  <a:p>
              <a:pPr algn="ctr"/>
              <a:r>
                <a:rPr lang="zh-CN" altLang="en-US" sz="1200" kern="10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优势</a:t>
              </a:r>
            </a:p>
          </p:txBody>
        </p:sp>
      </p:grpSp>
      <p:cxnSp>
        <p:nvCxnSpPr>
          <p:cNvPr id="143" name="直接连接符 142">
            <a:extLst>
              <a:ext uri="{FF2B5EF4-FFF2-40B4-BE49-F238E27FC236}">
                <a16:creationId xmlns:a16="http://schemas.microsoft.com/office/drawing/2014/main" id="{D1AA5682-E142-CA6C-DDAA-400DF56C8489}"/>
              </a:ext>
            </a:extLst>
          </p:cNvPr>
          <p:cNvCxnSpPr>
            <a:cxnSpLocks/>
            <a:endCxn id="142" idx="1"/>
          </p:cNvCxnSpPr>
          <p:nvPr/>
        </p:nvCxnSpPr>
        <p:spPr>
          <a:xfrm flipH="1">
            <a:off x="9190773" y="4561866"/>
            <a:ext cx="681262" cy="223538"/>
          </a:xfrm>
          <a:prstGeom prst="line">
            <a:avLst/>
          </a:prstGeom>
          <a:ln w="6350">
            <a:gradFill>
              <a:gsLst>
                <a:gs pos="0">
                  <a:srgbClr val="3AF4F8">
                    <a:alpha val="0"/>
                  </a:srgbClr>
                </a:gs>
                <a:gs pos="50000">
                  <a:schemeClr val="bg1">
                    <a:alpha val="50000"/>
                  </a:schemeClr>
                </a:gs>
                <a:gs pos="100000">
                  <a:srgbClr val="3AF4F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>
            <a:extLst>
              <a:ext uri="{FF2B5EF4-FFF2-40B4-BE49-F238E27FC236}">
                <a16:creationId xmlns:a16="http://schemas.microsoft.com/office/drawing/2014/main" id="{377FD2EA-C05A-0188-B43C-04886947EBB1}"/>
              </a:ext>
            </a:extLst>
          </p:cNvPr>
          <p:cNvCxnSpPr>
            <a:cxnSpLocks/>
          </p:cNvCxnSpPr>
          <p:nvPr/>
        </p:nvCxnSpPr>
        <p:spPr>
          <a:xfrm flipH="1" flipV="1">
            <a:off x="9606127" y="3867502"/>
            <a:ext cx="356856" cy="236306"/>
          </a:xfrm>
          <a:prstGeom prst="line">
            <a:avLst/>
          </a:prstGeom>
          <a:ln w="6350">
            <a:gradFill>
              <a:gsLst>
                <a:gs pos="0">
                  <a:srgbClr val="3AF4F8">
                    <a:alpha val="0"/>
                  </a:srgbClr>
                </a:gs>
                <a:gs pos="50000">
                  <a:schemeClr val="bg1">
                    <a:alpha val="50000"/>
                  </a:schemeClr>
                </a:gs>
                <a:gs pos="100000">
                  <a:srgbClr val="3AF4F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六边形 155">
            <a:extLst>
              <a:ext uri="{FF2B5EF4-FFF2-40B4-BE49-F238E27FC236}">
                <a16:creationId xmlns:a16="http://schemas.microsoft.com/office/drawing/2014/main" id="{7B03A542-489F-DB8D-9873-3CD4C52CA659}"/>
              </a:ext>
            </a:extLst>
          </p:cNvPr>
          <p:cNvSpPr/>
          <p:nvPr/>
        </p:nvSpPr>
        <p:spPr>
          <a:xfrm>
            <a:off x="8396457" y="2183653"/>
            <a:ext cx="2511533" cy="824024"/>
          </a:xfrm>
          <a:prstGeom prst="hexagon">
            <a:avLst>
              <a:gd name="adj" fmla="val 68293"/>
              <a:gd name="vf" fmla="val 115470"/>
            </a:avLst>
          </a:prstGeom>
          <a:gradFill flip="none" rotWithShape="1">
            <a:gsLst>
              <a:gs pos="0">
                <a:srgbClr val="3AF4F8">
                  <a:alpha val="10000"/>
                </a:srgbClr>
              </a:gs>
              <a:gs pos="100000">
                <a:srgbClr val="3AF4F8">
                  <a:alpha val="40000"/>
                </a:srgbClr>
              </a:gs>
            </a:gsLst>
            <a:lin ang="2700000" scaled="1"/>
            <a:tileRect/>
          </a:gradFill>
          <a:ln>
            <a:noFill/>
          </a:ln>
          <a:scene3d>
            <a:camera prst="orthographicFront">
              <a:rot lat="21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57" name="平行四边形 156">
            <a:extLst>
              <a:ext uri="{FF2B5EF4-FFF2-40B4-BE49-F238E27FC236}">
                <a16:creationId xmlns:a16="http://schemas.microsoft.com/office/drawing/2014/main" id="{B8A03979-8DF8-5EC5-CCFA-FD441112713F}"/>
              </a:ext>
            </a:extLst>
          </p:cNvPr>
          <p:cNvSpPr/>
          <p:nvPr/>
        </p:nvSpPr>
        <p:spPr>
          <a:xfrm rot="16200000" flipH="1">
            <a:off x="8963537" y="3934020"/>
            <a:ext cx="3330208" cy="562487"/>
          </a:xfrm>
          <a:prstGeom prst="parallelogram">
            <a:avLst>
              <a:gd name="adj" fmla="val 61038"/>
            </a:avLst>
          </a:prstGeom>
          <a:gradFill flip="none" rotWithShape="1">
            <a:gsLst>
              <a:gs pos="36000">
                <a:srgbClr val="3AF4F8">
                  <a:alpha val="0"/>
                </a:srgbClr>
              </a:gs>
              <a:gs pos="100000">
                <a:srgbClr val="3AF4F8">
                  <a:alpha val="2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58" name="平行四边形 157">
            <a:extLst>
              <a:ext uri="{FF2B5EF4-FFF2-40B4-BE49-F238E27FC236}">
                <a16:creationId xmlns:a16="http://schemas.microsoft.com/office/drawing/2014/main" id="{77107E64-4C38-756F-418B-805CA425D01C}"/>
              </a:ext>
            </a:extLst>
          </p:cNvPr>
          <p:cNvSpPr/>
          <p:nvPr/>
        </p:nvSpPr>
        <p:spPr>
          <a:xfrm rot="5400000">
            <a:off x="6999741" y="3934021"/>
            <a:ext cx="3330208" cy="562487"/>
          </a:xfrm>
          <a:prstGeom prst="parallelogram">
            <a:avLst>
              <a:gd name="adj" fmla="val 61038"/>
            </a:avLst>
          </a:prstGeom>
          <a:gradFill flip="none" rotWithShape="1">
            <a:gsLst>
              <a:gs pos="36000">
                <a:srgbClr val="3AF4F8">
                  <a:alpha val="0"/>
                </a:srgbClr>
              </a:gs>
              <a:gs pos="100000">
                <a:srgbClr val="3AF4F8">
                  <a:alpha val="2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59" name="六边形 158">
            <a:extLst>
              <a:ext uri="{FF2B5EF4-FFF2-40B4-BE49-F238E27FC236}">
                <a16:creationId xmlns:a16="http://schemas.microsoft.com/office/drawing/2014/main" id="{9B26B239-1514-7016-1DAD-6B0DCC7FB6E9}"/>
              </a:ext>
            </a:extLst>
          </p:cNvPr>
          <p:cNvSpPr/>
          <p:nvPr/>
        </p:nvSpPr>
        <p:spPr>
          <a:xfrm>
            <a:off x="8396457" y="2117737"/>
            <a:ext cx="2511533" cy="824024"/>
          </a:xfrm>
          <a:prstGeom prst="hexagon">
            <a:avLst>
              <a:gd name="adj" fmla="val 68293"/>
              <a:gd name="vf" fmla="val 115470"/>
            </a:avLst>
          </a:prstGeom>
          <a:noFill/>
          <a:ln>
            <a:gradFill>
              <a:gsLst>
                <a:gs pos="0">
                  <a:srgbClr val="3AF4F8">
                    <a:alpha val="20000"/>
                  </a:srgbClr>
                </a:gs>
                <a:gs pos="100000">
                  <a:srgbClr val="3AF4F8"/>
                </a:gs>
              </a:gsLst>
              <a:lin ang="5400000" scaled="1"/>
            </a:gradFill>
          </a:ln>
          <a:scene3d>
            <a:camera prst="orthographicFront">
              <a:rot lat="21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FA6F8599-3F2A-8FF4-7E06-731CA6F01561}"/>
              </a:ext>
            </a:extLst>
          </p:cNvPr>
          <p:cNvSpPr txBox="1"/>
          <p:nvPr/>
        </p:nvSpPr>
        <p:spPr>
          <a:xfrm>
            <a:off x="8396457" y="2251404"/>
            <a:ext cx="2499381" cy="402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3AF4F8"/>
                </a:solidFill>
                <a:latin typeface="金山云技术体" pitchFamily="2" charset="-122"/>
                <a:ea typeface="金山云技术体" pitchFamily="2" charset="-122"/>
              </a:rPr>
              <a:t>学会与</a:t>
            </a:r>
            <a:r>
              <a:rPr lang="en-US" altLang="zh-CN" sz="2000">
                <a:solidFill>
                  <a:srgbClr val="3AF4F8"/>
                </a:solidFill>
                <a:latin typeface="金山云技术体" pitchFamily="2" charset="-122"/>
                <a:ea typeface="金山云技术体" pitchFamily="2" charset="-122"/>
              </a:rPr>
              <a:t>AI</a:t>
            </a:r>
            <a:r>
              <a:rPr lang="zh-CN" altLang="en-US" sz="2000">
                <a:solidFill>
                  <a:srgbClr val="3AF4F8"/>
                </a:solidFill>
                <a:latin typeface="金山云技术体" pitchFamily="2" charset="-122"/>
                <a:ea typeface="金山云技术体" pitchFamily="2" charset="-122"/>
              </a:rPr>
              <a:t>协同工作</a:t>
            </a:r>
          </a:p>
        </p:txBody>
      </p:sp>
      <p:pic>
        <p:nvPicPr>
          <p:cNvPr id="165" name="Picture 4" descr="查看图片">
            <a:extLst>
              <a:ext uri="{FF2B5EF4-FFF2-40B4-BE49-F238E27FC236}">
                <a16:creationId xmlns:a16="http://schemas.microsoft.com/office/drawing/2014/main" id="{5A3810ED-96AA-5E0F-B852-7AC184BCD7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396697" y="3358672"/>
            <a:ext cx="1986182" cy="286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6" name="Picture 4" descr="查看图片">
            <a:extLst>
              <a:ext uri="{FF2B5EF4-FFF2-40B4-BE49-F238E27FC236}">
                <a16:creationId xmlns:a16="http://schemas.microsoft.com/office/drawing/2014/main" id="{C408FB9B-5D87-30A4-634D-996CB49E7A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901308" y="4683825"/>
            <a:ext cx="1986182" cy="286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2" name="组合 251">
            <a:extLst>
              <a:ext uri="{FF2B5EF4-FFF2-40B4-BE49-F238E27FC236}">
                <a16:creationId xmlns:a16="http://schemas.microsoft.com/office/drawing/2014/main" id="{67583474-F52B-B560-2CAC-329AC8677658}"/>
              </a:ext>
            </a:extLst>
          </p:cNvPr>
          <p:cNvGrpSpPr/>
          <p:nvPr/>
        </p:nvGrpSpPr>
        <p:grpSpPr>
          <a:xfrm>
            <a:off x="2636684" y="1497209"/>
            <a:ext cx="6918842" cy="314163"/>
            <a:chOff x="2610839" y="1053582"/>
            <a:chExt cx="6918842" cy="314163"/>
          </a:xfrm>
        </p:grpSpPr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2B859E72-0BE8-E77E-0216-2EC500657F87}"/>
                </a:ext>
              </a:extLst>
            </p:cNvPr>
            <p:cNvSpPr/>
            <p:nvPr/>
          </p:nvSpPr>
          <p:spPr>
            <a:xfrm flipH="1">
              <a:off x="2610839" y="1060151"/>
              <a:ext cx="152510" cy="292776"/>
            </a:xfrm>
            <a:custGeom>
              <a:avLst/>
              <a:gdLst>
                <a:gd name="connsiteX0" fmla="*/ 0 w 552290"/>
                <a:gd name="connsiteY0" fmla="*/ 0 h 914400"/>
                <a:gd name="connsiteX1" fmla="*/ 323690 w 552290"/>
                <a:gd name="connsiteY1" fmla="*/ 0 h 914400"/>
                <a:gd name="connsiteX2" fmla="*/ 552290 w 552290"/>
                <a:gd name="connsiteY2" fmla="*/ 457200 h 914400"/>
                <a:gd name="connsiteX3" fmla="*/ 323690 w 552290"/>
                <a:gd name="connsiteY3" fmla="*/ 914400 h 914400"/>
                <a:gd name="connsiteX4" fmla="*/ 0 w 552290"/>
                <a:gd name="connsiteY4" fmla="*/ 914400 h 914400"/>
                <a:gd name="connsiteX5" fmla="*/ 228600 w 552290"/>
                <a:gd name="connsiteY5" fmla="*/ 4572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290" h="914400">
                  <a:moveTo>
                    <a:pt x="0" y="0"/>
                  </a:moveTo>
                  <a:lnTo>
                    <a:pt x="323690" y="0"/>
                  </a:lnTo>
                  <a:lnTo>
                    <a:pt x="552290" y="457200"/>
                  </a:lnTo>
                  <a:lnTo>
                    <a:pt x="323690" y="914400"/>
                  </a:lnTo>
                  <a:lnTo>
                    <a:pt x="0" y="914400"/>
                  </a:lnTo>
                  <a:lnTo>
                    <a:pt x="228600" y="457200"/>
                  </a:lnTo>
                  <a:close/>
                </a:path>
              </a:pathLst>
            </a:custGeom>
            <a:solidFill>
              <a:srgbClr val="3AF4F8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1"/>
            </a:p>
          </p:txBody>
        </p:sp>
        <p:grpSp>
          <p:nvGrpSpPr>
            <p:cNvPr id="254" name="组合 253">
              <a:extLst>
                <a:ext uri="{FF2B5EF4-FFF2-40B4-BE49-F238E27FC236}">
                  <a16:creationId xmlns:a16="http://schemas.microsoft.com/office/drawing/2014/main" id="{7AF6E2A8-9DB2-985A-256A-B61485E4BBA1}"/>
                </a:ext>
              </a:extLst>
            </p:cNvPr>
            <p:cNvGrpSpPr/>
            <p:nvPr/>
          </p:nvGrpSpPr>
          <p:grpSpPr>
            <a:xfrm>
              <a:off x="2761361" y="1058771"/>
              <a:ext cx="6619072" cy="308974"/>
              <a:chOff x="2816413" y="2615501"/>
              <a:chExt cx="6764267" cy="359837"/>
            </a:xfrm>
          </p:grpSpPr>
          <p:sp>
            <p:nvSpPr>
              <p:cNvPr id="257" name="六边形 256">
                <a:extLst>
                  <a:ext uri="{FF2B5EF4-FFF2-40B4-BE49-F238E27FC236}">
                    <a16:creationId xmlns:a16="http://schemas.microsoft.com/office/drawing/2014/main" id="{7D0C72E4-95DE-7647-43BF-FE0550E0DFDF}"/>
                  </a:ext>
                </a:extLst>
              </p:cNvPr>
              <p:cNvSpPr/>
              <p:nvPr/>
            </p:nvSpPr>
            <p:spPr>
              <a:xfrm>
                <a:off x="2816413" y="2615501"/>
                <a:ext cx="6764267" cy="340973"/>
              </a:xfrm>
              <a:prstGeom prst="hexagon">
                <a:avLst/>
              </a:prstGeom>
              <a:gradFill>
                <a:gsLst>
                  <a:gs pos="100000">
                    <a:srgbClr val="8D02F3"/>
                  </a:gs>
                  <a:gs pos="0">
                    <a:srgbClr val="1EBAFF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58" name="文本框 257">
                <a:extLst>
                  <a:ext uri="{FF2B5EF4-FFF2-40B4-BE49-F238E27FC236}">
                    <a16:creationId xmlns:a16="http://schemas.microsoft.com/office/drawing/2014/main" id="{BD26CF60-DDE5-BC2D-336E-6BADBD3E9B29}"/>
                  </a:ext>
                </a:extLst>
              </p:cNvPr>
              <p:cNvSpPr txBox="1"/>
              <p:nvPr/>
            </p:nvSpPr>
            <p:spPr>
              <a:xfrm>
                <a:off x="3024227" y="2616896"/>
                <a:ext cx="6447151" cy="3584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rtlCol="0" anchor="ctr">
                <a:spAutoFit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掌握更多更专业技能、培养多元思维模式、人机协同，把</a:t>
                </a:r>
                <a:r>
                  <a:rPr lang="en-US" altLang="zh-CN" sz="140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AI</a:t>
                </a:r>
                <a:r>
                  <a:rPr lang="zh-CN" altLang="en-US" sz="140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变成手里最好的工具</a:t>
                </a:r>
              </a:p>
            </p:txBody>
          </p:sp>
        </p:grp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FA1318BA-1F4D-A903-912B-7894B9C06CDF}"/>
                </a:ext>
              </a:extLst>
            </p:cNvPr>
            <p:cNvSpPr/>
            <p:nvPr/>
          </p:nvSpPr>
          <p:spPr>
            <a:xfrm>
              <a:off x="9377170" y="1053582"/>
              <a:ext cx="152511" cy="292776"/>
            </a:xfrm>
            <a:custGeom>
              <a:avLst/>
              <a:gdLst>
                <a:gd name="connsiteX0" fmla="*/ 0 w 552290"/>
                <a:gd name="connsiteY0" fmla="*/ 0 h 914400"/>
                <a:gd name="connsiteX1" fmla="*/ 323690 w 552290"/>
                <a:gd name="connsiteY1" fmla="*/ 0 h 914400"/>
                <a:gd name="connsiteX2" fmla="*/ 552290 w 552290"/>
                <a:gd name="connsiteY2" fmla="*/ 457200 h 914400"/>
                <a:gd name="connsiteX3" fmla="*/ 323690 w 552290"/>
                <a:gd name="connsiteY3" fmla="*/ 914400 h 914400"/>
                <a:gd name="connsiteX4" fmla="*/ 0 w 552290"/>
                <a:gd name="connsiteY4" fmla="*/ 914400 h 914400"/>
                <a:gd name="connsiteX5" fmla="*/ 228600 w 552290"/>
                <a:gd name="connsiteY5" fmla="*/ 4572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290" h="914400">
                  <a:moveTo>
                    <a:pt x="0" y="0"/>
                  </a:moveTo>
                  <a:lnTo>
                    <a:pt x="323690" y="0"/>
                  </a:lnTo>
                  <a:lnTo>
                    <a:pt x="552290" y="457200"/>
                  </a:lnTo>
                  <a:lnTo>
                    <a:pt x="323690" y="914400"/>
                  </a:lnTo>
                  <a:lnTo>
                    <a:pt x="0" y="914400"/>
                  </a:lnTo>
                  <a:lnTo>
                    <a:pt x="228600" y="457200"/>
                  </a:lnTo>
                  <a:close/>
                </a:path>
              </a:pathLst>
            </a:custGeom>
            <a:solidFill>
              <a:srgbClr val="8D02F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1"/>
            </a:p>
          </p:txBody>
        </p:sp>
      </p:grpSp>
      <p:grpSp>
        <p:nvGrpSpPr>
          <p:cNvPr id="2281" name="组合 2280">
            <a:extLst>
              <a:ext uri="{FF2B5EF4-FFF2-40B4-BE49-F238E27FC236}">
                <a16:creationId xmlns:a16="http://schemas.microsoft.com/office/drawing/2014/main" id="{8D713649-EEB7-17A5-EDCE-358EEAEEEEBF}"/>
              </a:ext>
            </a:extLst>
          </p:cNvPr>
          <p:cNvGrpSpPr/>
          <p:nvPr/>
        </p:nvGrpSpPr>
        <p:grpSpPr>
          <a:xfrm>
            <a:off x="6296871" y="3973179"/>
            <a:ext cx="854779" cy="854778"/>
            <a:chOff x="6267650" y="4137637"/>
            <a:chExt cx="914400" cy="914400"/>
          </a:xfrm>
        </p:grpSpPr>
        <p:grpSp>
          <p:nvGrpSpPr>
            <p:cNvPr id="2294" name="组合 2293">
              <a:extLst>
                <a:ext uri="{FF2B5EF4-FFF2-40B4-BE49-F238E27FC236}">
                  <a16:creationId xmlns:a16="http://schemas.microsoft.com/office/drawing/2014/main" id="{8CD70A5A-4A89-1CCA-1063-DB0EFDCC8811}"/>
                </a:ext>
              </a:extLst>
            </p:cNvPr>
            <p:cNvGrpSpPr/>
            <p:nvPr/>
          </p:nvGrpSpPr>
          <p:grpSpPr>
            <a:xfrm flipH="1">
              <a:off x="6267650" y="4137637"/>
              <a:ext cx="914400" cy="914400"/>
              <a:chOff x="4241801" y="2163429"/>
              <a:chExt cx="914400" cy="914400"/>
            </a:xfrm>
          </p:grpSpPr>
          <p:sp>
            <p:nvSpPr>
              <p:cNvPr id="2296" name="椭圆 2295">
                <a:extLst>
                  <a:ext uri="{FF2B5EF4-FFF2-40B4-BE49-F238E27FC236}">
                    <a16:creationId xmlns:a16="http://schemas.microsoft.com/office/drawing/2014/main" id="{10C5730A-2E1B-BC79-671A-9AC43775E766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60000">
                    <a:schemeClr val="bg1">
                      <a:alpha val="0"/>
                    </a:schemeClr>
                  </a:gs>
                  <a:gs pos="98000">
                    <a:schemeClr val="bg1">
                      <a:alpha val="2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297" name="椭圆 2296">
                <a:extLst>
                  <a:ext uri="{FF2B5EF4-FFF2-40B4-BE49-F238E27FC236}">
                    <a16:creationId xmlns:a16="http://schemas.microsoft.com/office/drawing/2014/main" id="{36A55572-D8DA-E7C7-2F0D-F4F22DA32726}"/>
                  </a:ext>
                </a:extLst>
              </p:cNvPr>
              <p:cNvSpPr/>
              <p:nvPr/>
            </p:nvSpPr>
            <p:spPr>
              <a:xfrm flipH="1" flipV="1"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3AF4F8">
                      <a:alpha val="50000"/>
                    </a:srgbClr>
                  </a:gs>
                  <a:gs pos="32000">
                    <a:srgbClr val="3AF4F8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298" name="椭圆 2297">
                <a:extLst>
                  <a:ext uri="{FF2B5EF4-FFF2-40B4-BE49-F238E27FC236}">
                    <a16:creationId xmlns:a16="http://schemas.microsoft.com/office/drawing/2014/main" id="{B77A83F0-B042-E39C-3347-F90093FDD644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8D02F3"/>
                  </a:gs>
                  <a:gs pos="50000">
                    <a:srgbClr val="8D02F3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2295" name="文本框 2294">
              <a:extLst>
                <a:ext uri="{FF2B5EF4-FFF2-40B4-BE49-F238E27FC236}">
                  <a16:creationId xmlns:a16="http://schemas.microsoft.com/office/drawing/2014/main" id="{845CC930-CECF-04F1-4FF2-788466069770}"/>
                </a:ext>
              </a:extLst>
            </p:cNvPr>
            <p:cNvSpPr txBox="1"/>
            <p:nvPr/>
          </p:nvSpPr>
          <p:spPr>
            <a:xfrm flipH="1">
              <a:off x="6353913" y="4304505"/>
              <a:ext cx="741876" cy="5267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>
                  <a:solidFill>
                    <a:srgbClr val="24DFFF"/>
                  </a:solidFill>
                  <a:latin typeface="金山云技术体" pitchFamily="2" charset="-122"/>
                  <a:ea typeface="金山云技术体" pitchFamily="2" charset="-122"/>
                </a:rPr>
                <a:t>提升</a:t>
              </a:r>
              <a:endParaRPr lang="en-US" altLang="zh-CN" sz="1600">
                <a:solidFill>
                  <a:srgbClr val="24DFFF"/>
                </a:solidFill>
                <a:latin typeface="金山云技术体" pitchFamily="2" charset="-122"/>
                <a:ea typeface="金山云技术体" pitchFamily="2" charset="-122"/>
              </a:endParaRPr>
            </a:p>
            <a:p>
              <a:pPr algn="ctr"/>
              <a:r>
                <a:rPr lang="zh-CN" altLang="en-US" sz="1600">
                  <a:solidFill>
                    <a:srgbClr val="24DFFF"/>
                  </a:solidFill>
                  <a:latin typeface="金山云技术体" pitchFamily="2" charset="-122"/>
                  <a:ea typeface="金山云技术体" pitchFamily="2" charset="-122"/>
                </a:rPr>
                <a:t>素质</a:t>
              </a:r>
            </a:p>
          </p:txBody>
        </p:sp>
      </p:grpSp>
      <p:grpSp>
        <p:nvGrpSpPr>
          <p:cNvPr id="2319" name="组合 2318">
            <a:extLst>
              <a:ext uri="{FF2B5EF4-FFF2-40B4-BE49-F238E27FC236}">
                <a16:creationId xmlns:a16="http://schemas.microsoft.com/office/drawing/2014/main" id="{6A5FD9BD-2FC2-62B2-9A85-76EA717832F3}"/>
              </a:ext>
            </a:extLst>
          </p:cNvPr>
          <p:cNvGrpSpPr/>
          <p:nvPr/>
        </p:nvGrpSpPr>
        <p:grpSpPr>
          <a:xfrm>
            <a:off x="5507835" y="3358629"/>
            <a:ext cx="623669" cy="623669"/>
            <a:chOff x="5647757" y="3278902"/>
            <a:chExt cx="623669" cy="623669"/>
          </a:xfrm>
        </p:grpSpPr>
        <p:grpSp>
          <p:nvGrpSpPr>
            <p:cNvPr id="2282" name="组合 2281">
              <a:extLst>
                <a:ext uri="{FF2B5EF4-FFF2-40B4-BE49-F238E27FC236}">
                  <a16:creationId xmlns:a16="http://schemas.microsoft.com/office/drawing/2014/main" id="{B938E555-70CE-010D-BA6A-BBDC8BA79A46}"/>
                </a:ext>
              </a:extLst>
            </p:cNvPr>
            <p:cNvGrpSpPr/>
            <p:nvPr/>
          </p:nvGrpSpPr>
          <p:grpSpPr>
            <a:xfrm flipH="1">
              <a:off x="5647757" y="3278902"/>
              <a:ext cx="623669" cy="623669"/>
              <a:chOff x="4241801" y="2163429"/>
              <a:chExt cx="914400" cy="914400"/>
            </a:xfrm>
          </p:grpSpPr>
          <p:sp>
            <p:nvSpPr>
              <p:cNvPr id="2291" name="椭圆 2290">
                <a:extLst>
                  <a:ext uri="{FF2B5EF4-FFF2-40B4-BE49-F238E27FC236}">
                    <a16:creationId xmlns:a16="http://schemas.microsoft.com/office/drawing/2014/main" id="{50124CCC-21D7-9F9F-4F41-97C66B1AF946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60000">
                    <a:schemeClr val="bg1">
                      <a:alpha val="0"/>
                    </a:schemeClr>
                  </a:gs>
                  <a:gs pos="98000">
                    <a:schemeClr val="bg1">
                      <a:alpha val="2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292" name="椭圆 2291">
                <a:extLst>
                  <a:ext uri="{FF2B5EF4-FFF2-40B4-BE49-F238E27FC236}">
                    <a16:creationId xmlns:a16="http://schemas.microsoft.com/office/drawing/2014/main" id="{15474FDC-2052-7609-2568-E641D0962CF9}"/>
                  </a:ext>
                </a:extLst>
              </p:cNvPr>
              <p:cNvSpPr/>
              <p:nvPr/>
            </p:nvSpPr>
            <p:spPr>
              <a:xfrm flipH="1" flipV="1"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3AF4F8">
                      <a:alpha val="50000"/>
                    </a:srgbClr>
                  </a:gs>
                  <a:gs pos="32000">
                    <a:srgbClr val="3AF4F8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293" name="椭圆 2292">
                <a:extLst>
                  <a:ext uri="{FF2B5EF4-FFF2-40B4-BE49-F238E27FC236}">
                    <a16:creationId xmlns:a16="http://schemas.microsoft.com/office/drawing/2014/main" id="{FDAB3867-CABE-3943-B4DF-A0425A151149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8D02F3"/>
                  </a:gs>
                  <a:gs pos="50000">
                    <a:srgbClr val="8D02F3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2283" name="文本框 2282">
              <a:extLst>
                <a:ext uri="{FF2B5EF4-FFF2-40B4-BE49-F238E27FC236}">
                  <a16:creationId xmlns:a16="http://schemas.microsoft.com/office/drawing/2014/main" id="{32095641-34E0-FAE6-3BC7-06A272D1842A}"/>
                </a:ext>
              </a:extLst>
            </p:cNvPr>
            <p:cNvSpPr txBox="1"/>
            <p:nvPr/>
          </p:nvSpPr>
          <p:spPr>
            <a:xfrm flipH="1">
              <a:off x="5647757" y="3384059"/>
              <a:ext cx="62366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 kern="1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加强</a:t>
              </a:r>
              <a:endParaRPr lang="en-US" altLang="zh-CN" sz="1200" kern="1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endParaRPr>
            </a:p>
            <a:p>
              <a:pPr algn="ctr"/>
              <a:r>
                <a:rPr lang="zh-CN" altLang="en-US" sz="1200" kern="1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阅读</a:t>
              </a:r>
            </a:p>
          </p:txBody>
        </p:sp>
      </p:grpSp>
      <p:grpSp>
        <p:nvGrpSpPr>
          <p:cNvPr id="2309" name="组合 2308">
            <a:extLst>
              <a:ext uri="{FF2B5EF4-FFF2-40B4-BE49-F238E27FC236}">
                <a16:creationId xmlns:a16="http://schemas.microsoft.com/office/drawing/2014/main" id="{6CEE2369-EEF4-20FD-04B5-37367B3912E7}"/>
              </a:ext>
            </a:extLst>
          </p:cNvPr>
          <p:cNvGrpSpPr/>
          <p:nvPr/>
        </p:nvGrpSpPr>
        <p:grpSpPr>
          <a:xfrm>
            <a:off x="5026171" y="4496785"/>
            <a:ext cx="623669" cy="623669"/>
            <a:chOff x="5353644" y="4364918"/>
            <a:chExt cx="491514" cy="491514"/>
          </a:xfrm>
        </p:grpSpPr>
        <p:grpSp>
          <p:nvGrpSpPr>
            <p:cNvPr id="2284" name="组合 2283">
              <a:extLst>
                <a:ext uri="{FF2B5EF4-FFF2-40B4-BE49-F238E27FC236}">
                  <a16:creationId xmlns:a16="http://schemas.microsoft.com/office/drawing/2014/main" id="{9BCDE7B2-8F61-B5DC-8564-532C2675B467}"/>
                </a:ext>
              </a:extLst>
            </p:cNvPr>
            <p:cNvGrpSpPr/>
            <p:nvPr/>
          </p:nvGrpSpPr>
          <p:grpSpPr>
            <a:xfrm flipH="1">
              <a:off x="5353644" y="4364918"/>
              <a:ext cx="491514" cy="491514"/>
              <a:chOff x="4241801" y="2163429"/>
              <a:chExt cx="914400" cy="914400"/>
            </a:xfrm>
          </p:grpSpPr>
          <p:sp>
            <p:nvSpPr>
              <p:cNvPr id="2288" name="椭圆 2287">
                <a:extLst>
                  <a:ext uri="{FF2B5EF4-FFF2-40B4-BE49-F238E27FC236}">
                    <a16:creationId xmlns:a16="http://schemas.microsoft.com/office/drawing/2014/main" id="{AADDC0D4-D11F-524C-D44F-045E90CDB751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60000">
                    <a:schemeClr val="bg1">
                      <a:alpha val="0"/>
                    </a:schemeClr>
                  </a:gs>
                  <a:gs pos="98000">
                    <a:schemeClr val="bg1">
                      <a:alpha val="2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289" name="椭圆 2288">
                <a:extLst>
                  <a:ext uri="{FF2B5EF4-FFF2-40B4-BE49-F238E27FC236}">
                    <a16:creationId xmlns:a16="http://schemas.microsoft.com/office/drawing/2014/main" id="{9B425A89-9B91-520B-1D5A-53E04347C632}"/>
                  </a:ext>
                </a:extLst>
              </p:cNvPr>
              <p:cNvSpPr/>
              <p:nvPr/>
            </p:nvSpPr>
            <p:spPr>
              <a:xfrm flipH="1" flipV="1"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3AF4F8">
                      <a:alpha val="50000"/>
                    </a:srgbClr>
                  </a:gs>
                  <a:gs pos="32000">
                    <a:srgbClr val="3AF4F8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290" name="椭圆 2289">
                <a:extLst>
                  <a:ext uri="{FF2B5EF4-FFF2-40B4-BE49-F238E27FC236}">
                    <a16:creationId xmlns:a16="http://schemas.microsoft.com/office/drawing/2014/main" id="{7DF14496-BE8F-B33A-5A1C-27ABFD162666}"/>
                  </a:ext>
                </a:extLst>
              </p:cNvPr>
              <p:cNvSpPr/>
              <p:nvPr/>
            </p:nvSpPr>
            <p:spPr>
              <a:xfrm>
                <a:off x="4241801" y="2163429"/>
                <a:ext cx="914400" cy="914400"/>
              </a:xfrm>
              <a:prstGeom prst="ellipse">
                <a:avLst/>
              </a:prstGeom>
              <a:gradFill flip="none" rotWithShape="1">
                <a:gsLst>
                  <a:gs pos="0">
                    <a:srgbClr val="8D02F3"/>
                  </a:gs>
                  <a:gs pos="50000">
                    <a:srgbClr val="8D02F3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</p:grpSp>
        <p:sp>
          <p:nvSpPr>
            <p:cNvPr id="2285" name="文本框 2284">
              <a:extLst>
                <a:ext uri="{FF2B5EF4-FFF2-40B4-BE49-F238E27FC236}">
                  <a16:creationId xmlns:a16="http://schemas.microsoft.com/office/drawing/2014/main" id="{7428DBEB-7874-53C4-FDDA-51FBEAE51FA5}"/>
                </a:ext>
              </a:extLst>
            </p:cNvPr>
            <p:cNvSpPr txBox="1"/>
            <p:nvPr/>
          </p:nvSpPr>
          <p:spPr>
            <a:xfrm flipH="1">
              <a:off x="5353644" y="4447791"/>
              <a:ext cx="491514" cy="2910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 kern="10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参加</a:t>
              </a:r>
              <a:endParaRPr lang="en-US" altLang="zh-CN" sz="1200" kern="1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  <a:p>
              <a:pPr algn="ctr"/>
              <a:r>
                <a:rPr lang="zh-CN" altLang="en-US" sz="1200" kern="10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培训</a:t>
              </a:r>
            </a:p>
          </p:txBody>
        </p:sp>
      </p:grpSp>
      <p:cxnSp>
        <p:nvCxnSpPr>
          <p:cNvPr id="2286" name="直接连接符 2285">
            <a:extLst>
              <a:ext uri="{FF2B5EF4-FFF2-40B4-BE49-F238E27FC236}">
                <a16:creationId xmlns:a16="http://schemas.microsoft.com/office/drawing/2014/main" id="{0CD801EF-CEEA-506C-80C0-0A0A83701087}"/>
              </a:ext>
            </a:extLst>
          </p:cNvPr>
          <p:cNvCxnSpPr>
            <a:cxnSpLocks/>
            <a:endCxn id="2285" idx="1"/>
          </p:cNvCxnSpPr>
          <p:nvPr/>
        </p:nvCxnSpPr>
        <p:spPr>
          <a:xfrm flipH="1">
            <a:off x="5649840" y="4553858"/>
            <a:ext cx="699576" cy="232748"/>
          </a:xfrm>
          <a:prstGeom prst="line">
            <a:avLst/>
          </a:prstGeom>
          <a:ln w="6350">
            <a:gradFill>
              <a:gsLst>
                <a:gs pos="0">
                  <a:srgbClr val="3AF4F8">
                    <a:alpha val="0"/>
                  </a:srgbClr>
                </a:gs>
                <a:gs pos="50000">
                  <a:schemeClr val="bg1">
                    <a:alpha val="50000"/>
                  </a:schemeClr>
                </a:gs>
                <a:gs pos="100000">
                  <a:srgbClr val="3AF4F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7" name="直接连接符 2286">
            <a:extLst>
              <a:ext uri="{FF2B5EF4-FFF2-40B4-BE49-F238E27FC236}">
                <a16:creationId xmlns:a16="http://schemas.microsoft.com/office/drawing/2014/main" id="{5C88E798-29E5-322F-1EB6-87752B9FDFA1}"/>
              </a:ext>
            </a:extLst>
          </p:cNvPr>
          <p:cNvCxnSpPr>
            <a:cxnSpLocks/>
          </p:cNvCxnSpPr>
          <p:nvPr/>
        </p:nvCxnSpPr>
        <p:spPr>
          <a:xfrm flipH="1" flipV="1">
            <a:off x="6078735" y="3851609"/>
            <a:ext cx="343315" cy="252199"/>
          </a:xfrm>
          <a:prstGeom prst="line">
            <a:avLst/>
          </a:prstGeom>
          <a:ln w="6350">
            <a:gradFill>
              <a:gsLst>
                <a:gs pos="0">
                  <a:srgbClr val="3AF4F8">
                    <a:alpha val="0"/>
                  </a:srgbClr>
                </a:gs>
                <a:gs pos="50000">
                  <a:schemeClr val="bg1">
                    <a:alpha val="50000"/>
                  </a:schemeClr>
                </a:gs>
                <a:gs pos="100000">
                  <a:srgbClr val="3AF4F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74" name="六边形 2273">
            <a:extLst>
              <a:ext uri="{FF2B5EF4-FFF2-40B4-BE49-F238E27FC236}">
                <a16:creationId xmlns:a16="http://schemas.microsoft.com/office/drawing/2014/main" id="{10C39EC5-2FE1-9078-3616-2F202BF122AB}"/>
              </a:ext>
            </a:extLst>
          </p:cNvPr>
          <p:cNvSpPr/>
          <p:nvPr/>
        </p:nvSpPr>
        <p:spPr>
          <a:xfrm>
            <a:off x="4855524" y="2183653"/>
            <a:ext cx="2511533" cy="824024"/>
          </a:xfrm>
          <a:prstGeom prst="hexagon">
            <a:avLst>
              <a:gd name="adj" fmla="val 68293"/>
              <a:gd name="vf" fmla="val 115470"/>
            </a:avLst>
          </a:prstGeom>
          <a:gradFill flip="none" rotWithShape="1">
            <a:gsLst>
              <a:gs pos="0">
                <a:srgbClr val="3AF4F8">
                  <a:alpha val="10000"/>
                </a:srgbClr>
              </a:gs>
              <a:gs pos="100000">
                <a:srgbClr val="3AF4F8">
                  <a:alpha val="40000"/>
                </a:srgbClr>
              </a:gs>
            </a:gsLst>
            <a:lin ang="2700000" scaled="1"/>
            <a:tileRect/>
          </a:gradFill>
          <a:ln>
            <a:noFill/>
          </a:ln>
          <a:scene3d>
            <a:camera prst="orthographicFront">
              <a:rot lat="21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275" name="平行四边形 2274">
            <a:extLst>
              <a:ext uri="{FF2B5EF4-FFF2-40B4-BE49-F238E27FC236}">
                <a16:creationId xmlns:a16="http://schemas.microsoft.com/office/drawing/2014/main" id="{6E4E43CC-C424-1FAF-606A-4977CF40E8C4}"/>
              </a:ext>
            </a:extLst>
          </p:cNvPr>
          <p:cNvSpPr/>
          <p:nvPr/>
        </p:nvSpPr>
        <p:spPr>
          <a:xfrm rot="16200000" flipH="1">
            <a:off x="5422604" y="3934020"/>
            <a:ext cx="3330208" cy="562487"/>
          </a:xfrm>
          <a:prstGeom prst="parallelogram">
            <a:avLst>
              <a:gd name="adj" fmla="val 61038"/>
            </a:avLst>
          </a:prstGeom>
          <a:gradFill flip="none" rotWithShape="1">
            <a:gsLst>
              <a:gs pos="36000">
                <a:srgbClr val="3AF4F8">
                  <a:alpha val="0"/>
                </a:srgbClr>
              </a:gs>
              <a:gs pos="100000">
                <a:srgbClr val="3AF4F8">
                  <a:alpha val="2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276" name="平行四边形 2275">
            <a:extLst>
              <a:ext uri="{FF2B5EF4-FFF2-40B4-BE49-F238E27FC236}">
                <a16:creationId xmlns:a16="http://schemas.microsoft.com/office/drawing/2014/main" id="{AEE2D5C8-F935-3156-9055-F9395ABBF3FA}"/>
              </a:ext>
            </a:extLst>
          </p:cNvPr>
          <p:cNvSpPr/>
          <p:nvPr/>
        </p:nvSpPr>
        <p:spPr>
          <a:xfrm rot="5400000">
            <a:off x="3458808" y="3934021"/>
            <a:ext cx="3330208" cy="562487"/>
          </a:xfrm>
          <a:prstGeom prst="parallelogram">
            <a:avLst>
              <a:gd name="adj" fmla="val 61038"/>
            </a:avLst>
          </a:prstGeom>
          <a:gradFill flip="none" rotWithShape="1">
            <a:gsLst>
              <a:gs pos="36000">
                <a:srgbClr val="3AF4F8">
                  <a:alpha val="0"/>
                </a:srgbClr>
              </a:gs>
              <a:gs pos="100000">
                <a:srgbClr val="3AF4F8">
                  <a:alpha val="2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277" name="六边形 2276">
            <a:extLst>
              <a:ext uri="{FF2B5EF4-FFF2-40B4-BE49-F238E27FC236}">
                <a16:creationId xmlns:a16="http://schemas.microsoft.com/office/drawing/2014/main" id="{B7341E11-3B62-429C-D22D-C514A3F5360B}"/>
              </a:ext>
            </a:extLst>
          </p:cNvPr>
          <p:cNvSpPr/>
          <p:nvPr/>
        </p:nvSpPr>
        <p:spPr>
          <a:xfrm>
            <a:off x="4855524" y="2117737"/>
            <a:ext cx="2511533" cy="824024"/>
          </a:xfrm>
          <a:prstGeom prst="hexagon">
            <a:avLst>
              <a:gd name="adj" fmla="val 68293"/>
              <a:gd name="vf" fmla="val 115470"/>
            </a:avLst>
          </a:prstGeom>
          <a:noFill/>
          <a:ln>
            <a:gradFill>
              <a:gsLst>
                <a:gs pos="0">
                  <a:srgbClr val="3AF4F8">
                    <a:alpha val="20000"/>
                  </a:srgbClr>
                </a:gs>
                <a:gs pos="100000">
                  <a:srgbClr val="3AF4F8"/>
                </a:gs>
              </a:gsLst>
              <a:lin ang="5400000" scaled="1"/>
            </a:gradFill>
          </a:ln>
          <a:scene3d>
            <a:camera prst="orthographicFront">
              <a:rot lat="21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278" name="文本框 2277">
            <a:extLst>
              <a:ext uri="{FF2B5EF4-FFF2-40B4-BE49-F238E27FC236}">
                <a16:creationId xmlns:a16="http://schemas.microsoft.com/office/drawing/2014/main" id="{63C5E5DA-0F6B-7E23-7C14-FB6C66AAB8FC}"/>
              </a:ext>
            </a:extLst>
          </p:cNvPr>
          <p:cNvSpPr txBox="1"/>
          <p:nvPr/>
        </p:nvSpPr>
        <p:spPr>
          <a:xfrm>
            <a:off x="4855524" y="2251404"/>
            <a:ext cx="2499381" cy="402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3AF4F8"/>
                </a:solidFill>
                <a:latin typeface="金山云技术体" pitchFamily="2" charset="-122"/>
                <a:ea typeface="金山云技术体" pitchFamily="2" charset="-122"/>
              </a:rPr>
              <a:t>培养跨领域知识体系</a:t>
            </a:r>
          </a:p>
        </p:txBody>
      </p:sp>
      <p:pic>
        <p:nvPicPr>
          <p:cNvPr id="2279" name="Picture 4" descr="查看图片">
            <a:extLst>
              <a:ext uri="{FF2B5EF4-FFF2-40B4-BE49-F238E27FC236}">
                <a16:creationId xmlns:a16="http://schemas.microsoft.com/office/drawing/2014/main" id="{5C12DE58-5392-E3DB-6ED7-BEE91AF2D6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855764" y="3358672"/>
            <a:ext cx="1986182" cy="286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80" name="Picture 4" descr="查看图片">
            <a:extLst>
              <a:ext uri="{FF2B5EF4-FFF2-40B4-BE49-F238E27FC236}">
                <a16:creationId xmlns:a16="http://schemas.microsoft.com/office/drawing/2014/main" id="{A90531E4-C423-3B69-D5AA-8418736A50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360375" y="4683825"/>
            <a:ext cx="1986182" cy="286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53" name="组合 2352">
            <a:extLst>
              <a:ext uri="{FF2B5EF4-FFF2-40B4-BE49-F238E27FC236}">
                <a16:creationId xmlns:a16="http://schemas.microsoft.com/office/drawing/2014/main" id="{C037D8BC-543E-6FED-DF4F-02913FC59E48}"/>
              </a:ext>
            </a:extLst>
          </p:cNvPr>
          <p:cNvGrpSpPr/>
          <p:nvPr/>
        </p:nvGrpSpPr>
        <p:grpSpPr>
          <a:xfrm>
            <a:off x="797439" y="613484"/>
            <a:ext cx="3637977" cy="142275"/>
            <a:chOff x="510639" y="496968"/>
            <a:chExt cx="3637977" cy="142275"/>
          </a:xfrm>
        </p:grpSpPr>
        <p:grpSp>
          <p:nvGrpSpPr>
            <p:cNvPr id="2354" name="组合 2353">
              <a:extLst>
                <a:ext uri="{FF2B5EF4-FFF2-40B4-BE49-F238E27FC236}">
                  <a16:creationId xmlns:a16="http://schemas.microsoft.com/office/drawing/2014/main" id="{E64129C2-75FE-897B-16DF-85C25028D9D1}"/>
                </a:ext>
              </a:extLst>
            </p:cNvPr>
            <p:cNvGrpSpPr/>
            <p:nvPr/>
          </p:nvGrpSpPr>
          <p:grpSpPr>
            <a:xfrm>
              <a:off x="3614981" y="525047"/>
              <a:ext cx="527099" cy="87757"/>
              <a:chOff x="3614981" y="525047"/>
              <a:chExt cx="527099" cy="87757"/>
            </a:xfrm>
          </p:grpSpPr>
          <p:sp>
            <p:nvSpPr>
              <p:cNvPr id="2363" name="平行四边形 2362">
                <a:extLst>
                  <a:ext uri="{FF2B5EF4-FFF2-40B4-BE49-F238E27FC236}">
                    <a16:creationId xmlns:a16="http://schemas.microsoft.com/office/drawing/2014/main" id="{79E4355C-FBC7-F91B-5A1F-572540534F99}"/>
                  </a:ext>
                </a:extLst>
              </p:cNvPr>
              <p:cNvSpPr/>
              <p:nvPr/>
            </p:nvSpPr>
            <p:spPr>
              <a:xfrm flipV="1">
                <a:off x="3995946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64" name="平行四边形 2363">
                <a:extLst>
                  <a:ext uri="{FF2B5EF4-FFF2-40B4-BE49-F238E27FC236}">
                    <a16:creationId xmlns:a16="http://schemas.microsoft.com/office/drawing/2014/main" id="{7678574E-0F17-82C9-8F46-F640CD48D55A}"/>
                  </a:ext>
                </a:extLst>
              </p:cNvPr>
              <p:cNvSpPr/>
              <p:nvPr/>
            </p:nvSpPr>
            <p:spPr>
              <a:xfrm flipV="1">
                <a:off x="3868957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65" name="平行四边形 2364">
                <a:extLst>
                  <a:ext uri="{FF2B5EF4-FFF2-40B4-BE49-F238E27FC236}">
                    <a16:creationId xmlns:a16="http://schemas.microsoft.com/office/drawing/2014/main" id="{E56B741B-0336-6C50-90C4-ED68DA61043A}"/>
                  </a:ext>
                </a:extLst>
              </p:cNvPr>
              <p:cNvSpPr/>
              <p:nvPr/>
            </p:nvSpPr>
            <p:spPr>
              <a:xfrm flipV="1">
                <a:off x="3741969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66" name="平行四边形 2365">
                <a:extLst>
                  <a:ext uri="{FF2B5EF4-FFF2-40B4-BE49-F238E27FC236}">
                    <a16:creationId xmlns:a16="http://schemas.microsoft.com/office/drawing/2014/main" id="{10D9B35B-C15A-3AAB-3B4F-7528B96B35A0}"/>
                  </a:ext>
                </a:extLst>
              </p:cNvPr>
              <p:cNvSpPr/>
              <p:nvPr/>
            </p:nvSpPr>
            <p:spPr>
              <a:xfrm flipV="1">
                <a:off x="3614981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55" name="组合 2354">
              <a:extLst>
                <a:ext uri="{FF2B5EF4-FFF2-40B4-BE49-F238E27FC236}">
                  <a16:creationId xmlns:a16="http://schemas.microsoft.com/office/drawing/2014/main" id="{2D0DAA78-D196-008A-4ECB-C84A2F27C835}"/>
                </a:ext>
              </a:extLst>
            </p:cNvPr>
            <p:cNvGrpSpPr/>
            <p:nvPr/>
          </p:nvGrpSpPr>
          <p:grpSpPr>
            <a:xfrm>
              <a:off x="3621517" y="507388"/>
              <a:ext cx="527099" cy="87757"/>
              <a:chOff x="3621517" y="287574"/>
              <a:chExt cx="527099" cy="87757"/>
            </a:xfrm>
          </p:grpSpPr>
          <p:sp>
            <p:nvSpPr>
              <p:cNvPr id="2359" name="平行四边形 2358">
                <a:extLst>
                  <a:ext uri="{FF2B5EF4-FFF2-40B4-BE49-F238E27FC236}">
                    <a16:creationId xmlns:a16="http://schemas.microsoft.com/office/drawing/2014/main" id="{807C72A3-613E-62E3-4B7F-7A5D9527F3D9}"/>
                  </a:ext>
                </a:extLst>
              </p:cNvPr>
              <p:cNvSpPr/>
              <p:nvPr/>
            </p:nvSpPr>
            <p:spPr>
              <a:xfrm flipV="1">
                <a:off x="4002482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60" name="平行四边形 2359">
                <a:extLst>
                  <a:ext uri="{FF2B5EF4-FFF2-40B4-BE49-F238E27FC236}">
                    <a16:creationId xmlns:a16="http://schemas.microsoft.com/office/drawing/2014/main" id="{25F328AB-6441-7881-747D-8CEBDA4B596D}"/>
                  </a:ext>
                </a:extLst>
              </p:cNvPr>
              <p:cNvSpPr/>
              <p:nvPr/>
            </p:nvSpPr>
            <p:spPr>
              <a:xfrm flipV="1">
                <a:off x="3875493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61" name="平行四边形 2360">
                <a:extLst>
                  <a:ext uri="{FF2B5EF4-FFF2-40B4-BE49-F238E27FC236}">
                    <a16:creationId xmlns:a16="http://schemas.microsoft.com/office/drawing/2014/main" id="{E6FDF3CE-5488-F9AA-283C-97AFFBAE9B82}"/>
                  </a:ext>
                </a:extLst>
              </p:cNvPr>
              <p:cNvSpPr/>
              <p:nvPr/>
            </p:nvSpPr>
            <p:spPr>
              <a:xfrm flipV="1">
                <a:off x="3748505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62" name="平行四边形 2361">
                <a:extLst>
                  <a:ext uri="{FF2B5EF4-FFF2-40B4-BE49-F238E27FC236}">
                    <a16:creationId xmlns:a16="http://schemas.microsoft.com/office/drawing/2014/main" id="{3B097FD9-90FB-6B83-E1B5-693A2A6FE5BE}"/>
                  </a:ext>
                </a:extLst>
              </p:cNvPr>
              <p:cNvSpPr/>
              <p:nvPr/>
            </p:nvSpPr>
            <p:spPr>
              <a:xfrm flipV="1">
                <a:off x="3621517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356" name="平行四边形 2355">
              <a:extLst>
                <a:ext uri="{FF2B5EF4-FFF2-40B4-BE49-F238E27FC236}">
                  <a16:creationId xmlns:a16="http://schemas.microsoft.com/office/drawing/2014/main" id="{89F5A9C9-9F73-17F8-56F4-2EC6E139E7E8}"/>
                </a:ext>
              </a:extLst>
            </p:cNvPr>
            <p:cNvSpPr/>
            <p:nvPr/>
          </p:nvSpPr>
          <p:spPr>
            <a:xfrm flipH="1">
              <a:off x="510639" y="554779"/>
              <a:ext cx="3096000" cy="84464"/>
            </a:xfrm>
            <a:prstGeom prst="parallelogram">
              <a:avLst>
                <a:gd name="adj" fmla="val 100180"/>
              </a:avLst>
            </a:prstGeom>
            <a:gradFill>
              <a:gsLst>
                <a:gs pos="0">
                  <a:srgbClr val="8D02F3"/>
                </a:gs>
                <a:gs pos="90000">
                  <a:srgbClr val="8D02F3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57" name="任意多边形: 形状 97">
              <a:extLst>
                <a:ext uri="{FF2B5EF4-FFF2-40B4-BE49-F238E27FC236}">
                  <a16:creationId xmlns:a16="http://schemas.microsoft.com/office/drawing/2014/main" id="{B537C3D8-0D50-A0E5-4B6D-638137B177F3}"/>
                </a:ext>
              </a:extLst>
            </p:cNvPr>
            <p:cNvSpPr/>
            <p:nvPr/>
          </p:nvSpPr>
          <p:spPr>
            <a:xfrm flipH="1" flipV="1">
              <a:off x="526828" y="496968"/>
              <a:ext cx="3110680" cy="84464"/>
            </a:xfrm>
            <a:custGeom>
              <a:avLst/>
              <a:gdLst>
                <a:gd name="connsiteX0" fmla="*/ 0 w 2859024"/>
                <a:gd name="connsiteY0" fmla="*/ 0 h 73152"/>
                <a:gd name="connsiteX1" fmla="*/ 73152 w 2859024"/>
                <a:gd name="connsiteY1" fmla="*/ 73152 h 73152"/>
                <a:gd name="connsiteX2" fmla="*/ 2859024 w 2859024"/>
                <a:gd name="connsiteY2" fmla="*/ 73152 h 73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9024" h="73152">
                  <a:moveTo>
                    <a:pt x="0" y="0"/>
                  </a:moveTo>
                  <a:lnTo>
                    <a:pt x="73152" y="73152"/>
                  </a:lnTo>
                  <a:lnTo>
                    <a:pt x="2859024" y="73152"/>
                  </a:lnTo>
                </a:path>
              </a:pathLst>
            </a:custGeom>
            <a:noFill/>
            <a:ln w="12700">
              <a:gradFill>
                <a:gsLst>
                  <a:gs pos="0">
                    <a:srgbClr val="3AF4F8"/>
                  </a:gs>
                  <a:gs pos="100000">
                    <a:srgbClr val="3AF4F8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58" name="平行四边形 2357">
              <a:extLst>
                <a:ext uri="{FF2B5EF4-FFF2-40B4-BE49-F238E27FC236}">
                  <a16:creationId xmlns:a16="http://schemas.microsoft.com/office/drawing/2014/main" id="{F8AD546C-7BD7-BF67-4336-ADF6501C1EC3}"/>
                </a:ext>
              </a:extLst>
            </p:cNvPr>
            <p:cNvSpPr/>
            <p:nvPr/>
          </p:nvSpPr>
          <p:spPr>
            <a:xfrm flipH="1">
              <a:off x="520787" y="525991"/>
              <a:ext cx="3096000" cy="84464"/>
            </a:xfrm>
            <a:prstGeom prst="parallelogram">
              <a:avLst>
                <a:gd name="adj" fmla="val 100180"/>
              </a:avLst>
            </a:prstGeom>
            <a:gradFill>
              <a:gsLst>
                <a:gs pos="0">
                  <a:srgbClr val="3AF4F8"/>
                </a:gs>
                <a:gs pos="90000">
                  <a:srgbClr val="8D02F3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67" name="组合 2366">
            <a:extLst>
              <a:ext uri="{FF2B5EF4-FFF2-40B4-BE49-F238E27FC236}">
                <a16:creationId xmlns:a16="http://schemas.microsoft.com/office/drawing/2014/main" id="{A8F58357-3D5F-2465-4146-6E079C81384D}"/>
              </a:ext>
            </a:extLst>
          </p:cNvPr>
          <p:cNvGrpSpPr/>
          <p:nvPr/>
        </p:nvGrpSpPr>
        <p:grpSpPr>
          <a:xfrm flipH="1">
            <a:off x="7768941" y="613484"/>
            <a:ext cx="3637977" cy="142275"/>
            <a:chOff x="510639" y="496968"/>
            <a:chExt cx="3637977" cy="142275"/>
          </a:xfrm>
        </p:grpSpPr>
        <p:grpSp>
          <p:nvGrpSpPr>
            <p:cNvPr id="2368" name="组合 2367">
              <a:extLst>
                <a:ext uri="{FF2B5EF4-FFF2-40B4-BE49-F238E27FC236}">
                  <a16:creationId xmlns:a16="http://schemas.microsoft.com/office/drawing/2014/main" id="{7195E96E-8D29-286D-AA20-85EF7089C81F}"/>
                </a:ext>
              </a:extLst>
            </p:cNvPr>
            <p:cNvGrpSpPr/>
            <p:nvPr/>
          </p:nvGrpSpPr>
          <p:grpSpPr>
            <a:xfrm>
              <a:off x="3614981" y="525047"/>
              <a:ext cx="527099" cy="87757"/>
              <a:chOff x="3614981" y="525047"/>
              <a:chExt cx="527099" cy="87757"/>
            </a:xfrm>
          </p:grpSpPr>
          <p:sp>
            <p:nvSpPr>
              <p:cNvPr id="2377" name="平行四边形 2376">
                <a:extLst>
                  <a:ext uri="{FF2B5EF4-FFF2-40B4-BE49-F238E27FC236}">
                    <a16:creationId xmlns:a16="http://schemas.microsoft.com/office/drawing/2014/main" id="{3062B6E4-E60A-A840-4A2A-9450162E3C8C}"/>
                  </a:ext>
                </a:extLst>
              </p:cNvPr>
              <p:cNvSpPr/>
              <p:nvPr/>
            </p:nvSpPr>
            <p:spPr>
              <a:xfrm flipV="1">
                <a:off x="3995946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78" name="平行四边形 2377">
                <a:extLst>
                  <a:ext uri="{FF2B5EF4-FFF2-40B4-BE49-F238E27FC236}">
                    <a16:creationId xmlns:a16="http://schemas.microsoft.com/office/drawing/2014/main" id="{D15DF06F-8C02-F6F9-E774-BD0307396880}"/>
                  </a:ext>
                </a:extLst>
              </p:cNvPr>
              <p:cNvSpPr/>
              <p:nvPr/>
            </p:nvSpPr>
            <p:spPr>
              <a:xfrm flipV="1">
                <a:off x="3868957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79" name="平行四边形 2378">
                <a:extLst>
                  <a:ext uri="{FF2B5EF4-FFF2-40B4-BE49-F238E27FC236}">
                    <a16:creationId xmlns:a16="http://schemas.microsoft.com/office/drawing/2014/main" id="{BC9FCB00-EAA1-C309-EFE7-644C65A0D373}"/>
                  </a:ext>
                </a:extLst>
              </p:cNvPr>
              <p:cNvSpPr/>
              <p:nvPr/>
            </p:nvSpPr>
            <p:spPr>
              <a:xfrm flipV="1">
                <a:off x="3741969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80" name="平行四边形 2379">
                <a:extLst>
                  <a:ext uri="{FF2B5EF4-FFF2-40B4-BE49-F238E27FC236}">
                    <a16:creationId xmlns:a16="http://schemas.microsoft.com/office/drawing/2014/main" id="{D8C47249-1A85-F00E-6C63-020DE0AC89CE}"/>
                  </a:ext>
                </a:extLst>
              </p:cNvPr>
              <p:cNvSpPr/>
              <p:nvPr/>
            </p:nvSpPr>
            <p:spPr>
              <a:xfrm flipV="1">
                <a:off x="3614981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69" name="组合 2368">
              <a:extLst>
                <a:ext uri="{FF2B5EF4-FFF2-40B4-BE49-F238E27FC236}">
                  <a16:creationId xmlns:a16="http://schemas.microsoft.com/office/drawing/2014/main" id="{6E01C2D3-3D56-50B1-C161-37BE157BC2BF}"/>
                </a:ext>
              </a:extLst>
            </p:cNvPr>
            <p:cNvGrpSpPr/>
            <p:nvPr/>
          </p:nvGrpSpPr>
          <p:grpSpPr>
            <a:xfrm>
              <a:off x="3621517" y="507388"/>
              <a:ext cx="527099" cy="87757"/>
              <a:chOff x="3621517" y="287574"/>
              <a:chExt cx="527099" cy="87757"/>
            </a:xfrm>
          </p:grpSpPr>
          <p:sp>
            <p:nvSpPr>
              <p:cNvPr id="2373" name="平行四边形 2372">
                <a:extLst>
                  <a:ext uri="{FF2B5EF4-FFF2-40B4-BE49-F238E27FC236}">
                    <a16:creationId xmlns:a16="http://schemas.microsoft.com/office/drawing/2014/main" id="{4D8EEEC1-9967-C386-E13E-676190EC9B43}"/>
                  </a:ext>
                </a:extLst>
              </p:cNvPr>
              <p:cNvSpPr/>
              <p:nvPr/>
            </p:nvSpPr>
            <p:spPr>
              <a:xfrm flipV="1">
                <a:off x="4002482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74" name="平行四边形 2373">
                <a:extLst>
                  <a:ext uri="{FF2B5EF4-FFF2-40B4-BE49-F238E27FC236}">
                    <a16:creationId xmlns:a16="http://schemas.microsoft.com/office/drawing/2014/main" id="{B79C0D08-3305-19C1-89AC-09AC7D06DFAB}"/>
                  </a:ext>
                </a:extLst>
              </p:cNvPr>
              <p:cNvSpPr/>
              <p:nvPr/>
            </p:nvSpPr>
            <p:spPr>
              <a:xfrm flipV="1">
                <a:off x="3875493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75" name="平行四边形 2374">
                <a:extLst>
                  <a:ext uri="{FF2B5EF4-FFF2-40B4-BE49-F238E27FC236}">
                    <a16:creationId xmlns:a16="http://schemas.microsoft.com/office/drawing/2014/main" id="{B37CBBDD-1E96-8D4F-D1E7-81803FE7C983}"/>
                  </a:ext>
                </a:extLst>
              </p:cNvPr>
              <p:cNvSpPr/>
              <p:nvPr/>
            </p:nvSpPr>
            <p:spPr>
              <a:xfrm flipV="1">
                <a:off x="3748505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76" name="平行四边形 2375">
                <a:extLst>
                  <a:ext uri="{FF2B5EF4-FFF2-40B4-BE49-F238E27FC236}">
                    <a16:creationId xmlns:a16="http://schemas.microsoft.com/office/drawing/2014/main" id="{911D7FEF-55A9-1D25-2F8D-2E0E5ACA7856}"/>
                  </a:ext>
                </a:extLst>
              </p:cNvPr>
              <p:cNvSpPr/>
              <p:nvPr/>
            </p:nvSpPr>
            <p:spPr>
              <a:xfrm flipV="1">
                <a:off x="3621517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370" name="平行四边形 2369">
              <a:extLst>
                <a:ext uri="{FF2B5EF4-FFF2-40B4-BE49-F238E27FC236}">
                  <a16:creationId xmlns:a16="http://schemas.microsoft.com/office/drawing/2014/main" id="{A7EFA0F7-2010-B128-0E6C-3A031530DD7B}"/>
                </a:ext>
              </a:extLst>
            </p:cNvPr>
            <p:cNvSpPr/>
            <p:nvPr/>
          </p:nvSpPr>
          <p:spPr>
            <a:xfrm flipH="1">
              <a:off x="510639" y="554779"/>
              <a:ext cx="3096000" cy="84464"/>
            </a:xfrm>
            <a:prstGeom prst="parallelogram">
              <a:avLst>
                <a:gd name="adj" fmla="val 100180"/>
              </a:avLst>
            </a:prstGeom>
            <a:gradFill>
              <a:gsLst>
                <a:gs pos="0">
                  <a:srgbClr val="8D02F3"/>
                </a:gs>
                <a:gs pos="90000">
                  <a:srgbClr val="8D02F3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71" name="任意多边形: 形状 97">
              <a:extLst>
                <a:ext uri="{FF2B5EF4-FFF2-40B4-BE49-F238E27FC236}">
                  <a16:creationId xmlns:a16="http://schemas.microsoft.com/office/drawing/2014/main" id="{D2B6E181-C5F8-30B3-0C9A-48A70E85C40E}"/>
                </a:ext>
              </a:extLst>
            </p:cNvPr>
            <p:cNvSpPr/>
            <p:nvPr/>
          </p:nvSpPr>
          <p:spPr>
            <a:xfrm flipH="1" flipV="1">
              <a:off x="526828" y="496968"/>
              <a:ext cx="3110680" cy="84464"/>
            </a:xfrm>
            <a:custGeom>
              <a:avLst/>
              <a:gdLst>
                <a:gd name="connsiteX0" fmla="*/ 0 w 2859024"/>
                <a:gd name="connsiteY0" fmla="*/ 0 h 73152"/>
                <a:gd name="connsiteX1" fmla="*/ 73152 w 2859024"/>
                <a:gd name="connsiteY1" fmla="*/ 73152 h 73152"/>
                <a:gd name="connsiteX2" fmla="*/ 2859024 w 2859024"/>
                <a:gd name="connsiteY2" fmla="*/ 73152 h 73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9024" h="73152">
                  <a:moveTo>
                    <a:pt x="0" y="0"/>
                  </a:moveTo>
                  <a:lnTo>
                    <a:pt x="73152" y="73152"/>
                  </a:lnTo>
                  <a:lnTo>
                    <a:pt x="2859024" y="73152"/>
                  </a:lnTo>
                </a:path>
              </a:pathLst>
            </a:custGeom>
            <a:noFill/>
            <a:ln w="12700">
              <a:gradFill>
                <a:gsLst>
                  <a:gs pos="0">
                    <a:srgbClr val="3AF4F8"/>
                  </a:gs>
                  <a:gs pos="100000">
                    <a:srgbClr val="3AF4F8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72" name="平行四边形 2371">
              <a:extLst>
                <a:ext uri="{FF2B5EF4-FFF2-40B4-BE49-F238E27FC236}">
                  <a16:creationId xmlns:a16="http://schemas.microsoft.com/office/drawing/2014/main" id="{66F26830-31B8-849B-07FD-D608B68D561F}"/>
                </a:ext>
              </a:extLst>
            </p:cNvPr>
            <p:cNvSpPr/>
            <p:nvPr/>
          </p:nvSpPr>
          <p:spPr>
            <a:xfrm flipH="1">
              <a:off x="520787" y="525991"/>
              <a:ext cx="3096000" cy="84464"/>
            </a:xfrm>
            <a:prstGeom prst="parallelogram">
              <a:avLst>
                <a:gd name="adj" fmla="val 100180"/>
              </a:avLst>
            </a:prstGeom>
            <a:gradFill>
              <a:gsLst>
                <a:gs pos="0">
                  <a:srgbClr val="3AF4F8"/>
                </a:gs>
                <a:gs pos="90000">
                  <a:srgbClr val="8D02F3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81" name="任意多边形: 形状 77">
            <a:extLst>
              <a:ext uri="{FF2B5EF4-FFF2-40B4-BE49-F238E27FC236}">
                <a16:creationId xmlns:a16="http://schemas.microsoft.com/office/drawing/2014/main" id="{3C296F65-15B8-ADF8-B48A-BE04B88B297B}"/>
              </a:ext>
            </a:extLst>
          </p:cNvPr>
          <p:cNvSpPr/>
          <p:nvPr/>
        </p:nvSpPr>
        <p:spPr>
          <a:xfrm flipV="1">
            <a:off x="4613818" y="798602"/>
            <a:ext cx="2971251" cy="144000"/>
          </a:xfrm>
          <a:custGeom>
            <a:avLst/>
            <a:gdLst>
              <a:gd name="connsiteX0" fmla="*/ 0 w 3238500"/>
              <a:gd name="connsiteY0" fmla="*/ 118110 h 118110"/>
              <a:gd name="connsiteX1" fmla="*/ 118110 w 3238500"/>
              <a:gd name="connsiteY1" fmla="*/ 0 h 118110"/>
              <a:gd name="connsiteX2" fmla="*/ 3124200 w 3238500"/>
              <a:gd name="connsiteY2" fmla="*/ 0 h 118110"/>
              <a:gd name="connsiteX3" fmla="*/ 3238500 w 3238500"/>
              <a:gd name="connsiteY3" fmla="*/ 114300 h 11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8500" h="118110">
                <a:moveTo>
                  <a:pt x="0" y="118110"/>
                </a:moveTo>
                <a:lnTo>
                  <a:pt x="118110" y="0"/>
                </a:lnTo>
                <a:lnTo>
                  <a:pt x="3124200" y="0"/>
                </a:lnTo>
                <a:lnTo>
                  <a:pt x="3238500" y="114300"/>
                </a:lnTo>
              </a:path>
            </a:pathLst>
          </a:custGeom>
          <a:noFill/>
          <a:ln w="12700">
            <a:solidFill>
              <a:srgbClr val="3AF4F8">
                <a:alpha val="70000"/>
              </a:srgbClr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82" name="文本框 2381">
            <a:extLst>
              <a:ext uri="{FF2B5EF4-FFF2-40B4-BE49-F238E27FC236}">
                <a16:creationId xmlns:a16="http://schemas.microsoft.com/office/drawing/2014/main" id="{0BDB2BDB-0EAE-A9A4-A0F3-3B3906B546BA}"/>
              </a:ext>
            </a:extLst>
          </p:cNvPr>
          <p:cNvSpPr txBox="1"/>
          <p:nvPr/>
        </p:nvSpPr>
        <p:spPr>
          <a:xfrm>
            <a:off x="4581014" y="412736"/>
            <a:ext cx="3045524" cy="4310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1" b="1">
                <a:gradFill flip="none" rotWithShape="1">
                  <a:gsLst>
                    <a:gs pos="50000">
                      <a:srgbClr val="24DFFF"/>
                    </a:gs>
                    <a:gs pos="0">
                      <a:srgbClr val="8D02F3"/>
                    </a:gs>
                  </a:gsLst>
                  <a:lin ang="16200000" scaled="1"/>
                  <a:tileRect/>
                </a:gradFill>
                <a:latin typeface="金山云技术体" pitchFamily="2" charset="-122"/>
                <a:ea typeface="金山云技术体" pitchFamily="2" charset="-122"/>
              </a:rPr>
              <a:t>在危机中寻求机遇</a:t>
            </a:r>
          </a:p>
        </p:txBody>
      </p:sp>
    </p:spTree>
    <p:extLst>
      <p:ext uri="{BB962C8B-B14F-4D97-AF65-F5344CB8AC3E}">
        <p14:creationId xmlns:p14="http://schemas.microsoft.com/office/powerpoint/2010/main" val="4207637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77E6DB2D-9EDE-8992-B226-34E2AC3E0E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8629" y="2677339"/>
            <a:ext cx="2166750" cy="2166747"/>
          </a:xfrm>
          <a:prstGeom prst="roundRect">
            <a:avLst>
              <a:gd name="adj" fmla="val 7978"/>
            </a:avLst>
          </a:prstGeom>
          <a:blipFill>
            <a:blip r:embed="rId4"/>
            <a:stretch>
              <a:fillRect/>
            </a:stretch>
          </a:blipFill>
          <a:ln w="10477">
            <a:solidFill>
              <a:schemeClr val="bg1">
                <a:lumMod val="85000"/>
              </a:schemeClr>
            </a:solidFill>
          </a:ln>
          <a:effectLst/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7BA71A3-D60D-96DA-99C6-FB990E435A1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91" t="24762" r="11391" b="18096"/>
          <a:stretch/>
        </p:blipFill>
        <p:spPr>
          <a:xfrm>
            <a:off x="5731548" y="2741401"/>
            <a:ext cx="2020911" cy="2038622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EE9C502C-1647-D13E-FEFB-397DE0CEA3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91511" y="2525291"/>
            <a:ext cx="3523793" cy="2987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7972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CCBE0CF-B5BA-FF7F-060E-3BA6EFF2A376}"/>
              </a:ext>
            </a:extLst>
          </p:cNvPr>
          <p:cNvSpPr txBox="1"/>
          <p:nvPr/>
        </p:nvSpPr>
        <p:spPr>
          <a:xfrm>
            <a:off x="5622073" y="3159697"/>
            <a:ext cx="947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rPr>
              <a:t>修改前</a:t>
            </a:r>
          </a:p>
        </p:txBody>
      </p:sp>
      <p:cxnSp>
        <p:nvCxnSpPr>
          <p:cNvPr id="4" name="直接箭头连接符 3">
            <a:extLst>
              <a:ext uri="{FF2B5EF4-FFF2-40B4-BE49-F238E27FC236}">
                <a16:creationId xmlns:a16="http://schemas.microsoft.com/office/drawing/2014/main" id="{1284FEB8-15CA-00B6-7EEE-F7E2365AF555}"/>
              </a:ext>
            </a:extLst>
          </p:cNvPr>
          <p:cNvCxnSpPr/>
          <p:nvPr/>
        </p:nvCxnSpPr>
        <p:spPr>
          <a:xfrm>
            <a:off x="6096000" y="3642360"/>
            <a:ext cx="0" cy="35814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926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id="{3FD56EA2-00A2-2FC6-A6CD-F411B34E0AE0}"/>
              </a:ext>
            </a:extLst>
          </p:cNvPr>
          <p:cNvSpPr/>
          <p:nvPr/>
        </p:nvSpPr>
        <p:spPr>
          <a:xfrm>
            <a:off x="3657377" y="3207504"/>
            <a:ext cx="4883887" cy="4883887"/>
          </a:xfrm>
          <a:prstGeom prst="ellipse">
            <a:avLst/>
          </a:prstGeom>
          <a:gradFill>
            <a:gsLst>
              <a:gs pos="64000">
                <a:srgbClr val="3AF4F8">
                  <a:alpha val="0"/>
                </a:srgbClr>
              </a:gs>
              <a:gs pos="100000">
                <a:srgbClr val="3AF4F8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pic>
        <p:nvPicPr>
          <p:cNvPr id="1107" name="图片 1106" descr="查看图片">
            <a:extLst>
              <a:ext uri="{FF2B5EF4-FFF2-40B4-BE49-F238E27FC236}">
                <a16:creationId xmlns:a16="http://schemas.microsoft.com/office/drawing/2014/main" id="{829360EA-F46F-4B6D-F04C-6F6183F3AE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2612579" y="2359366"/>
            <a:ext cx="7011940" cy="5885291"/>
          </a:xfrm>
          <a:custGeom>
            <a:avLst/>
            <a:gdLst>
              <a:gd name="connsiteX0" fmla="*/ 3516368 w 7011941"/>
              <a:gd name="connsiteY0" fmla="*/ 5021078 h 5885290"/>
              <a:gd name="connsiteX1" fmla="*/ 5956819 w 7011941"/>
              <a:gd name="connsiteY1" fmla="*/ 2580627 h 5885290"/>
              <a:gd name="connsiteX2" fmla="*/ 3516368 w 7011941"/>
              <a:gd name="connsiteY2" fmla="*/ 140176 h 5885290"/>
              <a:gd name="connsiteX3" fmla="*/ 1075917 w 7011941"/>
              <a:gd name="connsiteY3" fmla="*/ 2580627 h 5885290"/>
              <a:gd name="connsiteX4" fmla="*/ 3516368 w 7011941"/>
              <a:gd name="connsiteY4" fmla="*/ 5021078 h 5885290"/>
              <a:gd name="connsiteX5" fmla="*/ 7011941 w 7011941"/>
              <a:gd name="connsiteY5" fmla="*/ 5885290 h 5885290"/>
              <a:gd name="connsiteX6" fmla="*/ 0 w 7011941"/>
              <a:gd name="connsiteY6" fmla="*/ 5885290 h 5885290"/>
              <a:gd name="connsiteX7" fmla="*/ 0 w 7011941"/>
              <a:gd name="connsiteY7" fmla="*/ 0 h 5885290"/>
              <a:gd name="connsiteX8" fmla="*/ 7011941 w 7011941"/>
              <a:gd name="connsiteY8" fmla="*/ 0 h 588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011941" h="5885290">
                <a:moveTo>
                  <a:pt x="3516368" y="5021078"/>
                </a:moveTo>
                <a:cubicBezTo>
                  <a:pt x="4864192" y="5021078"/>
                  <a:pt x="5956819" y="3928451"/>
                  <a:pt x="5956819" y="2580627"/>
                </a:cubicBezTo>
                <a:cubicBezTo>
                  <a:pt x="5956819" y="1232803"/>
                  <a:pt x="4864192" y="140176"/>
                  <a:pt x="3516368" y="140176"/>
                </a:cubicBezTo>
                <a:cubicBezTo>
                  <a:pt x="2168544" y="140176"/>
                  <a:pt x="1075917" y="1232803"/>
                  <a:pt x="1075917" y="2580627"/>
                </a:cubicBezTo>
                <a:cubicBezTo>
                  <a:pt x="1075917" y="3928451"/>
                  <a:pt x="2168544" y="5021078"/>
                  <a:pt x="3516368" y="5021078"/>
                </a:cubicBezTo>
                <a:close/>
                <a:moveTo>
                  <a:pt x="7011941" y="5885290"/>
                </a:moveTo>
                <a:lnTo>
                  <a:pt x="0" y="5885290"/>
                </a:lnTo>
                <a:lnTo>
                  <a:pt x="0" y="0"/>
                </a:lnTo>
                <a:lnTo>
                  <a:pt x="7011941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CE6C2B47-DAD8-4C70-56B4-4578BC0FD302}"/>
              </a:ext>
            </a:extLst>
          </p:cNvPr>
          <p:cNvGrpSpPr/>
          <p:nvPr/>
        </p:nvGrpSpPr>
        <p:grpSpPr>
          <a:xfrm>
            <a:off x="657118" y="5020426"/>
            <a:ext cx="10895572" cy="2563460"/>
            <a:chOff x="657116" y="4705679"/>
            <a:chExt cx="10895570" cy="2563460"/>
          </a:xfrm>
          <a:scene3d>
            <a:camera prst="orthographicFront">
              <a:rot lat="3000000" lon="0" rev="0"/>
            </a:camera>
            <a:lightRig rig="threePt" dir="t"/>
          </a:scene3d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BBDBD47F-99D3-69F8-BF3D-FF587863DBF3}"/>
                </a:ext>
              </a:extLst>
            </p:cNvPr>
            <p:cNvGrpSpPr/>
            <p:nvPr/>
          </p:nvGrpSpPr>
          <p:grpSpPr>
            <a:xfrm>
              <a:off x="4436118" y="5249661"/>
              <a:ext cx="3333030" cy="1674996"/>
              <a:chOff x="4436118" y="5249661"/>
              <a:chExt cx="3333030" cy="1674996"/>
            </a:xfrm>
          </p:grpSpPr>
          <p:sp>
            <p:nvSpPr>
              <p:cNvPr id="52" name="梯形 51">
                <a:extLst>
                  <a:ext uri="{FF2B5EF4-FFF2-40B4-BE49-F238E27FC236}">
                    <a16:creationId xmlns:a16="http://schemas.microsoft.com/office/drawing/2014/main" id="{340EB884-46A0-3532-0FD6-EE95B5206C5D}"/>
                  </a:ext>
                </a:extLst>
              </p:cNvPr>
              <p:cNvSpPr/>
              <p:nvPr/>
            </p:nvSpPr>
            <p:spPr>
              <a:xfrm>
                <a:off x="5486729" y="5866491"/>
                <a:ext cx="1218541" cy="1058166"/>
              </a:xfrm>
              <a:prstGeom prst="trapezoid">
                <a:avLst/>
              </a:prstGeom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rgbClr val="003FA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53" name="平行四边形 52">
                <a:extLst>
                  <a:ext uri="{FF2B5EF4-FFF2-40B4-BE49-F238E27FC236}">
                    <a16:creationId xmlns:a16="http://schemas.microsoft.com/office/drawing/2014/main" id="{98A97824-8F97-538E-AEC3-8F4F8C630CB2}"/>
                  </a:ext>
                </a:extLst>
              </p:cNvPr>
              <p:cNvSpPr/>
              <p:nvPr/>
            </p:nvSpPr>
            <p:spPr>
              <a:xfrm>
                <a:off x="4436118" y="5536205"/>
                <a:ext cx="1022586" cy="903416"/>
              </a:xfrm>
              <a:prstGeom prst="parallelogram">
                <a:avLst>
                  <a:gd name="adj" fmla="val 49706"/>
                </a:avLst>
              </a:prstGeom>
              <a:gradFill>
                <a:gsLst>
                  <a:gs pos="0">
                    <a:schemeClr val="bg1">
                      <a:alpha val="40000"/>
                    </a:schemeClr>
                  </a:gs>
                  <a:gs pos="100000">
                    <a:srgbClr val="003FA0">
                      <a:alpha val="2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54" name="平行四边形 53">
                <a:extLst>
                  <a:ext uri="{FF2B5EF4-FFF2-40B4-BE49-F238E27FC236}">
                    <a16:creationId xmlns:a16="http://schemas.microsoft.com/office/drawing/2014/main" id="{399BB873-74AC-F25F-21DE-D6F5C8913E7F}"/>
                  </a:ext>
                </a:extLst>
              </p:cNvPr>
              <p:cNvSpPr/>
              <p:nvPr/>
            </p:nvSpPr>
            <p:spPr>
              <a:xfrm flipH="1">
                <a:off x="6746562" y="5536205"/>
                <a:ext cx="1022586" cy="903416"/>
              </a:xfrm>
              <a:prstGeom prst="parallelogram">
                <a:avLst>
                  <a:gd name="adj" fmla="val 49706"/>
                </a:avLst>
              </a:prstGeom>
              <a:gradFill>
                <a:gsLst>
                  <a:gs pos="0">
                    <a:schemeClr val="bg1">
                      <a:alpha val="40000"/>
                    </a:schemeClr>
                  </a:gs>
                  <a:gs pos="100000">
                    <a:srgbClr val="003FA0">
                      <a:alpha val="2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55" name="梯形 54">
                <a:extLst>
                  <a:ext uri="{FF2B5EF4-FFF2-40B4-BE49-F238E27FC236}">
                    <a16:creationId xmlns:a16="http://schemas.microsoft.com/office/drawing/2014/main" id="{DCF437F0-1293-C41A-A0F2-AEE935507955}"/>
                  </a:ext>
                </a:extLst>
              </p:cNvPr>
              <p:cNvSpPr/>
              <p:nvPr/>
            </p:nvSpPr>
            <p:spPr>
              <a:xfrm>
                <a:off x="5795087" y="5249661"/>
                <a:ext cx="609271" cy="573088"/>
              </a:xfrm>
              <a:prstGeom prst="trapezoid">
                <a:avLst/>
              </a:prstGeom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rgbClr val="003FA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0E748ED0-B32F-74D9-DE96-C54821EEB977}"/>
                </a:ext>
              </a:extLst>
            </p:cNvPr>
            <p:cNvGrpSpPr/>
            <p:nvPr/>
          </p:nvGrpSpPr>
          <p:grpSpPr>
            <a:xfrm>
              <a:off x="657116" y="4705679"/>
              <a:ext cx="10895570" cy="2563460"/>
              <a:chOff x="657116" y="4705679"/>
              <a:chExt cx="10895570" cy="2563460"/>
            </a:xfrm>
          </p:grpSpPr>
          <p:pic>
            <p:nvPicPr>
              <p:cNvPr id="48" name="图片 47" descr="查看图片">
                <a:extLst>
                  <a:ext uri="{FF2B5EF4-FFF2-40B4-BE49-F238E27FC236}">
                    <a16:creationId xmlns:a16="http://schemas.microsoft.com/office/drawing/2014/main" id="{F2C9FCBB-8663-F844-CB0E-6CC670C62AE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200" b="29683"/>
              <a:stretch>
                <a:fillRect/>
              </a:stretch>
            </p:blipFill>
            <p:spPr bwMode="auto">
              <a:xfrm rot="860236">
                <a:off x="3811740" y="5130918"/>
                <a:ext cx="821559" cy="1802551"/>
              </a:xfrm>
              <a:custGeom>
                <a:avLst/>
                <a:gdLst>
                  <a:gd name="connsiteX0" fmla="*/ 658002 w 821559"/>
                  <a:gd name="connsiteY0" fmla="*/ 0 h 1802551"/>
                  <a:gd name="connsiteX1" fmla="*/ 821559 w 821559"/>
                  <a:gd name="connsiteY1" fmla="*/ 0 h 1802551"/>
                  <a:gd name="connsiteX2" fmla="*/ 821559 w 821559"/>
                  <a:gd name="connsiteY2" fmla="*/ 155405 h 1802551"/>
                  <a:gd name="connsiteX3" fmla="*/ 233823 w 821559"/>
                  <a:gd name="connsiteY3" fmla="*/ 1765468 h 1802551"/>
                  <a:gd name="connsiteX4" fmla="*/ 0 w 821559"/>
                  <a:gd name="connsiteY4" fmla="*/ 1802551 h 180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1559" h="1802551">
                    <a:moveTo>
                      <a:pt x="658002" y="0"/>
                    </a:moveTo>
                    <a:lnTo>
                      <a:pt x="821559" y="0"/>
                    </a:lnTo>
                    <a:lnTo>
                      <a:pt x="821559" y="155405"/>
                    </a:lnTo>
                    <a:lnTo>
                      <a:pt x="233823" y="1765468"/>
                    </a:lnTo>
                    <a:lnTo>
                      <a:pt x="0" y="1802551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图片 48" descr="查看图片">
                <a:extLst>
                  <a:ext uri="{FF2B5EF4-FFF2-40B4-BE49-F238E27FC236}">
                    <a16:creationId xmlns:a16="http://schemas.microsoft.com/office/drawing/2014/main" id="{E1CCE670-B96E-6C37-47D0-42B2344C40D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200" b="29683"/>
              <a:stretch>
                <a:fillRect/>
              </a:stretch>
            </p:blipFill>
            <p:spPr bwMode="auto">
              <a:xfrm rot="20739764" flipH="1">
                <a:off x="7551901" y="5130917"/>
                <a:ext cx="821559" cy="1802551"/>
              </a:xfrm>
              <a:custGeom>
                <a:avLst/>
                <a:gdLst>
                  <a:gd name="connsiteX0" fmla="*/ 658002 w 821559"/>
                  <a:gd name="connsiteY0" fmla="*/ 0 h 1802551"/>
                  <a:gd name="connsiteX1" fmla="*/ 821559 w 821559"/>
                  <a:gd name="connsiteY1" fmla="*/ 0 h 1802551"/>
                  <a:gd name="connsiteX2" fmla="*/ 821559 w 821559"/>
                  <a:gd name="connsiteY2" fmla="*/ 155405 h 1802551"/>
                  <a:gd name="connsiteX3" fmla="*/ 233823 w 821559"/>
                  <a:gd name="connsiteY3" fmla="*/ 1765468 h 1802551"/>
                  <a:gd name="connsiteX4" fmla="*/ 0 w 821559"/>
                  <a:gd name="connsiteY4" fmla="*/ 1802551 h 180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1559" h="1802551">
                    <a:moveTo>
                      <a:pt x="658002" y="0"/>
                    </a:moveTo>
                    <a:lnTo>
                      <a:pt x="821559" y="0"/>
                    </a:lnTo>
                    <a:lnTo>
                      <a:pt x="821559" y="155405"/>
                    </a:lnTo>
                    <a:lnTo>
                      <a:pt x="233823" y="1765468"/>
                    </a:lnTo>
                    <a:lnTo>
                      <a:pt x="0" y="1802551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0" name="图片 49" descr="查看图片">
                <a:extLst>
                  <a:ext uri="{FF2B5EF4-FFF2-40B4-BE49-F238E27FC236}">
                    <a16:creationId xmlns:a16="http://schemas.microsoft.com/office/drawing/2014/main" id="{DF76C359-CD14-0A62-21F4-B00FBD79683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092778">
                <a:off x="657116" y="4705679"/>
                <a:ext cx="1042592" cy="2563460"/>
              </a:xfrm>
              <a:custGeom>
                <a:avLst/>
                <a:gdLst>
                  <a:gd name="connsiteX0" fmla="*/ 1042592 w 1042592"/>
                  <a:gd name="connsiteY0" fmla="*/ 0 h 2563460"/>
                  <a:gd name="connsiteX1" fmla="*/ 1042592 w 1042592"/>
                  <a:gd name="connsiteY1" fmla="*/ 155405 h 2563460"/>
                  <a:gd name="connsiteX2" fmla="*/ 163557 w 1042592"/>
                  <a:gd name="connsiteY2" fmla="*/ 2563460 h 2563460"/>
                  <a:gd name="connsiteX3" fmla="*/ 0 w 1042592"/>
                  <a:gd name="connsiteY3" fmla="*/ 2563460 h 2563460"/>
                  <a:gd name="connsiteX4" fmla="*/ 0 w 1042592"/>
                  <a:gd name="connsiteY4" fmla="*/ 2408055 h 2563460"/>
                  <a:gd name="connsiteX5" fmla="*/ 879035 w 1042592"/>
                  <a:gd name="connsiteY5" fmla="*/ 0 h 256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2592" h="2563460">
                    <a:moveTo>
                      <a:pt x="1042592" y="0"/>
                    </a:moveTo>
                    <a:lnTo>
                      <a:pt x="1042592" y="155405"/>
                    </a:lnTo>
                    <a:lnTo>
                      <a:pt x="163557" y="2563460"/>
                    </a:lnTo>
                    <a:lnTo>
                      <a:pt x="0" y="2563460"/>
                    </a:lnTo>
                    <a:lnTo>
                      <a:pt x="0" y="2408055"/>
                    </a:lnTo>
                    <a:lnTo>
                      <a:pt x="879035" y="0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" name="图片 50" descr="查看图片">
                <a:extLst>
                  <a:ext uri="{FF2B5EF4-FFF2-40B4-BE49-F238E27FC236}">
                    <a16:creationId xmlns:a16="http://schemas.microsoft.com/office/drawing/2014/main" id="{E2578909-09FA-19A5-47BB-942746E3444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9507222" flipH="1">
                <a:off x="10510094" y="4705679"/>
                <a:ext cx="1042592" cy="2563460"/>
              </a:xfrm>
              <a:custGeom>
                <a:avLst/>
                <a:gdLst>
                  <a:gd name="connsiteX0" fmla="*/ 1042592 w 1042592"/>
                  <a:gd name="connsiteY0" fmla="*/ 0 h 2563460"/>
                  <a:gd name="connsiteX1" fmla="*/ 1042592 w 1042592"/>
                  <a:gd name="connsiteY1" fmla="*/ 155405 h 2563460"/>
                  <a:gd name="connsiteX2" fmla="*/ 163557 w 1042592"/>
                  <a:gd name="connsiteY2" fmla="*/ 2563460 h 2563460"/>
                  <a:gd name="connsiteX3" fmla="*/ 0 w 1042592"/>
                  <a:gd name="connsiteY3" fmla="*/ 2563460 h 2563460"/>
                  <a:gd name="connsiteX4" fmla="*/ 0 w 1042592"/>
                  <a:gd name="connsiteY4" fmla="*/ 2408055 h 2563460"/>
                  <a:gd name="connsiteX5" fmla="*/ 879035 w 1042592"/>
                  <a:gd name="connsiteY5" fmla="*/ 0 h 256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2592" h="2563460">
                    <a:moveTo>
                      <a:pt x="1042592" y="0"/>
                    </a:moveTo>
                    <a:lnTo>
                      <a:pt x="1042592" y="155405"/>
                    </a:lnTo>
                    <a:lnTo>
                      <a:pt x="163557" y="2563460"/>
                    </a:lnTo>
                    <a:lnTo>
                      <a:pt x="0" y="2563460"/>
                    </a:lnTo>
                    <a:lnTo>
                      <a:pt x="0" y="2408055"/>
                    </a:lnTo>
                    <a:lnTo>
                      <a:pt x="879035" y="0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70E78F12-E7FB-81D1-642A-D9EFDAF6F234}"/>
                </a:ext>
              </a:extLst>
            </p:cNvPr>
            <p:cNvGrpSpPr/>
            <p:nvPr/>
          </p:nvGrpSpPr>
          <p:grpSpPr>
            <a:xfrm>
              <a:off x="871228" y="5172970"/>
              <a:ext cx="3684267" cy="1685030"/>
              <a:chOff x="898471" y="5172970"/>
              <a:chExt cx="3684267" cy="1685030"/>
            </a:xfrm>
          </p:grpSpPr>
          <p:sp>
            <p:nvSpPr>
              <p:cNvPr id="43" name="平行四边形 42">
                <a:extLst>
                  <a:ext uri="{FF2B5EF4-FFF2-40B4-BE49-F238E27FC236}">
                    <a16:creationId xmlns:a16="http://schemas.microsoft.com/office/drawing/2014/main" id="{ECCDEAB5-2866-CDB2-AEC9-05B08105A560}"/>
                  </a:ext>
                </a:extLst>
              </p:cNvPr>
              <p:cNvSpPr/>
              <p:nvPr/>
            </p:nvSpPr>
            <p:spPr>
              <a:xfrm>
                <a:off x="3789726" y="5172970"/>
                <a:ext cx="793012" cy="363235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30000">
                    <a:srgbClr val="010E80">
                      <a:alpha val="20000"/>
                    </a:srgbClr>
                  </a:gs>
                  <a:gs pos="70000">
                    <a:schemeClr val="bg1">
                      <a:alpha val="1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44" name="平行四边形 43">
                <a:extLst>
                  <a:ext uri="{FF2B5EF4-FFF2-40B4-BE49-F238E27FC236}">
                    <a16:creationId xmlns:a16="http://schemas.microsoft.com/office/drawing/2014/main" id="{DA69FC6C-3DEC-F6F7-4613-5687F8A95DF7}"/>
                  </a:ext>
                </a:extLst>
              </p:cNvPr>
              <p:cNvSpPr/>
              <p:nvPr/>
            </p:nvSpPr>
            <p:spPr>
              <a:xfrm>
                <a:off x="3041738" y="5681162"/>
                <a:ext cx="1145791" cy="698014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25000">
                    <a:srgbClr val="010E80">
                      <a:alpha val="30000"/>
                    </a:srgbClr>
                  </a:gs>
                  <a:gs pos="70000">
                    <a:schemeClr val="bg1">
                      <a:alpha val="3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45" name="平行四边形 44">
                <a:extLst>
                  <a:ext uri="{FF2B5EF4-FFF2-40B4-BE49-F238E27FC236}">
                    <a16:creationId xmlns:a16="http://schemas.microsoft.com/office/drawing/2014/main" id="{DD49A0CF-5F3F-C984-5284-62C291FEF400}"/>
                  </a:ext>
                </a:extLst>
              </p:cNvPr>
              <p:cNvSpPr/>
              <p:nvPr/>
            </p:nvSpPr>
            <p:spPr>
              <a:xfrm>
                <a:off x="2382985" y="5536205"/>
                <a:ext cx="1145791" cy="698014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30000">
                    <a:srgbClr val="010E80">
                      <a:alpha val="30000"/>
                    </a:srgbClr>
                  </a:gs>
                  <a:gs pos="70000">
                    <a:schemeClr val="bg1">
                      <a:alpha val="2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46" name="平行四边形 45">
                <a:extLst>
                  <a:ext uri="{FF2B5EF4-FFF2-40B4-BE49-F238E27FC236}">
                    <a16:creationId xmlns:a16="http://schemas.microsoft.com/office/drawing/2014/main" id="{A5AE0026-64B3-5BAE-E1B5-DE5E2B9E90A8}"/>
                  </a:ext>
                </a:extLst>
              </p:cNvPr>
              <p:cNvSpPr/>
              <p:nvPr/>
            </p:nvSpPr>
            <p:spPr>
              <a:xfrm>
                <a:off x="898471" y="6030640"/>
                <a:ext cx="1388142" cy="826639"/>
              </a:xfrm>
              <a:prstGeom prst="parallelogram">
                <a:avLst>
                  <a:gd name="adj" fmla="val 102627"/>
                </a:avLst>
              </a:prstGeom>
              <a:gradFill flip="none" rotWithShape="1">
                <a:gsLst>
                  <a:gs pos="29000">
                    <a:srgbClr val="010E80">
                      <a:alpha val="30000"/>
                    </a:srgbClr>
                  </a:gs>
                  <a:gs pos="70000">
                    <a:schemeClr val="bg1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47" name="平行四边形 46">
                <a:extLst>
                  <a:ext uri="{FF2B5EF4-FFF2-40B4-BE49-F238E27FC236}">
                    <a16:creationId xmlns:a16="http://schemas.microsoft.com/office/drawing/2014/main" id="{CC0AAB85-9826-BDF7-5563-8CFAB3D32A43}"/>
                  </a:ext>
                </a:extLst>
              </p:cNvPr>
              <p:cNvSpPr/>
              <p:nvPr/>
            </p:nvSpPr>
            <p:spPr>
              <a:xfrm>
                <a:off x="2141865" y="6591394"/>
                <a:ext cx="1008000" cy="266606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0">
                    <a:srgbClr val="010E80">
                      <a:alpha val="30000"/>
                    </a:srgbClr>
                  </a:gs>
                  <a:gs pos="70000">
                    <a:schemeClr val="bg1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6A5ED89-3609-98E4-C4BD-C594DFC66FEB}"/>
                </a:ext>
              </a:extLst>
            </p:cNvPr>
            <p:cNvGrpSpPr/>
            <p:nvPr/>
          </p:nvGrpSpPr>
          <p:grpSpPr>
            <a:xfrm flipH="1">
              <a:off x="7654405" y="5172970"/>
              <a:ext cx="3684267" cy="1685030"/>
              <a:chOff x="898471" y="5172970"/>
              <a:chExt cx="3684267" cy="1685030"/>
            </a:xfrm>
          </p:grpSpPr>
          <p:sp>
            <p:nvSpPr>
              <p:cNvPr id="38" name="平行四边形 37">
                <a:extLst>
                  <a:ext uri="{FF2B5EF4-FFF2-40B4-BE49-F238E27FC236}">
                    <a16:creationId xmlns:a16="http://schemas.microsoft.com/office/drawing/2014/main" id="{DB39BD6E-CD0A-EEEC-C6A8-89A18727F10E}"/>
                  </a:ext>
                </a:extLst>
              </p:cNvPr>
              <p:cNvSpPr/>
              <p:nvPr/>
            </p:nvSpPr>
            <p:spPr>
              <a:xfrm>
                <a:off x="3789726" y="5172970"/>
                <a:ext cx="793012" cy="363235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30000">
                    <a:srgbClr val="010E80">
                      <a:alpha val="20000"/>
                    </a:srgbClr>
                  </a:gs>
                  <a:gs pos="70000">
                    <a:schemeClr val="bg1">
                      <a:alpha val="1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39" name="平行四边形 38">
                <a:extLst>
                  <a:ext uri="{FF2B5EF4-FFF2-40B4-BE49-F238E27FC236}">
                    <a16:creationId xmlns:a16="http://schemas.microsoft.com/office/drawing/2014/main" id="{573A9925-65DC-405F-3663-2D4D235B2BCF}"/>
                  </a:ext>
                </a:extLst>
              </p:cNvPr>
              <p:cNvSpPr/>
              <p:nvPr/>
            </p:nvSpPr>
            <p:spPr>
              <a:xfrm>
                <a:off x="3041738" y="5681162"/>
                <a:ext cx="1145791" cy="698014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25000">
                    <a:srgbClr val="010E80">
                      <a:alpha val="30000"/>
                    </a:srgbClr>
                  </a:gs>
                  <a:gs pos="70000">
                    <a:schemeClr val="bg1">
                      <a:alpha val="3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40" name="平行四边形 39">
                <a:extLst>
                  <a:ext uri="{FF2B5EF4-FFF2-40B4-BE49-F238E27FC236}">
                    <a16:creationId xmlns:a16="http://schemas.microsoft.com/office/drawing/2014/main" id="{36283D3B-F10F-D8D2-4636-54E859A1B47E}"/>
                  </a:ext>
                </a:extLst>
              </p:cNvPr>
              <p:cNvSpPr/>
              <p:nvPr/>
            </p:nvSpPr>
            <p:spPr>
              <a:xfrm>
                <a:off x="2382985" y="5536205"/>
                <a:ext cx="1145791" cy="698014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30000">
                    <a:srgbClr val="010E80">
                      <a:alpha val="30000"/>
                    </a:srgbClr>
                  </a:gs>
                  <a:gs pos="70000">
                    <a:schemeClr val="bg1">
                      <a:alpha val="2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41" name="平行四边形 40">
                <a:extLst>
                  <a:ext uri="{FF2B5EF4-FFF2-40B4-BE49-F238E27FC236}">
                    <a16:creationId xmlns:a16="http://schemas.microsoft.com/office/drawing/2014/main" id="{69E56F2B-ABB5-13AB-F4A7-C0628D71BA2A}"/>
                  </a:ext>
                </a:extLst>
              </p:cNvPr>
              <p:cNvSpPr/>
              <p:nvPr/>
            </p:nvSpPr>
            <p:spPr>
              <a:xfrm>
                <a:off x="898471" y="6030640"/>
                <a:ext cx="1388142" cy="826639"/>
              </a:xfrm>
              <a:prstGeom prst="parallelogram">
                <a:avLst>
                  <a:gd name="adj" fmla="val 102627"/>
                </a:avLst>
              </a:prstGeom>
              <a:gradFill flip="none" rotWithShape="1">
                <a:gsLst>
                  <a:gs pos="29000">
                    <a:srgbClr val="010E80">
                      <a:alpha val="30000"/>
                    </a:srgbClr>
                  </a:gs>
                  <a:gs pos="70000">
                    <a:schemeClr val="bg1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42" name="平行四边形 41">
                <a:extLst>
                  <a:ext uri="{FF2B5EF4-FFF2-40B4-BE49-F238E27FC236}">
                    <a16:creationId xmlns:a16="http://schemas.microsoft.com/office/drawing/2014/main" id="{51E75A9E-9D73-4658-C28D-1E31A92CF884}"/>
                  </a:ext>
                </a:extLst>
              </p:cNvPr>
              <p:cNvSpPr/>
              <p:nvPr/>
            </p:nvSpPr>
            <p:spPr>
              <a:xfrm>
                <a:off x="2141865" y="6591394"/>
                <a:ext cx="1008000" cy="266606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0">
                    <a:srgbClr val="010E80">
                      <a:alpha val="30000"/>
                    </a:srgbClr>
                  </a:gs>
                  <a:gs pos="70000">
                    <a:schemeClr val="bg1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</p:grpSp>
      </p:grpSp>
      <p:pic>
        <p:nvPicPr>
          <p:cNvPr id="56" name="Picture 30" descr="查看图片">
            <a:extLst>
              <a:ext uri="{FF2B5EF4-FFF2-40B4-BE49-F238E27FC236}">
                <a16:creationId xmlns:a16="http://schemas.microsoft.com/office/drawing/2014/main" id="{735A4B88-94DE-A2EF-57E1-273F57A847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2213292" y="4394496"/>
            <a:ext cx="2748955" cy="1410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30" descr="查看图片">
            <a:extLst>
              <a:ext uri="{FF2B5EF4-FFF2-40B4-BE49-F238E27FC236}">
                <a16:creationId xmlns:a16="http://schemas.microsoft.com/office/drawing/2014/main" id="{69EDF536-5721-9414-E5F9-DA5A9E9045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8135"/>
          <a:stretch/>
        </p:blipFill>
        <p:spPr bwMode="auto">
          <a:xfrm>
            <a:off x="7020803" y="4400071"/>
            <a:ext cx="2301716" cy="1410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5B55B303-AD0E-C338-F798-A6A23DF2969C}"/>
              </a:ext>
            </a:extLst>
          </p:cNvPr>
          <p:cNvGrpSpPr/>
          <p:nvPr/>
        </p:nvGrpSpPr>
        <p:grpSpPr>
          <a:xfrm>
            <a:off x="4851302" y="3552846"/>
            <a:ext cx="2354465" cy="2066065"/>
            <a:chOff x="4851302" y="3552846"/>
            <a:chExt cx="2354465" cy="2066065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7DF33C29-4AEF-44C6-0713-462BBB05C880}"/>
                </a:ext>
              </a:extLst>
            </p:cNvPr>
            <p:cNvGrpSpPr/>
            <p:nvPr/>
          </p:nvGrpSpPr>
          <p:grpSpPr>
            <a:xfrm>
              <a:off x="4851302" y="3560368"/>
              <a:ext cx="1802035" cy="2058543"/>
              <a:chOff x="2569970" y="871210"/>
              <a:chExt cx="4897924" cy="5595111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2EB8702-6978-AF1A-1835-263F2F15CA93}"/>
                  </a:ext>
                </a:extLst>
              </p:cNvPr>
              <p:cNvSpPr txBox="1"/>
              <p:nvPr/>
            </p:nvSpPr>
            <p:spPr>
              <a:xfrm>
                <a:off x="2569970" y="881499"/>
                <a:ext cx="4897924" cy="5584822"/>
              </a:xfrm>
              <a:custGeom>
                <a:avLst/>
                <a:gdLst/>
                <a:ahLst/>
                <a:cxnLst/>
                <a:rect l="l" t="t" r="r" b="b"/>
                <a:pathLst>
                  <a:path w="1810897" h="2064862">
                    <a:moveTo>
                      <a:pt x="661295" y="0"/>
                    </a:moveTo>
                    <a:lnTo>
                      <a:pt x="1149592" y="0"/>
                    </a:lnTo>
                    <a:lnTo>
                      <a:pt x="1810897" y="2064862"/>
                    </a:lnTo>
                    <a:lnTo>
                      <a:pt x="1375604" y="2064862"/>
                    </a:lnTo>
                    <a:lnTo>
                      <a:pt x="1230510" y="1534605"/>
                    </a:lnTo>
                    <a:lnTo>
                      <a:pt x="563635" y="1534605"/>
                    </a:lnTo>
                    <a:lnTo>
                      <a:pt x="418541" y="2064862"/>
                    </a:lnTo>
                    <a:lnTo>
                      <a:pt x="0" y="2064862"/>
                    </a:lnTo>
                    <a:lnTo>
                      <a:pt x="661295" y="0"/>
                    </a:lnTo>
                    <a:close/>
                    <a:moveTo>
                      <a:pt x="890097" y="315015"/>
                    </a:moveTo>
                    <a:cubicBezTo>
                      <a:pt x="862194" y="428319"/>
                      <a:pt x="833594" y="541970"/>
                      <a:pt x="804296" y="655968"/>
                    </a:cubicBezTo>
                    <a:cubicBezTo>
                      <a:pt x="774998" y="769965"/>
                      <a:pt x="745003" y="880831"/>
                      <a:pt x="714310" y="988566"/>
                    </a:cubicBezTo>
                    <a:lnTo>
                      <a:pt x="652924" y="1214009"/>
                    </a:lnTo>
                    <a:lnTo>
                      <a:pt x="1144012" y="1214009"/>
                    </a:lnTo>
                    <a:lnTo>
                      <a:pt x="1082626" y="988566"/>
                    </a:lnTo>
                    <a:cubicBezTo>
                      <a:pt x="1050828" y="880484"/>
                      <a:pt x="1020251" y="768922"/>
                      <a:pt x="990895" y="653880"/>
                    </a:cubicBezTo>
                    <a:cubicBezTo>
                      <a:pt x="961539" y="538839"/>
                      <a:pt x="931660" y="425884"/>
                      <a:pt x="901258" y="315015"/>
                    </a:cubicBezTo>
                    <a:lnTo>
                      <a:pt x="890097" y="315015"/>
                    </a:lnTo>
                    <a:close/>
                  </a:path>
                </a:pathLst>
              </a:custGeom>
              <a:gradFill flip="none" rotWithShape="1">
                <a:gsLst>
                  <a:gs pos="20000">
                    <a:srgbClr val="3BEFFF"/>
                  </a:gs>
                  <a:gs pos="95000">
                    <a:srgbClr val="8D02F3"/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2000">
                  <a:gradFill flip="none" rotWithShape="1">
                    <a:gsLst>
                      <a:gs pos="20000">
                        <a:srgbClr val="3BEFFF"/>
                      </a:gs>
                      <a:gs pos="95000">
                        <a:srgbClr val="8D02F3"/>
                      </a:gs>
                    </a:gsLst>
                    <a:lin ang="16200000" scaled="1"/>
                    <a:tileRect/>
                  </a:gradFill>
                  <a:latin typeface="思源黑体" panose="020B0800000000000000" pitchFamily="34" charset="-122"/>
                  <a:ea typeface="思源黑体" panose="020B0800000000000000" pitchFamily="34" charset="-122"/>
                </a:endParaRPr>
              </a:p>
            </p:txBody>
          </p: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29F0BE63-43D1-45C6-C002-47D6C8B08256}"/>
                  </a:ext>
                </a:extLst>
              </p:cNvPr>
              <p:cNvGrpSpPr/>
              <p:nvPr/>
            </p:nvGrpSpPr>
            <p:grpSpPr>
              <a:xfrm>
                <a:off x="5822703" y="4141740"/>
                <a:ext cx="747205" cy="747205"/>
                <a:chOff x="6892894" y="2493144"/>
                <a:chExt cx="852035" cy="852035"/>
              </a:xfrm>
            </p:grpSpPr>
            <p:sp>
              <p:nvSpPr>
                <p:cNvPr id="7218" name="矩形 7217">
                  <a:extLst>
                    <a:ext uri="{FF2B5EF4-FFF2-40B4-BE49-F238E27FC236}">
                      <a16:creationId xmlns:a16="http://schemas.microsoft.com/office/drawing/2014/main" id="{B44C903D-0C44-A5D7-A66D-C29D561686A7}"/>
                    </a:ext>
                  </a:extLst>
                </p:cNvPr>
                <p:cNvSpPr/>
                <p:nvPr/>
              </p:nvSpPr>
              <p:spPr>
                <a:xfrm>
                  <a:off x="6976714" y="2576964"/>
                  <a:ext cx="684395" cy="684395"/>
                </a:xfrm>
                <a:prstGeom prst="rect">
                  <a:avLst/>
                </a:prstGeom>
                <a:noFill/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19" name="矩形 7218">
                  <a:extLst>
                    <a:ext uri="{FF2B5EF4-FFF2-40B4-BE49-F238E27FC236}">
                      <a16:creationId xmlns:a16="http://schemas.microsoft.com/office/drawing/2014/main" id="{CC9BCE4C-91CD-D662-82DF-52DC029B59F9}"/>
                    </a:ext>
                  </a:extLst>
                </p:cNvPr>
                <p:cNvSpPr/>
                <p:nvPr/>
              </p:nvSpPr>
              <p:spPr>
                <a:xfrm>
                  <a:off x="6892894" y="2493144"/>
                  <a:ext cx="852035" cy="852035"/>
                </a:xfrm>
                <a:prstGeom prst="rect">
                  <a:avLst/>
                </a:prstGeom>
                <a:noFill/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7220" name="图片 7219">
                  <a:extLst>
                    <a:ext uri="{FF2B5EF4-FFF2-40B4-BE49-F238E27FC236}">
                      <a16:creationId xmlns:a16="http://schemas.microsoft.com/office/drawing/2014/main" id="{3BF3A326-63B8-1EE4-C106-E8B1F638A35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068954" y="2669204"/>
                  <a:ext cx="499915" cy="499915"/>
                </a:xfrm>
                <a:prstGeom prst="rect">
                  <a:avLst/>
                </a:prstGeom>
                <a:ln w="6350">
                  <a:solidFill>
                    <a:schemeClr val="tx1"/>
                  </a:solidFill>
                </a:ln>
              </p:spPr>
            </p:pic>
          </p:grp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CA177034-759C-1E6A-CF91-7E9074EF54E1}"/>
                  </a:ext>
                </a:extLst>
              </p:cNvPr>
              <p:cNvGrpSpPr/>
              <p:nvPr/>
            </p:nvGrpSpPr>
            <p:grpSpPr>
              <a:xfrm>
                <a:off x="3808957" y="4389498"/>
                <a:ext cx="2013746" cy="108000"/>
                <a:chOff x="3808957" y="4459613"/>
                <a:chExt cx="2013746" cy="108000"/>
              </a:xfrm>
            </p:grpSpPr>
            <p:cxnSp>
              <p:nvCxnSpPr>
                <p:cNvPr id="7216" name="直接连接符 7215">
                  <a:extLst>
                    <a:ext uri="{FF2B5EF4-FFF2-40B4-BE49-F238E27FC236}">
                      <a16:creationId xmlns:a16="http://schemas.microsoft.com/office/drawing/2014/main" id="{0F68060A-8FC3-FE77-CD51-C1FFF5146150}"/>
                    </a:ext>
                  </a:extLst>
                </p:cNvPr>
                <p:cNvCxnSpPr>
                  <a:cxnSpLocks/>
                  <a:stCxn id="7217" idx="6"/>
                  <a:endCxn id="7219" idx="1"/>
                </p:cNvCxnSpPr>
                <p:nvPr/>
              </p:nvCxnSpPr>
              <p:spPr>
                <a:xfrm>
                  <a:off x="3916957" y="4513613"/>
                  <a:ext cx="1905746" cy="173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217" name="椭圆 7216">
                  <a:extLst>
                    <a:ext uri="{FF2B5EF4-FFF2-40B4-BE49-F238E27FC236}">
                      <a16:creationId xmlns:a16="http://schemas.microsoft.com/office/drawing/2014/main" id="{B1380640-3E79-B05B-C1B2-A8998ADA6965}"/>
                    </a:ext>
                  </a:extLst>
                </p:cNvPr>
                <p:cNvSpPr/>
                <p:nvPr/>
              </p:nvSpPr>
              <p:spPr>
                <a:xfrm>
                  <a:off x="3808957" y="4459613"/>
                  <a:ext cx="108000" cy="10800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D4CDD407-5017-26DD-A927-D37877181190}"/>
                  </a:ext>
                </a:extLst>
              </p:cNvPr>
              <p:cNvGrpSpPr/>
              <p:nvPr/>
            </p:nvGrpSpPr>
            <p:grpSpPr>
              <a:xfrm>
                <a:off x="3078037" y="4603212"/>
                <a:ext cx="2744666" cy="305320"/>
                <a:chOff x="3078037" y="4603212"/>
                <a:chExt cx="2744666" cy="305320"/>
              </a:xfrm>
            </p:grpSpPr>
            <p:cxnSp>
              <p:nvCxnSpPr>
                <p:cNvPr id="7213" name="直接连接符 7212">
                  <a:extLst>
                    <a:ext uri="{FF2B5EF4-FFF2-40B4-BE49-F238E27FC236}">
                      <a16:creationId xmlns:a16="http://schemas.microsoft.com/office/drawing/2014/main" id="{24A72FF4-E77D-8B9C-3011-449A6FEF4F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83783" y="4603212"/>
                  <a:ext cx="838920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14" name="直接连接符 7213">
                  <a:extLst>
                    <a:ext uri="{FF2B5EF4-FFF2-40B4-BE49-F238E27FC236}">
                      <a16:creationId xmlns:a16="http://schemas.microsoft.com/office/drawing/2014/main" id="{291BCF69-E53C-AFD5-C069-CFD67E00A1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78037" y="4908532"/>
                  <a:ext cx="1600495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15" name="直接连接符 7214">
                  <a:extLst>
                    <a:ext uri="{FF2B5EF4-FFF2-40B4-BE49-F238E27FC236}">
                      <a16:creationId xmlns:a16="http://schemas.microsoft.com/office/drawing/2014/main" id="{24F1135D-D272-0D6C-B0B9-83C403A0C4C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678532" y="4603212"/>
                  <a:ext cx="305251" cy="30532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168" name="组合 7167">
                <a:extLst>
                  <a:ext uri="{FF2B5EF4-FFF2-40B4-BE49-F238E27FC236}">
                    <a16:creationId xmlns:a16="http://schemas.microsoft.com/office/drawing/2014/main" id="{7708B2B5-D151-754D-0DC7-1A09E065F439}"/>
                  </a:ext>
                </a:extLst>
              </p:cNvPr>
              <p:cNvGrpSpPr/>
              <p:nvPr/>
            </p:nvGrpSpPr>
            <p:grpSpPr>
              <a:xfrm rot="5400000">
                <a:off x="2871265" y="5778687"/>
                <a:ext cx="1267268" cy="108000"/>
                <a:chOff x="3808957" y="4459613"/>
                <a:chExt cx="1267268" cy="108000"/>
              </a:xfrm>
            </p:grpSpPr>
            <p:cxnSp>
              <p:nvCxnSpPr>
                <p:cNvPr id="7211" name="直接连接符 7210">
                  <a:extLst>
                    <a:ext uri="{FF2B5EF4-FFF2-40B4-BE49-F238E27FC236}">
                      <a16:creationId xmlns:a16="http://schemas.microsoft.com/office/drawing/2014/main" id="{677A18AC-96F4-9101-2A35-EC870600D214}"/>
                    </a:ext>
                  </a:extLst>
                </p:cNvPr>
                <p:cNvCxnSpPr>
                  <a:cxnSpLocks/>
                  <a:stCxn id="7212" idx="6"/>
                </p:cNvCxnSpPr>
                <p:nvPr/>
              </p:nvCxnSpPr>
              <p:spPr>
                <a:xfrm rot="16200000">
                  <a:off x="4496591" y="3933979"/>
                  <a:ext cx="0" cy="115926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212" name="椭圆 7211">
                  <a:extLst>
                    <a:ext uri="{FF2B5EF4-FFF2-40B4-BE49-F238E27FC236}">
                      <a16:creationId xmlns:a16="http://schemas.microsoft.com/office/drawing/2014/main" id="{21C03C31-A6F2-2409-842D-2CF8388E544B}"/>
                    </a:ext>
                  </a:extLst>
                </p:cNvPr>
                <p:cNvSpPr/>
                <p:nvPr/>
              </p:nvSpPr>
              <p:spPr>
                <a:xfrm>
                  <a:off x="3808957" y="4459613"/>
                  <a:ext cx="108000" cy="10800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169" name="组合 7168">
                <a:extLst>
                  <a:ext uri="{FF2B5EF4-FFF2-40B4-BE49-F238E27FC236}">
                    <a16:creationId xmlns:a16="http://schemas.microsoft.com/office/drawing/2014/main" id="{7999717F-AD7E-827D-A048-130C4474D3BD}"/>
                  </a:ext>
                </a:extLst>
              </p:cNvPr>
              <p:cNvGrpSpPr/>
              <p:nvPr/>
            </p:nvGrpSpPr>
            <p:grpSpPr>
              <a:xfrm rot="5400000">
                <a:off x="2736422" y="6016706"/>
                <a:ext cx="791230" cy="108000"/>
                <a:chOff x="3808957" y="4459613"/>
                <a:chExt cx="791230" cy="108000"/>
              </a:xfrm>
            </p:grpSpPr>
            <p:cxnSp>
              <p:nvCxnSpPr>
                <p:cNvPr id="7209" name="直接连接符 7208">
                  <a:extLst>
                    <a:ext uri="{FF2B5EF4-FFF2-40B4-BE49-F238E27FC236}">
                      <a16:creationId xmlns:a16="http://schemas.microsoft.com/office/drawing/2014/main" id="{C5353775-B4A8-25CA-C8B1-C169D7B0BE47}"/>
                    </a:ext>
                  </a:extLst>
                </p:cNvPr>
                <p:cNvCxnSpPr>
                  <a:cxnSpLocks/>
                  <a:stCxn id="7210" idx="6"/>
                </p:cNvCxnSpPr>
                <p:nvPr/>
              </p:nvCxnSpPr>
              <p:spPr>
                <a:xfrm rot="16200000">
                  <a:off x="4258572" y="4171998"/>
                  <a:ext cx="0" cy="68323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210" name="椭圆 7209">
                  <a:extLst>
                    <a:ext uri="{FF2B5EF4-FFF2-40B4-BE49-F238E27FC236}">
                      <a16:creationId xmlns:a16="http://schemas.microsoft.com/office/drawing/2014/main" id="{87F3FFC1-BDFB-0CD4-DF47-154F7FFAD35B}"/>
                    </a:ext>
                  </a:extLst>
                </p:cNvPr>
                <p:cNvSpPr/>
                <p:nvPr/>
              </p:nvSpPr>
              <p:spPr>
                <a:xfrm>
                  <a:off x="3808957" y="4459613"/>
                  <a:ext cx="108000" cy="10800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7171" name="连接符: 肘形 7170">
                <a:extLst>
                  <a:ext uri="{FF2B5EF4-FFF2-40B4-BE49-F238E27FC236}">
                    <a16:creationId xmlns:a16="http://schemas.microsoft.com/office/drawing/2014/main" id="{CF988683-7B40-8B48-B162-428B9F91209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5710219" y="5354780"/>
                <a:ext cx="1569747" cy="633081"/>
              </a:xfrm>
              <a:prstGeom prst="bentConnector3">
                <a:avLst>
                  <a:gd name="adj1" fmla="val 5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72" name="直接连接符 7171">
                <a:extLst>
                  <a:ext uri="{FF2B5EF4-FFF2-40B4-BE49-F238E27FC236}">
                    <a16:creationId xmlns:a16="http://schemas.microsoft.com/office/drawing/2014/main" id="{979A3DAD-B274-BC97-E785-FEF797B2AE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29876" y="4890777"/>
                <a:ext cx="0" cy="155892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173" name="组合 7172">
                <a:extLst>
                  <a:ext uri="{FF2B5EF4-FFF2-40B4-BE49-F238E27FC236}">
                    <a16:creationId xmlns:a16="http://schemas.microsoft.com/office/drawing/2014/main" id="{CC5B8E72-4F52-0AE3-E99D-729878C0C384}"/>
                  </a:ext>
                </a:extLst>
              </p:cNvPr>
              <p:cNvGrpSpPr/>
              <p:nvPr/>
            </p:nvGrpSpPr>
            <p:grpSpPr>
              <a:xfrm rot="5400000">
                <a:off x="5025165" y="2987106"/>
                <a:ext cx="1950924" cy="355849"/>
                <a:chOff x="3871779" y="4603212"/>
                <a:chExt cx="1950924" cy="305320"/>
              </a:xfrm>
            </p:grpSpPr>
            <p:cxnSp>
              <p:nvCxnSpPr>
                <p:cNvPr id="7206" name="直接连接符 7205">
                  <a:extLst>
                    <a:ext uri="{FF2B5EF4-FFF2-40B4-BE49-F238E27FC236}">
                      <a16:creationId xmlns:a16="http://schemas.microsoft.com/office/drawing/2014/main" id="{BAC740C4-C271-E491-659C-BC02BC82DE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83783" y="4603212"/>
                  <a:ext cx="838920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07" name="直接连接符 7206">
                  <a:extLst>
                    <a:ext uri="{FF2B5EF4-FFF2-40B4-BE49-F238E27FC236}">
                      <a16:creationId xmlns:a16="http://schemas.microsoft.com/office/drawing/2014/main" id="{2900E155-29A9-B1BA-9CF9-D7DFD7E81B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4275156" y="4505154"/>
                  <a:ext cx="0" cy="806753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08" name="直接连接符 7207">
                  <a:extLst>
                    <a:ext uri="{FF2B5EF4-FFF2-40B4-BE49-F238E27FC236}">
                      <a16:creationId xmlns:a16="http://schemas.microsoft.com/office/drawing/2014/main" id="{8D76355F-B114-D178-BB1E-FC83A193C74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678532" y="4603212"/>
                  <a:ext cx="305251" cy="30532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174" name="组合 7173">
                <a:extLst>
                  <a:ext uri="{FF2B5EF4-FFF2-40B4-BE49-F238E27FC236}">
                    <a16:creationId xmlns:a16="http://schemas.microsoft.com/office/drawing/2014/main" id="{F9BFE3A3-6D9E-27FF-508A-723C8FF6B6FA}"/>
                  </a:ext>
                </a:extLst>
              </p:cNvPr>
              <p:cNvGrpSpPr/>
              <p:nvPr/>
            </p:nvGrpSpPr>
            <p:grpSpPr>
              <a:xfrm rot="16200000" flipV="1">
                <a:off x="4381542" y="1212825"/>
                <a:ext cx="791230" cy="108000"/>
                <a:chOff x="3808957" y="4459613"/>
                <a:chExt cx="791230" cy="108000"/>
              </a:xfrm>
            </p:grpSpPr>
            <p:cxnSp>
              <p:nvCxnSpPr>
                <p:cNvPr id="7204" name="直接连接符 7203">
                  <a:extLst>
                    <a:ext uri="{FF2B5EF4-FFF2-40B4-BE49-F238E27FC236}">
                      <a16:creationId xmlns:a16="http://schemas.microsoft.com/office/drawing/2014/main" id="{373468C3-3B45-A1CC-8383-2F639E009C3F}"/>
                    </a:ext>
                  </a:extLst>
                </p:cNvPr>
                <p:cNvCxnSpPr>
                  <a:cxnSpLocks/>
                  <a:stCxn id="7205" idx="6"/>
                </p:cNvCxnSpPr>
                <p:nvPr/>
              </p:nvCxnSpPr>
              <p:spPr>
                <a:xfrm rot="16200000">
                  <a:off x="4258572" y="4171998"/>
                  <a:ext cx="0" cy="68323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205" name="椭圆 7204">
                  <a:extLst>
                    <a:ext uri="{FF2B5EF4-FFF2-40B4-BE49-F238E27FC236}">
                      <a16:creationId xmlns:a16="http://schemas.microsoft.com/office/drawing/2014/main" id="{A0025AC0-9398-30D6-51E4-E53A517AC57C}"/>
                    </a:ext>
                  </a:extLst>
                </p:cNvPr>
                <p:cNvSpPr/>
                <p:nvPr/>
              </p:nvSpPr>
              <p:spPr>
                <a:xfrm>
                  <a:off x="3808957" y="4459613"/>
                  <a:ext cx="108000" cy="108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175" name="组合 7174">
                <a:extLst>
                  <a:ext uri="{FF2B5EF4-FFF2-40B4-BE49-F238E27FC236}">
                    <a16:creationId xmlns:a16="http://schemas.microsoft.com/office/drawing/2014/main" id="{307AB950-2FFC-9BC7-23D2-91E3C51CFEBB}"/>
                  </a:ext>
                </a:extLst>
              </p:cNvPr>
              <p:cNvGrpSpPr/>
              <p:nvPr/>
            </p:nvGrpSpPr>
            <p:grpSpPr>
              <a:xfrm rot="16200000" flipV="1">
                <a:off x="5025964" y="1332582"/>
                <a:ext cx="1030744" cy="108000"/>
                <a:chOff x="3808957" y="4459613"/>
                <a:chExt cx="1030744" cy="108000"/>
              </a:xfrm>
            </p:grpSpPr>
            <p:cxnSp>
              <p:nvCxnSpPr>
                <p:cNvPr id="7202" name="直接连接符 7201">
                  <a:extLst>
                    <a:ext uri="{FF2B5EF4-FFF2-40B4-BE49-F238E27FC236}">
                      <a16:creationId xmlns:a16="http://schemas.microsoft.com/office/drawing/2014/main" id="{9C1D6836-D51B-6EE1-106C-583778C3A892}"/>
                    </a:ext>
                  </a:extLst>
                </p:cNvPr>
                <p:cNvCxnSpPr>
                  <a:cxnSpLocks/>
                  <a:stCxn id="7203" idx="6"/>
                </p:cNvCxnSpPr>
                <p:nvPr/>
              </p:nvCxnSpPr>
              <p:spPr>
                <a:xfrm rot="16200000">
                  <a:off x="4378329" y="4052241"/>
                  <a:ext cx="0" cy="9227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203" name="椭圆 7202">
                  <a:extLst>
                    <a:ext uri="{FF2B5EF4-FFF2-40B4-BE49-F238E27FC236}">
                      <a16:creationId xmlns:a16="http://schemas.microsoft.com/office/drawing/2014/main" id="{85991C64-3C74-3EF4-2BBA-DCBB4C2B1F7D}"/>
                    </a:ext>
                  </a:extLst>
                </p:cNvPr>
                <p:cNvSpPr/>
                <p:nvPr/>
              </p:nvSpPr>
              <p:spPr>
                <a:xfrm>
                  <a:off x="3808957" y="4459613"/>
                  <a:ext cx="108000" cy="108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176" name="组合 7175">
                <a:extLst>
                  <a:ext uri="{FF2B5EF4-FFF2-40B4-BE49-F238E27FC236}">
                    <a16:creationId xmlns:a16="http://schemas.microsoft.com/office/drawing/2014/main" id="{60D6BE2E-6CC3-972C-1CA4-981C54DE27D2}"/>
                  </a:ext>
                </a:extLst>
              </p:cNvPr>
              <p:cNvGrpSpPr/>
              <p:nvPr/>
            </p:nvGrpSpPr>
            <p:grpSpPr>
              <a:xfrm rot="5400000">
                <a:off x="4615833" y="1974865"/>
                <a:ext cx="1267268" cy="108000"/>
                <a:chOff x="3808957" y="4459613"/>
                <a:chExt cx="1267268" cy="108000"/>
              </a:xfrm>
            </p:grpSpPr>
            <p:cxnSp>
              <p:nvCxnSpPr>
                <p:cNvPr id="7200" name="直接连接符 7199">
                  <a:extLst>
                    <a:ext uri="{FF2B5EF4-FFF2-40B4-BE49-F238E27FC236}">
                      <a16:creationId xmlns:a16="http://schemas.microsoft.com/office/drawing/2014/main" id="{AA507D3C-FEC0-A1DF-2741-B5DD51FBB644}"/>
                    </a:ext>
                  </a:extLst>
                </p:cNvPr>
                <p:cNvCxnSpPr>
                  <a:cxnSpLocks/>
                  <a:stCxn id="7201" idx="6"/>
                </p:cNvCxnSpPr>
                <p:nvPr/>
              </p:nvCxnSpPr>
              <p:spPr>
                <a:xfrm rot="16200000">
                  <a:off x="4496591" y="3933979"/>
                  <a:ext cx="0" cy="115926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201" name="椭圆 7200">
                  <a:extLst>
                    <a:ext uri="{FF2B5EF4-FFF2-40B4-BE49-F238E27FC236}">
                      <a16:creationId xmlns:a16="http://schemas.microsoft.com/office/drawing/2014/main" id="{E094DEF4-14BA-AFC8-0943-6993A2478279}"/>
                    </a:ext>
                  </a:extLst>
                </p:cNvPr>
                <p:cNvSpPr/>
                <p:nvPr/>
              </p:nvSpPr>
              <p:spPr>
                <a:xfrm>
                  <a:off x="3808957" y="4459613"/>
                  <a:ext cx="108000" cy="10800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177" name="组合 7176">
                <a:extLst>
                  <a:ext uri="{FF2B5EF4-FFF2-40B4-BE49-F238E27FC236}">
                    <a16:creationId xmlns:a16="http://schemas.microsoft.com/office/drawing/2014/main" id="{064B49E4-DA72-DD1E-2AD9-F13454F038C5}"/>
                  </a:ext>
                </a:extLst>
              </p:cNvPr>
              <p:cNvGrpSpPr/>
              <p:nvPr/>
            </p:nvGrpSpPr>
            <p:grpSpPr>
              <a:xfrm>
                <a:off x="3871735" y="3615590"/>
                <a:ext cx="381451" cy="381451"/>
                <a:chOff x="6892894" y="2493144"/>
                <a:chExt cx="852035" cy="852035"/>
              </a:xfrm>
            </p:grpSpPr>
            <p:sp>
              <p:nvSpPr>
                <p:cNvPr id="7197" name="矩形 7196">
                  <a:extLst>
                    <a:ext uri="{FF2B5EF4-FFF2-40B4-BE49-F238E27FC236}">
                      <a16:creationId xmlns:a16="http://schemas.microsoft.com/office/drawing/2014/main" id="{1E231ECE-BD07-5EA6-C666-95BAC925CA3B}"/>
                    </a:ext>
                  </a:extLst>
                </p:cNvPr>
                <p:cNvSpPr/>
                <p:nvPr/>
              </p:nvSpPr>
              <p:spPr>
                <a:xfrm>
                  <a:off x="6976714" y="2576964"/>
                  <a:ext cx="684395" cy="684395"/>
                </a:xfrm>
                <a:prstGeom prst="rect">
                  <a:avLst/>
                </a:prstGeom>
                <a:noFill/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98" name="矩形 7197">
                  <a:extLst>
                    <a:ext uri="{FF2B5EF4-FFF2-40B4-BE49-F238E27FC236}">
                      <a16:creationId xmlns:a16="http://schemas.microsoft.com/office/drawing/2014/main" id="{E50C80A2-90CC-97FA-52D5-50BDCCA6F90A}"/>
                    </a:ext>
                  </a:extLst>
                </p:cNvPr>
                <p:cNvSpPr/>
                <p:nvPr/>
              </p:nvSpPr>
              <p:spPr>
                <a:xfrm>
                  <a:off x="6892894" y="2493144"/>
                  <a:ext cx="852035" cy="852035"/>
                </a:xfrm>
                <a:prstGeom prst="rect">
                  <a:avLst/>
                </a:prstGeom>
                <a:noFill/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7199" name="图片 7198">
                  <a:extLst>
                    <a:ext uri="{FF2B5EF4-FFF2-40B4-BE49-F238E27FC236}">
                      <a16:creationId xmlns:a16="http://schemas.microsoft.com/office/drawing/2014/main" id="{29801CB3-C63B-CFAE-0246-8716E7CF58B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068954" y="2669204"/>
                  <a:ext cx="499915" cy="499915"/>
                </a:xfrm>
                <a:prstGeom prst="rect">
                  <a:avLst/>
                </a:prstGeom>
                <a:ln w="6350">
                  <a:solidFill>
                    <a:schemeClr val="tx1"/>
                  </a:solidFill>
                </a:ln>
              </p:spPr>
            </p:pic>
          </p:grpSp>
          <p:cxnSp>
            <p:nvCxnSpPr>
              <p:cNvPr id="7178" name="直接连接符 7177">
                <a:extLst>
                  <a:ext uri="{FF2B5EF4-FFF2-40B4-BE49-F238E27FC236}">
                    <a16:creationId xmlns:a16="http://schemas.microsoft.com/office/drawing/2014/main" id="{993BF951-4223-6A13-67F8-BB63F3B5A3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50899" y="3755717"/>
                <a:ext cx="42083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79" name="直接连接符 7178">
                <a:extLst>
                  <a:ext uri="{FF2B5EF4-FFF2-40B4-BE49-F238E27FC236}">
                    <a16:creationId xmlns:a16="http://schemas.microsoft.com/office/drawing/2014/main" id="{CCD25CE2-3C53-F549-9292-FD71D32512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20094" y="3817159"/>
                <a:ext cx="45164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80" name="直接连接符 7179">
                <a:extLst>
                  <a:ext uri="{FF2B5EF4-FFF2-40B4-BE49-F238E27FC236}">
                    <a16:creationId xmlns:a16="http://schemas.microsoft.com/office/drawing/2014/main" id="{188E03E4-2AC4-D650-F132-7BA46E9655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99555" y="3878601"/>
                <a:ext cx="47218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181" name="组合 7180">
                <a:extLst>
                  <a:ext uri="{FF2B5EF4-FFF2-40B4-BE49-F238E27FC236}">
                    <a16:creationId xmlns:a16="http://schemas.microsoft.com/office/drawing/2014/main" id="{F1ED83AD-FA56-DD84-04BC-197C7E049649}"/>
                  </a:ext>
                </a:extLst>
              </p:cNvPr>
              <p:cNvGrpSpPr/>
              <p:nvPr/>
            </p:nvGrpSpPr>
            <p:grpSpPr>
              <a:xfrm rot="5400000">
                <a:off x="3342729" y="2922387"/>
                <a:ext cx="1229755" cy="155492"/>
                <a:chOff x="3871779" y="4603212"/>
                <a:chExt cx="1950924" cy="305320"/>
              </a:xfrm>
            </p:grpSpPr>
            <p:cxnSp>
              <p:nvCxnSpPr>
                <p:cNvPr id="7194" name="直接连接符 7193">
                  <a:extLst>
                    <a:ext uri="{FF2B5EF4-FFF2-40B4-BE49-F238E27FC236}">
                      <a16:creationId xmlns:a16="http://schemas.microsoft.com/office/drawing/2014/main" id="{EE56C82D-A2A0-2189-7B2B-16513BE72C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83783" y="4603212"/>
                  <a:ext cx="838920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95" name="直接连接符 7194">
                  <a:extLst>
                    <a:ext uri="{FF2B5EF4-FFF2-40B4-BE49-F238E27FC236}">
                      <a16:creationId xmlns:a16="http://schemas.microsoft.com/office/drawing/2014/main" id="{9ED40887-DD92-31E9-5A1D-3EBA3D4BAC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4275156" y="4505154"/>
                  <a:ext cx="0" cy="806753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96" name="直接连接符 7195">
                  <a:extLst>
                    <a:ext uri="{FF2B5EF4-FFF2-40B4-BE49-F238E27FC236}">
                      <a16:creationId xmlns:a16="http://schemas.microsoft.com/office/drawing/2014/main" id="{ECDB7804-9666-49A7-A862-B518D6195EB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678532" y="4603212"/>
                  <a:ext cx="305251" cy="30532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182" name="组合 7181">
                <a:extLst>
                  <a:ext uri="{FF2B5EF4-FFF2-40B4-BE49-F238E27FC236}">
                    <a16:creationId xmlns:a16="http://schemas.microsoft.com/office/drawing/2014/main" id="{E39DE934-5EE8-AC9D-57F3-89CB00DEB771}"/>
                  </a:ext>
                </a:extLst>
              </p:cNvPr>
              <p:cNvGrpSpPr/>
              <p:nvPr/>
            </p:nvGrpSpPr>
            <p:grpSpPr>
              <a:xfrm rot="5400000">
                <a:off x="3384537" y="3035101"/>
                <a:ext cx="1004330" cy="155493"/>
                <a:chOff x="3871779" y="4603212"/>
                <a:chExt cx="1950924" cy="305320"/>
              </a:xfrm>
            </p:grpSpPr>
            <p:cxnSp>
              <p:nvCxnSpPr>
                <p:cNvPr id="7191" name="直接连接符 7190">
                  <a:extLst>
                    <a:ext uri="{FF2B5EF4-FFF2-40B4-BE49-F238E27FC236}">
                      <a16:creationId xmlns:a16="http://schemas.microsoft.com/office/drawing/2014/main" id="{A55B66E2-949C-9735-AB98-376AF9472B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83783" y="4603212"/>
                  <a:ext cx="838920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92" name="直接连接符 7191">
                  <a:extLst>
                    <a:ext uri="{FF2B5EF4-FFF2-40B4-BE49-F238E27FC236}">
                      <a16:creationId xmlns:a16="http://schemas.microsoft.com/office/drawing/2014/main" id="{C4F7B60B-30C0-C440-95EE-BF253414DD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4275156" y="4505154"/>
                  <a:ext cx="0" cy="806753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93" name="直接连接符 7192">
                  <a:extLst>
                    <a:ext uri="{FF2B5EF4-FFF2-40B4-BE49-F238E27FC236}">
                      <a16:creationId xmlns:a16="http://schemas.microsoft.com/office/drawing/2014/main" id="{00C023C1-A386-E8C4-1AE0-36F56B39C7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678532" y="4603212"/>
                  <a:ext cx="305251" cy="30532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183" name="组合 7182">
                <a:extLst>
                  <a:ext uri="{FF2B5EF4-FFF2-40B4-BE49-F238E27FC236}">
                    <a16:creationId xmlns:a16="http://schemas.microsoft.com/office/drawing/2014/main" id="{C1F680A3-EBC2-C09C-7806-2884698F1AE0}"/>
                  </a:ext>
                </a:extLst>
              </p:cNvPr>
              <p:cNvGrpSpPr/>
              <p:nvPr/>
            </p:nvGrpSpPr>
            <p:grpSpPr>
              <a:xfrm rot="16200000" flipH="1">
                <a:off x="2981322" y="2336172"/>
                <a:ext cx="2402186" cy="155492"/>
                <a:chOff x="2011795" y="4603212"/>
                <a:chExt cx="3810908" cy="305320"/>
              </a:xfrm>
            </p:grpSpPr>
            <p:cxnSp>
              <p:nvCxnSpPr>
                <p:cNvPr id="7188" name="直接连接符 7187">
                  <a:extLst>
                    <a:ext uri="{FF2B5EF4-FFF2-40B4-BE49-F238E27FC236}">
                      <a16:creationId xmlns:a16="http://schemas.microsoft.com/office/drawing/2014/main" id="{992099E6-5A8D-742F-9C41-607026285B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83783" y="4603212"/>
                  <a:ext cx="838920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89" name="直接连接符 7188">
                  <a:extLst>
                    <a:ext uri="{FF2B5EF4-FFF2-40B4-BE49-F238E27FC236}">
                      <a16:creationId xmlns:a16="http://schemas.microsoft.com/office/drawing/2014/main" id="{8BC2123C-3029-1B68-7470-182BBC10CA4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H="1">
                  <a:off x="3345164" y="3575162"/>
                  <a:ext cx="0" cy="266673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90" name="直接连接符 7189">
                  <a:extLst>
                    <a:ext uri="{FF2B5EF4-FFF2-40B4-BE49-F238E27FC236}">
                      <a16:creationId xmlns:a16="http://schemas.microsoft.com/office/drawing/2014/main" id="{44E932D0-AFA8-C2B0-C7E5-DBF5381C45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678532" y="4603212"/>
                  <a:ext cx="305251" cy="30532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184" name="组合 7183">
                <a:extLst>
                  <a:ext uri="{FF2B5EF4-FFF2-40B4-BE49-F238E27FC236}">
                    <a16:creationId xmlns:a16="http://schemas.microsoft.com/office/drawing/2014/main" id="{A3AA1CF4-896B-F11E-CBCD-BD877AC0E6B3}"/>
                  </a:ext>
                </a:extLst>
              </p:cNvPr>
              <p:cNvGrpSpPr/>
              <p:nvPr/>
            </p:nvGrpSpPr>
            <p:grpSpPr>
              <a:xfrm rot="16200000" flipH="1">
                <a:off x="2933134" y="2209726"/>
                <a:ext cx="2655084" cy="155493"/>
                <a:chOff x="665169" y="4603212"/>
                <a:chExt cx="5157534" cy="305320"/>
              </a:xfrm>
            </p:grpSpPr>
            <p:cxnSp>
              <p:nvCxnSpPr>
                <p:cNvPr id="7185" name="直接连接符 7184">
                  <a:extLst>
                    <a:ext uri="{FF2B5EF4-FFF2-40B4-BE49-F238E27FC236}">
                      <a16:creationId xmlns:a16="http://schemas.microsoft.com/office/drawing/2014/main" id="{39624DC1-B0B7-D151-7F2F-6D6B5816E7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83783" y="4603212"/>
                  <a:ext cx="838920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86" name="直接连接符 7185">
                  <a:extLst>
                    <a:ext uri="{FF2B5EF4-FFF2-40B4-BE49-F238E27FC236}">
                      <a16:creationId xmlns:a16="http://schemas.microsoft.com/office/drawing/2014/main" id="{D4117BC9-16E7-8D63-9C3D-E27D9800AE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H="1">
                  <a:off x="2671851" y="2901849"/>
                  <a:ext cx="0" cy="401336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87" name="直接连接符 7186">
                  <a:extLst>
                    <a:ext uri="{FF2B5EF4-FFF2-40B4-BE49-F238E27FC236}">
                      <a16:creationId xmlns:a16="http://schemas.microsoft.com/office/drawing/2014/main" id="{2B82A70C-9DAC-F095-E047-B88131D7966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678532" y="4603212"/>
                  <a:ext cx="305251" cy="30532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4875D31-FA5D-37ED-D517-BD2F8ECBD848}"/>
                </a:ext>
              </a:extLst>
            </p:cNvPr>
            <p:cNvGrpSpPr/>
            <p:nvPr/>
          </p:nvGrpSpPr>
          <p:grpSpPr>
            <a:xfrm>
              <a:off x="6259945" y="3552846"/>
              <a:ext cx="945822" cy="2062339"/>
              <a:chOff x="6259945" y="3552846"/>
              <a:chExt cx="945822" cy="2062339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0590788-9283-63FE-4985-9848B22883FF}"/>
                  </a:ext>
                </a:extLst>
              </p:cNvPr>
              <p:cNvSpPr txBox="1"/>
              <p:nvPr/>
            </p:nvSpPr>
            <p:spPr>
              <a:xfrm>
                <a:off x="6795212" y="3552846"/>
                <a:ext cx="410270" cy="2052740"/>
              </a:xfrm>
              <a:custGeom>
                <a:avLst/>
                <a:gdLst/>
                <a:ahLst/>
                <a:cxnLst/>
                <a:rect l="l" t="t" r="r" b="b"/>
                <a:pathLst>
                  <a:path w="412693" h="2064862">
                    <a:moveTo>
                      <a:pt x="0" y="0"/>
                    </a:moveTo>
                    <a:lnTo>
                      <a:pt x="412693" y="0"/>
                    </a:lnTo>
                    <a:lnTo>
                      <a:pt x="412693" y="2064862"/>
                    </a:lnTo>
                    <a:lnTo>
                      <a:pt x="0" y="2064862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20000">
                    <a:srgbClr val="3BEFFF"/>
                  </a:gs>
                  <a:gs pos="95000">
                    <a:srgbClr val="8D02F3"/>
                  </a:gs>
                </a:gsLst>
                <a:lin ang="162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2000">
                  <a:solidFill>
                    <a:srgbClr val="3AF4F8"/>
                  </a:solidFill>
                  <a:latin typeface="思源黑体" panose="020B0800000000000000" pitchFamily="34" charset="-122"/>
                  <a:ea typeface="思源黑体" panose="020B0800000000000000" pitchFamily="34" charset="-122"/>
                </a:endParaRPr>
              </a:p>
            </p:txBody>
          </p: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DBA6D00F-4362-017F-9457-52BEEFF75E7D}"/>
                  </a:ext>
                </a:extLst>
              </p:cNvPr>
              <p:cNvGrpSpPr/>
              <p:nvPr/>
            </p:nvGrpSpPr>
            <p:grpSpPr>
              <a:xfrm>
                <a:off x="6259945" y="3893593"/>
                <a:ext cx="945822" cy="1721592"/>
                <a:chOff x="8172647" y="3893593"/>
                <a:chExt cx="945822" cy="1721592"/>
              </a:xfrm>
            </p:grpSpPr>
            <p:pic>
              <p:nvPicPr>
                <p:cNvPr id="19" name="图片 18">
                  <a:extLst>
                    <a:ext uri="{FF2B5EF4-FFF2-40B4-BE49-F238E27FC236}">
                      <a16:creationId xmlns:a16="http://schemas.microsoft.com/office/drawing/2014/main" id="{A40B5C03-E4A0-3142-A713-1E1221F8961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0597" r="45569" b="543"/>
                <a:stretch>
                  <a:fillRect/>
                </a:stretch>
              </p:blipFill>
              <p:spPr>
                <a:xfrm>
                  <a:off x="8708199" y="3893593"/>
                  <a:ext cx="410270" cy="1711993"/>
                </a:xfrm>
                <a:custGeom>
                  <a:avLst/>
                  <a:gdLst>
                    <a:gd name="connsiteX0" fmla="*/ 0 w 410270"/>
                    <a:gd name="connsiteY0" fmla="*/ 0 h 1711993"/>
                    <a:gd name="connsiteX1" fmla="*/ 410270 w 410270"/>
                    <a:gd name="connsiteY1" fmla="*/ 0 h 1711993"/>
                    <a:gd name="connsiteX2" fmla="*/ 410270 w 410270"/>
                    <a:gd name="connsiteY2" fmla="*/ 1711993 h 1711993"/>
                    <a:gd name="connsiteX3" fmla="*/ 0 w 410270"/>
                    <a:gd name="connsiteY3" fmla="*/ 1711993 h 1711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0270" h="1711993">
                      <a:moveTo>
                        <a:pt x="0" y="0"/>
                      </a:moveTo>
                      <a:lnTo>
                        <a:pt x="410270" y="0"/>
                      </a:lnTo>
                      <a:lnTo>
                        <a:pt x="410270" y="1711993"/>
                      </a:lnTo>
                      <a:lnTo>
                        <a:pt x="0" y="1711993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18" name="图片 17">
                  <a:extLst>
                    <a:ext uri="{FF2B5EF4-FFF2-40B4-BE49-F238E27FC236}">
                      <a16:creationId xmlns:a16="http://schemas.microsoft.com/office/drawing/2014/main" id="{763B1C2C-0EFC-FE2D-06D3-25B86D870C3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48613"/>
                <a:stretch/>
              </p:blipFill>
              <p:spPr>
                <a:xfrm>
                  <a:off x="8172647" y="3893846"/>
                  <a:ext cx="884546" cy="1721339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4A9D1110-5071-25B8-EE6B-42817A557C7E}"/>
              </a:ext>
            </a:extLst>
          </p:cNvPr>
          <p:cNvGrpSpPr/>
          <p:nvPr/>
        </p:nvGrpSpPr>
        <p:grpSpPr>
          <a:xfrm>
            <a:off x="1044521" y="252522"/>
            <a:ext cx="10102940" cy="557359"/>
            <a:chOff x="1044520" y="0"/>
            <a:chExt cx="10102940" cy="557358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318C35C0-5600-BF59-29D4-A13FD98C37B9}"/>
                </a:ext>
              </a:extLst>
            </p:cNvPr>
            <p:cNvSpPr/>
            <p:nvPr/>
          </p:nvSpPr>
          <p:spPr>
            <a:xfrm>
              <a:off x="104452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6E55AE57-81B4-FEBE-F31B-0A0184248A88}"/>
                </a:ext>
              </a:extLst>
            </p:cNvPr>
            <p:cNvSpPr/>
            <p:nvPr/>
          </p:nvSpPr>
          <p:spPr>
            <a:xfrm>
              <a:off x="156678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0B58C1D7-BE48-8F7B-C73A-FF561F4A3B94}"/>
                </a:ext>
              </a:extLst>
            </p:cNvPr>
            <p:cNvSpPr/>
            <p:nvPr/>
          </p:nvSpPr>
          <p:spPr>
            <a:xfrm>
              <a:off x="208904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DD9D86FD-81F3-517B-AB67-37C39F781805}"/>
                </a:ext>
              </a:extLst>
            </p:cNvPr>
            <p:cNvSpPr/>
            <p:nvPr/>
          </p:nvSpPr>
          <p:spPr>
            <a:xfrm>
              <a:off x="261130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24" name="椭圆 1023">
              <a:extLst>
                <a:ext uri="{FF2B5EF4-FFF2-40B4-BE49-F238E27FC236}">
                  <a16:creationId xmlns:a16="http://schemas.microsoft.com/office/drawing/2014/main" id="{CF080314-12D4-956B-90CA-B70C77391161}"/>
                </a:ext>
              </a:extLst>
            </p:cNvPr>
            <p:cNvSpPr/>
            <p:nvPr/>
          </p:nvSpPr>
          <p:spPr>
            <a:xfrm>
              <a:off x="313356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25" name="椭圆 1024">
              <a:extLst>
                <a:ext uri="{FF2B5EF4-FFF2-40B4-BE49-F238E27FC236}">
                  <a16:creationId xmlns:a16="http://schemas.microsoft.com/office/drawing/2014/main" id="{9A84BBB6-4577-3BAE-C72C-395D30E96571}"/>
                </a:ext>
              </a:extLst>
            </p:cNvPr>
            <p:cNvSpPr/>
            <p:nvPr/>
          </p:nvSpPr>
          <p:spPr>
            <a:xfrm>
              <a:off x="365582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27" name="椭圆 1026">
              <a:extLst>
                <a:ext uri="{FF2B5EF4-FFF2-40B4-BE49-F238E27FC236}">
                  <a16:creationId xmlns:a16="http://schemas.microsoft.com/office/drawing/2014/main" id="{B5A2C66F-AFC6-C671-68D4-12FDAB071A3B}"/>
                </a:ext>
              </a:extLst>
            </p:cNvPr>
            <p:cNvSpPr/>
            <p:nvPr/>
          </p:nvSpPr>
          <p:spPr>
            <a:xfrm>
              <a:off x="417808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28" name="椭圆 1027">
              <a:extLst>
                <a:ext uri="{FF2B5EF4-FFF2-40B4-BE49-F238E27FC236}">
                  <a16:creationId xmlns:a16="http://schemas.microsoft.com/office/drawing/2014/main" id="{25AC0599-6DF0-1995-BF61-82F631C466F5}"/>
                </a:ext>
              </a:extLst>
            </p:cNvPr>
            <p:cNvSpPr/>
            <p:nvPr/>
          </p:nvSpPr>
          <p:spPr>
            <a:xfrm>
              <a:off x="470034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29" name="椭圆 1028">
              <a:extLst>
                <a:ext uri="{FF2B5EF4-FFF2-40B4-BE49-F238E27FC236}">
                  <a16:creationId xmlns:a16="http://schemas.microsoft.com/office/drawing/2014/main" id="{7743E470-7842-43E7-98EA-835AF1EF2815}"/>
                </a:ext>
              </a:extLst>
            </p:cNvPr>
            <p:cNvSpPr/>
            <p:nvPr/>
          </p:nvSpPr>
          <p:spPr>
            <a:xfrm>
              <a:off x="522260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30" name="椭圆 1029">
              <a:extLst>
                <a:ext uri="{FF2B5EF4-FFF2-40B4-BE49-F238E27FC236}">
                  <a16:creationId xmlns:a16="http://schemas.microsoft.com/office/drawing/2014/main" id="{ED767107-A69A-EC42-14C0-D72392A90300}"/>
                </a:ext>
              </a:extLst>
            </p:cNvPr>
            <p:cNvSpPr/>
            <p:nvPr/>
          </p:nvSpPr>
          <p:spPr>
            <a:xfrm>
              <a:off x="574486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31" name="椭圆 1030">
              <a:extLst>
                <a:ext uri="{FF2B5EF4-FFF2-40B4-BE49-F238E27FC236}">
                  <a16:creationId xmlns:a16="http://schemas.microsoft.com/office/drawing/2014/main" id="{E1D81F86-CC15-BCAB-88CB-292285A429E5}"/>
                </a:ext>
              </a:extLst>
            </p:cNvPr>
            <p:cNvSpPr/>
            <p:nvPr/>
          </p:nvSpPr>
          <p:spPr>
            <a:xfrm>
              <a:off x="626712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32" name="椭圆 1031">
              <a:extLst>
                <a:ext uri="{FF2B5EF4-FFF2-40B4-BE49-F238E27FC236}">
                  <a16:creationId xmlns:a16="http://schemas.microsoft.com/office/drawing/2014/main" id="{30E274BE-EF1D-2E92-B462-2AB5FB754231}"/>
                </a:ext>
              </a:extLst>
            </p:cNvPr>
            <p:cNvSpPr/>
            <p:nvPr/>
          </p:nvSpPr>
          <p:spPr>
            <a:xfrm>
              <a:off x="678938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33" name="椭圆 1032">
              <a:extLst>
                <a:ext uri="{FF2B5EF4-FFF2-40B4-BE49-F238E27FC236}">
                  <a16:creationId xmlns:a16="http://schemas.microsoft.com/office/drawing/2014/main" id="{58F61F6D-C7C1-C968-F29E-3680CCDAB07D}"/>
                </a:ext>
              </a:extLst>
            </p:cNvPr>
            <p:cNvSpPr/>
            <p:nvPr/>
          </p:nvSpPr>
          <p:spPr>
            <a:xfrm>
              <a:off x="731164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34" name="椭圆 1033">
              <a:extLst>
                <a:ext uri="{FF2B5EF4-FFF2-40B4-BE49-F238E27FC236}">
                  <a16:creationId xmlns:a16="http://schemas.microsoft.com/office/drawing/2014/main" id="{79E59622-5413-3226-38FB-682757447E15}"/>
                </a:ext>
              </a:extLst>
            </p:cNvPr>
            <p:cNvSpPr/>
            <p:nvPr/>
          </p:nvSpPr>
          <p:spPr>
            <a:xfrm>
              <a:off x="783390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35" name="椭圆 1034">
              <a:extLst>
                <a:ext uri="{FF2B5EF4-FFF2-40B4-BE49-F238E27FC236}">
                  <a16:creationId xmlns:a16="http://schemas.microsoft.com/office/drawing/2014/main" id="{A02FED9F-92D3-4C2C-B47D-5A07426BBE05}"/>
                </a:ext>
              </a:extLst>
            </p:cNvPr>
            <p:cNvSpPr/>
            <p:nvPr/>
          </p:nvSpPr>
          <p:spPr>
            <a:xfrm>
              <a:off x="835616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36" name="椭圆 1035">
              <a:extLst>
                <a:ext uri="{FF2B5EF4-FFF2-40B4-BE49-F238E27FC236}">
                  <a16:creationId xmlns:a16="http://schemas.microsoft.com/office/drawing/2014/main" id="{374629DE-58E3-5B5A-8F21-586B351E57A3}"/>
                </a:ext>
              </a:extLst>
            </p:cNvPr>
            <p:cNvSpPr/>
            <p:nvPr/>
          </p:nvSpPr>
          <p:spPr>
            <a:xfrm>
              <a:off x="887842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37" name="椭圆 1036">
              <a:extLst>
                <a:ext uri="{FF2B5EF4-FFF2-40B4-BE49-F238E27FC236}">
                  <a16:creationId xmlns:a16="http://schemas.microsoft.com/office/drawing/2014/main" id="{980554E3-1D7C-4B75-DBB4-F8E8C08EB2AC}"/>
                </a:ext>
              </a:extLst>
            </p:cNvPr>
            <p:cNvSpPr/>
            <p:nvPr/>
          </p:nvSpPr>
          <p:spPr>
            <a:xfrm>
              <a:off x="940068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38" name="椭圆 1037">
              <a:extLst>
                <a:ext uri="{FF2B5EF4-FFF2-40B4-BE49-F238E27FC236}">
                  <a16:creationId xmlns:a16="http://schemas.microsoft.com/office/drawing/2014/main" id="{6B9A0341-8296-F26E-3DCD-47429C461B58}"/>
                </a:ext>
              </a:extLst>
            </p:cNvPr>
            <p:cNvSpPr/>
            <p:nvPr/>
          </p:nvSpPr>
          <p:spPr>
            <a:xfrm>
              <a:off x="992294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39" name="椭圆 1038">
              <a:extLst>
                <a:ext uri="{FF2B5EF4-FFF2-40B4-BE49-F238E27FC236}">
                  <a16:creationId xmlns:a16="http://schemas.microsoft.com/office/drawing/2014/main" id="{137AA496-5097-8ED5-3ECA-41C95A5E4421}"/>
                </a:ext>
              </a:extLst>
            </p:cNvPr>
            <p:cNvSpPr/>
            <p:nvPr/>
          </p:nvSpPr>
          <p:spPr>
            <a:xfrm>
              <a:off x="1044520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40" name="椭圆 1039">
              <a:extLst>
                <a:ext uri="{FF2B5EF4-FFF2-40B4-BE49-F238E27FC236}">
                  <a16:creationId xmlns:a16="http://schemas.microsoft.com/office/drawing/2014/main" id="{D4B43148-626D-4D1D-94BA-2BE4042F211B}"/>
                </a:ext>
              </a:extLst>
            </p:cNvPr>
            <p:cNvSpPr/>
            <p:nvPr/>
          </p:nvSpPr>
          <p:spPr>
            <a:xfrm>
              <a:off x="10967460" y="0"/>
              <a:ext cx="180000" cy="180000"/>
            </a:xfrm>
            <a:prstGeom prst="ellipse">
              <a:avLst/>
            </a:prstGeom>
            <a:solidFill>
              <a:srgbClr val="3AF4F8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41" name="椭圆 1040">
              <a:extLst>
                <a:ext uri="{FF2B5EF4-FFF2-40B4-BE49-F238E27FC236}">
                  <a16:creationId xmlns:a16="http://schemas.microsoft.com/office/drawing/2014/main" id="{CA49CC7B-EE75-D8B2-9310-55DAE80FFC25}"/>
                </a:ext>
              </a:extLst>
            </p:cNvPr>
            <p:cNvSpPr/>
            <p:nvPr/>
          </p:nvSpPr>
          <p:spPr>
            <a:xfrm>
              <a:off x="132365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42" name="椭圆 1041">
              <a:extLst>
                <a:ext uri="{FF2B5EF4-FFF2-40B4-BE49-F238E27FC236}">
                  <a16:creationId xmlns:a16="http://schemas.microsoft.com/office/drawing/2014/main" id="{68B3BF86-BE66-A472-EC3F-023E2D8D394D}"/>
                </a:ext>
              </a:extLst>
            </p:cNvPr>
            <p:cNvSpPr/>
            <p:nvPr/>
          </p:nvSpPr>
          <p:spPr>
            <a:xfrm>
              <a:off x="184591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43" name="椭圆 1042">
              <a:extLst>
                <a:ext uri="{FF2B5EF4-FFF2-40B4-BE49-F238E27FC236}">
                  <a16:creationId xmlns:a16="http://schemas.microsoft.com/office/drawing/2014/main" id="{B73960F2-6BBE-07D7-7B11-FC6B855439FB}"/>
                </a:ext>
              </a:extLst>
            </p:cNvPr>
            <p:cNvSpPr/>
            <p:nvPr/>
          </p:nvSpPr>
          <p:spPr>
            <a:xfrm>
              <a:off x="236817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44" name="椭圆 1043">
              <a:extLst>
                <a:ext uri="{FF2B5EF4-FFF2-40B4-BE49-F238E27FC236}">
                  <a16:creationId xmlns:a16="http://schemas.microsoft.com/office/drawing/2014/main" id="{281F7C44-931E-DA29-F9EE-8E147AB848C4}"/>
                </a:ext>
              </a:extLst>
            </p:cNvPr>
            <p:cNvSpPr/>
            <p:nvPr/>
          </p:nvSpPr>
          <p:spPr>
            <a:xfrm>
              <a:off x="289043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45" name="椭圆 1044">
              <a:extLst>
                <a:ext uri="{FF2B5EF4-FFF2-40B4-BE49-F238E27FC236}">
                  <a16:creationId xmlns:a16="http://schemas.microsoft.com/office/drawing/2014/main" id="{B79BD93F-2B99-440E-56EC-072259B82C8D}"/>
                </a:ext>
              </a:extLst>
            </p:cNvPr>
            <p:cNvSpPr/>
            <p:nvPr/>
          </p:nvSpPr>
          <p:spPr>
            <a:xfrm>
              <a:off x="341269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46" name="椭圆 1045">
              <a:extLst>
                <a:ext uri="{FF2B5EF4-FFF2-40B4-BE49-F238E27FC236}">
                  <a16:creationId xmlns:a16="http://schemas.microsoft.com/office/drawing/2014/main" id="{6736F2EE-9D23-9C60-9A15-5683F946CCAC}"/>
                </a:ext>
              </a:extLst>
            </p:cNvPr>
            <p:cNvSpPr/>
            <p:nvPr/>
          </p:nvSpPr>
          <p:spPr>
            <a:xfrm>
              <a:off x="393495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47" name="椭圆 1046">
              <a:extLst>
                <a:ext uri="{FF2B5EF4-FFF2-40B4-BE49-F238E27FC236}">
                  <a16:creationId xmlns:a16="http://schemas.microsoft.com/office/drawing/2014/main" id="{9942496A-04A7-822D-776A-D5513171D6DA}"/>
                </a:ext>
              </a:extLst>
            </p:cNvPr>
            <p:cNvSpPr/>
            <p:nvPr/>
          </p:nvSpPr>
          <p:spPr>
            <a:xfrm>
              <a:off x="445721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48" name="椭圆 1047">
              <a:extLst>
                <a:ext uri="{FF2B5EF4-FFF2-40B4-BE49-F238E27FC236}">
                  <a16:creationId xmlns:a16="http://schemas.microsoft.com/office/drawing/2014/main" id="{97DB1520-E1CC-AB9D-8B91-644999FAC98D}"/>
                </a:ext>
              </a:extLst>
            </p:cNvPr>
            <p:cNvSpPr/>
            <p:nvPr/>
          </p:nvSpPr>
          <p:spPr>
            <a:xfrm>
              <a:off x="497947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49" name="椭圆 1048">
              <a:extLst>
                <a:ext uri="{FF2B5EF4-FFF2-40B4-BE49-F238E27FC236}">
                  <a16:creationId xmlns:a16="http://schemas.microsoft.com/office/drawing/2014/main" id="{DDBE2C56-D62F-8E51-E0E6-A8B89FFF9122}"/>
                </a:ext>
              </a:extLst>
            </p:cNvPr>
            <p:cNvSpPr/>
            <p:nvPr/>
          </p:nvSpPr>
          <p:spPr>
            <a:xfrm>
              <a:off x="550173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50" name="椭圆 1049">
              <a:extLst>
                <a:ext uri="{FF2B5EF4-FFF2-40B4-BE49-F238E27FC236}">
                  <a16:creationId xmlns:a16="http://schemas.microsoft.com/office/drawing/2014/main" id="{BEEC81A6-94C2-7F13-92B5-2D6E862B26FF}"/>
                </a:ext>
              </a:extLst>
            </p:cNvPr>
            <p:cNvSpPr/>
            <p:nvPr/>
          </p:nvSpPr>
          <p:spPr>
            <a:xfrm>
              <a:off x="602399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51" name="椭圆 1050">
              <a:extLst>
                <a:ext uri="{FF2B5EF4-FFF2-40B4-BE49-F238E27FC236}">
                  <a16:creationId xmlns:a16="http://schemas.microsoft.com/office/drawing/2014/main" id="{57DF0F2B-D6B7-201F-DC9D-6AE243734D47}"/>
                </a:ext>
              </a:extLst>
            </p:cNvPr>
            <p:cNvSpPr/>
            <p:nvPr/>
          </p:nvSpPr>
          <p:spPr>
            <a:xfrm>
              <a:off x="654625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52" name="椭圆 1051">
              <a:extLst>
                <a:ext uri="{FF2B5EF4-FFF2-40B4-BE49-F238E27FC236}">
                  <a16:creationId xmlns:a16="http://schemas.microsoft.com/office/drawing/2014/main" id="{DA075EB8-8157-26B6-EF98-DCA6FCE94F48}"/>
                </a:ext>
              </a:extLst>
            </p:cNvPr>
            <p:cNvSpPr/>
            <p:nvPr/>
          </p:nvSpPr>
          <p:spPr>
            <a:xfrm>
              <a:off x="706851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53" name="椭圆 1052">
              <a:extLst>
                <a:ext uri="{FF2B5EF4-FFF2-40B4-BE49-F238E27FC236}">
                  <a16:creationId xmlns:a16="http://schemas.microsoft.com/office/drawing/2014/main" id="{0887452C-0159-6AE0-9CB8-04779DF22E22}"/>
                </a:ext>
              </a:extLst>
            </p:cNvPr>
            <p:cNvSpPr/>
            <p:nvPr/>
          </p:nvSpPr>
          <p:spPr>
            <a:xfrm>
              <a:off x="759077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54" name="椭圆 1053">
              <a:extLst>
                <a:ext uri="{FF2B5EF4-FFF2-40B4-BE49-F238E27FC236}">
                  <a16:creationId xmlns:a16="http://schemas.microsoft.com/office/drawing/2014/main" id="{9E208836-0925-7A6D-0D6B-2E2DF523D600}"/>
                </a:ext>
              </a:extLst>
            </p:cNvPr>
            <p:cNvSpPr/>
            <p:nvPr/>
          </p:nvSpPr>
          <p:spPr>
            <a:xfrm>
              <a:off x="811303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55" name="椭圆 1054">
              <a:extLst>
                <a:ext uri="{FF2B5EF4-FFF2-40B4-BE49-F238E27FC236}">
                  <a16:creationId xmlns:a16="http://schemas.microsoft.com/office/drawing/2014/main" id="{DC829885-C9B1-9732-1278-F0BDAE78FC68}"/>
                </a:ext>
              </a:extLst>
            </p:cNvPr>
            <p:cNvSpPr/>
            <p:nvPr/>
          </p:nvSpPr>
          <p:spPr>
            <a:xfrm>
              <a:off x="863529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56" name="椭圆 1055">
              <a:extLst>
                <a:ext uri="{FF2B5EF4-FFF2-40B4-BE49-F238E27FC236}">
                  <a16:creationId xmlns:a16="http://schemas.microsoft.com/office/drawing/2014/main" id="{84D1BBCC-B311-3E75-EEEE-0981A55F30C8}"/>
                </a:ext>
              </a:extLst>
            </p:cNvPr>
            <p:cNvSpPr/>
            <p:nvPr/>
          </p:nvSpPr>
          <p:spPr>
            <a:xfrm>
              <a:off x="915755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57" name="椭圆 1056">
              <a:extLst>
                <a:ext uri="{FF2B5EF4-FFF2-40B4-BE49-F238E27FC236}">
                  <a16:creationId xmlns:a16="http://schemas.microsoft.com/office/drawing/2014/main" id="{BA3F436C-80B6-FD41-260D-FBF90110B151}"/>
                </a:ext>
              </a:extLst>
            </p:cNvPr>
            <p:cNvSpPr/>
            <p:nvPr/>
          </p:nvSpPr>
          <p:spPr>
            <a:xfrm>
              <a:off x="967981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58" name="椭圆 1057">
              <a:extLst>
                <a:ext uri="{FF2B5EF4-FFF2-40B4-BE49-F238E27FC236}">
                  <a16:creationId xmlns:a16="http://schemas.microsoft.com/office/drawing/2014/main" id="{8A6245B9-504F-BCEE-9EEF-9DE921402382}"/>
                </a:ext>
              </a:extLst>
            </p:cNvPr>
            <p:cNvSpPr/>
            <p:nvPr/>
          </p:nvSpPr>
          <p:spPr>
            <a:xfrm>
              <a:off x="1020207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59" name="椭圆 1058">
              <a:extLst>
                <a:ext uri="{FF2B5EF4-FFF2-40B4-BE49-F238E27FC236}">
                  <a16:creationId xmlns:a16="http://schemas.microsoft.com/office/drawing/2014/main" id="{38267DEB-5CFB-0B08-7E3D-2013A0483B81}"/>
                </a:ext>
              </a:extLst>
            </p:cNvPr>
            <p:cNvSpPr/>
            <p:nvPr/>
          </p:nvSpPr>
          <p:spPr>
            <a:xfrm>
              <a:off x="10724330" y="413358"/>
              <a:ext cx="144000" cy="144000"/>
            </a:xfrm>
            <a:prstGeom prst="ellipse">
              <a:avLst/>
            </a:prstGeom>
            <a:solidFill>
              <a:srgbClr val="3AF4F8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</p:grpSp>
      <p:grpSp>
        <p:nvGrpSpPr>
          <p:cNvPr id="1061" name="组合 1060">
            <a:extLst>
              <a:ext uri="{FF2B5EF4-FFF2-40B4-BE49-F238E27FC236}">
                <a16:creationId xmlns:a16="http://schemas.microsoft.com/office/drawing/2014/main" id="{D40C3FF1-0DD8-9BBE-EEE2-12149FDBBA9E}"/>
              </a:ext>
            </a:extLst>
          </p:cNvPr>
          <p:cNvGrpSpPr/>
          <p:nvPr/>
        </p:nvGrpSpPr>
        <p:grpSpPr>
          <a:xfrm rot="21413716">
            <a:off x="-1828933" y="-142460"/>
            <a:ext cx="4265269" cy="5254002"/>
            <a:chOff x="-743538" y="-4568233"/>
            <a:chExt cx="4265269" cy="5254002"/>
          </a:xfrm>
        </p:grpSpPr>
        <p:sp>
          <p:nvSpPr>
            <p:cNvPr id="216" name="梯形 215">
              <a:extLst>
                <a:ext uri="{FF2B5EF4-FFF2-40B4-BE49-F238E27FC236}">
                  <a16:creationId xmlns:a16="http://schemas.microsoft.com/office/drawing/2014/main" id="{D3C25F73-C42C-66A8-C46B-D5A8FBBF49E0}"/>
                </a:ext>
              </a:extLst>
            </p:cNvPr>
            <p:cNvSpPr/>
            <p:nvPr/>
          </p:nvSpPr>
          <p:spPr>
            <a:xfrm rot="6318706">
              <a:off x="-145044" y="-2689149"/>
              <a:ext cx="264483" cy="1461472"/>
            </a:xfrm>
            <a:prstGeom prst="trapezoid">
              <a:avLst>
                <a:gd name="adj" fmla="val 14010"/>
              </a:avLst>
            </a:prstGeom>
            <a:gradFill flip="none" rotWithShape="1">
              <a:gsLst>
                <a:gs pos="10000">
                  <a:srgbClr val="8D02F3">
                    <a:alpha val="30000"/>
                  </a:srgbClr>
                </a:gs>
                <a:gs pos="100000">
                  <a:srgbClr val="3AF4F8">
                    <a:alpha val="50000"/>
                  </a:srgbClr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>
                <a:rot lat="0" lon="20399984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217" name="梯形 216">
              <a:extLst>
                <a:ext uri="{FF2B5EF4-FFF2-40B4-BE49-F238E27FC236}">
                  <a16:creationId xmlns:a16="http://schemas.microsoft.com/office/drawing/2014/main" id="{504361AF-C0AF-5329-BB95-40770B6EB1A2}"/>
                </a:ext>
              </a:extLst>
            </p:cNvPr>
            <p:cNvSpPr/>
            <p:nvPr/>
          </p:nvSpPr>
          <p:spPr>
            <a:xfrm rot="5979578">
              <a:off x="2202129" y="-829210"/>
              <a:ext cx="256399" cy="1132035"/>
            </a:xfrm>
            <a:prstGeom prst="trapezoid">
              <a:avLst>
                <a:gd name="adj" fmla="val 14010"/>
              </a:avLst>
            </a:prstGeom>
            <a:gradFill flip="none" rotWithShape="1">
              <a:gsLst>
                <a:gs pos="10000">
                  <a:srgbClr val="8D02F3">
                    <a:alpha val="30000"/>
                  </a:srgbClr>
                </a:gs>
                <a:gs pos="100000">
                  <a:srgbClr val="3AF4F8">
                    <a:alpha val="50000"/>
                  </a:srgbClr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>
                <a:rot lat="0" lon="20399984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218" name="梯形 217">
              <a:extLst>
                <a:ext uri="{FF2B5EF4-FFF2-40B4-BE49-F238E27FC236}">
                  <a16:creationId xmlns:a16="http://schemas.microsoft.com/office/drawing/2014/main" id="{619123FF-573F-9E81-1A0B-8099AE4681D7}"/>
                </a:ext>
              </a:extLst>
            </p:cNvPr>
            <p:cNvSpPr/>
            <p:nvPr/>
          </p:nvSpPr>
          <p:spPr>
            <a:xfrm rot="5459640" flipH="1">
              <a:off x="1047394" y="78775"/>
              <a:ext cx="188351" cy="1025638"/>
            </a:xfrm>
            <a:prstGeom prst="trapezoid">
              <a:avLst>
                <a:gd name="adj" fmla="val 14010"/>
              </a:avLst>
            </a:prstGeom>
            <a:gradFill flip="none" rotWithShape="1">
              <a:gsLst>
                <a:gs pos="10000">
                  <a:srgbClr val="8D02F3">
                    <a:alpha val="30000"/>
                  </a:srgbClr>
                </a:gs>
                <a:gs pos="100000">
                  <a:srgbClr val="3AF4F8">
                    <a:alpha val="50000"/>
                  </a:srgbClr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>
                <a:rot lat="0" lon="20399984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219" name="梯形 218">
              <a:extLst>
                <a:ext uri="{FF2B5EF4-FFF2-40B4-BE49-F238E27FC236}">
                  <a16:creationId xmlns:a16="http://schemas.microsoft.com/office/drawing/2014/main" id="{0B636E12-8E76-8EA6-A85B-FFF204D5457D}"/>
                </a:ext>
              </a:extLst>
            </p:cNvPr>
            <p:cNvSpPr/>
            <p:nvPr/>
          </p:nvSpPr>
          <p:spPr>
            <a:xfrm rot="6318706">
              <a:off x="1608418" y="-1913689"/>
              <a:ext cx="324000" cy="840395"/>
            </a:xfrm>
            <a:prstGeom prst="trapezoid">
              <a:avLst>
                <a:gd name="adj" fmla="val 14010"/>
              </a:avLst>
            </a:prstGeom>
            <a:gradFill flip="none" rotWithShape="1">
              <a:gsLst>
                <a:gs pos="10000">
                  <a:srgbClr val="8D02F3">
                    <a:alpha val="30000"/>
                  </a:srgbClr>
                </a:gs>
                <a:gs pos="100000">
                  <a:srgbClr val="3AF4F8">
                    <a:alpha val="50000"/>
                  </a:srgbClr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>
                <a:rot lat="0" lon="20399984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grpSp>
          <p:nvGrpSpPr>
            <p:cNvPr id="220" name="组合 219">
              <a:extLst>
                <a:ext uri="{FF2B5EF4-FFF2-40B4-BE49-F238E27FC236}">
                  <a16:creationId xmlns:a16="http://schemas.microsoft.com/office/drawing/2014/main" id="{0D4199AC-A8BE-2D8A-21F2-A7A585DF256A}"/>
                </a:ext>
              </a:extLst>
            </p:cNvPr>
            <p:cNvGrpSpPr/>
            <p:nvPr/>
          </p:nvGrpSpPr>
          <p:grpSpPr>
            <a:xfrm>
              <a:off x="-90081" y="-1401199"/>
              <a:ext cx="2581320" cy="634742"/>
              <a:chOff x="-90081" y="-1401199"/>
              <a:chExt cx="2581320" cy="634742"/>
            </a:xfrm>
          </p:grpSpPr>
          <p:sp>
            <p:nvSpPr>
              <p:cNvPr id="1088" name="任意多边形: 形状 1087">
                <a:extLst>
                  <a:ext uri="{FF2B5EF4-FFF2-40B4-BE49-F238E27FC236}">
                    <a16:creationId xmlns:a16="http://schemas.microsoft.com/office/drawing/2014/main" id="{B5076133-A526-E069-A905-D378ED8E508F}"/>
                  </a:ext>
                </a:extLst>
              </p:cNvPr>
              <p:cNvSpPr/>
              <p:nvPr/>
            </p:nvSpPr>
            <p:spPr>
              <a:xfrm rot="6159815">
                <a:off x="-33109" y="-1458171"/>
                <a:ext cx="127515" cy="241460"/>
              </a:xfrm>
              <a:custGeom>
                <a:avLst/>
                <a:gdLst>
                  <a:gd name="connsiteX0" fmla="*/ 0 w 124000"/>
                  <a:gd name="connsiteY0" fmla="*/ 308427 h 308427"/>
                  <a:gd name="connsiteX1" fmla="*/ 1589 w 124000"/>
                  <a:gd name="connsiteY1" fmla="*/ 0 h 308427"/>
                  <a:gd name="connsiteX2" fmla="*/ 122410 w 124000"/>
                  <a:gd name="connsiteY2" fmla="*/ 0 h 308427"/>
                  <a:gd name="connsiteX3" fmla="*/ 124000 w 124000"/>
                  <a:gd name="connsiteY3" fmla="*/ 308427 h 308427"/>
                  <a:gd name="connsiteX4" fmla="*/ 0 w 124000"/>
                  <a:gd name="connsiteY4" fmla="*/ 308427 h 308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000" h="308427">
                    <a:moveTo>
                      <a:pt x="0" y="308427"/>
                    </a:moveTo>
                    <a:lnTo>
                      <a:pt x="1589" y="0"/>
                    </a:lnTo>
                    <a:lnTo>
                      <a:pt x="122410" y="0"/>
                    </a:lnTo>
                    <a:lnTo>
                      <a:pt x="124000" y="308427"/>
                    </a:lnTo>
                    <a:lnTo>
                      <a:pt x="0" y="308427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89" name="任意多边形: 形状 1088">
                <a:extLst>
                  <a:ext uri="{FF2B5EF4-FFF2-40B4-BE49-F238E27FC236}">
                    <a16:creationId xmlns:a16="http://schemas.microsoft.com/office/drawing/2014/main" id="{02397491-0494-BB39-D590-1F977F49E993}"/>
                  </a:ext>
                </a:extLst>
              </p:cNvPr>
              <p:cNvSpPr/>
              <p:nvPr/>
            </p:nvSpPr>
            <p:spPr>
              <a:xfrm rot="6159815">
                <a:off x="343700" y="-1403596"/>
                <a:ext cx="122720" cy="300564"/>
              </a:xfrm>
              <a:custGeom>
                <a:avLst/>
                <a:gdLst>
                  <a:gd name="connsiteX0" fmla="*/ 0 w 119337"/>
                  <a:gd name="connsiteY0" fmla="*/ 383922 h 383922"/>
                  <a:gd name="connsiteX1" fmla="*/ 1978 w 119337"/>
                  <a:gd name="connsiteY1" fmla="*/ 0 h 383922"/>
                  <a:gd name="connsiteX2" fmla="*/ 117359 w 119337"/>
                  <a:gd name="connsiteY2" fmla="*/ 0 h 383922"/>
                  <a:gd name="connsiteX3" fmla="*/ 119337 w 119337"/>
                  <a:gd name="connsiteY3" fmla="*/ 383922 h 383922"/>
                  <a:gd name="connsiteX4" fmla="*/ 0 w 119337"/>
                  <a:gd name="connsiteY4" fmla="*/ 383922 h 383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337" h="383922">
                    <a:moveTo>
                      <a:pt x="0" y="383922"/>
                    </a:moveTo>
                    <a:lnTo>
                      <a:pt x="1978" y="0"/>
                    </a:lnTo>
                    <a:lnTo>
                      <a:pt x="117359" y="0"/>
                    </a:lnTo>
                    <a:lnTo>
                      <a:pt x="119337" y="383922"/>
                    </a:lnTo>
                    <a:lnTo>
                      <a:pt x="0" y="383922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90" name="任意多边形: 形状 1089">
                <a:extLst>
                  <a:ext uri="{FF2B5EF4-FFF2-40B4-BE49-F238E27FC236}">
                    <a16:creationId xmlns:a16="http://schemas.microsoft.com/office/drawing/2014/main" id="{4DF84D05-2618-9785-A63B-F042F81863C2}"/>
                  </a:ext>
                </a:extLst>
              </p:cNvPr>
              <p:cNvSpPr/>
              <p:nvPr/>
            </p:nvSpPr>
            <p:spPr>
              <a:xfrm rot="6159815">
                <a:off x="744323" y="-1308656"/>
                <a:ext cx="117126" cy="289458"/>
              </a:xfrm>
              <a:custGeom>
                <a:avLst/>
                <a:gdLst>
                  <a:gd name="connsiteX0" fmla="*/ 0 w 113897"/>
                  <a:gd name="connsiteY0" fmla="*/ 369736 h 369736"/>
                  <a:gd name="connsiteX1" fmla="*/ 1906 w 113897"/>
                  <a:gd name="connsiteY1" fmla="*/ 0 h 369736"/>
                  <a:gd name="connsiteX2" fmla="*/ 111992 w 113897"/>
                  <a:gd name="connsiteY2" fmla="*/ 0 h 369736"/>
                  <a:gd name="connsiteX3" fmla="*/ 113897 w 113897"/>
                  <a:gd name="connsiteY3" fmla="*/ 369736 h 369736"/>
                  <a:gd name="connsiteX4" fmla="*/ 0 w 113897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897" h="369736">
                    <a:moveTo>
                      <a:pt x="0" y="369736"/>
                    </a:moveTo>
                    <a:lnTo>
                      <a:pt x="1906" y="0"/>
                    </a:lnTo>
                    <a:lnTo>
                      <a:pt x="111992" y="0"/>
                    </a:lnTo>
                    <a:lnTo>
                      <a:pt x="113897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91" name="任意多边形: 形状 1090">
                <a:extLst>
                  <a:ext uri="{FF2B5EF4-FFF2-40B4-BE49-F238E27FC236}">
                    <a16:creationId xmlns:a16="http://schemas.microsoft.com/office/drawing/2014/main" id="{CA4D9DF8-8E29-6F34-7FD8-E6AF77117497}"/>
                  </a:ext>
                </a:extLst>
              </p:cNvPr>
              <p:cNvSpPr/>
              <p:nvPr/>
            </p:nvSpPr>
            <p:spPr>
              <a:xfrm rot="6159815">
                <a:off x="1139453" y="-1220486"/>
                <a:ext cx="111681" cy="289458"/>
              </a:xfrm>
              <a:custGeom>
                <a:avLst/>
                <a:gdLst>
                  <a:gd name="connsiteX0" fmla="*/ 0 w 108602"/>
                  <a:gd name="connsiteY0" fmla="*/ 369736 h 369736"/>
                  <a:gd name="connsiteX1" fmla="*/ 1905 w 108602"/>
                  <a:gd name="connsiteY1" fmla="*/ 0 h 369736"/>
                  <a:gd name="connsiteX2" fmla="*/ 106697 w 108602"/>
                  <a:gd name="connsiteY2" fmla="*/ 0 h 369736"/>
                  <a:gd name="connsiteX3" fmla="*/ 108602 w 108602"/>
                  <a:gd name="connsiteY3" fmla="*/ 369736 h 369736"/>
                  <a:gd name="connsiteX4" fmla="*/ 0 w 108602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602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106697" y="0"/>
                    </a:lnTo>
                    <a:lnTo>
                      <a:pt x="108602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92" name="任意多边形: 形状 1091">
                <a:extLst>
                  <a:ext uri="{FF2B5EF4-FFF2-40B4-BE49-F238E27FC236}">
                    <a16:creationId xmlns:a16="http://schemas.microsoft.com/office/drawing/2014/main" id="{C9D2F777-82BA-1628-FF71-BB20E9FD6CC7}"/>
                  </a:ext>
                </a:extLst>
              </p:cNvPr>
              <p:cNvSpPr/>
              <p:nvPr/>
            </p:nvSpPr>
            <p:spPr>
              <a:xfrm rot="6159815">
                <a:off x="1534583" y="-1132316"/>
                <a:ext cx="106236" cy="289457"/>
              </a:xfrm>
              <a:custGeom>
                <a:avLst/>
                <a:gdLst>
                  <a:gd name="connsiteX0" fmla="*/ 0 w 103308"/>
                  <a:gd name="connsiteY0" fmla="*/ 369735 h 369735"/>
                  <a:gd name="connsiteX1" fmla="*/ 1905 w 103308"/>
                  <a:gd name="connsiteY1" fmla="*/ 0 h 369735"/>
                  <a:gd name="connsiteX2" fmla="*/ 101403 w 103308"/>
                  <a:gd name="connsiteY2" fmla="*/ 0 h 369735"/>
                  <a:gd name="connsiteX3" fmla="*/ 103308 w 103308"/>
                  <a:gd name="connsiteY3" fmla="*/ 369735 h 369735"/>
                  <a:gd name="connsiteX4" fmla="*/ 0 w 103308"/>
                  <a:gd name="connsiteY4" fmla="*/ 369735 h 369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8" h="369735">
                    <a:moveTo>
                      <a:pt x="0" y="369735"/>
                    </a:moveTo>
                    <a:lnTo>
                      <a:pt x="1905" y="0"/>
                    </a:lnTo>
                    <a:lnTo>
                      <a:pt x="101403" y="0"/>
                    </a:lnTo>
                    <a:lnTo>
                      <a:pt x="103308" y="369735"/>
                    </a:lnTo>
                    <a:lnTo>
                      <a:pt x="0" y="369735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93" name="任意多边形: 形状 1092">
                <a:extLst>
                  <a:ext uri="{FF2B5EF4-FFF2-40B4-BE49-F238E27FC236}">
                    <a16:creationId xmlns:a16="http://schemas.microsoft.com/office/drawing/2014/main" id="{141F757F-0EEA-A22C-7DC7-D1521A4E4100}"/>
                  </a:ext>
                </a:extLst>
              </p:cNvPr>
              <p:cNvSpPr/>
              <p:nvPr/>
            </p:nvSpPr>
            <p:spPr>
              <a:xfrm rot="6159815">
                <a:off x="1929713" y="-1044146"/>
                <a:ext cx="100792" cy="289458"/>
              </a:xfrm>
              <a:custGeom>
                <a:avLst/>
                <a:gdLst>
                  <a:gd name="connsiteX0" fmla="*/ 0 w 98014"/>
                  <a:gd name="connsiteY0" fmla="*/ 369736 h 369736"/>
                  <a:gd name="connsiteX1" fmla="*/ 1905 w 98014"/>
                  <a:gd name="connsiteY1" fmla="*/ 0 h 369736"/>
                  <a:gd name="connsiteX2" fmla="*/ 96109 w 98014"/>
                  <a:gd name="connsiteY2" fmla="*/ 0 h 369736"/>
                  <a:gd name="connsiteX3" fmla="*/ 98014 w 98014"/>
                  <a:gd name="connsiteY3" fmla="*/ 369736 h 369736"/>
                  <a:gd name="connsiteX4" fmla="*/ 0 w 98014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14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96109" y="0"/>
                    </a:lnTo>
                    <a:lnTo>
                      <a:pt x="98014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94" name="任意多边形: 形状 1093">
                <a:extLst>
                  <a:ext uri="{FF2B5EF4-FFF2-40B4-BE49-F238E27FC236}">
                    <a16:creationId xmlns:a16="http://schemas.microsoft.com/office/drawing/2014/main" id="{AE3244C0-8236-7AFE-EC45-569732EA052A}"/>
                  </a:ext>
                </a:extLst>
              </p:cNvPr>
              <p:cNvSpPr/>
              <p:nvPr/>
            </p:nvSpPr>
            <p:spPr>
              <a:xfrm rot="6159815">
                <a:off x="2312000" y="-945696"/>
                <a:ext cx="95348" cy="263130"/>
              </a:xfrm>
              <a:custGeom>
                <a:avLst/>
                <a:gdLst>
                  <a:gd name="connsiteX0" fmla="*/ 0 w 92720"/>
                  <a:gd name="connsiteY0" fmla="*/ 336106 h 336106"/>
                  <a:gd name="connsiteX1" fmla="*/ 1732 w 92720"/>
                  <a:gd name="connsiteY1" fmla="*/ 0 h 336106"/>
                  <a:gd name="connsiteX2" fmla="*/ 90988 w 92720"/>
                  <a:gd name="connsiteY2" fmla="*/ 0 h 336106"/>
                  <a:gd name="connsiteX3" fmla="*/ 92720 w 92720"/>
                  <a:gd name="connsiteY3" fmla="*/ 336106 h 336106"/>
                  <a:gd name="connsiteX4" fmla="*/ 0 w 92720"/>
                  <a:gd name="connsiteY4" fmla="*/ 336106 h 3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20" h="336106">
                    <a:moveTo>
                      <a:pt x="0" y="336106"/>
                    </a:moveTo>
                    <a:lnTo>
                      <a:pt x="1732" y="0"/>
                    </a:lnTo>
                    <a:lnTo>
                      <a:pt x="90988" y="0"/>
                    </a:lnTo>
                    <a:lnTo>
                      <a:pt x="92720" y="336106"/>
                    </a:lnTo>
                    <a:lnTo>
                      <a:pt x="0" y="33610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221" name="组合 220">
              <a:extLst>
                <a:ext uri="{FF2B5EF4-FFF2-40B4-BE49-F238E27FC236}">
                  <a16:creationId xmlns:a16="http://schemas.microsoft.com/office/drawing/2014/main" id="{4428E457-05C7-2893-64C5-7848CE0609BE}"/>
                </a:ext>
              </a:extLst>
            </p:cNvPr>
            <p:cNvGrpSpPr/>
            <p:nvPr/>
          </p:nvGrpSpPr>
          <p:grpSpPr>
            <a:xfrm>
              <a:off x="34364" y="-708015"/>
              <a:ext cx="1244631" cy="276144"/>
              <a:chOff x="34364" y="-708015"/>
              <a:chExt cx="1244631" cy="276144"/>
            </a:xfrm>
          </p:grpSpPr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CDE3C965-2515-6C9C-F593-26CB927F2728}"/>
                  </a:ext>
                </a:extLst>
              </p:cNvPr>
              <p:cNvSpPr/>
              <p:nvPr/>
            </p:nvSpPr>
            <p:spPr>
              <a:xfrm rot="5974033">
                <a:off x="123933" y="-797584"/>
                <a:ext cx="71304" cy="250442"/>
              </a:xfrm>
              <a:custGeom>
                <a:avLst/>
                <a:gdLst>
                  <a:gd name="connsiteX0" fmla="*/ 0 w 108602"/>
                  <a:gd name="connsiteY0" fmla="*/ 369736 h 369736"/>
                  <a:gd name="connsiteX1" fmla="*/ 1905 w 108602"/>
                  <a:gd name="connsiteY1" fmla="*/ 0 h 369736"/>
                  <a:gd name="connsiteX2" fmla="*/ 106697 w 108602"/>
                  <a:gd name="connsiteY2" fmla="*/ 0 h 369736"/>
                  <a:gd name="connsiteX3" fmla="*/ 108602 w 108602"/>
                  <a:gd name="connsiteY3" fmla="*/ 369736 h 369736"/>
                  <a:gd name="connsiteX4" fmla="*/ 0 w 108602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602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106697" y="0"/>
                    </a:lnTo>
                    <a:lnTo>
                      <a:pt x="108602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2FA5FEA1-ED48-9F1D-8B36-7F62F3879B4A}"/>
                  </a:ext>
                </a:extLst>
              </p:cNvPr>
              <p:cNvSpPr/>
              <p:nvPr/>
            </p:nvSpPr>
            <p:spPr>
              <a:xfrm rot="5974033">
                <a:off x="464561" y="-726794"/>
                <a:ext cx="67828" cy="250441"/>
              </a:xfrm>
              <a:custGeom>
                <a:avLst/>
                <a:gdLst>
                  <a:gd name="connsiteX0" fmla="*/ 0 w 103308"/>
                  <a:gd name="connsiteY0" fmla="*/ 369735 h 369735"/>
                  <a:gd name="connsiteX1" fmla="*/ 1905 w 103308"/>
                  <a:gd name="connsiteY1" fmla="*/ 0 h 369735"/>
                  <a:gd name="connsiteX2" fmla="*/ 101403 w 103308"/>
                  <a:gd name="connsiteY2" fmla="*/ 0 h 369735"/>
                  <a:gd name="connsiteX3" fmla="*/ 103308 w 103308"/>
                  <a:gd name="connsiteY3" fmla="*/ 369735 h 369735"/>
                  <a:gd name="connsiteX4" fmla="*/ 0 w 103308"/>
                  <a:gd name="connsiteY4" fmla="*/ 369735 h 369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8" h="369735">
                    <a:moveTo>
                      <a:pt x="0" y="369735"/>
                    </a:moveTo>
                    <a:lnTo>
                      <a:pt x="1905" y="0"/>
                    </a:lnTo>
                    <a:lnTo>
                      <a:pt x="101403" y="0"/>
                    </a:lnTo>
                    <a:lnTo>
                      <a:pt x="103308" y="369735"/>
                    </a:lnTo>
                    <a:lnTo>
                      <a:pt x="0" y="369735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4A422137-C3A1-8993-6CA2-FE21F6C6B19E}"/>
                  </a:ext>
                </a:extLst>
              </p:cNvPr>
              <p:cNvSpPr/>
              <p:nvPr/>
            </p:nvSpPr>
            <p:spPr>
              <a:xfrm rot="5974033">
                <a:off x="805189" y="-656004"/>
                <a:ext cx="64352" cy="250442"/>
              </a:xfrm>
              <a:custGeom>
                <a:avLst/>
                <a:gdLst>
                  <a:gd name="connsiteX0" fmla="*/ 0 w 98014"/>
                  <a:gd name="connsiteY0" fmla="*/ 369736 h 369736"/>
                  <a:gd name="connsiteX1" fmla="*/ 1905 w 98014"/>
                  <a:gd name="connsiteY1" fmla="*/ 0 h 369736"/>
                  <a:gd name="connsiteX2" fmla="*/ 96109 w 98014"/>
                  <a:gd name="connsiteY2" fmla="*/ 0 h 369736"/>
                  <a:gd name="connsiteX3" fmla="*/ 98014 w 98014"/>
                  <a:gd name="connsiteY3" fmla="*/ 369736 h 369736"/>
                  <a:gd name="connsiteX4" fmla="*/ 0 w 98014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14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96109" y="0"/>
                    </a:lnTo>
                    <a:lnTo>
                      <a:pt x="98014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8788489F-C2EB-5D6E-1096-04C1B1494678}"/>
                  </a:ext>
                </a:extLst>
              </p:cNvPr>
              <p:cNvSpPr/>
              <p:nvPr/>
            </p:nvSpPr>
            <p:spPr>
              <a:xfrm rot="5974033">
                <a:off x="1134726" y="-576141"/>
                <a:ext cx="60876" cy="227663"/>
              </a:xfrm>
              <a:custGeom>
                <a:avLst/>
                <a:gdLst>
                  <a:gd name="connsiteX0" fmla="*/ 0 w 92720"/>
                  <a:gd name="connsiteY0" fmla="*/ 336106 h 336106"/>
                  <a:gd name="connsiteX1" fmla="*/ 1732 w 92720"/>
                  <a:gd name="connsiteY1" fmla="*/ 0 h 336106"/>
                  <a:gd name="connsiteX2" fmla="*/ 90988 w 92720"/>
                  <a:gd name="connsiteY2" fmla="*/ 0 h 336106"/>
                  <a:gd name="connsiteX3" fmla="*/ 92720 w 92720"/>
                  <a:gd name="connsiteY3" fmla="*/ 336106 h 336106"/>
                  <a:gd name="connsiteX4" fmla="*/ 0 w 92720"/>
                  <a:gd name="connsiteY4" fmla="*/ 336106 h 3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20" h="336106">
                    <a:moveTo>
                      <a:pt x="0" y="336106"/>
                    </a:moveTo>
                    <a:lnTo>
                      <a:pt x="1732" y="0"/>
                    </a:lnTo>
                    <a:lnTo>
                      <a:pt x="90988" y="0"/>
                    </a:lnTo>
                    <a:lnTo>
                      <a:pt x="92720" y="336106"/>
                    </a:lnTo>
                    <a:lnTo>
                      <a:pt x="0" y="33610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222" name="组合 221">
              <a:extLst>
                <a:ext uri="{FF2B5EF4-FFF2-40B4-BE49-F238E27FC236}">
                  <a16:creationId xmlns:a16="http://schemas.microsoft.com/office/drawing/2014/main" id="{F7CC253B-C0A5-0F5C-5983-3E5F6CACC6A4}"/>
                </a:ext>
              </a:extLst>
            </p:cNvPr>
            <p:cNvGrpSpPr/>
            <p:nvPr/>
          </p:nvGrpSpPr>
          <p:grpSpPr>
            <a:xfrm rot="1067745">
              <a:off x="-334850" y="-177852"/>
              <a:ext cx="2766555" cy="747710"/>
              <a:chOff x="-672394" y="4619612"/>
              <a:chExt cx="2766555" cy="747710"/>
            </a:xfrm>
            <a:gradFill>
              <a:gsLst>
                <a:gs pos="10000">
                  <a:srgbClr val="8D02F3">
                    <a:alpha val="10000"/>
                  </a:srgbClr>
                </a:gs>
                <a:gs pos="100000">
                  <a:srgbClr val="3AF4F8">
                    <a:alpha val="30000"/>
                  </a:srgbClr>
                </a:gs>
              </a:gsLst>
              <a:lin ang="16200000" scaled="1"/>
            </a:gradFill>
            <a:scene3d>
              <a:camera prst="orthographicFront">
                <a:rot lat="0" lon="20399984" rev="0"/>
              </a:camera>
              <a:lightRig rig="threePt" dir="t"/>
            </a:scene3d>
          </p:grpSpPr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1F49E879-C8E8-B2BF-5D97-98CD6BF06DE3}"/>
                  </a:ext>
                </a:extLst>
              </p:cNvPr>
              <p:cNvSpPr/>
              <p:nvPr/>
            </p:nvSpPr>
            <p:spPr>
              <a:xfrm rot="4487409">
                <a:off x="-636394" y="5259322"/>
                <a:ext cx="72000" cy="144000"/>
              </a:xfrm>
              <a:custGeom>
                <a:avLst/>
                <a:gdLst>
                  <a:gd name="connsiteX0" fmla="*/ 0 w 124000"/>
                  <a:gd name="connsiteY0" fmla="*/ 308427 h 308427"/>
                  <a:gd name="connsiteX1" fmla="*/ 1589 w 124000"/>
                  <a:gd name="connsiteY1" fmla="*/ 0 h 308427"/>
                  <a:gd name="connsiteX2" fmla="*/ 122410 w 124000"/>
                  <a:gd name="connsiteY2" fmla="*/ 0 h 308427"/>
                  <a:gd name="connsiteX3" fmla="*/ 124000 w 124000"/>
                  <a:gd name="connsiteY3" fmla="*/ 308427 h 308427"/>
                  <a:gd name="connsiteX4" fmla="*/ 0 w 124000"/>
                  <a:gd name="connsiteY4" fmla="*/ 308427 h 308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000" h="308427">
                    <a:moveTo>
                      <a:pt x="0" y="308427"/>
                    </a:moveTo>
                    <a:lnTo>
                      <a:pt x="1589" y="0"/>
                    </a:lnTo>
                    <a:lnTo>
                      <a:pt x="122410" y="0"/>
                    </a:lnTo>
                    <a:lnTo>
                      <a:pt x="124000" y="308427"/>
                    </a:lnTo>
                    <a:lnTo>
                      <a:pt x="0" y="30842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BBB60FBA-25AA-71A8-290C-741490DD0D64}"/>
                  </a:ext>
                </a:extLst>
              </p:cNvPr>
              <p:cNvSpPr/>
              <p:nvPr/>
            </p:nvSpPr>
            <p:spPr>
              <a:xfrm rot="4487409">
                <a:off x="-189463" y="5135401"/>
                <a:ext cx="72000" cy="144000"/>
              </a:xfrm>
              <a:custGeom>
                <a:avLst/>
                <a:gdLst>
                  <a:gd name="connsiteX0" fmla="*/ 0 w 119337"/>
                  <a:gd name="connsiteY0" fmla="*/ 383922 h 383922"/>
                  <a:gd name="connsiteX1" fmla="*/ 1978 w 119337"/>
                  <a:gd name="connsiteY1" fmla="*/ 0 h 383922"/>
                  <a:gd name="connsiteX2" fmla="*/ 117359 w 119337"/>
                  <a:gd name="connsiteY2" fmla="*/ 0 h 383922"/>
                  <a:gd name="connsiteX3" fmla="*/ 119337 w 119337"/>
                  <a:gd name="connsiteY3" fmla="*/ 383922 h 383922"/>
                  <a:gd name="connsiteX4" fmla="*/ 0 w 119337"/>
                  <a:gd name="connsiteY4" fmla="*/ 383922 h 383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337" h="383922">
                    <a:moveTo>
                      <a:pt x="0" y="383922"/>
                    </a:moveTo>
                    <a:lnTo>
                      <a:pt x="1978" y="0"/>
                    </a:lnTo>
                    <a:lnTo>
                      <a:pt x="117359" y="0"/>
                    </a:lnTo>
                    <a:lnTo>
                      <a:pt x="119337" y="383922"/>
                    </a:lnTo>
                    <a:lnTo>
                      <a:pt x="0" y="3839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91E4FE2C-456E-EF34-A99A-9F8CC54C2AD4}"/>
                  </a:ext>
                </a:extLst>
              </p:cNvPr>
              <p:cNvSpPr/>
              <p:nvPr/>
            </p:nvSpPr>
            <p:spPr>
              <a:xfrm rot="4487409">
                <a:off x="248900" y="5018098"/>
                <a:ext cx="72000" cy="144000"/>
              </a:xfrm>
              <a:custGeom>
                <a:avLst/>
                <a:gdLst>
                  <a:gd name="connsiteX0" fmla="*/ 0 w 113897"/>
                  <a:gd name="connsiteY0" fmla="*/ 369736 h 369736"/>
                  <a:gd name="connsiteX1" fmla="*/ 1906 w 113897"/>
                  <a:gd name="connsiteY1" fmla="*/ 0 h 369736"/>
                  <a:gd name="connsiteX2" fmla="*/ 111992 w 113897"/>
                  <a:gd name="connsiteY2" fmla="*/ 0 h 369736"/>
                  <a:gd name="connsiteX3" fmla="*/ 113897 w 113897"/>
                  <a:gd name="connsiteY3" fmla="*/ 369736 h 369736"/>
                  <a:gd name="connsiteX4" fmla="*/ 0 w 113897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897" h="369736">
                    <a:moveTo>
                      <a:pt x="0" y="369736"/>
                    </a:moveTo>
                    <a:lnTo>
                      <a:pt x="1906" y="0"/>
                    </a:lnTo>
                    <a:lnTo>
                      <a:pt x="111992" y="0"/>
                    </a:lnTo>
                    <a:lnTo>
                      <a:pt x="113897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C5CE7411-CDE1-A5B8-4CD5-D8E44792BF02}"/>
                  </a:ext>
                </a:extLst>
              </p:cNvPr>
              <p:cNvSpPr/>
              <p:nvPr/>
            </p:nvSpPr>
            <p:spPr>
              <a:xfrm rot="4487409">
                <a:off x="687876" y="4903577"/>
                <a:ext cx="72000" cy="144000"/>
              </a:xfrm>
              <a:custGeom>
                <a:avLst/>
                <a:gdLst>
                  <a:gd name="connsiteX0" fmla="*/ 0 w 108602"/>
                  <a:gd name="connsiteY0" fmla="*/ 369736 h 369736"/>
                  <a:gd name="connsiteX1" fmla="*/ 1905 w 108602"/>
                  <a:gd name="connsiteY1" fmla="*/ 0 h 369736"/>
                  <a:gd name="connsiteX2" fmla="*/ 106697 w 108602"/>
                  <a:gd name="connsiteY2" fmla="*/ 0 h 369736"/>
                  <a:gd name="connsiteX3" fmla="*/ 108602 w 108602"/>
                  <a:gd name="connsiteY3" fmla="*/ 369736 h 369736"/>
                  <a:gd name="connsiteX4" fmla="*/ 0 w 108602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602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106697" y="0"/>
                    </a:lnTo>
                    <a:lnTo>
                      <a:pt x="108602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734177A8-C7DB-9FFF-CD04-3552F1DEA5D9}"/>
                  </a:ext>
                </a:extLst>
              </p:cNvPr>
              <p:cNvSpPr/>
              <p:nvPr/>
            </p:nvSpPr>
            <p:spPr>
              <a:xfrm rot="4487409">
                <a:off x="1127520" y="4792055"/>
                <a:ext cx="72000" cy="144000"/>
              </a:xfrm>
              <a:custGeom>
                <a:avLst/>
                <a:gdLst>
                  <a:gd name="connsiteX0" fmla="*/ 0 w 103308"/>
                  <a:gd name="connsiteY0" fmla="*/ 369735 h 369735"/>
                  <a:gd name="connsiteX1" fmla="*/ 1905 w 103308"/>
                  <a:gd name="connsiteY1" fmla="*/ 0 h 369735"/>
                  <a:gd name="connsiteX2" fmla="*/ 101403 w 103308"/>
                  <a:gd name="connsiteY2" fmla="*/ 0 h 369735"/>
                  <a:gd name="connsiteX3" fmla="*/ 103308 w 103308"/>
                  <a:gd name="connsiteY3" fmla="*/ 369735 h 369735"/>
                  <a:gd name="connsiteX4" fmla="*/ 0 w 103308"/>
                  <a:gd name="connsiteY4" fmla="*/ 369735 h 369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8" h="369735">
                    <a:moveTo>
                      <a:pt x="0" y="369735"/>
                    </a:moveTo>
                    <a:lnTo>
                      <a:pt x="1905" y="0"/>
                    </a:lnTo>
                    <a:lnTo>
                      <a:pt x="101403" y="0"/>
                    </a:lnTo>
                    <a:lnTo>
                      <a:pt x="103308" y="369735"/>
                    </a:lnTo>
                    <a:lnTo>
                      <a:pt x="0" y="36973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FA4B7E1F-D47B-CF29-6463-CEC222C763A0}"/>
                  </a:ext>
                </a:extLst>
              </p:cNvPr>
              <p:cNvSpPr/>
              <p:nvPr/>
            </p:nvSpPr>
            <p:spPr>
              <a:xfrm rot="4487409">
                <a:off x="1567832" y="4683534"/>
                <a:ext cx="72000" cy="144000"/>
              </a:xfrm>
              <a:custGeom>
                <a:avLst/>
                <a:gdLst>
                  <a:gd name="connsiteX0" fmla="*/ 0 w 98014"/>
                  <a:gd name="connsiteY0" fmla="*/ 369736 h 369736"/>
                  <a:gd name="connsiteX1" fmla="*/ 1905 w 98014"/>
                  <a:gd name="connsiteY1" fmla="*/ 0 h 369736"/>
                  <a:gd name="connsiteX2" fmla="*/ 96109 w 98014"/>
                  <a:gd name="connsiteY2" fmla="*/ 0 h 369736"/>
                  <a:gd name="connsiteX3" fmla="*/ 98014 w 98014"/>
                  <a:gd name="connsiteY3" fmla="*/ 369736 h 369736"/>
                  <a:gd name="connsiteX4" fmla="*/ 0 w 98014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14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96109" y="0"/>
                    </a:lnTo>
                    <a:lnTo>
                      <a:pt x="98014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4781ED32-4C4D-08C6-428E-D592F4D3E66A}"/>
                  </a:ext>
                </a:extLst>
              </p:cNvPr>
              <p:cNvSpPr/>
              <p:nvPr/>
            </p:nvSpPr>
            <p:spPr>
              <a:xfrm rot="4487409">
                <a:off x="1986161" y="4583612"/>
                <a:ext cx="72000" cy="144000"/>
              </a:xfrm>
              <a:custGeom>
                <a:avLst/>
                <a:gdLst>
                  <a:gd name="connsiteX0" fmla="*/ 0 w 92720"/>
                  <a:gd name="connsiteY0" fmla="*/ 336106 h 336106"/>
                  <a:gd name="connsiteX1" fmla="*/ 1732 w 92720"/>
                  <a:gd name="connsiteY1" fmla="*/ 0 h 336106"/>
                  <a:gd name="connsiteX2" fmla="*/ 90988 w 92720"/>
                  <a:gd name="connsiteY2" fmla="*/ 0 h 336106"/>
                  <a:gd name="connsiteX3" fmla="*/ 92720 w 92720"/>
                  <a:gd name="connsiteY3" fmla="*/ 336106 h 336106"/>
                  <a:gd name="connsiteX4" fmla="*/ 0 w 92720"/>
                  <a:gd name="connsiteY4" fmla="*/ 336106 h 3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20" h="336106">
                    <a:moveTo>
                      <a:pt x="0" y="336106"/>
                    </a:moveTo>
                    <a:lnTo>
                      <a:pt x="1732" y="0"/>
                    </a:lnTo>
                    <a:lnTo>
                      <a:pt x="90988" y="0"/>
                    </a:lnTo>
                    <a:lnTo>
                      <a:pt x="92720" y="336106"/>
                    </a:lnTo>
                    <a:lnTo>
                      <a:pt x="0" y="33610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223" name="组合 222">
              <a:extLst>
                <a:ext uri="{FF2B5EF4-FFF2-40B4-BE49-F238E27FC236}">
                  <a16:creationId xmlns:a16="http://schemas.microsoft.com/office/drawing/2014/main" id="{9C06C398-0C93-0FBE-A9DA-350715650F12}"/>
                </a:ext>
              </a:extLst>
            </p:cNvPr>
            <p:cNvGrpSpPr/>
            <p:nvPr/>
          </p:nvGrpSpPr>
          <p:grpSpPr>
            <a:xfrm>
              <a:off x="-438239" y="-3305936"/>
              <a:ext cx="2394682" cy="1184264"/>
              <a:chOff x="-438239" y="-3305936"/>
              <a:chExt cx="2394682" cy="1184264"/>
            </a:xfrm>
          </p:grpSpPr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4F28F888-E037-DF81-1E67-7DB0FDA24F62}"/>
                  </a:ext>
                </a:extLst>
              </p:cNvPr>
              <p:cNvSpPr/>
              <p:nvPr/>
            </p:nvSpPr>
            <p:spPr>
              <a:xfrm rot="6935991">
                <a:off x="-408029" y="-3336146"/>
                <a:ext cx="180000" cy="240419"/>
              </a:xfrm>
              <a:custGeom>
                <a:avLst/>
                <a:gdLst>
                  <a:gd name="connsiteX0" fmla="*/ 0 w 124000"/>
                  <a:gd name="connsiteY0" fmla="*/ 308427 h 308427"/>
                  <a:gd name="connsiteX1" fmla="*/ 1589 w 124000"/>
                  <a:gd name="connsiteY1" fmla="*/ 0 h 308427"/>
                  <a:gd name="connsiteX2" fmla="*/ 122410 w 124000"/>
                  <a:gd name="connsiteY2" fmla="*/ 0 h 308427"/>
                  <a:gd name="connsiteX3" fmla="*/ 124000 w 124000"/>
                  <a:gd name="connsiteY3" fmla="*/ 308427 h 308427"/>
                  <a:gd name="connsiteX4" fmla="*/ 0 w 124000"/>
                  <a:gd name="connsiteY4" fmla="*/ 308427 h 308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000" h="308427">
                    <a:moveTo>
                      <a:pt x="0" y="308427"/>
                    </a:moveTo>
                    <a:lnTo>
                      <a:pt x="1589" y="0"/>
                    </a:lnTo>
                    <a:lnTo>
                      <a:pt x="122410" y="0"/>
                    </a:lnTo>
                    <a:lnTo>
                      <a:pt x="124000" y="308427"/>
                    </a:lnTo>
                    <a:lnTo>
                      <a:pt x="0" y="308427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12FC2D8D-EBE4-01FB-4ECB-19B76BC09AFA}"/>
                  </a:ext>
                </a:extLst>
              </p:cNvPr>
              <p:cNvSpPr/>
              <p:nvPr/>
            </p:nvSpPr>
            <p:spPr>
              <a:xfrm rot="6935991">
                <a:off x="-60062" y="-3200476"/>
                <a:ext cx="173231" cy="299267"/>
              </a:xfrm>
              <a:custGeom>
                <a:avLst/>
                <a:gdLst>
                  <a:gd name="connsiteX0" fmla="*/ 0 w 119337"/>
                  <a:gd name="connsiteY0" fmla="*/ 383922 h 383922"/>
                  <a:gd name="connsiteX1" fmla="*/ 1978 w 119337"/>
                  <a:gd name="connsiteY1" fmla="*/ 0 h 383922"/>
                  <a:gd name="connsiteX2" fmla="*/ 117359 w 119337"/>
                  <a:gd name="connsiteY2" fmla="*/ 0 h 383922"/>
                  <a:gd name="connsiteX3" fmla="*/ 119337 w 119337"/>
                  <a:gd name="connsiteY3" fmla="*/ 383922 h 383922"/>
                  <a:gd name="connsiteX4" fmla="*/ 0 w 119337"/>
                  <a:gd name="connsiteY4" fmla="*/ 383922 h 383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337" h="383922">
                    <a:moveTo>
                      <a:pt x="0" y="383922"/>
                    </a:moveTo>
                    <a:lnTo>
                      <a:pt x="1978" y="0"/>
                    </a:lnTo>
                    <a:lnTo>
                      <a:pt x="117359" y="0"/>
                    </a:lnTo>
                    <a:lnTo>
                      <a:pt x="119337" y="383922"/>
                    </a:lnTo>
                    <a:lnTo>
                      <a:pt x="0" y="383922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32085EE3-69B6-95D1-2F2B-8F0D2ADA924B}"/>
                  </a:ext>
                </a:extLst>
              </p:cNvPr>
              <p:cNvSpPr/>
              <p:nvPr/>
            </p:nvSpPr>
            <p:spPr>
              <a:xfrm rot="6935991">
                <a:off x="310018" y="-3019529"/>
                <a:ext cx="165334" cy="288209"/>
              </a:xfrm>
              <a:custGeom>
                <a:avLst/>
                <a:gdLst>
                  <a:gd name="connsiteX0" fmla="*/ 0 w 113897"/>
                  <a:gd name="connsiteY0" fmla="*/ 369736 h 369736"/>
                  <a:gd name="connsiteX1" fmla="*/ 1906 w 113897"/>
                  <a:gd name="connsiteY1" fmla="*/ 0 h 369736"/>
                  <a:gd name="connsiteX2" fmla="*/ 111992 w 113897"/>
                  <a:gd name="connsiteY2" fmla="*/ 0 h 369736"/>
                  <a:gd name="connsiteX3" fmla="*/ 113897 w 113897"/>
                  <a:gd name="connsiteY3" fmla="*/ 369736 h 369736"/>
                  <a:gd name="connsiteX4" fmla="*/ 0 w 113897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897" h="369736">
                    <a:moveTo>
                      <a:pt x="0" y="369736"/>
                    </a:moveTo>
                    <a:lnTo>
                      <a:pt x="1906" y="0"/>
                    </a:lnTo>
                    <a:lnTo>
                      <a:pt x="111992" y="0"/>
                    </a:lnTo>
                    <a:lnTo>
                      <a:pt x="113897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FD47C52F-C389-5050-A395-E456BB8249E3}"/>
                  </a:ext>
                </a:extLst>
              </p:cNvPr>
              <p:cNvSpPr/>
              <p:nvPr/>
            </p:nvSpPr>
            <p:spPr>
              <a:xfrm rot="6935991">
                <a:off x="675006" y="-2846500"/>
                <a:ext cx="157648" cy="288209"/>
              </a:xfrm>
              <a:custGeom>
                <a:avLst/>
                <a:gdLst>
                  <a:gd name="connsiteX0" fmla="*/ 0 w 108602"/>
                  <a:gd name="connsiteY0" fmla="*/ 369736 h 369736"/>
                  <a:gd name="connsiteX1" fmla="*/ 1905 w 108602"/>
                  <a:gd name="connsiteY1" fmla="*/ 0 h 369736"/>
                  <a:gd name="connsiteX2" fmla="*/ 106697 w 108602"/>
                  <a:gd name="connsiteY2" fmla="*/ 0 h 369736"/>
                  <a:gd name="connsiteX3" fmla="*/ 108602 w 108602"/>
                  <a:gd name="connsiteY3" fmla="*/ 369736 h 369736"/>
                  <a:gd name="connsiteX4" fmla="*/ 0 w 108602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602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106697" y="0"/>
                    </a:lnTo>
                    <a:lnTo>
                      <a:pt x="108602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3A77E734-592D-4980-225C-279613820CBB}"/>
                  </a:ext>
                </a:extLst>
              </p:cNvPr>
              <p:cNvSpPr/>
              <p:nvPr/>
            </p:nvSpPr>
            <p:spPr>
              <a:xfrm rot="6935991">
                <a:off x="1039993" y="-2673470"/>
                <a:ext cx="149963" cy="288208"/>
              </a:xfrm>
              <a:custGeom>
                <a:avLst/>
                <a:gdLst>
                  <a:gd name="connsiteX0" fmla="*/ 0 w 103308"/>
                  <a:gd name="connsiteY0" fmla="*/ 369735 h 369735"/>
                  <a:gd name="connsiteX1" fmla="*/ 1905 w 103308"/>
                  <a:gd name="connsiteY1" fmla="*/ 0 h 369735"/>
                  <a:gd name="connsiteX2" fmla="*/ 101403 w 103308"/>
                  <a:gd name="connsiteY2" fmla="*/ 0 h 369735"/>
                  <a:gd name="connsiteX3" fmla="*/ 103308 w 103308"/>
                  <a:gd name="connsiteY3" fmla="*/ 369735 h 369735"/>
                  <a:gd name="connsiteX4" fmla="*/ 0 w 103308"/>
                  <a:gd name="connsiteY4" fmla="*/ 369735 h 369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8" h="369735">
                    <a:moveTo>
                      <a:pt x="0" y="369735"/>
                    </a:moveTo>
                    <a:lnTo>
                      <a:pt x="1905" y="0"/>
                    </a:lnTo>
                    <a:lnTo>
                      <a:pt x="101403" y="0"/>
                    </a:lnTo>
                    <a:lnTo>
                      <a:pt x="103308" y="369735"/>
                    </a:lnTo>
                    <a:lnTo>
                      <a:pt x="0" y="369735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0D74D738-84CB-2A79-F041-0F49A8863C78}"/>
                  </a:ext>
                </a:extLst>
              </p:cNvPr>
              <p:cNvSpPr/>
              <p:nvPr/>
            </p:nvSpPr>
            <p:spPr>
              <a:xfrm rot="6935991">
                <a:off x="1404981" y="-2500440"/>
                <a:ext cx="142278" cy="288209"/>
              </a:xfrm>
              <a:custGeom>
                <a:avLst/>
                <a:gdLst>
                  <a:gd name="connsiteX0" fmla="*/ 0 w 98014"/>
                  <a:gd name="connsiteY0" fmla="*/ 369736 h 369736"/>
                  <a:gd name="connsiteX1" fmla="*/ 1905 w 98014"/>
                  <a:gd name="connsiteY1" fmla="*/ 0 h 369736"/>
                  <a:gd name="connsiteX2" fmla="*/ 96109 w 98014"/>
                  <a:gd name="connsiteY2" fmla="*/ 0 h 369736"/>
                  <a:gd name="connsiteX3" fmla="*/ 98014 w 98014"/>
                  <a:gd name="connsiteY3" fmla="*/ 369736 h 369736"/>
                  <a:gd name="connsiteX4" fmla="*/ 0 w 98014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14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96109" y="0"/>
                    </a:lnTo>
                    <a:lnTo>
                      <a:pt x="98014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07D6AC30-D16A-4716-6D7B-F8115BFFF99E}"/>
                  </a:ext>
                </a:extLst>
              </p:cNvPr>
              <p:cNvSpPr/>
              <p:nvPr/>
            </p:nvSpPr>
            <p:spPr>
              <a:xfrm rot="6935991">
                <a:off x="1758149" y="-2319966"/>
                <a:ext cx="134594" cy="261994"/>
              </a:xfrm>
              <a:custGeom>
                <a:avLst/>
                <a:gdLst>
                  <a:gd name="connsiteX0" fmla="*/ 0 w 92720"/>
                  <a:gd name="connsiteY0" fmla="*/ 336106 h 336106"/>
                  <a:gd name="connsiteX1" fmla="*/ 1732 w 92720"/>
                  <a:gd name="connsiteY1" fmla="*/ 0 h 336106"/>
                  <a:gd name="connsiteX2" fmla="*/ 90988 w 92720"/>
                  <a:gd name="connsiteY2" fmla="*/ 0 h 336106"/>
                  <a:gd name="connsiteX3" fmla="*/ 92720 w 92720"/>
                  <a:gd name="connsiteY3" fmla="*/ 336106 h 336106"/>
                  <a:gd name="connsiteX4" fmla="*/ 0 w 92720"/>
                  <a:gd name="connsiteY4" fmla="*/ 336106 h 3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20" h="336106">
                    <a:moveTo>
                      <a:pt x="0" y="336106"/>
                    </a:moveTo>
                    <a:lnTo>
                      <a:pt x="1732" y="0"/>
                    </a:lnTo>
                    <a:lnTo>
                      <a:pt x="90988" y="0"/>
                    </a:lnTo>
                    <a:lnTo>
                      <a:pt x="92720" y="336106"/>
                    </a:lnTo>
                    <a:lnTo>
                      <a:pt x="0" y="33610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224" name="组合 223">
              <a:extLst>
                <a:ext uri="{FF2B5EF4-FFF2-40B4-BE49-F238E27FC236}">
                  <a16:creationId xmlns:a16="http://schemas.microsoft.com/office/drawing/2014/main" id="{30B3CD22-0C48-B833-D98D-85AB5A0CC510}"/>
                </a:ext>
              </a:extLst>
            </p:cNvPr>
            <p:cNvGrpSpPr/>
            <p:nvPr/>
          </p:nvGrpSpPr>
          <p:grpSpPr>
            <a:xfrm rot="2036174">
              <a:off x="2261731" y="-1452661"/>
              <a:ext cx="1260000" cy="180000"/>
              <a:chOff x="-39034" y="4155908"/>
              <a:chExt cx="1456292" cy="281928"/>
            </a:xfrm>
          </p:grpSpPr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5363FAE0-2665-48B0-AC46-2D1CCE921753}"/>
                  </a:ext>
                </a:extLst>
              </p:cNvPr>
              <p:cNvSpPr/>
              <p:nvPr/>
            </p:nvSpPr>
            <p:spPr>
              <a:xfrm rot="4884127">
                <a:off x="49854" y="4237267"/>
                <a:ext cx="111681" cy="289458"/>
              </a:xfrm>
              <a:custGeom>
                <a:avLst/>
                <a:gdLst>
                  <a:gd name="connsiteX0" fmla="*/ 0 w 108602"/>
                  <a:gd name="connsiteY0" fmla="*/ 369736 h 369736"/>
                  <a:gd name="connsiteX1" fmla="*/ 1905 w 108602"/>
                  <a:gd name="connsiteY1" fmla="*/ 0 h 369736"/>
                  <a:gd name="connsiteX2" fmla="*/ 106697 w 108602"/>
                  <a:gd name="connsiteY2" fmla="*/ 0 h 369736"/>
                  <a:gd name="connsiteX3" fmla="*/ 108602 w 108602"/>
                  <a:gd name="connsiteY3" fmla="*/ 369736 h 369736"/>
                  <a:gd name="connsiteX4" fmla="*/ 0 w 108602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602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106697" y="0"/>
                    </a:lnTo>
                    <a:lnTo>
                      <a:pt x="108602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8D02F3">
                      <a:alpha val="60000"/>
                    </a:srgbClr>
                  </a:gs>
                  <a:gs pos="0">
                    <a:srgbClr val="3AF4F8">
                      <a:alpha val="20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1D365EC6-A678-CBC8-76A7-1C3AC08BBA17}"/>
                  </a:ext>
                </a:extLst>
              </p:cNvPr>
              <p:cNvSpPr/>
              <p:nvPr/>
            </p:nvSpPr>
            <p:spPr>
              <a:xfrm rot="4884127">
                <a:off x="450247" y="4177140"/>
                <a:ext cx="106236" cy="289457"/>
              </a:xfrm>
              <a:custGeom>
                <a:avLst/>
                <a:gdLst>
                  <a:gd name="connsiteX0" fmla="*/ 0 w 103308"/>
                  <a:gd name="connsiteY0" fmla="*/ 369735 h 369735"/>
                  <a:gd name="connsiteX1" fmla="*/ 1905 w 103308"/>
                  <a:gd name="connsiteY1" fmla="*/ 0 h 369735"/>
                  <a:gd name="connsiteX2" fmla="*/ 101403 w 103308"/>
                  <a:gd name="connsiteY2" fmla="*/ 0 h 369735"/>
                  <a:gd name="connsiteX3" fmla="*/ 103308 w 103308"/>
                  <a:gd name="connsiteY3" fmla="*/ 369735 h 369735"/>
                  <a:gd name="connsiteX4" fmla="*/ 0 w 103308"/>
                  <a:gd name="connsiteY4" fmla="*/ 369735 h 369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8" h="369735">
                    <a:moveTo>
                      <a:pt x="0" y="369735"/>
                    </a:moveTo>
                    <a:lnTo>
                      <a:pt x="1905" y="0"/>
                    </a:lnTo>
                    <a:lnTo>
                      <a:pt x="101403" y="0"/>
                    </a:lnTo>
                    <a:lnTo>
                      <a:pt x="103308" y="369735"/>
                    </a:lnTo>
                    <a:lnTo>
                      <a:pt x="0" y="369735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8D02F3">
                      <a:alpha val="60000"/>
                    </a:srgbClr>
                  </a:gs>
                  <a:gs pos="0">
                    <a:srgbClr val="3AF4F8">
                      <a:alpha val="20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D2014B01-ABB6-A8FB-1BD6-DD4C4658D0E6}"/>
                  </a:ext>
                </a:extLst>
              </p:cNvPr>
              <p:cNvSpPr/>
              <p:nvPr/>
            </p:nvSpPr>
            <p:spPr>
              <a:xfrm rot="4884127">
                <a:off x="850641" y="4117012"/>
                <a:ext cx="100792" cy="289458"/>
              </a:xfrm>
              <a:custGeom>
                <a:avLst/>
                <a:gdLst>
                  <a:gd name="connsiteX0" fmla="*/ 0 w 98014"/>
                  <a:gd name="connsiteY0" fmla="*/ 369736 h 369736"/>
                  <a:gd name="connsiteX1" fmla="*/ 1905 w 98014"/>
                  <a:gd name="connsiteY1" fmla="*/ 0 h 369736"/>
                  <a:gd name="connsiteX2" fmla="*/ 96109 w 98014"/>
                  <a:gd name="connsiteY2" fmla="*/ 0 h 369736"/>
                  <a:gd name="connsiteX3" fmla="*/ 98014 w 98014"/>
                  <a:gd name="connsiteY3" fmla="*/ 369736 h 369736"/>
                  <a:gd name="connsiteX4" fmla="*/ 0 w 98014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14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96109" y="0"/>
                    </a:lnTo>
                    <a:lnTo>
                      <a:pt x="98014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8D02F3">
                      <a:alpha val="60000"/>
                    </a:srgbClr>
                  </a:gs>
                  <a:gs pos="0">
                    <a:srgbClr val="3AF4F8">
                      <a:alpha val="20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4945C291-99D4-E4E9-EA01-EB11042A766E}"/>
                  </a:ext>
                </a:extLst>
              </p:cNvPr>
              <p:cNvSpPr/>
              <p:nvPr/>
            </p:nvSpPr>
            <p:spPr>
              <a:xfrm rot="4884127">
                <a:off x="1238019" y="4072017"/>
                <a:ext cx="95348" cy="263130"/>
              </a:xfrm>
              <a:custGeom>
                <a:avLst/>
                <a:gdLst>
                  <a:gd name="connsiteX0" fmla="*/ 0 w 92720"/>
                  <a:gd name="connsiteY0" fmla="*/ 336106 h 336106"/>
                  <a:gd name="connsiteX1" fmla="*/ 1732 w 92720"/>
                  <a:gd name="connsiteY1" fmla="*/ 0 h 336106"/>
                  <a:gd name="connsiteX2" fmla="*/ 90988 w 92720"/>
                  <a:gd name="connsiteY2" fmla="*/ 0 h 336106"/>
                  <a:gd name="connsiteX3" fmla="*/ 92720 w 92720"/>
                  <a:gd name="connsiteY3" fmla="*/ 336106 h 336106"/>
                  <a:gd name="connsiteX4" fmla="*/ 0 w 92720"/>
                  <a:gd name="connsiteY4" fmla="*/ 336106 h 3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20" h="336106">
                    <a:moveTo>
                      <a:pt x="0" y="336106"/>
                    </a:moveTo>
                    <a:lnTo>
                      <a:pt x="1732" y="0"/>
                    </a:lnTo>
                    <a:lnTo>
                      <a:pt x="90988" y="0"/>
                    </a:lnTo>
                    <a:lnTo>
                      <a:pt x="92720" y="336106"/>
                    </a:lnTo>
                    <a:lnTo>
                      <a:pt x="0" y="336106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8D02F3">
                      <a:alpha val="60000"/>
                    </a:srgbClr>
                  </a:gs>
                  <a:gs pos="0">
                    <a:srgbClr val="3AF4F8">
                      <a:alpha val="20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225" name="组合 224">
              <a:extLst>
                <a:ext uri="{FF2B5EF4-FFF2-40B4-BE49-F238E27FC236}">
                  <a16:creationId xmlns:a16="http://schemas.microsoft.com/office/drawing/2014/main" id="{A02D2F42-EC21-95DD-CCA6-93B30564A6EB}"/>
                </a:ext>
              </a:extLst>
            </p:cNvPr>
            <p:cNvGrpSpPr/>
            <p:nvPr/>
          </p:nvGrpSpPr>
          <p:grpSpPr>
            <a:xfrm>
              <a:off x="127718" y="-4568233"/>
              <a:ext cx="2738024" cy="2224849"/>
              <a:chOff x="127718" y="-4568233"/>
              <a:chExt cx="2738024" cy="2224849"/>
            </a:xfrm>
          </p:grpSpPr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FE543B45-1F6D-C722-D2B7-464B8C0D9E95}"/>
                  </a:ext>
                </a:extLst>
              </p:cNvPr>
              <p:cNvSpPr/>
              <p:nvPr/>
            </p:nvSpPr>
            <p:spPr>
              <a:xfrm rot="7794670">
                <a:off x="165112" y="-4605627"/>
                <a:ext cx="242557" cy="317346"/>
              </a:xfrm>
              <a:custGeom>
                <a:avLst/>
                <a:gdLst>
                  <a:gd name="connsiteX0" fmla="*/ 0 w 124000"/>
                  <a:gd name="connsiteY0" fmla="*/ 308427 h 308427"/>
                  <a:gd name="connsiteX1" fmla="*/ 1589 w 124000"/>
                  <a:gd name="connsiteY1" fmla="*/ 0 h 308427"/>
                  <a:gd name="connsiteX2" fmla="*/ 122410 w 124000"/>
                  <a:gd name="connsiteY2" fmla="*/ 0 h 308427"/>
                  <a:gd name="connsiteX3" fmla="*/ 124000 w 124000"/>
                  <a:gd name="connsiteY3" fmla="*/ 308427 h 308427"/>
                  <a:gd name="connsiteX4" fmla="*/ 0 w 124000"/>
                  <a:gd name="connsiteY4" fmla="*/ 308427 h 308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000" h="308427">
                    <a:moveTo>
                      <a:pt x="0" y="308427"/>
                    </a:moveTo>
                    <a:lnTo>
                      <a:pt x="1589" y="0"/>
                    </a:lnTo>
                    <a:lnTo>
                      <a:pt x="122410" y="0"/>
                    </a:lnTo>
                    <a:lnTo>
                      <a:pt x="124000" y="308427"/>
                    </a:lnTo>
                    <a:lnTo>
                      <a:pt x="0" y="308427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5FDDF42A-D602-C387-780B-A4C454BBBC50}"/>
                  </a:ext>
                </a:extLst>
              </p:cNvPr>
              <p:cNvSpPr/>
              <p:nvPr/>
            </p:nvSpPr>
            <p:spPr>
              <a:xfrm rot="7794670">
                <a:off x="556529" y="-4320877"/>
                <a:ext cx="233436" cy="395024"/>
              </a:xfrm>
              <a:custGeom>
                <a:avLst/>
                <a:gdLst>
                  <a:gd name="connsiteX0" fmla="*/ 0 w 119337"/>
                  <a:gd name="connsiteY0" fmla="*/ 383922 h 383922"/>
                  <a:gd name="connsiteX1" fmla="*/ 1978 w 119337"/>
                  <a:gd name="connsiteY1" fmla="*/ 0 h 383922"/>
                  <a:gd name="connsiteX2" fmla="*/ 117359 w 119337"/>
                  <a:gd name="connsiteY2" fmla="*/ 0 h 383922"/>
                  <a:gd name="connsiteX3" fmla="*/ 119337 w 119337"/>
                  <a:gd name="connsiteY3" fmla="*/ 383922 h 383922"/>
                  <a:gd name="connsiteX4" fmla="*/ 0 w 119337"/>
                  <a:gd name="connsiteY4" fmla="*/ 383922 h 383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337" h="383922">
                    <a:moveTo>
                      <a:pt x="0" y="383922"/>
                    </a:moveTo>
                    <a:lnTo>
                      <a:pt x="1978" y="0"/>
                    </a:lnTo>
                    <a:lnTo>
                      <a:pt x="117359" y="0"/>
                    </a:lnTo>
                    <a:lnTo>
                      <a:pt x="119337" y="383922"/>
                    </a:lnTo>
                    <a:lnTo>
                      <a:pt x="0" y="383922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15BC0830-C293-68C8-9828-684F4908612A}"/>
                  </a:ext>
                </a:extLst>
              </p:cNvPr>
              <p:cNvSpPr/>
              <p:nvPr/>
            </p:nvSpPr>
            <p:spPr>
              <a:xfrm rot="7794670">
                <a:off x="972899" y="-3969754"/>
                <a:ext cx="222794" cy="380428"/>
              </a:xfrm>
              <a:custGeom>
                <a:avLst/>
                <a:gdLst>
                  <a:gd name="connsiteX0" fmla="*/ 0 w 113897"/>
                  <a:gd name="connsiteY0" fmla="*/ 369736 h 369736"/>
                  <a:gd name="connsiteX1" fmla="*/ 1906 w 113897"/>
                  <a:gd name="connsiteY1" fmla="*/ 0 h 369736"/>
                  <a:gd name="connsiteX2" fmla="*/ 111992 w 113897"/>
                  <a:gd name="connsiteY2" fmla="*/ 0 h 369736"/>
                  <a:gd name="connsiteX3" fmla="*/ 113897 w 113897"/>
                  <a:gd name="connsiteY3" fmla="*/ 369736 h 369736"/>
                  <a:gd name="connsiteX4" fmla="*/ 0 w 113897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897" h="369736">
                    <a:moveTo>
                      <a:pt x="0" y="369736"/>
                    </a:moveTo>
                    <a:lnTo>
                      <a:pt x="1906" y="0"/>
                    </a:lnTo>
                    <a:lnTo>
                      <a:pt x="111992" y="0"/>
                    </a:lnTo>
                    <a:lnTo>
                      <a:pt x="113897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16C0A28E-A440-657A-8971-09D8ABD6EB7A}"/>
                  </a:ext>
                </a:extLst>
              </p:cNvPr>
              <p:cNvSpPr/>
              <p:nvPr/>
            </p:nvSpPr>
            <p:spPr>
              <a:xfrm rot="7794670">
                <a:off x="1383528" y="-3630613"/>
                <a:ext cx="212437" cy="380428"/>
              </a:xfrm>
              <a:custGeom>
                <a:avLst/>
                <a:gdLst>
                  <a:gd name="connsiteX0" fmla="*/ 0 w 108602"/>
                  <a:gd name="connsiteY0" fmla="*/ 369736 h 369736"/>
                  <a:gd name="connsiteX1" fmla="*/ 1905 w 108602"/>
                  <a:gd name="connsiteY1" fmla="*/ 0 h 369736"/>
                  <a:gd name="connsiteX2" fmla="*/ 106697 w 108602"/>
                  <a:gd name="connsiteY2" fmla="*/ 0 h 369736"/>
                  <a:gd name="connsiteX3" fmla="*/ 108602 w 108602"/>
                  <a:gd name="connsiteY3" fmla="*/ 369736 h 369736"/>
                  <a:gd name="connsiteX4" fmla="*/ 0 w 108602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602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106697" y="0"/>
                    </a:lnTo>
                    <a:lnTo>
                      <a:pt x="108602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6C2F1B7D-D03C-7652-2500-056DF96ABB24}"/>
                  </a:ext>
                </a:extLst>
              </p:cNvPr>
              <p:cNvSpPr/>
              <p:nvPr/>
            </p:nvSpPr>
            <p:spPr>
              <a:xfrm rot="7794670">
                <a:off x="1794157" y="-3291470"/>
                <a:ext cx="202081" cy="380427"/>
              </a:xfrm>
              <a:custGeom>
                <a:avLst/>
                <a:gdLst>
                  <a:gd name="connsiteX0" fmla="*/ 0 w 103308"/>
                  <a:gd name="connsiteY0" fmla="*/ 369735 h 369735"/>
                  <a:gd name="connsiteX1" fmla="*/ 1905 w 103308"/>
                  <a:gd name="connsiteY1" fmla="*/ 0 h 369735"/>
                  <a:gd name="connsiteX2" fmla="*/ 101403 w 103308"/>
                  <a:gd name="connsiteY2" fmla="*/ 0 h 369735"/>
                  <a:gd name="connsiteX3" fmla="*/ 103308 w 103308"/>
                  <a:gd name="connsiteY3" fmla="*/ 369735 h 369735"/>
                  <a:gd name="connsiteX4" fmla="*/ 0 w 103308"/>
                  <a:gd name="connsiteY4" fmla="*/ 369735 h 369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8" h="369735">
                    <a:moveTo>
                      <a:pt x="0" y="369735"/>
                    </a:moveTo>
                    <a:lnTo>
                      <a:pt x="1905" y="0"/>
                    </a:lnTo>
                    <a:lnTo>
                      <a:pt x="101403" y="0"/>
                    </a:lnTo>
                    <a:lnTo>
                      <a:pt x="103308" y="369735"/>
                    </a:lnTo>
                    <a:lnTo>
                      <a:pt x="0" y="369735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A729D061-2341-7DC7-E171-8A79FA12FBFB}"/>
                  </a:ext>
                </a:extLst>
              </p:cNvPr>
              <p:cNvSpPr/>
              <p:nvPr/>
            </p:nvSpPr>
            <p:spPr>
              <a:xfrm rot="7794670">
                <a:off x="2204786" y="-2952327"/>
                <a:ext cx="191726" cy="380428"/>
              </a:xfrm>
              <a:custGeom>
                <a:avLst/>
                <a:gdLst>
                  <a:gd name="connsiteX0" fmla="*/ 0 w 98014"/>
                  <a:gd name="connsiteY0" fmla="*/ 369736 h 369736"/>
                  <a:gd name="connsiteX1" fmla="*/ 1905 w 98014"/>
                  <a:gd name="connsiteY1" fmla="*/ 0 h 369736"/>
                  <a:gd name="connsiteX2" fmla="*/ 96109 w 98014"/>
                  <a:gd name="connsiteY2" fmla="*/ 0 h 369736"/>
                  <a:gd name="connsiteX3" fmla="*/ 98014 w 98014"/>
                  <a:gd name="connsiteY3" fmla="*/ 369736 h 369736"/>
                  <a:gd name="connsiteX4" fmla="*/ 0 w 98014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14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96109" y="0"/>
                    </a:lnTo>
                    <a:lnTo>
                      <a:pt x="98014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7F1EB9B4-0A75-5E20-ED21-4133B2873667}"/>
                  </a:ext>
                </a:extLst>
              </p:cNvPr>
              <p:cNvSpPr/>
              <p:nvPr/>
            </p:nvSpPr>
            <p:spPr>
              <a:xfrm rot="7794670">
                <a:off x="2602145" y="-2606982"/>
                <a:ext cx="181370" cy="345825"/>
              </a:xfrm>
              <a:custGeom>
                <a:avLst/>
                <a:gdLst>
                  <a:gd name="connsiteX0" fmla="*/ 0 w 92720"/>
                  <a:gd name="connsiteY0" fmla="*/ 336106 h 336106"/>
                  <a:gd name="connsiteX1" fmla="*/ 1732 w 92720"/>
                  <a:gd name="connsiteY1" fmla="*/ 0 h 336106"/>
                  <a:gd name="connsiteX2" fmla="*/ 90988 w 92720"/>
                  <a:gd name="connsiteY2" fmla="*/ 0 h 336106"/>
                  <a:gd name="connsiteX3" fmla="*/ 92720 w 92720"/>
                  <a:gd name="connsiteY3" fmla="*/ 336106 h 336106"/>
                  <a:gd name="connsiteX4" fmla="*/ 0 w 92720"/>
                  <a:gd name="connsiteY4" fmla="*/ 336106 h 3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20" h="336106">
                    <a:moveTo>
                      <a:pt x="0" y="336106"/>
                    </a:moveTo>
                    <a:lnTo>
                      <a:pt x="1732" y="0"/>
                    </a:lnTo>
                    <a:lnTo>
                      <a:pt x="90988" y="0"/>
                    </a:lnTo>
                    <a:lnTo>
                      <a:pt x="92720" y="336106"/>
                    </a:lnTo>
                    <a:lnTo>
                      <a:pt x="0" y="33610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</p:grpSp>
        <p:sp>
          <p:nvSpPr>
            <p:cNvPr id="226" name="梯形 225">
              <a:extLst>
                <a:ext uri="{FF2B5EF4-FFF2-40B4-BE49-F238E27FC236}">
                  <a16:creationId xmlns:a16="http://schemas.microsoft.com/office/drawing/2014/main" id="{EDEB96C8-D7FD-CD24-0DBF-DED66D9A12B9}"/>
                </a:ext>
              </a:extLst>
            </p:cNvPr>
            <p:cNvSpPr/>
            <p:nvPr/>
          </p:nvSpPr>
          <p:spPr>
            <a:xfrm rot="7934233">
              <a:off x="571777" y="-3697913"/>
              <a:ext cx="188465" cy="598119"/>
            </a:xfrm>
            <a:prstGeom prst="trapezoid">
              <a:avLst>
                <a:gd name="adj" fmla="val 14010"/>
              </a:avLst>
            </a:prstGeom>
            <a:gradFill flip="none" rotWithShape="1">
              <a:gsLst>
                <a:gs pos="10000">
                  <a:srgbClr val="8D02F3">
                    <a:alpha val="30000"/>
                  </a:srgbClr>
                </a:gs>
                <a:gs pos="100000">
                  <a:srgbClr val="3AF4F8">
                    <a:alpha val="50000"/>
                  </a:srgbClr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>
                <a:rot lat="0" lon="20399984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</p:grpSp>
      <p:grpSp>
        <p:nvGrpSpPr>
          <p:cNvPr id="1062" name="组合 1061">
            <a:extLst>
              <a:ext uri="{FF2B5EF4-FFF2-40B4-BE49-F238E27FC236}">
                <a16:creationId xmlns:a16="http://schemas.microsoft.com/office/drawing/2014/main" id="{4B19AA64-09A5-142A-F08B-D6FB5372723B}"/>
              </a:ext>
            </a:extLst>
          </p:cNvPr>
          <p:cNvGrpSpPr/>
          <p:nvPr/>
        </p:nvGrpSpPr>
        <p:grpSpPr>
          <a:xfrm rot="186284" flipH="1">
            <a:off x="9749552" y="-142460"/>
            <a:ext cx="4265269" cy="5254002"/>
            <a:chOff x="-743538" y="-4568233"/>
            <a:chExt cx="4265269" cy="5254002"/>
          </a:xfrm>
        </p:grpSpPr>
        <p:sp>
          <p:nvSpPr>
            <p:cNvPr id="1063" name="梯形 1062">
              <a:extLst>
                <a:ext uri="{FF2B5EF4-FFF2-40B4-BE49-F238E27FC236}">
                  <a16:creationId xmlns:a16="http://schemas.microsoft.com/office/drawing/2014/main" id="{4B92A7E6-BFF0-EAED-3809-0A310EF3BC7A}"/>
                </a:ext>
              </a:extLst>
            </p:cNvPr>
            <p:cNvSpPr/>
            <p:nvPr/>
          </p:nvSpPr>
          <p:spPr>
            <a:xfrm rot="6318706">
              <a:off x="-145044" y="-2689149"/>
              <a:ext cx="264483" cy="1461472"/>
            </a:xfrm>
            <a:prstGeom prst="trapezoid">
              <a:avLst>
                <a:gd name="adj" fmla="val 14010"/>
              </a:avLst>
            </a:prstGeom>
            <a:gradFill flip="none" rotWithShape="1">
              <a:gsLst>
                <a:gs pos="10000">
                  <a:srgbClr val="8D02F3">
                    <a:alpha val="30000"/>
                  </a:srgbClr>
                </a:gs>
                <a:gs pos="100000">
                  <a:srgbClr val="3AF4F8">
                    <a:alpha val="50000"/>
                  </a:srgbClr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>
                <a:rot lat="0" lon="20399984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64" name="梯形 1063">
              <a:extLst>
                <a:ext uri="{FF2B5EF4-FFF2-40B4-BE49-F238E27FC236}">
                  <a16:creationId xmlns:a16="http://schemas.microsoft.com/office/drawing/2014/main" id="{FC0C2F3F-D965-AE8D-D1F9-FC1414A2B720}"/>
                </a:ext>
              </a:extLst>
            </p:cNvPr>
            <p:cNvSpPr/>
            <p:nvPr/>
          </p:nvSpPr>
          <p:spPr>
            <a:xfrm rot="5979578">
              <a:off x="2202129" y="-829210"/>
              <a:ext cx="256399" cy="1132035"/>
            </a:xfrm>
            <a:prstGeom prst="trapezoid">
              <a:avLst>
                <a:gd name="adj" fmla="val 14010"/>
              </a:avLst>
            </a:prstGeom>
            <a:gradFill flip="none" rotWithShape="1">
              <a:gsLst>
                <a:gs pos="10000">
                  <a:srgbClr val="8D02F3">
                    <a:alpha val="30000"/>
                  </a:srgbClr>
                </a:gs>
                <a:gs pos="100000">
                  <a:srgbClr val="3AF4F8">
                    <a:alpha val="50000"/>
                  </a:srgbClr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>
                <a:rot lat="0" lon="20399984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65" name="梯形 1064">
              <a:extLst>
                <a:ext uri="{FF2B5EF4-FFF2-40B4-BE49-F238E27FC236}">
                  <a16:creationId xmlns:a16="http://schemas.microsoft.com/office/drawing/2014/main" id="{37E6C673-29D2-B531-C47D-7CAB618D38F1}"/>
                </a:ext>
              </a:extLst>
            </p:cNvPr>
            <p:cNvSpPr/>
            <p:nvPr/>
          </p:nvSpPr>
          <p:spPr>
            <a:xfrm rot="5459640" flipH="1">
              <a:off x="1047394" y="78775"/>
              <a:ext cx="188351" cy="1025638"/>
            </a:xfrm>
            <a:prstGeom prst="trapezoid">
              <a:avLst>
                <a:gd name="adj" fmla="val 14010"/>
              </a:avLst>
            </a:prstGeom>
            <a:gradFill flip="none" rotWithShape="1">
              <a:gsLst>
                <a:gs pos="10000">
                  <a:srgbClr val="8D02F3">
                    <a:alpha val="30000"/>
                  </a:srgbClr>
                </a:gs>
                <a:gs pos="100000">
                  <a:srgbClr val="3AF4F8">
                    <a:alpha val="50000"/>
                  </a:srgbClr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>
                <a:rot lat="0" lon="20399984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1066" name="梯形 1065">
              <a:extLst>
                <a:ext uri="{FF2B5EF4-FFF2-40B4-BE49-F238E27FC236}">
                  <a16:creationId xmlns:a16="http://schemas.microsoft.com/office/drawing/2014/main" id="{A823F9EA-7143-22D8-C553-649526323EA8}"/>
                </a:ext>
              </a:extLst>
            </p:cNvPr>
            <p:cNvSpPr/>
            <p:nvPr/>
          </p:nvSpPr>
          <p:spPr>
            <a:xfrm rot="6318706">
              <a:off x="1608418" y="-1913689"/>
              <a:ext cx="324000" cy="840395"/>
            </a:xfrm>
            <a:prstGeom prst="trapezoid">
              <a:avLst>
                <a:gd name="adj" fmla="val 14010"/>
              </a:avLst>
            </a:prstGeom>
            <a:gradFill flip="none" rotWithShape="1">
              <a:gsLst>
                <a:gs pos="10000">
                  <a:srgbClr val="8D02F3">
                    <a:alpha val="30000"/>
                  </a:srgbClr>
                </a:gs>
                <a:gs pos="100000">
                  <a:srgbClr val="3AF4F8">
                    <a:alpha val="50000"/>
                  </a:srgbClr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>
                <a:rot lat="0" lon="20399984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grpSp>
          <p:nvGrpSpPr>
            <p:cNvPr id="1067" name="组合 1066">
              <a:extLst>
                <a:ext uri="{FF2B5EF4-FFF2-40B4-BE49-F238E27FC236}">
                  <a16:creationId xmlns:a16="http://schemas.microsoft.com/office/drawing/2014/main" id="{D94CD484-017F-E2AD-55EB-50D8C55EA33C}"/>
                </a:ext>
              </a:extLst>
            </p:cNvPr>
            <p:cNvGrpSpPr/>
            <p:nvPr/>
          </p:nvGrpSpPr>
          <p:grpSpPr>
            <a:xfrm>
              <a:off x="-90081" y="-1401199"/>
              <a:ext cx="2581320" cy="634742"/>
              <a:chOff x="-90081" y="-1401199"/>
              <a:chExt cx="2581320" cy="634742"/>
            </a:xfrm>
          </p:grpSpPr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1BB12131-DC7B-5511-9992-75DAFC66345A}"/>
                  </a:ext>
                </a:extLst>
              </p:cNvPr>
              <p:cNvSpPr/>
              <p:nvPr/>
            </p:nvSpPr>
            <p:spPr>
              <a:xfrm rot="6159815">
                <a:off x="-33109" y="-1458171"/>
                <a:ext cx="127515" cy="241460"/>
              </a:xfrm>
              <a:custGeom>
                <a:avLst/>
                <a:gdLst>
                  <a:gd name="connsiteX0" fmla="*/ 0 w 124000"/>
                  <a:gd name="connsiteY0" fmla="*/ 308427 h 308427"/>
                  <a:gd name="connsiteX1" fmla="*/ 1589 w 124000"/>
                  <a:gd name="connsiteY1" fmla="*/ 0 h 308427"/>
                  <a:gd name="connsiteX2" fmla="*/ 122410 w 124000"/>
                  <a:gd name="connsiteY2" fmla="*/ 0 h 308427"/>
                  <a:gd name="connsiteX3" fmla="*/ 124000 w 124000"/>
                  <a:gd name="connsiteY3" fmla="*/ 308427 h 308427"/>
                  <a:gd name="connsiteX4" fmla="*/ 0 w 124000"/>
                  <a:gd name="connsiteY4" fmla="*/ 308427 h 308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000" h="308427">
                    <a:moveTo>
                      <a:pt x="0" y="308427"/>
                    </a:moveTo>
                    <a:lnTo>
                      <a:pt x="1589" y="0"/>
                    </a:lnTo>
                    <a:lnTo>
                      <a:pt x="122410" y="0"/>
                    </a:lnTo>
                    <a:lnTo>
                      <a:pt x="124000" y="308427"/>
                    </a:lnTo>
                    <a:lnTo>
                      <a:pt x="0" y="308427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610103AC-C939-1726-7CF0-2773E3D988CE}"/>
                  </a:ext>
                </a:extLst>
              </p:cNvPr>
              <p:cNvSpPr/>
              <p:nvPr/>
            </p:nvSpPr>
            <p:spPr>
              <a:xfrm rot="6159815">
                <a:off x="343700" y="-1403596"/>
                <a:ext cx="122720" cy="300564"/>
              </a:xfrm>
              <a:custGeom>
                <a:avLst/>
                <a:gdLst>
                  <a:gd name="connsiteX0" fmla="*/ 0 w 119337"/>
                  <a:gd name="connsiteY0" fmla="*/ 383922 h 383922"/>
                  <a:gd name="connsiteX1" fmla="*/ 1978 w 119337"/>
                  <a:gd name="connsiteY1" fmla="*/ 0 h 383922"/>
                  <a:gd name="connsiteX2" fmla="*/ 117359 w 119337"/>
                  <a:gd name="connsiteY2" fmla="*/ 0 h 383922"/>
                  <a:gd name="connsiteX3" fmla="*/ 119337 w 119337"/>
                  <a:gd name="connsiteY3" fmla="*/ 383922 h 383922"/>
                  <a:gd name="connsiteX4" fmla="*/ 0 w 119337"/>
                  <a:gd name="connsiteY4" fmla="*/ 383922 h 383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337" h="383922">
                    <a:moveTo>
                      <a:pt x="0" y="383922"/>
                    </a:moveTo>
                    <a:lnTo>
                      <a:pt x="1978" y="0"/>
                    </a:lnTo>
                    <a:lnTo>
                      <a:pt x="117359" y="0"/>
                    </a:lnTo>
                    <a:lnTo>
                      <a:pt x="119337" y="383922"/>
                    </a:lnTo>
                    <a:lnTo>
                      <a:pt x="0" y="383922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CE3B047E-0658-2D78-2B9B-43909854BBD8}"/>
                  </a:ext>
                </a:extLst>
              </p:cNvPr>
              <p:cNvSpPr/>
              <p:nvPr/>
            </p:nvSpPr>
            <p:spPr>
              <a:xfrm rot="6159815">
                <a:off x="744323" y="-1308656"/>
                <a:ext cx="117126" cy="289458"/>
              </a:xfrm>
              <a:custGeom>
                <a:avLst/>
                <a:gdLst>
                  <a:gd name="connsiteX0" fmla="*/ 0 w 113897"/>
                  <a:gd name="connsiteY0" fmla="*/ 369736 h 369736"/>
                  <a:gd name="connsiteX1" fmla="*/ 1906 w 113897"/>
                  <a:gd name="connsiteY1" fmla="*/ 0 h 369736"/>
                  <a:gd name="connsiteX2" fmla="*/ 111992 w 113897"/>
                  <a:gd name="connsiteY2" fmla="*/ 0 h 369736"/>
                  <a:gd name="connsiteX3" fmla="*/ 113897 w 113897"/>
                  <a:gd name="connsiteY3" fmla="*/ 369736 h 369736"/>
                  <a:gd name="connsiteX4" fmla="*/ 0 w 113897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897" h="369736">
                    <a:moveTo>
                      <a:pt x="0" y="369736"/>
                    </a:moveTo>
                    <a:lnTo>
                      <a:pt x="1906" y="0"/>
                    </a:lnTo>
                    <a:lnTo>
                      <a:pt x="111992" y="0"/>
                    </a:lnTo>
                    <a:lnTo>
                      <a:pt x="113897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899967D9-5AB4-B1A8-1037-6B1BE63880CF}"/>
                  </a:ext>
                </a:extLst>
              </p:cNvPr>
              <p:cNvSpPr/>
              <p:nvPr/>
            </p:nvSpPr>
            <p:spPr>
              <a:xfrm rot="6159815">
                <a:off x="1139453" y="-1220486"/>
                <a:ext cx="111681" cy="289458"/>
              </a:xfrm>
              <a:custGeom>
                <a:avLst/>
                <a:gdLst>
                  <a:gd name="connsiteX0" fmla="*/ 0 w 108602"/>
                  <a:gd name="connsiteY0" fmla="*/ 369736 h 369736"/>
                  <a:gd name="connsiteX1" fmla="*/ 1905 w 108602"/>
                  <a:gd name="connsiteY1" fmla="*/ 0 h 369736"/>
                  <a:gd name="connsiteX2" fmla="*/ 106697 w 108602"/>
                  <a:gd name="connsiteY2" fmla="*/ 0 h 369736"/>
                  <a:gd name="connsiteX3" fmla="*/ 108602 w 108602"/>
                  <a:gd name="connsiteY3" fmla="*/ 369736 h 369736"/>
                  <a:gd name="connsiteX4" fmla="*/ 0 w 108602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602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106697" y="0"/>
                    </a:lnTo>
                    <a:lnTo>
                      <a:pt x="108602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1BE8AD1A-E899-63DA-80E4-8B0C29A286CB}"/>
                  </a:ext>
                </a:extLst>
              </p:cNvPr>
              <p:cNvSpPr/>
              <p:nvPr/>
            </p:nvSpPr>
            <p:spPr>
              <a:xfrm rot="6159815">
                <a:off x="1534583" y="-1132316"/>
                <a:ext cx="106236" cy="289457"/>
              </a:xfrm>
              <a:custGeom>
                <a:avLst/>
                <a:gdLst>
                  <a:gd name="connsiteX0" fmla="*/ 0 w 103308"/>
                  <a:gd name="connsiteY0" fmla="*/ 369735 h 369735"/>
                  <a:gd name="connsiteX1" fmla="*/ 1905 w 103308"/>
                  <a:gd name="connsiteY1" fmla="*/ 0 h 369735"/>
                  <a:gd name="connsiteX2" fmla="*/ 101403 w 103308"/>
                  <a:gd name="connsiteY2" fmla="*/ 0 h 369735"/>
                  <a:gd name="connsiteX3" fmla="*/ 103308 w 103308"/>
                  <a:gd name="connsiteY3" fmla="*/ 369735 h 369735"/>
                  <a:gd name="connsiteX4" fmla="*/ 0 w 103308"/>
                  <a:gd name="connsiteY4" fmla="*/ 369735 h 369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8" h="369735">
                    <a:moveTo>
                      <a:pt x="0" y="369735"/>
                    </a:moveTo>
                    <a:lnTo>
                      <a:pt x="1905" y="0"/>
                    </a:lnTo>
                    <a:lnTo>
                      <a:pt x="101403" y="0"/>
                    </a:lnTo>
                    <a:lnTo>
                      <a:pt x="103308" y="369735"/>
                    </a:lnTo>
                    <a:lnTo>
                      <a:pt x="0" y="369735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57F98F4F-BD21-2D80-5226-FFD8EC1D3C3D}"/>
                  </a:ext>
                </a:extLst>
              </p:cNvPr>
              <p:cNvSpPr/>
              <p:nvPr/>
            </p:nvSpPr>
            <p:spPr>
              <a:xfrm rot="6159815">
                <a:off x="1929713" y="-1044146"/>
                <a:ext cx="100792" cy="289458"/>
              </a:xfrm>
              <a:custGeom>
                <a:avLst/>
                <a:gdLst>
                  <a:gd name="connsiteX0" fmla="*/ 0 w 98014"/>
                  <a:gd name="connsiteY0" fmla="*/ 369736 h 369736"/>
                  <a:gd name="connsiteX1" fmla="*/ 1905 w 98014"/>
                  <a:gd name="connsiteY1" fmla="*/ 0 h 369736"/>
                  <a:gd name="connsiteX2" fmla="*/ 96109 w 98014"/>
                  <a:gd name="connsiteY2" fmla="*/ 0 h 369736"/>
                  <a:gd name="connsiteX3" fmla="*/ 98014 w 98014"/>
                  <a:gd name="connsiteY3" fmla="*/ 369736 h 369736"/>
                  <a:gd name="connsiteX4" fmla="*/ 0 w 98014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14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96109" y="0"/>
                    </a:lnTo>
                    <a:lnTo>
                      <a:pt x="98014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9EBFD06A-38D7-0979-8219-0B5500882188}"/>
                  </a:ext>
                </a:extLst>
              </p:cNvPr>
              <p:cNvSpPr/>
              <p:nvPr/>
            </p:nvSpPr>
            <p:spPr>
              <a:xfrm rot="6159815">
                <a:off x="2312000" y="-945696"/>
                <a:ext cx="95348" cy="263130"/>
              </a:xfrm>
              <a:custGeom>
                <a:avLst/>
                <a:gdLst>
                  <a:gd name="connsiteX0" fmla="*/ 0 w 92720"/>
                  <a:gd name="connsiteY0" fmla="*/ 336106 h 336106"/>
                  <a:gd name="connsiteX1" fmla="*/ 1732 w 92720"/>
                  <a:gd name="connsiteY1" fmla="*/ 0 h 336106"/>
                  <a:gd name="connsiteX2" fmla="*/ 90988 w 92720"/>
                  <a:gd name="connsiteY2" fmla="*/ 0 h 336106"/>
                  <a:gd name="connsiteX3" fmla="*/ 92720 w 92720"/>
                  <a:gd name="connsiteY3" fmla="*/ 336106 h 336106"/>
                  <a:gd name="connsiteX4" fmla="*/ 0 w 92720"/>
                  <a:gd name="connsiteY4" fmla="*/ 336106 h 3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20" h="336106">
                    <a:moveTo>
                      <a:pt x="0" y="336106"/>
                    </a:moveTo>
                    <a:lnTo>
                      <a:pt x="1732" y="0"/>
                    </a:lnTo>
                    <a:lnTo>
                      <a:pt x="90988" y="0"/>
                    </a:lnTo>
                    <a:lnTo>
                      <a:pt x="92720" y="336106"/>
                    </a:lnTo>
                    <a:lnTo>
                      <a:pt x="0" y="33610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1068" name="组合 1067">
              <a:extLst>
                <a:ext uri="{FF2B5EF4-FFF2-40B4-BE49-F238E27FC236}">
                  <a16:creationId xmlns:a16="http://schemas.microsoft.com/office/drawing/2014/main" id="{6E5377A6-C6D5-CC1E-6529-2A3E4D03BA0D}"/>
                </a:ext>
              </a:extLst>
            </p:cNvPr>
            <p:cNvGrpSpPr/>
            <p:nvPr/>
          </p:nvGrpSpPr>
          <p:grpSpPr>
            <a:xfrm>
              <a:off x="34364" y="-708015"/>
              <a:ext cx="1244631" cy="276144"/>
              <a:chOff x="34364" y="-708015"/>
              <a:chExt cx="1244631" cy="276144"/>
            </a:xfrm>
          </p:grpSpPr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2902943F-7A7B-40AC-AB82-FD06838C80D3}"/>
                  </a:ext>
                </a:extLst>
              </p:cNvPr>
              <p:cNvSpPr/>
              <p:nvPr/>
            </p:nvSpPr>
            <p:spPr>
              <a:xfrm rot="5974033">
                <a:off x="123933" y="-797584"/>
                <a:ext cx="71304" cy="250442"/>
              </a:xfrm>
              <a:custGeom>
                <a:avLst/>
                <a:gdLst>
                  <a:gd name="connsiteX0" fmla="*/ 0 w 108602"/>
                  <a:gd name="connsiteY0" fmla="*/ 369736 h 369736"/>
                  <a:gd name="connsiteX1" fmla="*/ 1905 w 108602"/>
                  <a:gd name="connsiteY1" fmla="*/ 0 h 369736"/>
                  <a:gd name="connsiteX2" fmla="*/ 106697 w 108602"/>
                  <a:gd name="connsiteY2" fmla="*/ 0 h 369736"/>
                  <a:gd name="connsiteX3" fmla="*/ 108602 w 108602"/>
                  <a:gd name="connsiteY3" fmla="*/ 369736 h 369736"/>
                  <a:gd name="connsiteX4" fmla="*/ 0 w 108602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602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106697" y="0"/>
                    </a:lnTo>
                    <a:lnTo>
                      <a:pt x="108602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0D5B3326-A2A0-9400-8C35-00B5EC187C00}"/>
                  </a:ext>
                </a:extLst>
              </p:cNvPr>
              <p:cNvSpPr/>
              <p:nvPr/>
            </p:nvSpPr>
            <p:spPr>
              <a:xfrm rot="5974033">
                <a:off x="464561" y="-726794"/>
                <a:ext cx="67828" cy="250441"/>
              </a:xfrm>
              <a:custGeom>
                <a:avLst/>
                <a:gdLst>
                  <a:gd name="connsiteX0" fmla="*/ 0 w 103308"/>
                  <a:gd name="connsiteY0" fmla="*/ 369735 h 369735"/>
                  <a:gd name="connsiteX1" fmla="*/ 1905 w 103308"/>
                  <a:gd name="connsiteY1" fmla="*/ 0 h 369735"/>
                  <a:gd name="connsiteX2" fmla="*/ 101403 w 103308"/>
                  <a:gd name="connsiteY2" fmla="*/ 0 h 369735"/>
                  <a:gd name="connsiteX3" fmla="*/ 103308 w 103308"/>
                  <a:gd name="connsiteY3" fmla="*/ 369735 h 369735"/>
                  <a:gd name="connsiteX4" fmla="*/ 0 w 103308"/>
                  <a:gd name="connsiteY4" fmla="*/ 369735 h 369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8" h="369735">
                    <a:moveTo>
                      <a:pt x="0" y="369735"/>
                    </a:moveTo>
                    <a:lnTo>
                      <a:pt x="1905" y="0"/>
                    </a:lnTo>
                    <a:lnTo>
                      <a:pt x="101403" y="0"/>
                    </a:lnTo>
                    <a:lnTo>
                      <a:pt x="103308" y="369735"/>
                    </a:lnTo>
                    <a:lnTo>
                      <a:pt x="0" y="369735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3E768E77-5EFA-F429-D511-31D70021E690}"/>
                  </a:ext>
                </a:extLst>
              </p:cNvPr>
              <p:cNvSpPr/>
              <p:nvPr/>
            </p:nvSpPr>
            <p:spPr>
              <a:xfrm rot="5974033">
                <a:off x="805189" y="-656004"/>
                <a:ext cx="64352" cy="250442"/>
              </a:xfrm>
              <a:custGeom>
                <a:avLst/>
                <a:gdLst>
                  <a:gd name="connsiteX0" fmla="*/ 0 w 98014"/>
                  <a:gd name="connsiteY0" fmla="*/ 369736 h 369736"/>
                  <a:gd name="connsiteX1" fmla="*/ 1905 w 98014"/>
                  <a:gd name="connsiteY1" fmla="*/ 0 h 369736"/>
                  <a:gd name="connsiteX2" fmla="*/ 96109 w 98014"/>
                  <a:gd name="connsiteY2" fmla="*/ 0 h 369736"/>
                  <a:gd name="connsiteX3" fmla="*/ 98014 w 98014"/>
                  <a:gd name="connsiteY3" fmla="*/ 369736 h 369736"/>
                  <a:gd name="connsiteX4" fmla="*/ 0 w 98014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14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96109" y="0"/>
                    </a:lnTo>
                    <a:lnTo>
                      <a:pt x="98014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A5F4E09D-A5F6-C3E2-C7C1-C49A8465DC94}"/>
                  </a:ext>
                </a:extLst>
              </p:cNvPr>
              <p:cNvSpPr/>
              <p:nvPr/>
            </p:nvSpPr>
            <p:spPr>
              <a:xfrm rot="5974033">
                <a:off x="1134726" y="-576141"/>
                <a:ext cx="60876" cy="227663"/>
              </a:xfrm>
              <a:custGeom>
                <a:avLst/>
                <a:gdLst>
                  <a:gd name="connsiteX0" fmla="*/ 0 w 92720"/>
                  <a:gd name="connsiteY0" fmla="*/ 336106 h 336106"/>
                  <a:gd name="connsiteX1" fmla="*/ 1732 w 92720"/>
                  <a:gd name="connsiteY1" fmla="*/ 0 h 336106"/>
                  <a:gd name="connsiteX2" fmla="*/ 90988 w 92720"/>
                  <a:gd name="connsiteY2" fmla="*/ 0 h 336106"/>
                  <a:gd name="connsiteX3" fmla="*/ 92720 w 92720"/>
                  <a:gd name="connsiteY3" fmla="*/ 336106 h 336106"/>
                  <a:gd name="connsiteX4" fmla="*/ 0 w 92720"/>
                  <a:gd name="connsiteY4" fmla="*/ 336106 h 3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20" h="336106">
                    <a:moveTo>
                      <a:pt x="0" y="336106"/>
                    </a:moveTo>
                    <a:lnTo>
                      <a:pt x="1732" y="0"/>
                    </a:lnTo>
                    <a:lnTo>
                      <a:pt x="90988" y="0"/>
                    </a:lnTo>
                    <a:lnTo>
                      <a:pt x="92720" y="336106"/>
                    </a:lnTo>
                    <a:lnTo>
                      <a:pt x="0" y="33610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1069" name="组合 1068">
              <a:extLst>
                <a:ext uri="{FF2B5EF4-FFF2-40B4-BE49-F238E27FC236}">
                  <a16:creationId xmlns:a16="http://schemas.microsoft.com/office/drawing/2014/main" id="{B4C49A13-0FCA-97E8-A7B0-DC202103D6B1}"/>
                </a:ext>
              </a:extLst>
            </p:cNvPr>
            <p:cNvGrpSpPr/>
            <p:nvPr/>
          </p:nvGrpSpPr>
          <p:grpSpPr>
            <a:xfrm rot="1067745">
              <a:off x="-334850" y="-177852"/>
              <a:ext cx="2766555" cy="747710"/>
              <a:chOff x="-672394" y="4619612"/>
              <a:chExt cx="2766555" cy="747710"/>
            </a:xfrm>
            <a:gradFill>
              <a:gsLst>
                <a:gs pos="10000">
                  <a:srgbClr val="8D02F3">
                    <a:alpha val="10000"/>
                  </a:srgbClr>
                </a:gs>
                <a:gs pos="100000">
                  <a:srgbClr val="3AF4F8">
                    <a:alpha val="30000"/>
                  </a:srgbClr>
                </a:gs>
              </a:gsLst>
              <a:lin ang="16200000" scaled="1"/>
            </a:gradFill>
            <a:scene3d>
              <a:camera prst="orthographicFront">
                <a:rot lat="0" lon="20399984" rev="0"/>
              </a:camera>
              <a:lightRig rig="threePt" dir="t"/>
            </a:scene3d>
          </p:grpSpPr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FA22CBAA-8461-2989-D04B-3FB43385DFB1}"/>
                  </a:ext>
                </a:extLst>
              </p:cNvPr>
              <p:cNvSpPr/>
              <p:nvPr/>
            </p:nvSpPr>
            <p:spPr>
              <a:xfrm rot="4487409">
                <a:off x="-636394" y="5259322"/>
                <a:ext cx="72000" cy="144000"/>
              </a:xfrm>
              <a:custGeom>
                <a:avLst/>
                <a:gdLst>
                  <a:gd name="connsiteX0" fmla="*/ 0 w 124000"/>
                  <a:gd name="connsiteY0" fmla="*/ 308427 h 308427"/>
                  <a:gd name="connsiteX1" fmla="*/ 1589 w 124000"/>
                  <a:gd name="connsiteY1" fmla="*/ 0 h 308427"/>
                  <a:gd name="connsiteX2" fmla="*/ 122410 w 124000"/>
                  <a:gd name="connsiteY2" fmla="*/ 0 h 308427"/>
                  <a:gd name="connsiteX3" fmla="*/ 124000 w 124000"/>
                  <a:gd name="connsiteY3" fmla="*/ 308427 h 308427"/>
                  <a:gd name="connsiteX4" fmla="*/ 0 w 124000"/>
                  <a:gd name="connsiteY4" fmla="*/ 308427 h 308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000" h="308427">
                    <a:moveTo>
                      <a:pt x="0" y="308427"/>
                    </a:moveTo>
                    <a:lnTo>
                      <a:pt x="1589" y="0"/>
                    </a:lnTo>
                    <a:lnTo>
                      <a:pt x="122410" y="0"/>
                    </a:lnTo>
                    <a:lnTo>
                      <a:pt x="124000" y="308427"/>
                    </a:lnTo>
                    <a:lnTo>
                      <a:pt x="0" y="30842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264B5A58-A175-8C29-EBAF-4059B8FA2E1C}"/>
                  </a:ext>
                </a:extLst>
              </p:cNvPr>
              <p:cNvSpPr/>
              <p:nvPr/>
            </p:nvSpPr>
            <p:spPr>
              <a:xfrm rot="4487409">
                <a:off x="-189463" y="5135401"/>
                <a:ext cx="72000" cy="144000"/>
              </a:xfrm>
              <a:custGeom>
                <a:avLst/>
                <a:gdLst>
                  <a:gd name="connsiteX0" fmla="*/ 0 w 119337"/>
                  <a:gd name="connsiteY0" fmla="*/ 383922 h 383922"/>
                  <a:gd name="connsiteX1" fmla="*/ 1978 w 119337"/>
                  <a:gd name="connsiteY1" fmla="*/ 0 h 383922"/>
                  <a:gd name="connsiteX2" fmla="*/ 117359 w 119337"/>
                  <a:gd name="connsiteY2" fmla="*/ 0 h 383922"/>
                  <a:gd name="connsiteX3" fmla="*/ 119337 w 119337"/>
                  <a:gd name="connsiteY3" fmla="*/ 383922 h 383922"/>
                  <a:gd name="connsiteX4" fmla="*/ 0 w 119337"/>
                  <a:gd name="connsiteY4" fmla="*/ 383922 h 383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337" h="383922">
                    <a:moveTo>
                      <a:pt x="0" y="383922"/>
                    </a:moveTo>
                    <a:lnTo>
                      <a:pt x="1978" y="0"/>
                    </a:lnTo>
                    <a:lnTo>
                      <a:pt x="117359" y="0"/>
                    </a:lnTo>
                    <a:lnTo>
                      <a:pt x="119337" y="383922"/>
                    </a:lnTo>
                    <a:lnTo>
                      <a:pt x="0" y="3839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211A5A5C-9272-6803-8EB8-D0C2AA8405CC}"/>
                  </a:ext>
                </a:extLst>
              </p:cNvPr>
              <p:cNvSpPr/>
              <p:nvPr/>
            </p:nvSpPr>
            <p:spPr>
              <a:xfrm rot="4487409">
                <a:off x="248900" y="5018098"/>
                <a:ext cx="72000" cy="144000"/>
              </a:xfrm>
              <a:custGeom>
                <a:avLst/>
                <a:gdLst>
                  <a:gd name="connsiteX0" fmla="*/ 0 w 113897"/>
                  <a:gd name="connsiteY0" fmla="*/ 369736 h 369736"/>
                  <a:gd name="connsiteX1" fmla="*/ 1906 w 113897"/>
                  <a:gd name="connsiteY1" fmla="*/ 0 h 369736"/>
                  <a:gd name="connsiteX2" fmla="*/ 111992 w 113897"/>
                  <a:gd name="connsiteY2" fmla="*/ 0 h 369736"/>
                  <a:gd name="connsiteX3" fmla="*/ 113897 w 113897"/>
                  <a:gd name="connsiteY3" fmla="*/ 369736 h 369736"/>
                  <a:gd name="connsiteX4" fmla="*/ 0 w 113897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897" h="369736">
                    <a:moveTo>
                      <a:pt x="0" y="369736"/>
                    </a:moveTo>
                    <a:lnTo>
                      <a:pt x="1906" y="0"/>
                    </a:lnTo>
                    <a:lnTo>
                      <a:pt x="111992" y="0"/>
                    </a:lnTo>
                    <a:lnTo>
                      <a:pt x="113897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2D2F6FB4-04CA-3BBC-F6F0-F4EE7031FFD5}"/>
                  </a:ext>
                </a:extLst>
              </p:cNvPr>
              <p:cNvSpPr/>
              <p:nvPr/>
            </p:nvSpPr>
            <p:spPr>
              <a:xfrm rot="4487409">
                <a:off x="687876" y="4903577"/>
                <a:ext cx="72000" cy="144000"/>
              </a:xfrm>
              <a:custGeom>
                <a:avLst/>
                <a:gdLst>
                  <a:gd name="connsiteX0" fmla="*/ 0 w 108602"/>
                  <a:gd name="connsiteY0" fmla="*/ 369736 h 369736"/>
                  <a:gd name="connsiteX1" fmla="*/ 1905 w 108602"/>
                  <a:gd name="connsiteY1" fmla="*/ 0 h 369736"/>
                  <a:gd name="connsiteX2" fmla="*/ 106697 w 108602"/>
                  <a:gd name="connsiteY2" fmla="*/ 0 h 369736"/>
                  <a:gd name="connsiteX3" fmla="*/ 108602 w 108602"/>
                  <a:gd name="connsiteY3" fmla="*/ 369736 h 369736"/>
                  <a:gd name="connsiteX4" fmla="*/ 0 w 108602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602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106697" y="0"/>
                    </a:lnTo>
                    <a:lnTo>
                      <a:pt x="108602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61F4CB65-7672-FAE4-C62C-8E170E63F337}"/>
                  </a:ext>
                </a:extLst>
              </p:cNvPr>
              <p:cNvSpPr/>
              <p:nvPr/>
            </p:nvSpPr>
            <p:spPr>
              <a:xfrm rot="4487409">
                <a:off x="1127520" y="4792055"/>
                <a:ext cx="72000" cy="144000"/>
              </a:xfrm>
              <a:custGeom>
                <a:avLst/>
                <a:gdLst>
                  <a:gd name="connsiteX0" fmla="*/ 0 w 103308"/>
                  <a:gd name="connsiteY0" fmla="*/ 369735 h 369735"/>
                  <a:gd name="connsiteX1" fmla="*/ 1905 w 103308"/>
                  <a:gd name="connsiteY1" fmla="*/ 0 h 369735"/>
                  <a:gd name="connsiteX2" fmla="*/ 101403 w 103308"/>
                  <a:gd name="connsiteY2" fmla="*/ 0 h 369735"/>
                  <a:gd name="connsiteX3" fmla="*/ 103308 w 103308"/>
                  <a:gd name="connsiteY3" fmla="*/ 369735 h 369735"/>
                  <a:gd name="connsiteX4" fmla="*/ 0 w 103308"/>
                  <a:gd name="connsiteY4" fmla="*/ 369735 h 369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8" h="369735">
                    <a:moveTo>
                      <a:pt x="0" y="369735"/>
                    </a:moveTo>
                    <a:lnTo>
                      <a:pt x="1905" y="0"/>
                    </a:lnTo>
                    <a:lnTo>
                      <a:pt x="101403" y="0"/>
                    </a:lnTo>
                    <a:lnTo>
                      <a:pt x="103308" y="369735"/>
                    </a:lnTo>
                    <a:lnTo>
                      <a:pt x="0" y="36973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185D5F6A-0EB6-DA90-E70B-DB7DC6313884}"/>
                  </a:ext>
                </a:extLst>
              </p:cNvPr>
              <p:cNvSpPr/>
              <p:nvPr/>
            </p:nvSpPr>
            <p:spPr>
              <a:xfrm rot="4487409">
                <a:off x="1567832" y="4683534"/>
                <a:ext cx="72000" cy="144000"/>
              </a:xfrm>
              <a:custGeom>
                <a:avLst/>
                <a:gdLst>
                  <a:gd name="connsiteX0" fmla="*/ 0 w 98014"/>
                  <a:gd name="connsiteY0" fmla="*/ 369736 h 369736"/>
                  <a:gd name="connsiteX1" fmla="*/ 1905 w 98014"/>
                  <a:gd name="connsiteY1" fmla="*/ 0 h 369736"/>
                  <a:gd name="connsiteX2" fmla="*/ 96109 w 98014"/>
                  <a:gd name="connsiteY2" fmla="*/ 0 h 369736"/>
                  <a:gd name="connsiteX3" fmla="*/ 98014 w 98014"/>
                  <a:gd name="connsiteY3" fmla="*/ 369736 h 369736"/>
                  <a:gd name="connsiteX4" fmla="*/ 0 w 98014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14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96109" y="0"/>
                    </a:lnTo>
                    <a:lnTo>
                      <a:pt x="98014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C670D1D8-437C-8C3E-DD02-45422BB61B24}"/>
                  </a:ext>
                </a:extLst>
              </p:cNvPr>
              <p:cNvSpPr/>
              <p:nvPr/>
            </p:nvSpPr>
            <p:spPr>
              <a:xfrm rot="4487409">
                <a:off x="1986161" y="4583612"/>
                <a:ext cx="72000" cy="144000"/>
              </a:xfrm>
              <a:custGeom>
                <a:avLst/>
                <a:gdLst>
                  <a:gd name="connsiteX0" fmla="*/ 0 w 92720"/>
                  <a:gd name="connsiteY0" fmla="*/ 336106 h 336106"/>
                  <a:gd name="connsiteX1" fmla="*/ 1732 w 92720"/>
                  <a:gd name="connsiteY1" fmla="*/ 0 h 336106"/>
                  <a:gd name="connsiteX2" fmla="*/ 90988 w 92720"/>
                  <a:gd name="connsiteY2" fmla="*/ 0 h 336106"/>
                  <a:gd name="connsiteX3" fmla="*/ 92720 w 92720"/>
                  <a:gd name="connsiteY3" fmla="*/ 336106 h 336106"/>
                  <a:gd name="connsiteX4" fmla="*/ 0 w 92720"/>
                  <a:gd name="connsiteY4" fmla="*/ 336106 h 3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20" h="336106">
                    <a:moveTo>
                      <a:pt x="0" y="336106"/>
                    </a:moveTo>
                    <a:lnTo>
                      <a:pt x="1732" y="0"/>
                    </a:lnTo>
                    <a:lnTo>
                      <a:pt x="90988" y="0"/>
                    </a:lnTo>
                    <a:lnTo>
                      <a:pt x="92720" y="336106"/>
                    </a:lnTo>
                    <a:lnTo>
                      <a:pt x="0" y="33610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1070" name="组合 1069">
              <a:extLst>
                <a:ext uri="{FF2B5EF4-FFF2-40B4-BE49-F238E27FC236}">
                  <a16:creationId xmlns:a16="http://schemas.microsoft.com/office/drawing/2014/main" id="{9A51DD04-E070-5673-33A1-4F2BFFB01188}"/>
                </a:ext>
              </a:extLst>
            </p:cNvPr>
            <p:cNvGrpSpPr/>
            <p:nvPr/>
          </p:nvGrpSpPr>
          <p:grpSpPr>
            <a:xfrm>
              <a:off x="-438239" y="-3305936"/>
              <a:ext cx="2394682" cy="1184264"/>
              <a:chOff x="-438239" y="-3305936"/>
              <a:chExt cx="2394682" cy="1184264"/>
            </a:xfrm>
          </p:grpSpPr>
          <p:sp>
            <p:nvSpPr>
              <p:cNvPr id="1085" name="任意多边形: 形状 1084">
                <a:extLst>
                  <a:ext uri="{FF2B5EF4-FFF2-40B4-BE49-F238E27FC236}">
                    <a16:creationId xmlns:a16="http://schemas.microsoft.com/office/drawing/2014/main" id="{2C5F631C-4F46-CFC6-FC2A-F256EFE7BBE0}"/>
                  </a:ext>
                </a:extLst>
              </p:cNvPr>
              <p:cNvSpPr/>
              <p:nvPr/>
            </p:nvSpPr>
            <p:spPr>
              <a:xfrm rot="6935991">
                <a:off x="-408029" y="-3336146"/>
                <a:ext cx="180000" cy="240419"/>
              </a:xfrm>
              <a:custGeom>
                <a:avLst/>
                <a:gdLst>
                  <a:gd name="connsiteX0" fmla="*/ 0 w 124000"/>
                  <a:gd name="connsiteY0" fmla="*/ 308427 h 308427"/>
                  <a:gd name="connsiteX1" fmla="*/ 1589 w 124000"/>
                  <a:gd name="connsiteY1" fmla="*/ 0 h 308427"/>
                  <a:gd name="connsiteX2" fmla="*/ 122410 w 124000"/>
                  <a:gd name="connsiteY2" fmla="*/ 0 h 308427"/>
                  <a:gd name="connsiteX3" fmla="*/ 124000 w 124000"/>
                  <a:gd name="connsiteY3" fmla="*/ 308427 h 308427"/>
                  <a:gd name="connsiteX4" fmla="*/ 0 w 124000"/>
                  <a:gd name="connsiteY4" fmla="*/ 308427 h 308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000" h="308427">
                    <a:moveTo>
                      <a:pt x="0" y="308427"/>
                    </a:moveTo>
                    <a:lnTo>
                      <a:pt x="1589" y="0"/>
                    </a:lnTo>
                    <a:lnTo>
                      <a:pt x="122410" y="0"/>
                    </a:lnTo>
                    <a:lnTo>
                      <a:pt x="124000" y="308427"/>
                    </a:lnTo>
                    <a:lnTo>
                      <a:pt x="0" y="308427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86" name="任意多边形: 形状 1085">
                <a:extLst>
                  <a:ext uri="{FF2B5EF4-FFF2-40B4-BE49-F238E27FC236}">
                    <a16:creationId xmlns:a16="http://schemas.microsoft.com/office/drawing/2014/main" id="{8BC3CB4D-2857-0E52-31BC-7E92977BB9C0}"/>
                  </a:ext>
                </a:extLst>
              </p:cNvPr>
              <p:cNvSpPr/>
              <p:nvPr/>
            </p:nvSpPr>
            <p:spPr>
              <a:xfrm rot="6935991">
                <a:off x="-60062" y="-3200476"/>
                <a:ext cx="173231" cy="299267"/>
              </a:xfrm>
              <a:custGeom>
                <a:avLst/>
                <a:gdLst>
                  <a:gd name="connsiteX0" fmla="*/ 0 w 119337"/>
                  <a:gd name="connsiteY0" fmla="*/ 383922 h 383922"/>
                  <a:gd name="connsiteX1" fmla="*/ 1978 w 119337"/>
                  <a:gd name="connsiteY1" fmla="*/ 0 h 383922"/>
                  <a:gd name="connsiteX2" fmla="*/ 117359 w 119337"/>
                  <a:gd name="connsiteY2" fmla="*/ 0 h 383922"/>
                  <a:gd name="connsiteX3" fmla="*/ 119337 w 119337"/>
                  <a:gd name="connsiteY3" fmla="*/ 383922 h 383922"/>
                  <a:gd name="connsiteX4" fmla="*/ 0 w 119337"/>
                  <a:gd name="connsiteY4" fmla="*/ 383922 h 383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337" h="383922">
                    <a:moveTo>
                      <a:pt x="0" y="383922"/>
                    </a:moveTo>
                    <a:lnTo>
                      <a:pt x="1978" y="0"/>
                    </a:lnTo>
                    <a:lnTo>
                      <a:pt x="117359" y="0"/>
                    </a:lnTo>
                    <a:lnTo>
                      <a:pt x="119337" y="383922"/>
                    </a:lnTo>
                    <a:lnTo>
                      <a:pt x="0" y="383922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87" name="任意多边形: 形状 1086">
                <a:extLst>
                  <a:ext uri="{FF2B5EF4-FFF2-40B4-BE49-F238E27FC236}">
                    <a16:creationId xmlns:a16="http://schemas.microsoft.com/office/drawing/2014/main" id="{61744C94-FC6D-01E7-F9F6-4E3F2F8AFC60}"/>
                  </a:ext>
                </a:extLst>
              </p:cNvPr>
              <p:cNvSpPr/>
              <p:nvPr/>
            </p:nvSpPr>
            <p:spPr>
              <a:xfrm rot="6935991">
                <a:off x="310018" y="-3019529"/>
                <a:ext cx="165334" cy="288209"/>
              </a:xfrm>
              <a:custGeom>
                <a:avLst/>
                <a:gdLst>
                  <a:gd name="connsiteX0" fmla="*/ 0 w 113897"/>
                  <a:gd name="connsiteY0" fmla="*/ 369736 h 369736"/>
                  <a:gd name="connsiteX1" fmla="*/ 1906 w 113897"/>
                  <a:gd name="connsiteY1" fmla="*/ 0 h 369736"/>
                  <a:gd name="connsiteX2" fmla="*/ 111992 w 113897"/>
                  <a:gd name="connsiteY2" fmla="*/ 0 h 369736"/>
                  <a:gd name="connsiteX3" fmla="*/ 113897 w 113897"/>
                  <a:gd name="connsiteY3" fmla="*/ 369736 h 369736"/>
                  <a:gd name="connsiteX4" fmla="*/ 0 w 113897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897" h="369736">
                    <a:moveTo>
                      <a:pt x="0" y="369736"/>
                    </a:moveTo>
                    <a:lnTo>
                      <a:pt x="1906" y="0"/>
                    </a:lnTo>
                    <a:lnTo>
                      <a:pt x="111992" y="0"/>
                    </a:lnTo>
                    <a:lnTo>
                      <a:pt x="113897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AAA77FB1-B4EF-2B5B-4A03-BFEDA178FCB1}"/>
                  </a:ext>
                </a:extLst>
              </p:cNvPr>
              <p:cNvSpPr/>
              <p:nvPr/>
            </p:nvSpPr>
            <p:spPr>
              <a:xfrm rot="6935991">
                <a:off x="675006" y="-2846500"/>
                <a:ext cx="157648" cy="288209"/>
              </a:xfrm>
              <a:custGeom>
                <a:avLst/>
                <a:gdLst>
                  <a:gd name="connsiteX0" fmla="*/ 0 w 108602"/>
                  <a:gd name="connsiteY0" fmla="*/ 369736 h 369736"/>
                  <a:gd name="connsiteX1" fmla="*/ 1905 w 108602"/>
                  <a:gd name="connsiteY1" fmla="*/ 0 h 369736"/>
                  <a:gd name="connsiteX2" fmla="*/ 106697 w 108602"/>
                  <a:gd name="connsiteY2" fmla="*/ 0 h 369736"/>
                  <a:gd name="connsiteX3" fmla="*/ 108602 w 108602"/>
                  <a:gd name="connsiteY3" fmla="*/ 369736 h 369736"/>
                  <a:gd name="connsiteX4" fmla="*/ 0 w 108602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602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106697" y="0"/>
                    </a:lnTo>
                    <a:lnTo>
                      <a:pt x="108602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ACBD0E41-F409-7849-AF7A-19BD4355138F}"/>
                  </a:ext>
                </a:extLst>
              </p:cNvPr>
              <p:cNvSpPr/>
              <p:nvPr/>
            </p:nvSpPr>
            <p:spPr>
              <a:xfrm rot="6935991">
                <a:off x="1039993" y="-2673470"/>
                <a:ext cx="149963" cy="288208"/>
              </a:xfrm>
              <a:custGeom>
                <a:avLst/>
                <a:gdLst>
                  <a:gd name="connsiteX0" fmla="*/ 0 w 103308"/>
                  <a:gd name="connsiteY0" fmla="*/ 369735 h 369735"/>
                  <a:gd name="connsiteX1" fmla="*/ 1905 w 103308"/>
                  <a:gd name="connsiteY1" fmla="*/ 0 h 369735"/>
                  <a:gd name="connsiteX2" fmla="*/ 101403 w 103308"/>
                  <a:gd name="connsiteY2" fmla="*/ 0 h 369735"/>
                  <a:gd name="connsiteX3" fmla="*/ 103308 w 103308"/>
                  <a:gd name="connsiteY3" fmla="*/ 369735 h 369735"/>
                  <a:gd name="connsiteX4" fmla="*/ 0 w 103308"/>
                  <a:gd name="connsiteY4" fmla="*/ 369735 h 369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8" h="369735">
                    <a:moveTo>
                      <a:pt x="0" y="369735"/>
                    </a:moveTo>
                    <a:lnTo>
                      <a:pt x="1905" y="0"/>
                    </a:lnTo>
                    <a:lnTo>
                      <a:pt x="101403" y="0"/>
                    </a:lnTo>
                    <a:lnTo>
                      <a:pt x="103308" y="369735"/>
                    </a:lnTo>
                    <a:lnTo>
                      <a:pt x="0" y="369735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CB26751B-3FC2-9888-214E-AAC811E6B9E3}"/>
                  </a:ext>
                </a:extLst>
              </p:cNvPr>
              <p:cNvSpPr/>
              <p:nvPr/>
            </p:nvSpPr>
            <p:spPr>
              <a:xfrm rot="6935991">
                <a:off x="1404981" y="-2500440"/>
                <a:ext cx="142278" cy="288209"/>
              </a:xfrm>
              <a:custGeom>
                <a:avLst/>
                <a:gdLst>
                  <a:gd name="connsiteX0" fmla="*/ 0 w 98014"/>
                  <a:gd name="connsiteY0" fmla="*/ 369736 h 369736"/>
                  <a:gd name="connsiteX1" fmla="*/ 1905 w 98014"/>
                  <a:gd name="connsiteY1" fmla="*/ 0 h 369736"/>
                  <a:gd name="connsiteX2" fmla="*/ 96109 w 98014"/>
                  <a:gd name="connsiteY2" fmla="*/ 0 h 369736"/>
                  <a:gd name="connsiteX3" fmla="*/ 98014 w 98014"/>
                  <a:gd name="connsiteY3" fmla="*/ 369736 h 369736"/>
                  <a:gd name="connsiteX4" fmla="*/ 0 w 98014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14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96109" y="0"/>
                    </a:lnTo>
                    <a:lnTo>
                      <a:pt x="98014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DF082B12-9636-FE7B-48DC-FEC5EAC1DB48}"/>
                  </a:ext>
                </a:extLst>
              </p:cNvPr>
              <p:cNvSpPr/>
              <p:nvPr/>
            </p:nvSpPr>
            <p:spPr>
              <a:xfrm rot="6935991">
                <a:off x="1758149" y="-2319966"/>
                <a:ext cx="134594" cy="261994"/>
              </a:xfrm>
              <a:custGeom>
                <a:avLst/>
                <a:gdLst>
                  <a:gd name="connsiteX0" fmla="*/ 0 w 92720"/>
                  <a:gd name="connsiteY0" fmla="*/ 336106 h 336106"/>
                  <a:gd name="connsiteX1" fmla="*/ 1732 w 92720"/>
                  <a:gd name="connsiteY1" fmla="*/ 0 h 336106"/>
                  <a:gd name="connsiteX2" fmla="*/ 90988 w 92720"/>
                  <a:gd name="connsiteY2" fmla="*/ 0 h 336106"/>
                  <a:gd name="connsiteX3" fmla="*/ 92720 w 92720"/>
                  <a:gd name="connsiteY3" fmla="*/ 336106 h 336106"/>
                  <a:gd name="connsiteX4" fmla="*/ 0 w 92720"/>
                  <a:gd name="connsiteY4" fmla="*/ 336106 h 3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20" h="336106">
                    <a:moveTo>
                      <a:pt x="0" y="336106"/>
                    </a:moveTo>
                    <a:lnTo>
                      <a:pt x="1732" y="0"/>
                    </a:lnTo>
                    <a:lnTo>
                      <a:pt x="90988" y="0"/>
                    </a:lnTo>
                    <a:lnTo>
                      <a:pt x="92720" y="336106"/>
                    </a:lnTo>
                    <a:lnTo>
                      <a:pt x="0" y="33610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1071" name="组合 1070">
              <a:extLst>
                <a:ext uri="{FF2B5EF4-FFF2-40B4-BE49-F238E27FC236}">
                  <a16:creationId xmlns:a16="http://schemas.microsoft.com/office/drawing/2014/main" id="{FAF6BD62-9420-AD2D-D4B2-F4BE92A89AC9}"/>
                </a:ext>
              </a:extLst>
            </p:cNvPr>
            <p:cNvGrpSpPr/>
            <p:nvPr/>
          </p:nvGrpSpPr>
          <p:grpSpPr>
            <a:xfrm rot="2036174">
              <a:off x="2261731" y="-1452661"/>
              <a:ext cx="1260000" cy="180000"/>
              <a:chOff x="-39034" y="4155908"/>
              <a:chExt cx="1456292" cy="281928"/>
            </a:xfrm>
          </p:grpSpPr>
          <p:sp>
            <p:nvSpPr>
              <p:cNvPr id="1081" name="任意多边形: 形状 1080">
                <a:extLst>
                  <a:ext uri="{FF2B5EF4-FFF2-40B4-BE49-F238E27FC236}">
                    <a16:creationId xmlns:a16="http://schemas.microsoft.com/office/drawing/2014/main" id="{BA1DC123-EEB7-BABF-D387-FDBD55ED3429}"/>
                  </a:ext>
                </a:extLst>
              </p:cNvPr>
              <p:cNvSpPr/>
              <p:nvPr/>
            </p:nvSpPr>
            <p:spPr>
              <a:xfrm rot="4884127">
                <a:off x="49854" y="4237267"/>
                <a:ext cx="111681" cy="289458"/>
              </a:xfrm>
              <a:custGeom>
                <a:avLst/>
                <a:gdLst>
                  <a:gd name="connsiteX0" fmla="*/ 0 w 108602"/>
                  <a:gd name="connsiteY0" fmla="*/ 369736 h 369736"/>
                  <a:gd name="connsiteX1" fmla="*/ 1905 w 108602"/>
                  <a:gd name="connsiteY1" fmla="*/ 0 h 369736"/>
                  <a:gd name="connsiteX2" fmla="*/ 106697 w 108602"/>
                  <a:gd name="connsiteY2" fmla="*/ 0 h 369736"/>
                  <a:gd name="connsiteX3" fmla="*/ 108602 w 108602"/>
                  <a:gd name="connsiteY3" fmla="*/ 369736 h 369736"/>
                  <a:gd name="connsiteX4" fmla="*/ 0 w 108602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602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106697" y="0"/>
                    </a:lnTo>
                    <a:lnTo>
                      <a:pt x="108602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8D02F3">
                      <a:alpha val="60000"/>
                    </a:srgbClr>
                  </a:gs>
                  <a:gs pos="0">
                    <a:srgbClr val="3AF4F8">
                      <a:alpha val="20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82" name="任意多边形: 形状 1081">
                <a:extLst>
                  <a:ext uri="{FF2B5EF4-FFF2-40B4-BE49-F238E27FC236}">
                    <a16:creationId xmlns:a16="http://schemas.microsoft.com/office/drawing/2014/main" id="{26FCF695-4397-3F94-14A7-9E4045CC76EA}"/>
                  </a:ext>
                </a:extLst>
              </p:cNvPr>
              <p:cNvSpPr/>
              <p:nvPr/>
            </p:nvSpPr>
            <p:spPr>
              <a:xfrm rot="4884127">
                <a:off x="450247" y="4177140"/>
                <a:ext cx="106236" cy="289457"/>
              </a:xfrm>
              <a:custGeom>
                <a:avLst/>
                <a:gdLst>
                  <a:gd name="connsiteX0" fmla="*/ 0 w 103308"/>
                  <a:gd name="connsiteY0" fmla="*/ 369735 h 369735"/>
                  <a:gd name="connsiteX1" fmla="*/ 1905 w 103308"/>
                  <a:gd name="connsiteY1" fmla="*/ 0 h 369735"/>
                  <a:gd name="connsiteX2" fmla="*/ 101403 w 103308"/>
                  <a:gd name="connsiteY2" fmla="*/ 0 h 369735"/>
                  <a:gd name="connsiteX3" fmla="*/ 103308 w 103308"/>
                  <a:gd name="connsiteY3" fmla="*/ 369735 h 369735"/>
                  <a:gd name="connsiteX4" fmla="*/ 0 w 103308"/>
                  <a:gd name="connsiteY4" fmla="*/ 369735 h 369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8" h="369735">
                    <a:moveTo>
                      <a:pt x="0" y="369735"/>
                    </a:moveTo>
                    <a:lnTo>
                      <a:pt x="1905" y="0"/>
                    </a:lnTo>
                    <a:lnTo>
                      <a:pt x="101403" y="0"/>
                    </a:lnTo>
                    <a:lnTo>
                      <a:pt x="103308" y="369735"/>
                    </a:lnTo>
                    <a:lnTo>
                      <a:pt x="0" y="369735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8D02F3">
                      <a:alpha val="60000"/>
                    </a:srgbClr>
                  </a:gs>
                  <a:gs pos="0">
                    <a:srgbClr val="3AF4F8">
                      <a:alpha val="20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83" name="任意多边形: 形状 1082">
                <a:extLst>
                  <a:ext uri="{FF2B5EF4-FFF2-40B4-BE49-F238E27FC236}">
                    <a16:creationId xmlns:a16="http://schemas.microsoft.com/office/drawing/2014/main" id="{4B4B167A-3E94-DE57-F02C-05FB0E0AF430}"/>
                  </a:ext>
                </a:extLst>
              </p:cNvPr>
              <p:cNvSpPr/>
              <p:nvPr/>
            </p:nvSpPr>
            <p:spPr>
              <a:xfrm rot="4884127">
                <a:off x="850641" y="4117012"/>
                <a:ext cx="100792" cy="289458"/>
              </a:xfrm>
              <a:custGeom>
                <a:avLst/>
                <a:gdLst>
                  <a:gd name="connsiteX0" fmla="*/ 0 w 98014"/>
                  <a:gd name="connsiteY0" fmla="*/ 369736 h 369736"/>
                  <a:gd name="connsiteX1" fmla="*/ 1905 w 98014"/>
                  <a:gd name="connsiteY1" fmla="*/ 0 h 369736"/>
                  <a:gd name="connsiteX2" fmla="*/ 96109 w 98014"/>
                  <a:gd name="connsiteY2" fmla="*/ 0 h 369736"/>
                  <a:gd name="connsiteX3" fmla="*/ 98014 w 98014"/>
                  <a:gd name="connsiteY3" fmla="*/ 369736 h 369736"/>
                  <a:gd name="connsiteX4" fmla="*/ 0 w 98014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14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96109" y="0"/>
                    </a:lnTo>
                    <a:lnTo>
                      <a:pt x="98014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8D02F3">
                      <a:alpha val="60000"/>
                    </a:srgbClr>
                  </a:gs>
                  <a:gs pos="0">
                    <a:srgbClr val="3AF4F8">
                      <a:alpha val="20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84" name="任意多边形: 形状 1083">
                <a:extLst>
                  <a:ext uri="{FF2B5EF4-FFF2-40B4-BE49-F238E27FC236}">
                    <a16:creationId xmlns:a16="http://schemas.microsoft.com/office/drawing/2014/main" id="{D564E9B1-F575-17F1-939D-8AEB50D562A3}"/>
                  </a:ext>
                </a:extLst>
              </p:cNvPr>
              <p:cNvSpPr/>
              <p:nvPr/>
            </p:nvSpPr>
            <p:spPr>
              <a:xfrm rot="4884127">
                <a:off x="1238019" y="4072017"/>
                <a:ext cx="95348" cy="263130"/>
              </a:xfrm>
              <a:custGeom>
                <a:avLst/>
                <a:gdLst>
                  <a:gd name="connsiteX0" fmla="*/ 0 w 92720"/>
                  <a:gd name="connsiteY0" fmla="*/ 336106 h 336106"/>
                  <a:gd name="connsiteX1" fmla="*/ 1732 w 92720"/>
                  <a:gd name="connsiteY1" fmla="*/ 0 h 336106"/>
                  <a:gd name="connsiteX2" fmla="*/ 90988 w 92720"/>
                  <a:gd name="connsiteY2" fmla="*/ 0 h 336106"/>
                  <a:gd name="connsiteX3" fmla="*/ 92720 w 92720"/>
                  <a:gd name="connsiteY3" fmla="*/ 336106 h 336106"/>
                  <a:gd name="connsiteX4" fmla="*/ 0 w 92720"/>
                  <a:gd name="connsiteY4" fmla="*/ 336106 h 3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20" h="336106">
                    <a:moveTo>
                      <a:pt x="0" y="336106"/>
                    </a:moveTo>
                    <a:lnTo>
                      <a:pt x="1732" y="0"/>
                    </a:lnTo>
                    <a:lnTo>
                      <a:pt x="90988" y="0"/>
                    </a:lnTo>
                    <a:lnTo>
                      <a:pt x="92720" y="336106"/>
                    </a:lnTo>
                    <a:lnTo>
                      <a:pt x="0" y="336106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8D02F3">
                      <a:alpha val="60000"/>
                    </a:srgbClr>
                  </a:gs>
                  <a:gs pos="0">
                    <a:srgbClr val="3AF4F8">
                      <a:alpha val="20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1072" name="组合 1071">
              <a:extLst>
                <a:ext uri="{FF2B5EF4-FFF2-40B4-BE49-F238E27FC236}">
                  <a16:creationId xmlns:a16="http://schemas.microsoft.com/office/drawing/2014/main" id="{529714F3-D91D-DD0A-D146-F960B181FDC1}"/>
                </a:ext>
              </a:extLst>
            </p:cNvPr>
            <p:cNvGrpSpPr/>
            <p:nvPr/>
          </p:nvGrpSpPr>
          <p:grpSpPr>
            <a:xfrm>
              <a:off x="127718" y="-4568233"/>
              <a:ext cx="2738024" cy="2224849"/>
              <a:chOff x="127718" y="-4568233"/>
              <a:chExt cx="2738024" cy="2224849"/>
            </a:xfrm>
          </p:grpSpPr>
          <p:sp>
            <p:nvSpPr>
              <p:cNvPr id="1074" name="任意多边形: 形状 1073">
                <a:extLst>
                  <a:ext uri="{FF2B5EF4-FFF2-40B4-BE49-F238E27FC236}">
                    <a16:creationId xmlns:a16="http://schemas.microsoft.com/office/drawing/2014/main" id="{24DAFBDF-3779-11F6-76D6-444CECA2B44F}"/>
                  </a:ext>
                </a:extLst>
              </p:cNvPr>
              <p:cNvSpPr/>
              <p:nvPr/>
            </p:nvSpPr>
            <p:spPr>
              <a:xfrm rot="7794670">
                <a:off x="165112" y="-4605627"/>
                <a:ext cx="242557" cy="317346"/>
              </a:xfrm>
              <a:custGeom>
                <a:avLst/>
                <a:gdLst>
                  <a:gd name="connsiteX0" fmla="*/ 0 w 124000"/>
                  <a:gd name="connsiteY0" fmla="*/ 308427 h 308427"/>
                  <a:gd name="connsiteX1" fmla="*/ 1589 w 124000"/>
                  <a:gd name="connsiteY1" fmla="*/ 0 h 308427"/>
                  <a:gd name="connsiteX2" fmla="*/ 122410 w 124000"/>
                  <a:gd name="connsiteY2" fmla="*/ 0 h 308427"/>
                  <a:gd name="connsiteX3" fmla="*/ 124000 w 124000"/>
                  <a:gd name="connsiteY3" fmla="*/ 308427 h 308427"/>
                  <a:gd name="connsiteX4" fmla="*/ 0 w 124000"/>
                  <a:gd name="connsiteY4" fmla="*/ 308427 h 308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000" h="308427">
                    <a:moveTo>
                      <a:pt x="0" y="308427"/>
                    </a:moveTo>
                    <a:lnTo>
                      <a:pt x="1589" y="0"/>
                    </a:lnTo>
                    <a:lnTo>
                      <a:pt x="122410" y="0"/>
                    </a:lnTo>
                    <a:lnTo>
                      <a:pt x="124000" y="308427"/>
                    </a:lnTo>
                    <a:lnTo>
                      <a:pt x="0" y="308427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75" name="任意多边形: 形状 1074">
                <a:extLst>
                  <a:ext uri="{FF2B5EF4-FFF2-40B4-BE49-F238E27FC236}">
                    <a16:creationId xmlns:a16="http://schemas.microsoft.com/office/drawing/2014/main" id="{E04D4203-12B8-761A-BB9E-463C862006B5}"/>
                  </a:ext>
                </a:extLst>
              </p:cNvPr>
              <p:cNvSpPr/>
              <p:nvPr/>
            </p:nvSpPr>
            <p:spPr>
              <a:xfrm rot="7794670">
                <a:off x="556529" y="-4320877"/>
                <a:ext cx="233436" cy="395024"/>
              </a:xfrm>
              <a:custGeom>
                <a:avLst/>
                <a:gdLst>
                  <a:gd name="connsiteX0" fmla="*/ 0 w 119337"/>
                  <a:gd name="connsiteY0" fmla="*/ 383922 h 383922"/>
                  <a:gd name="connsiteX1" fmla="*/ 1978 w 119337"/>
                  <a:gd name="connsiteY1" fmla="*/ 0 h 383922"/>
                  <a:gd name="connsiteX2" fmla="*/ 117359 w 119337"/>
                  <a:gd name="connsiteY2" fmla="*/ 0 h 383922"/>
                  <a:gd name="connsiteX3" fmla="*/ 119337 w 119337"/>
                  <a:gd name="connsiteY3" fmla="*/ 383922 h 383922"/>
                  <a:gd name="connsiteX4" fmla="*/ 0 w 119337"/>
                  <a:gd name="connsiteY4" fmla="*/ 383922 h 383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337" h="383922">
                    <a:moveTo>
                      <a:pt x="0" y="383922"/>
                    </a:moveTo>
                    <a:lnTo>
                      <a:pt x="1978" y="0"/>
                    </a:lnTo>
                    <a:lnTo>
                      <a:pt x="117359" y="0"/>
                    </a:lnTo>
                    <a:lnTo>
                      <a:pt x="119337" y="383922"/>
                    </a:lnTo>
                    <a:lnTo>
                      <a:pt x="0" y="383922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76" name="任意多边形: 形状 1075">
                <a:extLst>
                  <a:ext uri="{FF2B5EF4-FFF2-40B4-BE49-F238E27FC236}">
                    <a16:creationId xmlns:a16="http://schemas.microsoft.com/office/drawing/2014/main" id="{B5623162-525C-EFEC-39B8-3439AA57C3C1}"/>
                  </a:ext>
                </a:extLst>
              </p:cNvPr>
              <p:cNvSpPr/>
              <p:nvPr/>
            </p:nvSpPr>
            <p:spPr>
              <a:xfrm rot="7794670">
                <a:off x="972899" y="-3969754"/>
                <a:ext cx="222794" cy="380428"/>
              </a:xfrm>
              <a:custGeom>
                <a:avLst/>
                <a:gdLst>
                  <a:gd name="connsiteX0" fmla="*/ 0 w 113897"/>
                  <a:gd name="connsiteY0" fmla="*/ 369736 h 369736"/>
                  <a:gd name="connsiteX1" fmla="*/ 1906 w 113897"/>
                  <a:gd name="connsiteY1" fmla="*/ 0 h 369736"/>
                  <a:gd name="connsiteX2" fmla="*/ 111992 w 113897"/>
                  <a:gd name="connsiteY2" fmla="*/ 0 h 369736"/>
                  <a:gd name="connsiteX3" fmla="*/ 113897 w 113897"/>
                  <a:gd name="connsiteY3" fmla="*/ 369736 h 369736"/>
                  <a:gd name="connsiteX4" fmla="*/ 0 w 113897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897" h="369736">
                    <a:moveTo>
                      <a:pt x="0" y="369736"/>
                    </a:moveTo>
                    <a:lnTo>
                      <a:pt x="1906" y="0"/>
                    </a:lnTo>
                    <a:lnTo>
                      <a:pt x="111992" y="0"/>
                    </a:lnTo>
                    <a:lnTo>
                      <a:pt x="113897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77" name="任意多边形: 形状 1076">
                <a:extLst>
                  <a:ext uri="{FF2B5EF4-FFF2-40B4-BE49-F238E27FC236}">
                    <a16:creationId xmlns:a16="http://schemas.microsoft.com/office/drawing/2014/main" id="{67E205A4-7E13-834A-4DE3-6CAD01FC28F2}"/>
                  </a:ext>
                </a:extLst>
              </p:cNvPr>
              <p:cNvSpPr/>
              <p:nvPr/>
            </p:nvSpPr>
            <p:spPr>
              <a:xfrm rot="7794670">
                <a:off x="1383528" y="-3630613"/>
                <a:ext cx="212437" cy="380428"/>
              </a:xfrm>
              <a:custGeom>
                <a:avLst/>
                <a:gdLst>
                  <a:gd name="connsiteX0" fmla="*/ 0 w 108602"/>
                  <a:gd name="connsiteY0" fmla="*/ 369736 h 369736"/>
                  <a:gd name="connsiteX1" fmla="*/ 1905 w 108602"/>
                  <a:gd name="connsiteY1" fmla="*/ 0 h 369736"/>
                  <a:gd name="connsiteX2" fmla="*/ 106697 w 108602"/>
                  <a:gd name="connsiteY2" fmla="*/ 0 h 369736"/>
                  <a:gd name="connsiteX3" fmla="*/ 108602 w 108602"/>
                  <a:gd name="connsiteY3" fmla="*/ 369736 h 369736"/>
                  <a:gd name="connsiteX4" fmla="*/ 0 w 108602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602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106697" y="0"/>
                    </a:lnTo>
                    <a:lnTo>
                      <a:pt x="108602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78" name="任意多边形: 形状 1077">
                <a:extLst>
                  <a:ext uri="{FF2B5EF4-FFF2-40B4-BE49-F238E27FC236}">
                    <a16:creationId xmlns:a16="http://schemas.microsoft.com/office/drawing/2014/main" id="{79BDA60E-75A7-E7FB-EDFB-0CB376AF2C56}"/>
                  </a:ext>
                </a:extLst>
              </p:cNvPr>
              <p:cNvSpPr/>
              <p:nvPr/>
            </p:nvSpPr>
            <p:spPr>
              <a:xfrm rot="7794670">
                <a:off x="1794157" y="-3291470"/>
                <a:ext cx="202081" cy="380427"/>
              </a:xfrm>
              <a:custGeom>
                <a:avLst/>
                <a:gdLst>
                  <a:gd name="connsiteX0" fmla="*/ 0 w 103308"/>
                  <a:gd name="connsiteY0" fmla="*/ 369735 h 369735"/>
                  <a:gd name="connsiteX1" fmla="*/ 1905 w 103308"/>
                  <a:gd name="connsiteY1" fmla="*/ 0 h 369735"/>
                  <a:gd name="connsiteX2" fmla="*/ 101403 w 103308"/>
                  <a:gd name="connsiteY2" fmla="*/ 0 h 369735"/>
                  <a:gd name="connsiteX3" fmla="*/ 103308 w 103308"/>
                  <a:gd name="connsiteY3" fmla="*/ 369735 h 369735"/>
                  <a:gd name="connsiteX4" fmla="*/ 0 w 103308"/>
                  <a:gd name="connsiteY4" fmla="*/ 369735 h 369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08" h="369735">
                    <a:moveTo>
                      <a:pt x="0" y="369735"/>
                    </a:moveTo>
                    <a:lnTo>
                      <a:pt x="1905" y="0"/>
                    </a:lnTo>
                    <a:lnTo>
                      <a:pt x="101403" y="0"/>
                    </a:lnTo>
                    <a:lnTo>
                      <a:pt x="103308" y="369735"/>
                    </a:lnTo>
                    <a:lnTo>
                      <a:pt x="0" y="369735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79" name="任意多边形: 形状 1078">
                <a:extLst>
                  <a:ext uri="{FF2B5EF4-FFF2-40B4-BE49-F238E27FC236}">
                    <a16:creationId xmlns:a16="http://schemas.microsoft.com/office/drawing/2014/main" id="{FF45BECF-3169-9FDE-9054-E32B31932756}"/>
                  </a:ext>
                </a:extLst>
              </p:cNvPr>
              <p:cNvSpPr/>
              <p:nvPr/>
            </p:nvSpPr>
            <p:spPr>
              <a:xfrm rot="7794670">
                <a:off x="2204786" y="-2952327"/>
                <a:ext cx="191726" cy="380428"/>
              </a:xfrm>
              <a:custGeom>
                <a:avLst/>
                <a:gdLst>
                  <a:gd name="connsiteX0" fmla="*/ 0 w 98014"/>
                  <a:gd name="connsiteY0" fmla="*/ 369736 h 369736"/>
                  <a:gd name="connsiteX1" fmla="*/ 1905 w 98014"/>
                  <a:gd name="connsiteY1" fmla="*/ 0 h 369736"/>
                  <a:gd name="connsiteX2" fmla="*/ 96109 w 98014"/>
                  <a:gd name="connsiteY2" fmla="*/ 0 h 369736"/>
                  <a:gd name="connsiteX3" fmla="*/ 98014 w 98014"/>
                  <a:gd name="connsiteY3" fmla="*/ 369736 h 369736"/>
                  <a:gd name="connsiteX4" fmla="*/ 0 w 98014"/>
                  <a:gd name="connsiteY4" fmla="*/ 369736 h 36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14" h="369736">
                    <a:moveTo>
                      <a:pt x="0" y="369736"/>
                    </a:moveTo>
                    <a:lnTo>
                      <a:pt x="1905" y="0"/>
                    </a:lnTo>
                    <a:lnTo>
                      <a:pt x="96109" y="0"/>
                    </a:lnTo>
                    <a:lnTo>
                      <a:pt x="98014" y="369736"/>
                    </a:lnTo>
                    <a:lnTo>
                      <a:pt x="0" y="36973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080" name="任意多边形: 形状 1079">
                <a:extLst>
                  <a:ext uri="{FF2B5EF4-FFF2-40B4-BE49-F238E27FC236}">
                    <a16:creationId xmlns:a16="http://schemas.microsoft.com/office/drawing/2014/main" id="{AEFA4E19-D894-4ACB-4E13-FC81DC159B3A}"/>
                  </a:ext>
                </a:extLst>
              </p:cNvPr>
              <p:cNvSpPr/>
              <p:nvPr/>
            </p:nvSpPr>
            <p:spPr>
              <a:xfrm rot="7794670">
                <a:off x="2602145" y="-2606982"/>
                <a:ext cx="181370" cy="345825"/>
              </a:xfrm>
              <a:custGeom>
                <a:avLst/>
                <a:gdLst>
                  <a:gd name="connsiteX0" fmla="*/ 0 w 92720"/>
                  <a:gd name="connsiteY0" fmla="*/ 336106 h 336106"/>
                  <a:gd name="connsiteX1" fmla="*/ 1732 w 92720"/>
                  <a:gd name="connsiteY1" fmla="*/ 0 h 336106"/>
                  <a:gd name="connsiteX2" fmla="*/ 90988 w 92720"/>
                  <a:gd name="connsiteY2" fmla="*/ 0 h 336106"/>
                  <a:gd name="connsiteX3" fmla="*/ 92720 w 92720"/>
                  <a:gd name="connsiteY3" fmla="*/ 336106 h 336106"/>
                  <a:gd name="connsiteX4" fmla="*/ 0 w 92720"/>
                  <a:gd name="connsiteY4" fmla="*/ 336106 h 336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720" h="336106">
                    <a:moveTo>
                      <a:pt x="0" y="336106"/>
                    </a:moveTo>
                    <a:lnTo>
                      <a:pt x="1732" y="0"/>
                    </a:lnTo>
                    <a:lnTo>
                      <a:pt x="90988" y="0"/>
                    </a:lnTo>
                    <a:lnTo>
                      <a:pt x="92720" y="336106"/>
                    </a:lnTo>
                    <a:lnTo>
                      <a:pt x="0" y="336106"/>
                    </a:lnTo>
                    <a:close/>
                  </a:path>
                </a:pathLst>
              </a:custGeom>
              <a:gradFill flip="none" rotWithShape="1">
                <a:gsLst>
                  <a:gs pos="10000">
                    <a:srgbClr val="8D02F3">
                      <a:alpha val="10000"/>
                    </a:srgbClr>
                  </a:gs>
                  <a:gs pos="100000">
                    <a:srgbClr val="3AF4F8">
                      <a:alpha val="30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orthographicFront">
                  <a:rot lat="0" lon="20399984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351"/>
              </a:p>
            </p:txBody>
          </p:sp>
        </p:grpSp>
        <p:sp>
          <p:nvSpPr>
            <p:cNvPr id="1073" name="梯形 1072">
              <a:extLst>
                <a:ext uri="{FF2B5EF4-FFF2-40B4-BE49-F238E27FC236}">
                  <a16:creationId xmlns:a16="http://schemas.microsoft.com/office/drawing/2014/main" id="{C5B0167D-5479-D4F1-4443-E7E3D0C590B5}"/>
                </a:ext>
              </a:extLst>
            </p:cNvPr>
            <p:cNvSpPr/>
            <p:nvPr/>
          </p:nvSpPr>
          <p:spPr>
            <a:xfrm rot="7934233">
              <a:off x="571777" y="-3697913"/>
              <a:ext cx="188465" cy="598119"/>
            </a:xfrm>
            <a:prstGeom prst="trapezoid">
              <a:avLst>
                <a:gd name="adj" fmla="val 14010"/>
              </a:avLst>
            </a:prstGeom>
            <a:gradFill flip="none" rotWithShape="1">
              <a:gsLst>
                <a:gs pos="10000">
                  <a:srgbClr val="8D02F3">
                    <a:alpha val="30000"/>
                  </a:srgbClr>
                </a:gs>
                <a:gs pos="100000">
                  <a:srgbClr val="3AF4F8">
                    <a:alpha val="50000"/>
                  </a:srgbClr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>
                <a:rot lat="0" lon="20399984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</p:grpSp>
      <p:grpSp>
        <p:nvGrpSpPr>
          <p:cNvPr id="1101" name="组合 1100">
            <a:extLst>
              <a:ext uri="{FF2B5EF4-FFF2-40B4-BE49-F238E27FC236}">
                <a16:creationId xmlns:a16="http://schemas.microsoft.com/office/drawing/2014/main" id="{BBE95430-BD42-C585-FD88-EDA98D4D503D}"/>
              </a:ext>
            </a:extLst>
          </p:cNvPr>
          <p:cNvGrpSpPr/>
          <p:nvPr/>
        </p:nvGrpSpPr>
        <p:grpSpPr>
          <a:xfrm>
            <a:off x="3072069" y="2445715"/>
            <a:ext cx="6051968" cy="316244"/>
            <a:chOff x="3072069" y="2563295"/>
            <a:chExt cx="6051968" cy="316243"/>
          </a:xfrm>
        </p:grpSpPr>
        <p:sp>
          <p:nvSpPr>
            <p:cNvPr id="1102" name="任意多边形: 形状 1101">
              <a:extLst>
                <a:ext uri="{FF2B5EF4-FFF2-40B4-BE49-F238E27FC236}">
                  <a16:creationId xmlns:a16="http://schemas.microsoft.com/office/drawing/2014/main" id="{299FCBCD-5902-3794-E1DA-069E96B3FE66}"/>
                </a:ext>
              </a:extLst>
            </p:cNvPr>
            <p:cNvSpPr/>
            <p:nvPr/>
          </p:nvSpPr>
          <p:spPr>
            <a:xfrm flipH="1">
              <a:off x="3072069" y="2609396"/>
              <a:ext cx="152511" cy="269093"/>
            </a:xfrm>
            <a:custGeom>
              <a:avLst/>
              <a:gdLst>
                <a:gd name="connsiteX0" fmla="*/ 0 w 552290"/>
                <a:gd name="connsiteY0" fmla="*/ 0 h 914400"/>
                <a:gd name="connsiteX1" fmla="*/ 323690 w 552290"/>
                <a:gd name="connsiteY1" fmla="*/ 0 h 914400"/>
                <a:gd name="connsiteX2" fmla="*/ 552290 w 552290"/>
                <a:gd name="connsiteY2" fmla="*/ 457200 h 914400"/>
                <a:gd name="connsiteX3" fmla="*/ 323690 w 552290"/>
                <a:gd name="connsiteY3" fmla="*/ 914400 h 914400"/>
                <a:gd name="connsiteX4" fmla="*/ 0 w 552290"/>
                <a:gd name="connsiteY4" fmla="*/ 914400 h 914400"/>
                <a:gd name="connsiteX5" fmla="*/ 228600 w 552290"/>
                <a:gd name="connsiteY5" fmla="*/ 4572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290" h="914400">
                  <a:moveTo>
                    <a:pt x="0" y="0"/>
                  </a:moveTo>
                  <a:lnTo>
                    <a:pt x="323690" y="0"/>
                  </a:lnTo>
                  <a:lnTo>
                    <a:pt x="552290" y="457200"/>
                  </a:lnTo>
                  <a:lnTo>
                    <a:pt x="323690" y="914400"/>
                  </a:lnTo>
                  <a:lnTo>
                    <a:pt x="0" y="914400"/>
                  </a:lnTo>
                  <a:lnTo>
                    <a:pt x="228600" y="457200"/>
                  </a:lnTo>
                  <a:close/>
                </a:path>
              </a:pathLst>
            </a:custGeom>
            <a:solidFill>
              <a:srgbClr val="3AF4F8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1"/>
            </a:p>
          </p:txBody>
        </p:sp>
        <p:grpSp>
          <p:nvGrpSpPr>
            <p:cNvPr id="1103" name="组合 1102">
              <a:extLst>
                <a:ext uri="{FF2B5EF4-FFF2-40B4-BE49-F238E27FC236}">
                  <a16:creationId xmlns:a16="http://schemas.microsoft.com/office/drawing/2014/main" id="{A25B1D6B-C00A-3F63-42B8-5D9CEB5F97FB}"/>
                </a:ext>
              </a:extLst>
            </p:cNvPr>
            <p:cNvGrpSpPr/>
            <p:nvPr/>
          </p:nvGrpSpPr>
          <p:grpSpPr>
            <a:xfrm>
              <a:off x="3218053" y="2563295"/>
              <a:ext cx="5760000" cy="316243"/>
              <a:chOff x="2816413" y="2555755"/>
              <a:chExt cx="6764267" cy="400719"/>
            </a:xfrm>
          </p:grpSpPr>
          <p:sp>
            <p:nvSpPr>
              <p:cNvPr id="1105" name="六边形 1104">
                <a:extLst>
                  <a:ext uri="{FF2B5EF4-FFF2-40B4-BE49-F238E27FC236}">
                    <a16:creationId xmlns:a16="http://schemas.microsoft.com/office/drawing/2014/main" id="{BCAACD69-2AC6-96C3-A791-3E319CEA5558}"/>
                  </a:ext>
                </a:extLst>
              </p:cNvPr>
              <p:cNvSpPr/>
              <p:nvPr/>
            </p:nvSpPr>
            <p:spPr>
              <a:xfrm>
                <a:off x="2816413" y="2615501"/>
                <a:ext cx="6764267" cy="340973"/>
              </a:xfrm>
              <a:prstGeom prst="hexagon">
                <a:avLst/>
              </a:prstGeom>
              <a:gradFill>
                <a:gsLst>
                  <a:gs pos="100000">
                    <a:srgbClr val="8D02F3"/>
                  </a:gs>
                  <a:gs pos="0">
                    <a:srgbClr val="1EBAFF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106" name="文本框 1105">
                <a:extLst>
                  <a:ext uri="{FF2B5EF4-FFF2-40B4-BE49-F238E27FC236}">
                    <a16:creationId xmlns:a16="http://schemas.microsoft.com/office/drawing/2014/main" id="{5B704D7A-0065-1FB5-DF7E-8E3E78C06262}"/>
                  </a:ext>
                </a:extLst>
              </p:cNvPr>
              <p:cNvSpPr txBox="1"/>
              <p:nvPr/>
            </p:nvSpPr>
            <p:spPr>
              <a:xfrm>
                <a:off x="3024227" y="2555755"/>
                <a:ext cx="6447151" cy="38999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rtlCol="0" anchor="ctr">
                <a:spAutoFit/>
              </a:bodyPr>
              <a:lstStyle/>
              <a:p>
                <a:pPr algn="ctr">
                  <a:tabLst>
                    <a:tab pos="719138" algn="l"/>
                  </a:tabLst>
                </a:pPr>
                <a:r>
                  <a:rPr lang="en-US" altLang="zh-CN" sz="1400">
                    <a:solidFill>
                      <a:schemeClr val="bg1"/>
                    </a:solidFill>
                    <a:latin typeface="思源黑体 CN ExtraLight" panose="020B0200000000000000" pitchFamily="34" charset="-122"/>
                    <a:ea typeface="思源黑体 CN ExtraLight" panose="020B0200000000000000" pitchFamily="34" charset="-122"/>
                  </a:rPr>
                  <a:t>“</a:t>
                </a:r>
                <a:r>
                  <a:rPr lang="zh-CN" altLang="en-US" sz="1400">
                    <a:solidFill>
                      <a:schemeClr val="bg1"/>
                    </a:solidFill>
                    <a:latin typeface="思源黑体 CN ExtraLight" panose="020B0200000000000000" pitchFamily="34" charset="-122"/>
                    <a:ea typeface="思源黑体 CN ExtraLight" panose="020B0200000000000000" pitchFamily="34" charset="-122"/>
                  </a:rPr>
                  <a:t>人工智能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思源黑体 CN ExtraLight" panose="020B0200000000000000" pitchFamily="34" charset="-122"/>
                    <a:ea typeface="思源黑体 CN ExtraLight" panose="020B0200000000000000" pitchFamily="34" charset="-122"/>
                  </a:rPr>
                  <a:t>的发展将以指数级增长，奇点</a:t>
                </a:r>
                <a:r>
                  <a:rPr lang="zh-CN" altLang="en-US" sz="1400">
                    <a:solidFill>
                      <a:schemeClr val="bg1"/>
                    </a:solidFill>
                    <a:latin typeface="思源黑体 CN ExtraLight" panose="020B0200000000000000" pitchFamily="34" charset="-122"/>
                    <a:ea typeface="思源黑体 CN ExtraLight" panose="020B0200000000000000" pitchFamily="34" charset="-122"/>
                  </a:rPr>
                  <a:t>已然降临</a:t>
                </a:r>
                <a:r>
                  <a:rPr lang="en-US" altLang="zh-CN" sz="1400">
                    <a:solidFill>
                      <a:schemeClr val="bg1"/>
                    </a:solidFill>
                    <a:latin typeface="思源黑体 CN ExtraLight" panose="020B0200000000000000" pitchFamily="34" charset="-122"/>
                    <a:ea typeface="思源黑体 CN ExtraLight" panose="020B0200000000000000" pitchFamily="34" charset="-122"/>
                  </a:rPr>
                  <a:t>” ——《</a:t>
                </a:r>
                <a:r>
                  <a:rPr lang="zh-CN" altLang="en-US" sz="1400">
                    <a:solidFill>
                      <a:schemeClr val="bg1"/>
                    </a:solidFill>
                    <a:latin typeface="思源黑体 CN ExtraLight" panose="020B0200000000000000" pitchFamily="34" charset="-122"/>
                    <a:ea typeface="思源黑体 CN ExtraLight" panose="020B0200000000000000" pitchFamily="34" charset="-122"/>
                  </a:rPr>
                  <a:t>未来简史</a:t>
                </a:r>
                <a:r>
                  <a:rPr lang="en-US" altLang="zh-CN" sz="1400">
                    <a:solidFill>
                      <a:schemeClr val="bg1"/>
                    </a:solidFill>
                    <a:latin typeface="思源黑体 CN ExtraLight" panose="020B0200000000000000" pitchFamily="34" charset="-122"/>
                    <a:ea typeface="思源黑体 CN ExtraLight" panose="020B0200000000000000" pitchFamily="34" charset="-122"/>
                  </a:rPr>
                  <a:t>》</a:t>
                </a:r>
                <a:endParaRPr lang="zh-CN" altLang="en-US" sz="1400" dirty="0">
                  <a:solidFill>
                    <a:schemeClr val="bg1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</a:endParaRPr>
              </a:p>
            </p:txBody>
          </p:sp>
        </p:grpSp>
        <p:sp>
          <p:nvSpPr>
            <p:cNvPr id="1104" name="任意多边形: 形状 1103">
              <a:extLst>
                <a:ext uri="{FF2B5EF4-FFF2-40B4-BE49-F238E27FC236}">
                  <a16:creationId xmlns:a16="http://schemas.microsoft.com/office/drawing/2014/main" id="{3A8F0497-AA30-D2EB-4636-E0ABA3EDC909}"/>
                </a:ext>
              </a:extLst>
            </p:cNvPr>
            <p:cNvSpPr/>
            <p:nvPr/>
          </p:nvSpPr>
          <p:spPr>
            <a:xfrm>
              <a:off x="8971526" y="2609396"/>
              <a:ext cx="152511" cy="269093"/>
            </a:xfrm>
            <a:custGeom>
              <a:avLst/>
              <a:gdLst>
                <a:gd name="connsiteX0" fmla="*/ 0 w 552290"/>
                <a:gd name="connsiteY0" fmla="*/ 0 h 914400"/>
                <a:gd name="connsiteX1" fmla="*/ 323690 w 552290"/>
                <a:gd name="connsiteY1" fmla="*/ 0 h 914400"/>
                <a:gd name="connsiteX2" fmla="*/ 552290 w 552290"/>
                <a:gd name="connsiteY2" fmla="*/ 457200 h 914400"/>
                <a:gd name="connsiteX3" fmla="*/ 323690 w 552290"/>
                <a:gd name="connsiteY3" fmla="*/ 914400 h 914400"/>
                <a:gd name="connsiteX4" fmla="*/ 0 w 552290"/>
                <a:gd name="connsiteY4" fmla="*/ 914400 h 914400"/>
                <a:gd name="connsiteX5" fmla="*/ 228600 w 552290"/>
                <a:gd name="connsiteY5" fmla="*/ 4572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290" h="914400">
                  <a:moveTo>
                    <a:pt x="0" y="0"/>
                  </a:moveTo>
                  <a:lnTo>
                    <a:pt x="323690" y="0"/>
                  </a:lnTo>
                  <a:lnTo>
                    <a:pt x="552290" y="457200"/>
                  </a:lnTo>
                  <a:lnTo>
                    <a:pt x="323690" y="914400"/>
                  </a:lnTo>
                  <a:lnTo>
                    <a:pt x="0" y="914400"/>
                  </a:lnTo>
                  <a:lnTo>
                    <a:pt x="228600" y="457200"/>
                  </a:lnTo>
                  <a:close/>
                </a:path>
              </a:pathLst>
            </a:custGeom>
            <a:solidFill>
              <a:srgbClr val="8D02F3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351"/>
            </a:p>
          </p:txBody>
        </p: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C19F44C3-2929-38E7-9EA3-ABEC1360457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64574" y="844659"/>
            <a:ext cx="8870449" cy="2139881"/>
          </a:xfrm>
          <a:prstGeom prst="rect">
            <a:avLst/>
          </a:prstGeom>
        </p:spPr>
      </p:pic>
      <p:pic>
        <p:nvPicPr>
          <p:cNvPr id="58" name="Picture 24" descr="查看图片">
            <a:extLst>
              <a:ext uri="{FF2B5EF4-FFF2-40B4-BE49-F238E27FC236}">
                <a16:creationId xmlns:a16="http://schemas.microsoft.com/office/drawing/2014/main" id="{E8EAC6B4-3AF0-8A0F-2AF5-5652CCC9C3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4" r="28952" b="33980"/>
          <a:stretch/>
        </p:blipFill>
        <p:spPr bwMode="auto">
          <a:xfrm>
            <a:off x="1927" y="1917651"/>
            <a:ext cx="12178895" cy="495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1" name="图片 1110">
            <a:extLst>
              <a:ext uri="{FF2B5EF4-FFF2-40B4-BE49-F238E27FC236}">
                <a16:creationId xmlns:a16="http://schemas.microsoft.com/office/drawing/2014/main" id="{79C8BEAE-7A03-8E60-B753-69E21F5B14B5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153" y="5335649"/>
            <a:ext cx="1076257" cy="10762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2" name="图片 1111">
            <a:extLst>
              <a:ext uri="{FF2B5EF4-FFF2-40B4-BE49-F238E27FC236}">
                <a16:creationId xmlns:a16="http://schemas.microsoft.com/office/drawing/2014/main" id="{19F7DCA8-7648-A331-FF56-26B6FDC0B03F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56134" y="5335649"/>
            <a:ext cx="1076257" cy="10762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3" name="Picture 2" descr="查看图片">
            <a:extLst>
              <a:ext uri="{FF2B5EF4-FFF2-40B4-BE49-F238E27FC236}">
                <a16:creationId xmlns:a16="http://schemas.microsoft.com/office/drawing/2014/main" id="{34B2CAB3-10FB-F824-E8D1-9D195D6E39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1900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957" y="5051048"/>
            <a:ext cx="1642009" cy="1097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7904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D6FC53A7-ACBD-C40A-3274-0174652645B1}"/>
              </a:ext>
            </a:extLst>
          </p:cNvPr>
          <p:cNvSpPr/>
          <p:nvPr/>
        </p:nvSpPr>
        <p:spPr>
          <a:xfrm>
            <a:off x="4284" y="1462"/>
            <a:ext cx="12220034" cy="6858000"/>
          </a:xfrm>
          <a:prstGeom prst="rect">
            <a:avLst/>
          </a:prstGeom>
          <a:solidFill>
            <a:srgbClr val="041A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E6C2B47-DAD8-4C70-56B4-4578BC0FD302}"/>
              </a:ext>
            </a:extLst>
          </p:cNvPr>
          <p:cNvGrpSpPr/>
          <p:nvPr/>
        </p:nvGrpSpPr>
        <p:grpSpPr>
          <a:xfrm>
            <a:off x="657118" y="5003648"/>
            <a:ext cx="10895572" cy="2563460"/>
            <a:chOff x="657116" y="4705679"/>
            <a:chExt cx="10895570" cy="2563460"/>
          </a:xfrm>
          <a:scene3d>
            <a:camera prst="orthographicFront">
              <a:rot lat="3000000" lon="0" rev="0"/>
            </a:camera>
            <a:lightRig rig="threePt" dir="t"/>
          </a:scene3d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BBDBD47F-99D3-69F8-BF3D-FF587863DBF3}"/>
                </a:ext>
              </a:extLst>
            </p:cNvPr>
            <p:cNvGrpSpPr/>
            <p:nvPr/>
          </p:nvGrpSpPr>
          <p:grpSpPr>
            <a:xfrm>
              <a:off x="4436118" y="5249661"/>
              <a:ext cx="3333030" cy="1674996"/>
              <a:chOff x="4436118" y="5249661"/>
              <a:chExt cx="3333030" cy="1674996"/>
            </a:xfrm>
          </p:grpSpPr>
          <p:sp>
            <p:nvSpPr>
              <p:cNvPr id="52" name="梯形 51">
                <a:extLst>
                  <a:ext uri="{FF2B5EF4-FFF2-40B4-BE49-F238E27FC236}">
                    <a16:creationId xmlns:a16="http://schemas.microsoft.com/office/drawing/2014/main" id="{340EB884-46A0-3532-0FD6-EE95B5206C5D}"/>
                  </a:ext>
                </a:extLst>
              </p:cNvPr>
              <p:cNvSpPr/>
              <p:nvPr/>
            </p:nvSpPr>
            <p:spPr>
              <a:xfrm>
                <a:off x="5486729" y="5866491"/>
                <a:ext cx="1218541" cy="1058166"/>
              </a:xfrm>
              <a:prstGeom prst="trapezoid">
                <a:avLst/>
              </a:prstGeom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rgbClr val="003FA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53" name="平行四边形 52">
                <a:extLst>
                  <a:ext uri="{FF2B5EF4-FFF2-40B4-BE49-F238E27FC236}">
                    <a16:creationId xmlns:a16="http://schemas.microsoft.com/office/drawing/2014/main" id="{98A97824-8F97-538E-AEC3-8F4F8C630CB2}"/>
                  </a:ext>
                </a:extLst>
              </p:cNvPr>
              <p:cNvSpPr/>
              <p:nvPr/>
            </p:nvSpPr>
            <p:spPr>
              <a:xfrm>
                <a:off x="4436118" y="5536205"/>
                <a:ext cx="1022586" cy="903416"/>
              </a:xfrm>
              <a:prstGeom prst="parallelogram">
                <a:avLst>
                  <a:gd name="adj" fmla="val 49706"/>
                </a:avLst>
              </a:prstGeom>
              <a:gradFill>
                <a:gsLst>
                  <a:gs pos="0">
                    <a:schemeClr val="bg1">
                      <a:alpha val="40000"/>
                    </a:schemeClr>
                  </a:gs>
                  <a:gs pos="100000">
                    <a:srgbClr val="003FA0">
                      <a:alpha val="2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54" name="平行四边形 53">
                <a:extLst>
                  <a:ext uri="{FF2B5EF4-FFF2-40B4-BE49-F238E27FC236}">
                    <a16:creationId xmlns:a16="http://schemas.microsoft.com/office/drawing/2014/main" id="{399BB873-74AC-F25F-21DE-D6F5C8913E7F}"/>
                  </a:ext>
                </a:extLst>
              </p:cNvPr>
              <p:cNvSpPr/>
              <p:nvPr/>
            </p:nvSpPr>
            <p:spPr>
              <a:xfrm flipH="1">
                <a:off x="6746562" y="5536205"/>
                <a:ext cx="1022586" cy="903416"/>
              </a:xfrm>
              <a:prstGeom prst="parallelogram">
                <a:avLst>
                  <a:gd name="adj" fmla="val 49706"/>
                </a:avLst>
              </a:prstGeom>
              <a:gradFill>
                <a:gsLst>
                  <a:gs pos="0">
                    <a:schemeClr val="bg1">
                      <a:alpha val="40000"/>
                    </a:schemeClr>
                  </a:gs>
                  <a:gs pos="100000">
                    <a:srgbClr val="003FA0">
                      <a:alpha val="2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55" name="梯形 54">
                <a:extLst>
                  <a:ext uri="{FF2B5EF4-FFF2-40B4-BE49-F238E27FC236}">
                    <a16:creationId xmlns:a16="http://schemas.microsoft.com/office/drawing/2014/main" id="{DCF437F0-1293-C41A-A0F2-AEE935507955}"/>
                  </a:ext>
                </a:extLst>
              </p:cNvPr>
              <p:cNvSpPr/>
              <p:nvPr/>
            </p:nvSpPr>
            <p:spPr>
              <a:xfrm>
                <a:off x="5795087" y="5249661"/>
                <a:ext cx="609271" cy="573088"/>
              </a:xfrm>
              <a:prstGeom prst="trapezoid">
                <a:avLst/>
              </a:prstGeom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rgbClr val="003FA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0E748ED0-B32F-74D9-DE96-C54821EEB977}"/>
                </a:ext>
              </a:extLst>
            </p:cNvPr>
            <p:cNvGrpSpPr/>
            <p:nvPr/>
          </p:nvGrpSpPr>
          <p:grpSpPr>
            <a:xfrm>
              <a:off x="657116" y="4705679"/>
              <a:ext cx="10895570" cy="2563460"/>
              <a:chOff x="657116" y="4705679"/>
              <a:chExt cx="10895570" cy="2563460"/>
            </a:xfrm>
          </p:grpSpPr>
          <p:pic>
            <p:nvPicPr>
              <p:cNvPr id="48" name="图片 47" descr="查看图片">
                <a:extLst>
                  <a:ext uri="{FF2B5EF4-FFF2-40B4-BE49-F238E27FC236}">
                    <a16:creationId xmlns:a16="http://schemas.microsoft.com/office/drawing/2014/main" id="{F2C9FCBB-8663-F844-CB0E-6CC670C62AE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200" b="29683"/>
              <a:stretch>
                <a:fillRect/>
              </a:stretch>
            </p:blipFill>
            <p:spPr bwMode="auto">
              <a:xfrm rot="860236">
                <a:off x="3811740" y="5130918"/>
                <a:ext cx="821559" cy="1802551"/>
              </a:xfrm>
              <a:custGeom>
                <a:avLst/>
                <a:gdLst>
                  <a:gd name="connsiteX0" fmla="*/ 658002 w 821559"/>
                  <a:gd name="connsiteY0" fmla="*/ 0 h 1802551"/>
                  <a:gd name="connsiteX1" fmla="*/ 821559 w 821559"/>
                  <a:gd name="connsiteY1" fmla="*/ 0 h 1802551"/>
                  <a:gd name="connsiteX2" fmla="*/ 821559 w 821559"/>
                  <a:gd name="connsiteY2" fmla="*/ 155405 h 1802551"/>
                  <a:gd name="connsiteX3" fmla="*/ 233823 w 821559"/>
                  <a:gd name="connsiteY3" fmla="*/ 1765468 h 1802551"/>
                  <a:gd name="connsiteX4" fmla="*/ 0 w 821559"/>
                  <a:gd name="connsiteY4" fmla="*/ 1802551 h 180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1559" h="1802551">
                    <a:moveTo>
                      <a:pt x="658002" y="0"/>
                    </a:moveTo>
                    <a:lnTo>
                      <a:pt x="821559" y="0"/>
                    </a:lnTo>
                    <a:lnTo>
                      <a:pt x="821559" y="155405"/>
                    </a:lnTo>
                    <a:lnTo>
                      <a:pt x="233823" y="1765468"/>
                    </a:lnTo>
                    <a:lnTo>
                      <a:pt x="0" y="1802551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图片 48" descr="查看图片">
                <a:extLst>
                  <a:ext uri="{FF2B5EF4-FFF2-40B4-BE49-F238E27FC236}">
                    <a16:creationId xmlns:a16="http://schemas.microsoft.com/office/drawing/2014/main" id="{E1CCE670-B96E-6C37-47D0-42B2344C40D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200" b="29683"/>
              <a:stretch>
                <a:fillRect/>
              </a:stretch>
            </p:blipFill>
            <p:spPr bwMode="auto">
              <a:xfrm rot="20739764" flipH="1">
                <a:off x="7551901" y="5130917"/>
                <a:ext cx="821559" cy="1802551"/>
              </a:xfrm>
              <a:custGeom>
                <a:avLst/>
                <a:gdLst>
                  <a:gd name="connsiteX0" fmla="*/ 658002 w 821559"/>
                  <a:gd name="connsiteY0" fmla="*/ 0 h 1802551"/>
                  <a:gd name="connsiteX1" fmla="*/ 821559 w 821559"/>
                  <a:gd name="connsiteY1" fmla="*/ 0 h 1802551"/>
                  <a:gd name="connsiteX2" fmla="*/ 821559 w 821559"/>
                  <a:gd name="connsiteY2" fmla="*/ 155405 h 1802551"/>
                  <a:gd name="connsiteX3" fmla="*/ 233823 w 821559"/>
                  <a:gd name="connsiteY3" fmla="*/ 1765468 h 1802551"/>
                  <a:gd name="connsiteX4" fmla="*/ 0 w 821559"/>
                  <a:gd name="connsiteY4" fmla="*/ 1802551 h 180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1559" h="1802551">
                    <a:moveTo>
                      <a:pt x="658002" y="0"/>
                    </a:moveTo>
                    <a:lnTo>
                      <a:pt x="821559" y="0"/>
                    </a:lnTo>
                    <a:lnTo>
                      <a:pt x="821559" y="155405"/>
                    </a:lnTo>
                    <a:lnTo>
                      <a:pt x="233823" y="1765468"/>
                    </a:lnTo>
                    <a:lnTo>
                      <a:pt x="0" y="1802551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0" name="图片 49" descr="查看图片">
                <a:extLst>
                  <a:ext uri="{FF2B5EF4-FFF2-40B4-BE49-F238E27FC236}">
                    <a16:creationId xmlns:a16="http://schemas.microsoft.com/office/drawing/2014/main" id="{DF76C359-CD14-0A62-21F4-B00FBD79683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092778">
                <a:off x="657116" y="4705679"/>
                <a:ext cx="1042592" cy="2563460"/>
              </a:xfrm>
              <a:custGeom>
                <a:avLst/>
                <a:gdLst>
                  <a:gd name="connsiteX0" fmla="*/ 1042592 w 1042592"/>
                  <a:gd name="connsiteY0" fmla="*/ 0 h 2563460"/>
                  <a:gd name="connsiteX1" fmla="*/ 1042592 w 1042592"/>
                  <a:gd name="connsiteY1" fmla="*/ 155405 h 2563460"/>
                  <a:gd name="connsiteX2" fmla="*/ 163557 w 1042592"/>
                  <a:gd name="connsiteY2" fmla="*/ 2563460 h 2563460"/>
                  <a:gd name="connsiteX3" fmla="*/ 0 w 1042592"/>
                  <a:gd name="connsiteY3" fmla="*/ 2563460 h 2563460"/>
                  <a:gd name="connsiteX4" fmla="*/ 0 w 1042592"/>
                  <a:gd name="connsiteY4" fmla="*/ 2408055 h 2563460"/>
                  <a:gd name="connsiteX5" fmla="*/ 879035 w 1042592"/>
                  <a:gd name="connsiteY5" fmla="*/ 0 h 256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2592" h="2563460">
                    <a:moveTo>
                      <a:pt x="1042592" y="0"/>
                    </a:moveTo>
                    <a:lnTo>
                      <a:pt x="1042592" y="155405"/>
                    </a:lnTo>
                    <a:lnTo>
                      <a:pt x="163557" y="2563460"/>
                    </a:lnTo>
                    <a:lnTo>
                      <a:pt x="0" y="2563460"/>
                    </a:lnTo>
                    <a:lnTo>
                      <a:pt x="0" y="2408055"/>
                    </a:lnTo>
                    <a:lnTo>
                      <a:pt x="879035" y="0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" name="图片 50" descr="查看图片">
                <a:extLst>
                  <a:ext uri="{FF2B5EF4-FFF2-40B4-BE49-F238E27FC236}">
                    <a16:creationId xmlns:a16="http://schemas.microsoft.com/office/drawing/2014/main" id="{E2578909-09FA-19A5-47BB-942746E3444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9507222" flipH="1">
                <a:off x="10510094" y="4705679"/>
                <a:ext cx="1042592" cy="2563460"/>
              </a:xfrm>
              <a:custGeom>
                <a:avLst/>
                <a:gdLst>
                  <a:gd name="connsiteX0" fmla="*/ 1042592 w 1042592"/>
                  <a:gd name="connsiteY0" fmla="*/ 0 h 2563460"/>
                  <a:gd name="connsiteX1" fmla="*/ 1042592 w 1042592"/>
                  <a:gd name="connsiteY1" fmla="*/ 155405 h 2563460"/>
                  <a:gd name="connsiteX2" fmla="*/ 163557 w 1042592"/>
                  <a:gd name="connsiteY2" fmla="*/ 2563460 h 2563460"/>
                  <a:gd name="connsiteX3" fmla="*/ 0 w 1042592"/>
                  <a:gd name="connsiteY3" fmla="*/ 2563460 h 2563460"/>
                  <a:gd name="connsiteX4" fmla="*/ 0 w 1042592"/>
                  <a:gd name="connsiteY4" fmla="*/ 2408055 h 2563460"/>
                  <a:gd name="connsiteX5" fmla="*/ 879035 w 1042592"/>
                  <a:gd name="connsiteY5" fmla="*/ 0 h 256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2592" h="2563460">
                    <a:moveTo>
                      <a:pt x="1042592" y="0"/>
                    </a:moveTo>
                    <a:lnTo>
                      <a:pt x="1042592" y="155405"/>
                    </a:lnTo>
                    <a:lnTo>
                      <a:pt x="163557" y="2563460"/>
                    </a:lnTo>
                    <a:lnTo>
                      <a:pt x="0" y="2563460"/>
                    </a:lnTo>
                    <a:lnTo>
                      <a:pt x="0" y="2408055"/>
                    </a:lnTo>
                    <a:lnTo>
                      <a:pt x="879035" y="0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70E78F12-E7FB-81D1-642A-D9EFDAF6F234}"/>
                </a:ext>
              </a:extLst>
            </p:cNvPr>
            <p:cNvGrpSpPr/>
            <p:nvPr/>
          </p:nvGrpSpPr>
          <p:grpSpPr>
            <a:xfrm>
              <a:off x="871228" y="5172970"/>
              <a:ext cx="3684267" cy="1685030"/>
              <a:chOff x="898471" y="5172970"/>
              <a:chExt cx="3684267" cy="1685030"/>
            </a:xfrm>
          </p:grpSpPr>
          <p:sp>
            <p:nvSpPr>
              <p:cNvPr id="43" name="平行四边形 42">
                <a:extLst>
                  <a:ext uri="{FF2B5EF4-FFF2-40B4-BE49-F238E27FC236}">
                    <a16:creationId xmlns:a16="http://schemas.microsoft.com/office/drawing/2014/main" id="{ECCDEAB5-2866-CDB2-AEC9-05B08105A560}"/>
                  </a:ext>
                </a:extLst>
              </p:cNvPr>
              <p:cNvSpPr/>
              <p:nvPr/>
            </p:nvSpPr>
            <p:spPr>
              <a:xfrm>
                <a:off x="3789726" y="5172970"/>
                <a:ext cx="793012" cy="363235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30000">
                    <a:srgbClr val="010E80">
                      <a:alpha val="20000"/>
                    </a:srgbClr>
                  </a:gs>
                  <a:gs pos="70000">
                    <a:schemeClr val="bg1">
                      <a:alpha val="1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44" name="平行四边形 43">
                <a:extLst>
                  <a:ext uri="{FF2B5EF4-FFF2-40B4-BE49-F238E27FC236}">
                    <a16:creationId xmlns:a16="http://schemas.microsoft.com/office/drawing/2014/main" id="{DA69FC6C-3DEC-F6F7-4613-5687F8A95DF7}"/>
                  </a:ext>
                </a:extLst>
              </p:cNvPr>
              <p:cNvSpPr/>
              <p:nvPr/>
            </p:nvSpPr>
            <p:spPr>
              <a:xfrm>
                <a:off x="3041738" y="5681162"/>
                <a:ext cx="1145791" cy="698014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25000">
                    <a:srgbClr val="010E80">
                      <a:alpha val="30000"/>
                    </a:srgbClr>
                  </a:gs>
                  <a:gs pos="70000">
                    <a:schemeClr val="bg1">
                      <a:alpha val="3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45" name="平行四边形 44">
                <a:extLst>
                  <a:ext uri="{FF2B5EF4-FFF2-40B4-BE49-F238E27FC236}">
                    <a16:creationId xmlns:a16="http://schemas.microsoft.com/office/drawing/2014/main" id="{DD49A0CF-5F3F-C984-5284-62C291FEF400}"/>
                  </a:ext>
                </a:extLst>
              </p:cNvPr>
              <p:cNvSpPr/>
              <p:nvPr/>
            </p:nvSpPr>
            <p:spPr>
              <a:xfrm>
                <a:off x="2382985" y="5536205"/>
                <a:ext cx="1145791" cy="698014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30000">
                    <a:srgbClr val="010E80">
                      <a:alpha val="30000"/>
                    </a:srgbClr>
                  </a:gs>
                  <a:gs pos="70000">
                    <a:schemeClr val="bg1">
                      <a:alpha val="2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46" name="平行四边形 45">
                <a:extLst>
                  <a:ext uri="{FF2B5EF4-FFF2-40B4-BE49-F238E27FC236}">
                    <a16:creationId xmlns:a16="http://schemas.microsoft.com/office/drawing/2014/main" id="{A5AE0026-64B3-5BAE-E1B5-DE5E2B9E90A8}"/>
                  </a:ext>
                </a:extLst>
              </p:cNvPr>
              <p:cNvSpPr/>
              <p:nvPr/>
            </p:nvSpPr>
            <p:spPr>
              <a:xfrm>
                <a:off x="898471" y="6030640"/>
                <a:ext cx="1388142" cy="826639"/>
              </a:xfrm>
              <a:prstGeom prst="parallelogram">
                <a:avLst>
                  <a:gd name="adj" fmla="val 102627"/>
                </a:avLst>
              </a:prstGeom>
              <a:gradFill flip="none" rotWithShape="1">
                <a:gsLst>
                  <a:gs pos="29000">
                    <a:srgbClr val="010E80">
                      <a:alpha val="30000"/>
                    </a:srgbClr>
                  </a:gs>
                  <a:gs pos="70000">
                    <a:schemeClr val="bg1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47" name="平行四边形 46">
                <a:extLst>
                  <a:ext uri="{FF2B5EF4-FFF2-40B4-BE49-F238E27FC236}">
                    <a16:creationId xmlns:a16="http://schemas.microsoft.com/office/drawing/2014/main" id="{CC0AAB85-9826-BDF7-5563-8CFAB3D32A43}"/>
                  </a:ext>
                </a:extLst>
              </p:cNvPr>
              <p:cNvSpPr/>
              <p:nvPr/>
            </p:nvSpPr>
            <p:spPr>
              <a:xfrm>
                <a:off x="2141865" y="6591394"/>
                <a:ext cx="1008000" cy="266606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0">
                    <a:srgbClr val="010E80">
                      <a:alpha val="30000"/>
                    </a:srgbClr>
                  </a:gs>
                  <a:gs pos="70000">
                    <a:schemeClr val="bg1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6A5ED89-3609-98E4-C4BD-C594DFC66FEB}"/>
                </a:ext>
              </a:extLst>
            </p:cNvPr>
            <p:cNvGrpSpPr/>
            <p:nvPr/>
          </p:nvGrpSpPr>
          <p:grpSpPr>
            <a:xfrm flipH="1">
              <a:off x="7654405" y="5172970"/>
              <a:ext cx="3684267" cy="1685030"/>
              <a:chOff x="898471" y="5172970"/>
              <a:chExt cx="3684267" cy="1685030"/>
            </a:xfrm>
          </p:grpSpPr>
          <p:sp>
            <p:nvSpPr>
              <p:cNvPr id="38" name="平行四边形 37">
                <a:extLst>
                  <a:ext uri="{FF2B5EF4-FFF2-40B4-BE49-F238E27FC236}">
                    <a16:creationId xmlns:a16="http://schemas.microsoft.com/office/drawing/2014/main" id="{DB39BD6E-CD0A-EEEC-C6A8-89A18727F10E}"/>
                  </a:ext>
                </a:extLst>
              </p:cNvPr>
              <p:cNvSpPr/>
              <p:nvPr/>
            </p:nvSpPr>
            <p:spPr>
              <a:xfrm>
                <a:off x="3789726" y="5172970"/>
                <a:ext cx="793012" cy="363235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30000">
                    <a:srgbClr val="010E80">
                      <a:alpha val="20000"/>
                    </a:srgbClr>
                  </a:gs>
                  <a:gs pos="70000">
                    <a:schemeClr val="bg1">
                      <a:alpha val="1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39" name="平行四边形 38">
                <a:extLst>
                  <a:ext uri="{FF2B5EF4-FFF2-40B4-BE49-F238E27FC236}">
                    <a16:creationId xmlns:a16="http://schemas.microsoft.com/office/drawing/2014/main" id="{573A9925-65DC-405F-3663-2D4D235B2BCF}"/>
                  </a:ext>
                </a:extLst>
              </p:cNvPr>
              <p:cNvSpPr/>
              <p:nvPr/>
            </p:nvSpPr>
            <p:spPr>
              <a:xfrm>
                <a:off x="3041738" y="5681162"/>
                <a:ext cx="1145791" cy="698014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25000">
                    <a:srgbClr val="010E80">
                      <a:alpha val="30000"/>
                    </a:srgbClr>
                  </a:gs>
                  <a:gs pos="70000">
                    <a:schemeClr val="bg1">
                      <a:alpha val="3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40" name="平行四边形 39">
                <a:extLst>
                  <a:ext uri="{FF2B5EF4-FFF2-40B4-BE49-F238E27FC236}">
                    <a16:creationId xmlns:a16="http://schemas.microsoft.com/office/drawing/2014/main" id="{36283D3B-F10F-D8D2-4636-54E859A1B47E}"/>
                  </a:ext>
                </a:extLst>
              </p:cNvPr>
              <p:cNvSpPr/>
              <p:nvPr/>
            </p:nvSpPr>
            <p:spPr>
              <a:xfrm>
                <a:off x="2382985" y="5536205"/>
                <a:ext cx="1145791" cy="698014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30000">
                    <a:srgbClr val="010E80">
                      <a:alpha val="30000"/>
                    </a:srgbClr>
                  </a:gs>
                  <a:gs pos="70000">
                    <a:schemeClr val="bg1">
                      <a:alpha val="2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41" name="平行四边形 40">
                <a:extLst>
                  <a:ext uri="{FF2B5EF4-FFF2-40B4-BE49-F238E27FC236}">
                    <a16:creationId xmlns:a16="http://schemas.microsoft.com/office/drawing/2014/main" id="{69E56F2B-ABB5-13AB-F4A7-C0628D71BA2A}"/>
                  </a:ext>
                </a:extLst>
              </p:cNvPr>
              <p:cNvSpPr/>
              <p:nvPr/>
            </p:nvSpPr>
            <p:spPr>
              <a:xfrm>
                <a:off x="898471" y="6030640"/>
                <a:ext cx="1388142" cy="826639"/>
              </a:xfrm>
              <a:prstGeom prst="parallelogram">
                <a:avLst>
                  <a:gd name="adj" fmla="val 102627"/>
                </a:avLst>
              </a:prstGeom>
              <a:gradFill flip="none" rotWithShape="1">
                <a:gsLst>
                  <a:gs pos="29000">
                    <a:srgbClr val="010E80">
                      <a:alpha val="30000"/>
                    </a:srgbClr>
                  </a:gs>
                  <a:gs pos="70000">
                    <a:schemeClr val="bg1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42" name="平行四边形 41">
                <a:extLst>
                  <a:ext uri="{FF2B5EF4-FFF2-40B4-BE49-F238E27FC236}">
                    <a16:creationId xmlns:a16="http://schemas.microsoft.com/office/drawing/2014/main" id="{51E75A9E-9D73-4658-C28D-1E31A92CF884}"/>
                  </a:ext>
                </a:extLst>
              </p:cNvPr>
              <p:cNvSpPr/>
              <p:nvPr/>
            </p:nvSpPr>
            <p:spPr>
              <a:xfrm>
                <a:off x="2141865" y="6591394"/>
                <a:ext cx="1008000" cy="266606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0">
                    <a:srgbClr val="010E80">
                      <a:alpha val="30000"/>
                    </a:srgbClr>
                  </a:gs>
                  <a:gs pos="70000">
                    <a:schemeClr val="bg1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</p:grpSp>
      </p:grpSp>
      <p:pic>
        <p:nvPicPr>
          <p:cNvPr id="21" name="Picture 24" descr="查看图片">
            <a:extLst>
              <a:ext uri="{FF2B5EF4-FFF2-40B4-BE49-F238E27FC236}">
                <a16:creationId xmlns:a16="http://schemas.microsoft.com/office/drawing/2014/main" id="{36F9CE6A-E8ED-4A85-FA56-D8349F1327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4" r="28952" b="36647"/>
          <a:stretch/>
        </p:blipFill>
        <p:spPr bwMode="auto">
          <a:xfrm>
            <a:off x="-13901" y="2108798"/>
            <a:ext cx="12220034" cy="4750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DAA1C69E-3245-91C2-9666-6410A888ED34}"/>
              </a:ext>
            </a:extLst>
          </p:cNvPr>
          <p:cNvSpPr/>
          <p:nvPr/>
        </p:nvSpPr>
        <p:spPr>
          <a:xfrm>
            <a:off x="-18915" y="-4906"/>
            <a:ext cx="12220034" cy="6858000"/>
          </a:xfrm>
          <a:prstGeom prst="rect">
            <a:avLst/>
          </a:prstGeom>
          <a:gradFill flip="none" rotWithShape="1">
            <a:gsLst>
              <a:gs pos="0">
                <a:srgbClr val="041A92">
                  <a:alpha val="40000"/>
                </a:srgbClr>
              </a:gs>
              <a:gs pos="99000">
                <a:srgbClr val="041A92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25D5D117-A766-98D5-F97D-B27FAF324484}"/>
              </a:ext>
            </a:extLst>
          </p:cNvPr>
          <p:cNvCxnSpPr>
            <a:cxnSpLocks/>
          </p:cNvCxnSpPr>
          <p:nvPr/>
        </p:nvCxnSpPr>
        <p:spPr>
          <a:xfrm>
            <a:off x="7581340" y="3150261"/>
            <a:ext cx="1" cy="549021"/>
          </a:xfrm>
          <a:prstGeom prst="line">
            <a:avLst/>
          </a:prstGeom>
          <a:ln w="12700" cap="rnd">
            <a:gradFill>
              <a:gsLst>
                <a:gs pos="0">
                  <a:srgbClr val="3AF4F8">
                    <a:alpha val="70000"/>
                  </a:srgbClr>
                </a:gs>
                <a:gs pos="100000">
                  <a:srgbClr val="3AF4F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F82417B3-8A4A-E0B9-CB51-FD67AF1D323D}"/>
              </a:ext>
            </a:extLst>
          </p:cNvPr>
          <p:cNvCxnSpPr>
            <a:cxnSpLocks/>
          </p:cNvCxnSpPr>
          <p:nvPr/>
        </p:nvCxnSpPr>
        <p:spPr>
          <a:xfrm>
            <a:off x="5961282" y="4290344"/>
            <a:ext cx="1" cy="751581"/>
          </a:xfrm>
          <a:prstGeom prst="line">
            <a:avLst/>
          </a:prstGeom>
          <a:ln w="12700" cap="rnd">
            <a:gradFill>
              <a:gsLst>
                <a:gs pos="0">
                  <a:srgbClr val="3AF4F8">
                    <a:alpha val="70000"/>
                  </a:srgbClr>
                </a:gs>
                <a:gs pos="100000">
                  <a:srgbClr val="3AF4F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F6C34207-4821-FE2F-57E7-B7DFD7F2DCA2}"/>
              </a:ext>
            </a:extLst>
          </p:cNvPr>
          <p:cNvCxnSpPr>
            <a:cxnSpLocks/>
          </p:cNvCxnSpPr>
          <p:nvPr/>
        </p:nvCxnSpPr>
        <p:spPr>
          <a:xfrm>
            <a:off x="6831628" y="5051358"/>
            <a:ext cx="1" cy="718216"/>
          </a:xfrm>
          <a:prstGeom prst="line">
            <a:avLst/>
          </a:prstGeom>
          <a:ln w="12700" cap="rnd">
            <a:gradFill>
              <a:gsLst>
                <a:gs pos="0">
                  <a:srgbClr val="3AF4F8">
                    <a:alpha val="70000"/>
                  </a:srgbClr>
                </a:gs>
                <a:gs pos="100000">
                  <a:srgbClr val="3AF4F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FA9BEED0-DAEF-7CAC-583E-BB66E698B781}"/>
              </a:ext>
            </a:extLst>
          </p:cNvPr>
          <p:cNvCxnSpPr>
            <a:cxnSpLocks/>
          </p:cNvCxnSpPr>
          <p:nvPr/>
        </p:nvCxnSpPr>
        <p:spPr>
          <a:xfrm>
            <a:off x="5331687" y="5268780"/>
            <a:ext cx="1" cy="674950"/>
          </a:xfrm>
          <a:prstGeom prst="line">
            <a:avLst/>
          </a:prstGeom>
          <a:ln w="12700" cap="rnd">
            <a:gradFill>
              <a:gsLst>
                <a:gs pos="0">
                  <a:srgbClr val="3AF4F8">
                    <a:alpha val="70000"/>
                  </a:srgbClr>
                </a:gs>
                <a:gs pos="100000">
                  <a:srgbClr val="3AF4F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4B8517D5-8553-7FC1-5E30-FE393CE45319}"/>
              </a:ext>
            </a:extLst>
          </p:cNvPr>
          <p:cNvCxnSpPr>
            <a:cxnSpLocks/>
          </p:cNvCxnSpPr>
          <p:nvPr/>
        </p:nvCxnSpPr>
        <p:spPr>
          <a:xfrm>
            <a:off x="4656009" y="3640424"/>
            <a:ext cx="1" cy="1112968"/>
          </a:xfrm>
          <a:prstGeom prst="line">
            <a:avLst/>
          </a:prstGeom>
          <a:ln w="12700" cap="rnd">
            <a:gradFill>
              <a:gsLst>
                <a:gs pos="0">
                  <a:srgbClr val="3AF4F8">
                    <a:alpha val="70000"/>
                  </a:srgbClr>
                </a:gs>
                <a:gs pos="100000">
                  <a:srgbClr val="3AF4F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2A57E26E-6633-2512-AC7D-53971594BEFF}"/>
              </a:ext>
            </a:extLst>
          </p:cNvPr>
          <p:cNvCxnSpPr>
            <a:cxnSpLocks/>
          </p:cNvCxnSpPr>
          <p:nvPr/>
        </p:nvCxnSpPr>
        <p:spPr>
          <a:xfrm>
            <a:off x="7662826" y="4689687"/>
            <a:ext cx="1" cy="848276"/>
          </a:xfrm>
          <a:prstGeom prst="line">
            <a:avLst/>
          </a:prstGeom>
          <a:ln w="12700" cap="rnd">
            <a:gradFill>
              <a:gsLst>
                <a:gs pos="0">
                  <a:srgbClr val="3AF4F8">
                    <a:alpha val="70000"/>
                  </a:srgbClr>
                </a:gs>
                <a:gs pos="100000">
                  <a:srgbClr val="3AF4F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69F18D55-3CD9-E7E0-F47B-B1B12857F357}"/>
              </a:ext>
            </a:extLst>
          </p:cNvPr>
          <p:cNvCxnSpPr>
            <a:cxnSpLocks/>
          </p:cNvCxnSpPr>
          <p:nvPr/>
        </p:nvCxnSpPr>
        <p:spPr>
          <a:xfrm>
            <a:off x="7878496" y="3648601"/>
            <a:ext cx="1" cy="1405633"/>
          </a:xfrm>
          <a:prstGeom prst="line">
            <a:avLst/>
          </a:prstGeom>
          <a:ln w="12700" cap="rnd">
            <a:gradFill>
              <a:gsLst>
                <a:gs pos="0">
                  <a:srgbClr val="3AF4F8">
                    <a:alpha val="70000"/>
                  </a:srgbClr>
                </a:gs>
                <a:gs pos="100000">
                  <a:srgbClr val="3AF4F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70" name="直接连接符 7169">
            <a:extLst>
              <a:ext uri="{FF2B5EF4-FFF2-40B4-BE49-F238E27FC236}">
                <a16:creationId xmlns:a16="http://schemas.microsoft.com/office/drawing/2014/main" id="{E3438847-9264-130A-623D-51D892D3F15B}"/>
              </a:ext>
            </a:extLst>
          </p:cNvPr>
          <p:cNvCxnSpPr>
            <a:cxnSpLocks/>
          </p:cNvCxnSpPr>
          <p:nvPr/>
        </p:nvCxnSpPr>
        <p:spPr>
          <a:xfrm>
            <a:off x="3974626" y="4687478"/>
            <a:ext cx="1" cy="1405633"/>
          </a:xfrm>
          <a:prstGeom prst="line">
            <a:avLst/>
          </a:prstGeom>
          <a:ln w="12700" cap="rnd">
            <a:gradFill>
              <a:gsLst>
                <a:gs pos="0">
                  <a:srgbClr val="3AF4F8">
                    <a:alpha val="70000"/>
                  </a:srgbClr>
                </a:gs>
                <a:gs pos="100000">
                  <a:srgbClr val="3AF4F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21" name="直接连接符 7220">
            <a:extLst>
              <a:ext uri="{FF2B5EF4-FFF2-40B4-BE49-F238E27FC236}">
                <a16:creationId xmlns:a16="http://schemas.microsoft.com/office/drawing/2014/main" id="{C82BB8CF-2037-7E8D-A869-725F2C4C3EEE}"/>
              </a:ext>
            </a:extLst>
          </p:cNvPr>
          <p:cNvCxnSpPr>
            <a:cxnSpLocks/>
          </p:cNvCxnSpPr>
          <p:nvPr/>
        </p:nvCxnSpPr>
        <p:spPr>
          <a:xfrm>
            <a:off x="4303463" y="2665684"/>
            <a:ext cx="1" cy="1405633"/>
          </a:xfrm>
          <a:prstGeom prst="line">
            <a:avLst/>
          </a:prstGeom>
          <a:ln w="12700" cap="rnd">
            <a:gradFill>
              <a:gsLst>
                <a:gs pos="0">
                  <a:srgbClr val="3AF4F8">
                    <a:alpha val="70000"/>
                  </a:srgbClr>
                </a:gs>
                <a:gs pos="100000">
                  <a:srgbClr val="3AF4F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22" name="直接连接符 7221">
            <a:extLst>
              <a:ext uri="{FF2B5EF4-FFF2-40B4-BE49-F238E27FC236}">
                <a16:creationId xmlns:a16="http://schemas.microsoft.com/office/drawing/2014/main" id="{7E3A5D41-CAA7-0611-AF7F-4D6C4198508D}"/>
              </a:ext>
            </a:extLst>
          </p:cNvPr>
          <p:cNvCxnSpPr>
            <a:cxnSpLocks/>
          </p:cNvCxnSpPr>
          <p:nvPr/>
        </p:nvCxnSpPr>
        <p:spPr>
          <a:xfrm>
            <a:off x="8027320" y="5137294"/>
            <a:ext cx="1" cy="1405633"/>
          </a:xfrm>
          <a:prstGeom prst="line">
            <a:avLst/>
          </a:prstGeom>
          <a:ln w="12700" cap="rnd">
            <a:gradFill>
              <a:gsLst>
                <a:gs pos="0">
                  <a:srgbClr val="3AF4F8">
                    <a:alpha val="70000"/>
                  </a:srgbClr>
                </a:gs>
                <a:gs pos="100000">
                  <a:srgbClr val="3AF4F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14" name="组合 8213">
            <a:extLst>
              <a:ext uri="{FF2B5EF4-FFF2-40B4-BE49-F238E27FC236}">
                <a16:creationId xmlns:a16="http://schemas.microsoft.com/office/drawing/2014/main" id="{5538D2C4-780A-A43A-DF72-673779F318B2}"/>
              </a:ext>
            </a:extLst>
          </p:cNvPr>
          <p:cNvGrpSpPr/>
          <p:nvPr/>
        </p:nvGrpSpPr>
        <p:grpSpPr>
          <a:xfrm>
            <a:off x="463551" y="1869977"/>
            <a:ext cx="3060001" cy="962286"/>
            <a:chOff x="1440689" y="1871919"/>
            <a:chExt cx="3060001" cy="962286"/>
          </a:xfrm>
        </p:grpSpPr>
        <p:sp>
          <p:nvSpPr>
            <p:cNvPr id="8215" name="文本框 8214">
              <a:extLst>
                <a:ext uri="{FF2B5EF4-FFF2-40B4-BE49-F238E27FC236}">
                  <a16:creationId xmlns:a16="http://schemas.microsoft.com/office/drawing/2014/main" id="{23B4743E-A930-3DB2-9FF9-D00EB233EFFC}"/>
                </a:ext>
              </a:extLst>
            </p:cNvPr>
            <p:cNvSpPr txBox="1"/>
            <p:nvPr/>
          </p:nvSpPr>
          <p:spPr>
            <a:xfrm>
              <a:off x="1440689" y="2167356"/>
              <a:ext cx="3060001" cy="6668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ts val="2400"/>
                </a:lnSpc>
              </a:pP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图灵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提出</a:t>
              </a:r>
              <a:r>
                <a:rPr 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“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图灵测试</a:t>
              </a:r>
              <a:r>
                <a:rPr 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”</a:t>
              </a: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概念</a:t>
              </a:r>
              <a:endParaRPr lang="en-US" altLang="zh-CN" sz="1400" kern="1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  <a:p>
              <a:pPr algn="r">
                <a:lnSpc>
                  <a:spcPts val="2400"/>
                </a:lnSpc>
              </a:pP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奠定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了</a:t>
              </a:r>
              <a:r>
                <a:rPr 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AI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研究</a:t>
              </a: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的基础</a:t>
              </a:r>
              <a:endParaRPr lang="en-US" sz="1400" kern="100" dirty="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216" name="文本框 8215">
              <a:extLst>
                <a:ext uri="{FF2B5EF4-FFF2-40B4-BE49-F238E27FC236}">
                  <a16:creationId xmlns:a16="http://schemas.microsoft.com/office/drawing/2014/main" id="{F5E2064C-4191-C1CB-8CB2-A2053F3C1CDC}"/>
                </a:ext>
              </a:extLst>
            </p:cNvPr>
            <p:cNvSpPr txBox="1"/>
            <p:nvPr/>
          </p:nvSpPr>
          <p:spPr>
            <a:xfrm>
              <a:off x="3420688" y="1871919"/>
              <a:ext cx="1080000" cy="3642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ts val="2400"/>
                </a:lnSpc>
              </a:pPr>
              <a:r>
                <a:rPr lang="en-US" sz="1600" kern="100">
                  <a:solidFill>
                    <a:srgbClr val="24DFFF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1950</a:t>
              </a:r>
              <a:r>
                <a:rPr lang="zh-CN" altLang="en-US" sz="1600" kern="100">
                  <a:solidFill>
                    <a:srgbClr val="24DFFF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年</a:t>
              </a:r>
              <a:endParaRPr lang="en-US" altLang="zh-CN" sz="1600" kern="100">
                <a:solidFill>
                  <a:srgbClr val="24DFFF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217" name="组合 8216">
            <a:extLst>
              <a:ext uri="{FF2B5EF4-FFF2-40B4-BE49-F238E27FC236}">
                <a16:creationId xmlns:a16="http://schemas.microsoft.com/office/drawing/2014/main" id="{529D64E2-8F0C-85C7-6166-7F12766912E6}"/>
              </a:ext>
            </a:extLst>
          </p:cNvPr>
          <p:cNvGrpSpPr/>
          <p:nvPr/>
        </p:nvGrpSpPr>
        <p:grpSpPr>
          <a:xfrm>
            <a:off x="463551" y="3145506"/>
            <a:ext cx="3060001" cy="957632"/>
            <a:chOff x="-385444" y="3429002"/>
            <a:chExt cx="3060001" cy="957632"/>
          </a:xfrm>
        </p:grpSpPr>
        <p:sp>
          <p:nvSpPr>
            <p:cNvPr id="8218" name="文本框 8217">
              <a:extLst>
                <a:ext uri="{FF2B5EF4-FFF2-40B4-BE49-F238E27FC236}">
                  <a16:creationId xmlns:a16="http://schemas.microsoft.com/office/drawing/2014/main" id="{316114F1-11FA-18BA-8787-8E7F7E70D423}"/>
                </a:ext>
              </a:extLst>
            </p:cNvPr>
            <p:cNvSpPr txBox="1"/>
            <p:nvPr/>
          </p:nvSpPr>
          <p:spPr>
            <a:xfrm>
              <a:off x="-385444" y="3719785"/>
              <a:ext cx="3060001" cy="6668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ts val="2400"/>
                </a:lnSpc>
              </a:pP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达特茅斯会议</a:t>
              </a:r>
              <a:endParaRPr lang="en-US" altLang="zh-CN" sz="1400" kern="1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  <a:p>
              <a:pPr algn="r">
                <a:lnSpc>
                  <a:spcPts val="2400"/>
                </a:lnSpc>
              </a:pP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正式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提出</a:t>
              </a:r>
              <a:r>
                <a:rPr 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“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人工智能</a:t>
              </a:r>
              <a:r>
                <a:rPr 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”</a:t>
              </a: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概念</a:t>
              </a:r>
              <a:endParaRPr lang="en-US" sz="1400" kern="100" dirty="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219" name="文本框 8218">
              <a:extLst>
                <a:ext uri="{FF2B5EF4-FFF2-40B4-BE49-F238E27FC236}">
                  <a16:creationId xmlns:a16="http://schemas.microsoft.com/office/drawing/2014/main" id="{F1E06862-1DD3-1D9D-729C-D2A93E169930}"/>
                </a:ext>
              </a:extLst>
            </p:cNvPr>
            <p:cNvSpPr txBox="1"/>
            <p:nvPr/>
          </p:nvSpPr>
          <p:spPr>
            <a:xfrm>
              <a:off x="1594556" y="3429002"/>
              <a:ext cx="1080000" cy="3642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ts val="2400"/>
                </a:lnSpc>
              </a:pPr>
              <a:r>
                <a:rPr lang="en-US" sz="1600" kern="100">
                  <a:solidFill>
                    <a:srgbClr val="24DFFF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1950</a:t>
              </a:r>
              <a:r>
                <a:rPr lang="zh-CN" altLang="en-US" sz="1600" kern="100">
                  <a:solidFill>
                    <a:srgbClr val="24DFFF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年</a:t>
              </a:r>
              <a:endParaRPr lang="en-US" altLang="zh-CN" sz="1600" kern="100">
                <a:solidFill>
                  <a:srgbClr val="24DFFF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220" name="组合 8219">
            <a:extLst>
              <a:ext uri="{FF2B5EF4-FFF2-40B4-BE49-F238E27FC236}">
                <a16:creationId xmlns:a16="http://schemas.microsoft.com/office/drawing/2014/main" id="{B694C78A-CF2E-851C-572D-92FD4911382A}"/>
              </a:ext>
            </a:extLst>
          </p:cNvPr>
          <p:cNvGrpSpPr/>
          <p:nvPr/>
        </p:nvGrpSpPr>
        <p:grpSpPr>
          <a:xfrm>
            <a:off x="463551" y="4416380"/>
            <a:ext cx="3060001" cy="956740"/>
            <a:chOff x="1440689" y="5092326"/>
            <a:chExt cx="3060001" cy="956740"/>
          </a:xfrm>
        </p:grpSpPr>
        <p:sp>
          <p:nvSpPr>
            <p:cNvPr id="8221" name="文本框 8220">
              <a:extLst>
                <a:ext uri="{FF2B5EF4-FFF2-40B4-BE49-F238E27FC236}">
                  <a16:creationId xmlns:a16="http://schemas.microsoft.com/office/drawing/2014/main" id="{FA94C82A-CA37-9D41-1B90-FA804E3B5C4B}"/>
                </a:ext>
              </a:extLst>
            </p:cNvPr>
            <p:cNvSpPr txBox="1"/>
            <p:nvPr/>
          </p:nvSpPr>
          <p:spPr>
            <a:xfrm>
              <a:off x="1440689" y="5382217"/>
              <a:ext cx="3060001" cy="6668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ts val="2400"/>
                </a:lnSpc>
              </a:pP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专家系统兴起</a:t>
              </a:r>
              <a:endParaRPr lang="en-US" altLang="zh-CN" sz="1400" kern="1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  <a:p>
              <a:pPr algn="r">
                <a:lnSpc>
                  <a:spcPts val="2400"/>
                </a:lnSpc>
              </a:pP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成为</a:t>
              </a:r>
              <a:r>
                <a:rPr 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AI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的重要</a:t>
              </a: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研究方向</a:t>
              </a:r>
              <a:endParaRPr lang="en-US" sz="1400" kern="100" dirty="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222" name="文本框 8221">
              <a:extLst>
                <a:ext uri="{FF2B5EF4-FFF2-40B4-BE49-F238E27FC236}">
                  <a16:creationId xmlns:a16="http://schemas.microsoft.com/office/drawing/2014/main" id="{C592076B-D5C3-8326-A8A2-DC72DF7B5167}"/>
                </a:ext>
              </a:extLst>
            </p:cNvPr>
            <p:cNvSpPr txBox="1"/>
            <p:nvPr/>
          </p:nvSpPr>
          <p:spPr>
            <a:xfrm>
              <a:off x="3420688" y="5092326"/>
              <a:ext cx="1080000" cy="3642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ts val="2400"/>
                </a:lnSpc>
              </a:pPr>
              <a:r>
                <a:rPr lang="en-US" sz="1600" kern="100">
                  <a:solidFill>
                    <a:srgbClr val="24DFFF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1970</a:t>
              </a:r>
              <a:r>
                <a:rPr lang="zh-CN" altLang="en-US" sz="1600" kern="100">
                  <a:solidFill>
                    <a:srgbClr val="24DFFF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年</a:t>
              </a:r>
              <a:endParaRPr lang="en-US" altLang="zh-CN" sz="1600" kern="100">
                <a:solidFill>
                  <a:srgbClr val="24DFFF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223" name="组合 8222">
            <a:extLst>
              <a:ext uri="{FF2B5EF4-FFF2-40B4-BE49-F238E27FC236}">
                <a16:creationId xmlns:a16="http://schemas.microsoft.com/office/drawing/2014/main" id="{6DC2E65F-5D9B-D5F4-DE5F-265F57ACA7C3}"/>
              </a:ext>
            </a:extLst>
          </p:cNvPr>
          <p:cNvGrpSpPr/>
          <p:nvPr/>
        </p:nvGrpSpPr>
        <p:grpSpPr>
          <a:xfrm>
            <a:off x="8668916" y="4416380"/>
            <a:ext cx="3060001" cy="956738"/>
            <a:chOff x="4651160" y="5092326"/>
            <a:chExt cx="3060001" cy="956738"/>
          </a:xfrm>
        </p:grpSpPr>
        <p:sp>
          <p:nvSpPr>
            <p:cNvPr id="8224" name="文本框 8223">
              <a:extLst>
                <a:ext uri="{FF2B5EF4-FFF2-40B4-BE49-F238E27FC236}">
                  <a16:creationId xmlns:a16="http://schemas.microsoft.com/office/drawing/2014/main" id="{4C5175C2-D6B2-7617-A829-A1892221B8C0}"/>
                </a:ext>
              </a:extLst>
            </p:cNvPr>
            <p:cNvSpPr txBox="1"/>
            <p:nvPr/>
          </p:nvSpPr>
          <p:spPr>
            <a:xfrm>
              <a:off x="4651160" y="5382215"/>
              <a:ext cx="3060001" cy="6668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深蓝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击败国际象棋世界</a:t>
              </a: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冠军卡斯帕罗夫</a:t>
              </a:r>
              <a:endParaRPr lang="en-US" altLang="zh-CN" sz="1400" kern="1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ts val="2400"/>
                </a:lnSpc>
              </a:pP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展现</a:t>
              </a:r>
              <a:r>
                <a:rPr 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AI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在游戏领域</a:t>
              </a: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的实力</a:t>
              </a:r>
              <a:endParaRPr lang="en-US" sz="1400" kern="100" dirty="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225" name="文本框 8224">
              <a:extLst>
                <a:ext uri="{FF2B5EF4-FFF2-40B4-BE49-F238E27FC236}">
                  <a16:creationId xmlns:a16="http://schemas.microsoft.com/office/drawing/2014/main" id="{F40040E5-2813-2DBE-28E5-CD0CCCEBD28D}"/>
                </a:ext>
              </a:extLst>
            </p:cNvPr>
            <p:cNvSpPr txBox="1"/>
            <p:nvPr/>
          </p:nvSpPr>
          <p:spPr>
            <a:xfrm>
              <a:off x="4651160" y="5092326"/>
              <a:ext cx="1080000" cy="3642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sz="1600" kern="100">
                  <a:solidFill>
                    <a:srgbClr val="24DFFF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1997</a:t>
              </a:r>
              <a:r>
                <a:rPr lang="zh-CN" altLang="en-US" sz="1600" kern="100">
                  <a:solidFill>
                    <a:srgbClr val="24DFFF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年</a:t>
              </a:r>
              <a:endParaRPr lang="en-US" altLang="zh-CN" sz="1600" kern="100">
                <a:solidFill>
                  <a:srgbClr val="24DFFF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226" name="组合 8225">
            <a:extLst>
              <a:ext uri="{FF2B5EF4-FFF2-40B4-BE49-F238E27FC236}">
                <a16:creationId xmlns:a16="http://schemas.microsoft.com/office/drawing/2014/main" id="{2AF48E05-EECB-C81D-1306-8F905357D5CB}"/>
              </a:ext>
            </a:extLst>
          </p:cNvPr>
          <p:cNvGrpSpPr/>
          <p:nvPr/>
        </p:nvGrpSpPr>
        <p:grpSpPr>
          <a:xfrm>
            <a:off x="8668916" y="3143626"/>
            <a:ext cx="3060002" cy="956737"/>
            <a:chOff x="7861632" y="5092326"/>
            <a:chExt cx="3060002" cy="956737"/>
          </a:xfrm>
        </p:grpSpPr>
        <p:sp>
          <p:nvSpPr>
            <p:cNvPr id="8227" name="文本框 8226">
              <a:extLst>
                <a:ext uri="{FF2B5EF4-FFF2-40B4-BE49-F238E27FC236}">
                  <a16:creationId xmlns:a16="http://schemas.microsoft.com/office/drawing/2014/main" id="{28FD0AB9-846E-4BFD-D7BF-733A9596E538}"/>
                </a:ext>
              </a:extLst>
            </p:cNvPr>
            <p:cNvSpPr txBox="1"/>
            <p:nvPr/>
          </p:nvSpPr>
          <p:spPr>
            <a:xfrm>
              <a:off x="7861633" y="5382214"/>
              <a:ext cx="3060001" cy="6668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ts val="2400"/>
                </a:lnSpc>
              </a:pP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沃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森战胜</a:t>
              </a:r>
              <a:r>
                <a:rPr lang="en-US" altLang="zh-CN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《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危险边缘</a:t>
              </a:r>
              <a:r>
                <a:rPr lang="en-US" altLang="zh-CN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》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的</a:t>
              </a: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人类冠军</a:t>
              </a:r>
              <a:endParaRPr lang="en-US" altLang="zh-CN" sz="1400" kern="1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ts val="2400"/>
                </a:lnSpc>
              </a:pP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展现</a:t>
              </a:r>
              <a:r>
                <a:rPr 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AI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在自然语言处理领域</a:t>
              </a: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的潜力</a:t>
              </a:r>
              <a:endParaRPr lang="en-US" sz="1400" kern="100" dirty="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228" name="文本框 8227">
              <a:extLst>
                <a:ext uri="{FF2B5EF4-FFF2-40B4-BE49-F238E27FC236}">
                  <a16:creationId xmlns:a16="http://schemas.microsoft.com/office/drawing/2014/main" id="{E159E233-6D57-DA9C-41DC-8A642223865F}"/>
                </a:ext>
              </a:extLst>
            </p:cNvPr>
            <p:cNvSpPr txBox="1"/>
            <p:nvPr/>
          </p:nvSpPr>
          <p:spPr>
            <a:xfrm>
              <a:off x="7861632" y="5092326"/>
              <a:ext cx="1080000" cy="3642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sz="1600" kern="100">
                  <a:solidFill>
                    <a:srgbClr val="24DFFF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1997</a:t>
              </a:r>
              <a:r>
                <a:rPr lang="zh-CN" altLang="en-US" sz="1600" kern="100">
                  <a:solidFill>
                    <a:srgbClr val="24DFFF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年</a:t>
              </a:r>
              <a:endParaRPr lang="en-US" altLang="zh-CN" sz="1600" kern="100">
                <a:solidFill>
                  <a:srgbClr val="24DFFF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229" name="组合 8228">
            <a:extLst>
              <a:ext uri="{FF2B5EF4-FFF2-40B4-BE49-F238E27FC236}">
                <a16:creationId xmlns:a16="http://schemas.microsoft.com/office/drawing/2014/main" id="{475D51A8-B564-4A31-FFCD-E1C040B7B85A}"/>
              </a:ext>
            </a:extLst>
          </p:cNvPr>
          <p:cNvGrpSpPr/>
          <p:nvPr/>
        </p:nvGrpSpPr>
        <p:grpSpPr>
          <a:xfrm>
            <a:off x="8668916" y="1869977"/>
            <a:ext cx="3060001" cy="957632"/>
            <a:chOff x="8642192" y="3429002"/>
            <a:chExt cx="3060001" cy="957632"/>
          </a:xfrm>
        </p:grpSpPr>
        <p:sp>
          <p:nvSpPr>
            <p:cNvPr id="8230" name="文本框 8229">
              <a:extLst>
                <a:ext uri="{FF2B5EF4-FFF2-40B4-BE49-F238E27FC236}">
                  <a16:creationId xmlns:a16="http://schemas.microsoft.com/office/drawing/2014/main" id="{282B867D-23F7-E695-912A-2DC2F7E7B6E6}"/>
                </a:ext>
              </a:extLst>
            </p:cNvPr>
            <p:cNvSpPr txBox="1"/>
            <p:nvPr/>
          </p:nvSpPr>
          <p:spPr>
            <a:xfrm>
              <a:off x="8642192" y="3719785"/>
              <a:ext cx="3060001" cy="6668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ts val="2400"/>
                </a:lnSpc>
              </a:pPr>
              <a:r>
                <a:rPr 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AlphaGo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战胜围棋世界</a:t>
              </a: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冠军李世石</a:t>
              </a:r>
              <a:endParaRPr lang="en-US" altLang="zh-CN" sz="1400" kern="1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ts val="2400"/>
                </a:lnSpc>
              </a:pP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展现</a:t>
              </a:r>
              <a:r>
                <a:rPr 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AI</a:t>
              </a: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在复杂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游戏领域的</a:t>
              </a: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强大实力</a:t>
              </a:r>
              <a:endParaRPr lang="en-US" sz="1400" kern="100" dirty="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231" name="文本框 8230">
              <a:extLst>
                <a:ext uri="{FF2B5EF4-FFF2-40B4-BE49-F238E27FC236}">
                  <a16:creationId xmlns:a16="http://schemas.microsoft.com/office/drawing/2014/main" id="{273F7022-28E1-12A8-CC09-A1EBCFDF6B0B}"/>
                </a:ext>
              </a:extLst>
            </p:cNvPr>
            <p:cNvSpPr txBox="1"/>
            <p:nvPr/>
          </p:nvSpPr>
          <p:spPr>
            <a:xfrm>
              <a:off x="8642192" y="3429002"/>
              <a:ext cx="1080000" cy="3642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altLang="zh-CN" sz="1600" kern="100">
                  <a:solidFill>
                    <a:srgbClr val="24DFFF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2016</a:t>
              </a:r>
              <a:r>
                <a:rPr lang="zh-CN" altLang="en-US" sz="1600" kern="100">
                  <a:solidFill>
                    <a:srgbClr val="24DFFF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年</a:t>
              </a:r>
              <a:endParaRPr lang="en-US" altLang="zh-CN" sz="1600" kern="100">
                <a:solidFill>
                  <a:srgbClr val="24DFFF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232" name="组合 8231">
            <a:extLst>
              <a:ext uri="{FF2B5EF4-FFF2-40B4-BE49-F238E27FC236}">
                <a16:creationId xmlns:a16="http://schemas.microsoft.com/office/drawing/2014/main" id="{1E2FCD10-CADD-0E67-2204-21805E452737}"/>
              </a:ext>
            </a:extLst>
          </p:cNvPr>
          <p:cNvGrpSpPr/>
          <p:nvPr/>
        </p:nvGrpSpPr>
        <p:grpSpPr>
          <a:xfrm>
            <a:off x="4579874" y="1419856"/>
            <a:ext cx="3060001" cy="982375"/>
            <a:chOff x="7861633" y="1871919"/>
            <a:chExt cx="3060001" cy="982375"/>
          </a:xfrm>
        </p:grpSpPr>
        <p:sp>
          <p:nvSpPr>
            <p:cNvPr id="8233" name="文本框 8232">
              <a:extLst>
                <a:ext uri="{FF2B5EF4-FFF2-40B4-BE49-F238E27FC236}">
                  <a16:creationId xmlns:a16="http://schemas.microsoft.com/office/drawing/2014/main" id="{3799254F-5819-336B-270C-B9BD509F0B74}"/>
                </a:ext>
              </a:extLst>
            </p:cNvPr>
            <p:cNvSpPr txBox="1"/>
            <p:nvPr/>
          </p:nvSpPr>
          <p:spPr>
            <a:xfrm>
              <a:off x="7861633" y="2209887"/>
              <a:ext cx="3060001" cy="6444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ts val="2300"/>
                </a:lnSpc>
              </a:pPr>
              <a:r>
                <a:rPr lang="en-US" kern="100">
                  <a:solidFill>
                    <a:srgbClr val="3AF4F8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GPT-4</a:t>
              </a:r>
              <a:r>
                <a:rPr lang="zh-CN" altLang="en-US" kern="100">
                  <a:solidFill>
                    <a:srgbClr val="3AF4F8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问世</a:t>
              </a:r>
              <a:endParaRPr lang="en-US" altLang="zh-CN" kern="100">
                <a:solidFill>
                  <a:srgbClr val="3AF4F8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  <a:p>
              <a:pPr algn="ctr">
                <a:lnSpc>
                  <a:spcPts val="2300"/>
                </a:lnSpc>
              </a:pP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展现</a:t>
              </a:r>
              <a:r>
                <a:rPr 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AI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在自然语言生成领域的</a:t>
              </a:r>
              <a:r>
                <a:rPr lang="zh-CN" altLang="en-US" sz="14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巨大突破</a:t>
              </a:r>
              <a:endParaRPr lang="en-US" altLang="zh-CN" sz="1400" kern="1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234" name="文本框 8233">
              <a:extLst>
                <a:ext uri="{FF2B5EF4-FFF2-40B4-BE49-F238E27FC236}">
                  <a16:creationId xmlns:a16="http://schemas.microsoft.com/office/drawing/2014/main" id="{19180E4A-8056-768A-48C7-0BAF29176F94}"/>
                </a:ext>
              </a:extLst>
            </p:cNvPr>
            <p:cNvSpPr txBox="1"/>
            <p:nvPr/>
          </p:nvSpPr>
          <p:spPr>
            <a:xfrm>
              <a:off x="8851633" y="1871919"/>
              <a:ext cx="1080000" cy="32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ts val="2001"/>
                </a:lnSpc>
              </a:pPr>
              <a:r>
                <a:rPr lang="en-US" altLang="zh-CN" sz="16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2022</a:t>
              </a:r>
              <a:r>
                <a:rPr lang="zh-CN" altLang="en-US" sz="1600" kern="10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  <a:cs typeface="Times New Roman" panose="02020603050405020304" pitchFamily="18" charset="0"/>
                </a:rPr>
                <a:t>年</a:t>
              </a:r>
              <a:endParaRPr lang="en-US" altLang="zh-CN" sz="1600" kern="10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3998B81-627A-6599-2450-DFE8814716EB}"/>
              </a:ext>
            </a:extLst>
          </p:cNvPr>
          <p:cNvGrpSpPr/>
          <p:nvPr/>
        </p:nvGrpSpPr>
        <p:grpSpPr>
          <a:xfrm>
            <a:off x="3866990" y="4352524"/>
            <a:ext cx="4458694" cy="2158158"/>
            <a:chOff x="3685474" y="937659"/>
            <a:chExt cx="4826998" cy="2336430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291AAA8B-2AE5-5D37-5182-1A80FBE4DFD5}"/>
                </a:ext>
              </a:extLst>
            </p:cNvPr>
            <p:cNvSpPr/>
            <p:nvPr/>
          </p:nvSpPr>
          <p:spPr>
            <a:xfrm>
              <a:off x="3685474" y="1493795"/>
              <a:ext cx="4826998" cy="1780294"/>
            </a:xfrm>
            <a:prstGeom prst="ellipse">
              <a:avLst/>
            </a:prstGeom>
            <a:noFill/>
            <a:ln w="57150" cap="rnd">
              <a:gradFill>
                <a:gsLst>
                  <a:gs pos="7000">
                    <a:srgbClr val="A631FD">
                      <a:alpha val="10000"/>
                    </a:srgbClr>
                  </a:gs>
                  <a:gs pos="85000">
                    <a:srgbClr val="3AF4F8"/>
                  </a:gs>
                </a:gsLst>
                <a:lin ang="5400000" scaled="1"/>
              </a:gradFill>
              <a:prstDash val="sysDot"/>
            </a:ln>
            <a:scene3d>
              <a:camera prst="orthographicFront">
                <a:rot lat="24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弧形 12">
              <a:extLst>
                <a:ext uri="{FF2B5EF4-FFF2-40B4-BE49-F238E27FC236}">
                  <a16:creationId xmlns:a16="http://schemas.microsoft.com/office/drawing/2014/main" id="{33FEC48F-F9FF-15A7-B02E-D4E957E37AC2}"/>
                </a:ext>
              </a:extLst>
            </p:cNvPr>
            <p:cNvSpPr/>
            <p:nvPr/>
          </p:nvSpPr>
          <p:spPr>
            <a:xfrm>
              <a:off x="3987163" y="1382527"/>
              <a:ext cx="4223621" cy="1557756"/>
            </a:xfrm>
            <a:prstGeom prst="arc">
              <a:avLst>
                <a:gd name="adj1" fmla="val 7063109"/>
                <a:gd name="adj2" fmla="val 11548295"/>
              </a:avLst>
            </a:prstGeom>
            <a:noFill/>
            <a:ln w="85725" cap="sq">
              <a:gradFill>
                <a:gsLst>
                  <a:gs pos="0">
                    <a:srgbClr val="A631FD">
                      <a:alpha val="0"/>
                    </a:srgbClr>
                  </a:gs>
                  <a:gs pos="85000">
                    <a:srgbClr val="3AF4F8">
                      <a:alpha val="50000"/>
                    </a:srgbClr>
                  </a:gs>
                </a:gsLst>
                <a:lin ang="5400000" scaled="1"/>
              </a:gradFill>
              <a:prstDash val="sysDash"/>
            </a:ln>
            <a:scene3d>
              <a:camera prst="orthographicFront">
                <a:rot lat="24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弧形 13">
              <a:extLst>
                <a:ext uri="{FF2B5EF4-FFF2-40B4-BE49-F238E27FC236}">
                  <a16:creationId xmlns:a16="http://schemas.microsoft.com/office/drawing/2014/main" id="{B9882E7B-77F9-3AE3-9A11-94DD820C28D5}"/>
                </a:ext>
              </a:extLst>
            </p:cNvPr>
            <p:cNvSpPr/>
            <p:nvPr/>
          </p:nvSpPr>
          <p:spPr>
            <a:xfrm>
              <a:off x="3987163" y="1382527"/>
              <a:ext cx="4223621" cy="1557756"/>
            </a:xfrm>
            <a:prstGeom prst="arc">
              <a:avLst>
                <a:gd name="adj1" fmla="val 21025499"/>
                <a:gd name="adj2" fmla="val 3941610"/>
              </a:avLst>
            </a:prstGeom>
            <a:noFill/>
            <a:ln w="85725" cap="sq">
              <a:gradFill>
                <a:gsLst>
                  <a:gs pos="0">
                    <a:srgbClr val="A631FD">
                      <a:alpha val="0"/>
                    </a:srgbClr>
                  </a:gs>
                  <a:gs pos="85000">
                    <a:srgbClr val="3AF4F8">
                      <a:alpha val="50000"/>
                    </a:srgbClr>
                  </a:gs>
                </a:gsLst>
                <a:lin ang="5400000" scaled="1"/>
              </a:gradFill>
              <a:prstDash val="sysDash"/>
            </a:ln>
            <a:scene3d>
              <a:camera prst="orthographicFront">
                <a:rot lat="24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C35F5911-D267-96FB-36ED-8359C389C24E}"/>
                </a:ext>
              </a:extLst>
            </p:cNvPr>
            <p:cNvSpPr/>
            <p:nvPr/>
          </p:nvSpPr>
          <p:spPr>
            <a:xfrm>
              <a:off x="4594171" y="1800000"/>
              <a:ext cx="3031037" cy="971850"/>
            </a:xfrm>
            <a:prstGeom prst="ellipse">
              <a:avLst/>
            </a:prstGeom>
            <a:noFill/>
            <a:ln w="31750" cap="rnd">
              <a:gradFill>
                <a:gsLst>
                  <a:gs pos="7000">
                    <a:srgbClr val="A631FD">
                      <a:alpha val="30000"/>
                    </a:srgbClr>
                  </a:gs>
                  <a:gs pos="85000">
                    <a:srgbClr val="3AF4F8">
                      <a:alpha val="50000"/>
                    </a:srgbClr>
                  </a:gs>
                </a:gsLst>
                <a:lin ang="5400000" scaled="1"/>
              </a:gradFill>
              <a:prstDash val="sysDot"/>
              <a:miter lim="800000"/>
            </a:ln>
            <a:scene3d>
              <a:camera prst="orthographicFront">
                <a:rot lat="24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弧形 15">
              <a:extLst>
                <a:ext uri="{FF2B5EF4-FFF2-40B4-BE49-F238E27FC236}">
                  <a16:creationId xmlns:a16="http://schemas.microsoft.com/office/drawing/2014/main" id="{573A1D23-72F3-04AA-9F5F-186F2D58E222}"/>
                </a:ext>
              </a:extLst>
            </p:cNvPr>
            <p:cNvSpPr/>
            <p:nvPr/>
          </p:nvSpPr>
          <p:spPr>
            <a:xfrm>
              <a:off x="4414358" y="1021625"/>
              <a:ext cx="3390663" cy="1250545"/>
            </a:xfrm>
            <a:prstGeom prst="arc">
              <a:avLst>
                <a:gd name="adj1" fmla="val 8618957"/>
                <a:gd name="adj2" fmla="val 10284183"/>
              </a:avLst>
            </a:prstGeom>
            <a:noFill/>
            <a:ln w="50800" cap="sq">
              <a:gradFill>
                <a:gsLst>
                  <a:gs pos="0">
                    <a:srgbClr val="A631FD">
                      <a:alpha val="0"/>
                    </a:srgbClr>
                  </a:gs>
                  <a:gs pos="85000">
                    <a:srgbClr val="3AF4F8">
                      <a:alpha val="50000"/>
                    </a:srgbClr>
                  </a:gs>
                </a:gsLst>
                <a:lin ang="5400000" scaled="1"/>
              </a:gradFill>
              <a:prstDash val="solid"/>
            </a:ln>
            <a:scene3d>
              <a:camera prst="orthographicFront">
                <a:rot lat="24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弧形 16">
              <a:extLst>
                <a:ext uri="{FF2B5EF4-FFF2-40B4-BE49-F238E27FC236}">
                  <a16:creationId xmlns:a16="http://schemas.microsoft.com/office/drawing/2014/main" id="{C60543A9-26FB-EDFA-1987-AC3D79B170DA}"/>
                </a:ext>
              </a:extLst>
            </p:cNvPr>
            <p:cNvSpPr/>
            <p:nvPr/>
          </p:nvSpPr>
          <p:spPr>
            <a:xfrm>
              <a:off x="4416729" y="1021625"/>
              <a:ext cx="3390663" cy="1250545"/>
            </a:xfrm>
            <a:prstGeom prst="arc">
              <a:avLst>
                <a:gd name="adj1" fmla="val 817394"/>
                <a:gd name="adj2" fmla="val 6880225"/>
              </a:avLst>
            </a:prstGeom>
            <a:noFill/>
            <a:ln w="50800" cap="sq">
              <a:gradFill>
                <a:gsLst>
                  <a:gs pos="0">
                    <a:srgbClr val="A631FD">
                      <a:alpha val="0"/>
                    </a:srgbClr>
                  </a:gs>
                  <a:gs pos="85000">
                    <a:srgbClr val="3AF4F8">
                      <a:alpha val="50000"/>
                    </a:srgbClr>
                  </a:gs>
                </a:gsLst>
                <a:lin ang="5400000" scaled="1"/>
              </a:gradFill>
              <a:prstDash val="solid"/>
            </a:ln>
            <a:scene3d>
              <a:camera prst="orthographicFront">
                <a:rot lat="24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弧形 17">
              <a:extLst>
                <a:ext uri="{FF2B5EF4-FFF2-40B4-BE49-F238E27FC236}">
                  <a16:creationId xmlns:a16="http://schemas.microsoft.com/office/drawing/2014/main" id="{55A8F741-B706-600E-6515-597D8A1E76B7}"/>
                </a:ext>
              </a:extLst>
            </p:cNvPr>
            <p:cNvSpPr/>
            <p:nvPr/>
          </p:nvSpPr>
          <p:spPr>
            <a:xfrm>
              <a:off x="4678327" y="1472724"/>
              <a:ext cx="2844980" cy="1049286"/>
            </a:xfrm>
            <a:prstGeom prst="arc">
              <a:avLst>
                <a:gd name="adj1" fmla="val 11243628"/>
                <a:gd name="adj2" fmla="val 20990824"/>
              </a:avLst>
            </a:prstGeom>
            <a:noFill/>
            <a:ln w="12700" cap="sq">
              <a:gradFill>
                <a:gsLst>
                  <a:gs pos="0">
                    <a:srgbClr val="A631FD">
                      <a:alpha val="51000"/>
                    </a:srgbClr>
                  </a:gs>
                  <a:gs pos="100000">
                    <a:srgbClr val="3AF4F8"/>
                  </a:gs>
                </a:gsLst>
                <a:lin ang="5400000" scaled="1"/>
              </a:gradFill>
              <a:prstDash val="dash"/>
            </a:ln>
            <a:scene3d>
              <a:camera prst="orthographicFront">
                <a:rot lat="24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CC103CA3-8826-AB17-2931-88B124CC8F2A}"/>
                </a:ext>
              </a:extLst>
            </p:cNvPr>
            <p:cNvSpPr/>
            <p:nvPr/>
          </p:nvSpPr>
          <p:spPr>
            <a:xfrm>
              <a:off x="4668675" y="937659"/>
              <a:ext cx="2872405" cy="971850"/>
            </a:xfrm>
            <a:prstGeom prst="ellipse">
              <a:avLst/>
            </a:prstGeom>
            <a:noFill/>
            <a:ln w="19050" cap="rnd">
              <a:gradFill>
                <a:gsLst>
                  <a:gs pos="7000">
                    <a:srgbClr val="3AF4F8">
                      <a:alpha val="50000"/>
                    </a:srgbClr>
                  </a:gs>
                  <a:gs pos="85000">
                    <a:srgbClr val="3AF4F8">
                      <a:alpha val="64000"/>
                    </a:srgbClr>
                  </a:gs>
                </a:gsLst>
                <a:lin ang="5400000" scaled="1"/>
              </a:gradFill>
              <a:prstDash val="sysDot"/>
              <a:miter lim="800000"/>
            </a:ln>
            <a:scene3d>
              <a:camera prst="orthographicFront">
                <a:rot lat="240000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212" name="任意多边形: 形状 8211">
            <a:extLst>
              <a:ext uri="{FF2B5EF4-FFF2-40B4-BE49-F238E27FC236}">
                <a16:creationId xmlns:a16="http://schemas.microsoft.com/office/drawing/2014/main" id="{BDFBFBFA-6D65-9EE5-03C4-E712B61DACE0}"/>
              </a:ext>
            </a:extLst>
          </p:cNvPr>
          <p:cNvSpPr/>
          <p:nvPr/>
        </p:nvSpPr>
        <p:spPr>
          <a:xfrm>
            <a:off x="3866990" y="3858139"/>
            <a:ext cx="4458695" cy="2855738"/>
          </a:xfrm>
          <a:custGeom>
            <a:avLst/>
            <a:gdLst>
              <a:gd name="connsiteX0" fmla="*/ 1 w 4826999"/>
              <a:gd name="connsiteY0" fmla="*/ 0 h 3703220"/>
              <a:gd name="connsiteX1" fmla="*/ 4826999 w 4826999"/>
              <a:gd name="connsiteY1" fmla="*/ 0 h 3703220"/>
              <a:gd name="connsiteX2" fmla="*/ 4826999 w 4826999"/>
              <a:gd name="connsiteY2" fmla="*/ 2668559 h 3703220"/>
              <a:gd name="connsiteX3" fmla="*/ 4826999 w 4826999"/>
              <a:gd name="connsiteY3" fmla="*/ 2957588 h 3703220"/>
              <a:gd name="connsiteX4" fmla="*/ 4826999 w 4826999"/>
              <a:gd name="connsiteY4" fmla="*/ 3067933 h 3703220"/>
              <a:gd name="connsiteX5" fmla="*/ 4812354 w 4826999"/>
              <a:gd name="connsiteY5" fmla="*/ 3033051 h 3703220"/>
              <a:gd name="connsiteX6" fmla="*/ 4798369 w 4826999"/>
              <a:gd name="connsiteY6" fmla="*/ 3012760 h 3703220"/>
              <a:gd name="connsiteX7" fmla="*/ 4760783 w 4826999"/>
              <a:gd name="connsiteY7" fmla="*/ 3067296 h 3703220"/>
              <a:gd name="connsiteX8" fmla="*/ 2413296 w 4826999"/>
              <a:gd name="connsiteY8" fmla="*/ 3703220 h 3703220"/>
              <a:gd name="connsiteX9" fmla="*/ 65808 w 4826999"/>
              <a:gd name="connsiteY9" fmla="*/ 3067296 h 3703220"/>
              <a:gd name="connsiteX10" fmla="*/ 28222 w 4826999"/>
              <a:gd name="connsiteY10" fmla="*/ 3012761 h 3703220"/>
              <a:gd name="connsiteX11" fmla="*/ 14238 w 4826999"/>
              <a:gd name="connsiteY11" fmla="*/ 3033051 h 3703220"/>
              <a:gd name="connsiteX12" fmla="*/ 1 w 4826999"/>
              <a:gd name="connsiteY12" fmla="*/ 3066961 h 3703220"/>
              <a:gd name="connsiteX13" fmla="*/ 1 w 4826999"/>
              <a:gd name="connsiteY13" fmla="*/ 2958561 h 3703220"/>
              <a:gd name="connsiteX14" fmla="*/ 0 w 4826999"/>
              <a:gd name="connsiteY14" fmla="*/ 2958559 h 3703220"/>
              <a:gd name="connsiteX15" fmla="*/ 0 w 4826999"/>
              <a:gd name="connsiteY15" fmla="*/ 2667587 h 3703220"/>
              <a:gd name="connsiteX16" fmla="*/ 1 w 4826999"/>
              <a:gd name="connsiteY16" fmla="*/ 2667585 h 370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826999" h="3703220">
                <a:moveTo>
                  <a:pt x="1" y="0"/>
                </a:moveTo>
                <a:lnTo>
                  <a:pt x="4826999" y="0"/>
                </a:lnTo>
                <a:lnTo>
                  <a:pt x="4826999" y="2668559"/>
                </a:lnTo>
                <a:lnTo>
                  <a:pt x="4826999" y="2957588"/>
                </a:lnTo>
                <a:lnTo>
                  <a:pt x="4826999" y="3067933"/>
                </a:lnTo>
                <a:lnTo>
                  <a:pt x="4812354" y="3033051"/>
                </a:lnTo>
                <a:lnTo>
                  <a:pt x="4798369" y="3012760"/>
                </a:lnTo>
                <a:lnTo>
                  <a:pt x="4760783" y="3067296"/>
                </a:lnTo>
                <a:cubicBezTo>
                  <a:pt x="4459830" y="3435043"/>
                  <a:pt x="3522720" y="3703220"/>
                  <a:pt x="2413296" y="3703220"/>
                </a:cubicBezTo>
                <a:cubicBezTo>
                  <a:pt x="1303872" y="3703220"/>
                  <a:pt x="366761" y="3435043"/>
                  <a:pt x="65808" y="3067296"/>
                </a:cubicBezTo>
                <a:lnTo>
                  <a:pt x="28222" y="3012761"/>
                </a:lnTo>
                <a:lnTo>
                  <a:pt x="14238" y="3033051"/>
                </a:lnTo>
                <a:lnTo>
                  <a:pt x="1" y="3066961"/>
                </a:lnTo>
                <a:lnTo>
                  <a:pt x="1" y="2958561"/>
                </a:lnTo>
                <a:lnTo>
                  <a:pt x="0" y="2958559"/>
                </a:lnTo>
                <a:lnTo>
                  <a:pt x="0" y="2667587"/>
                </a:lnTo>
                <a:lnTo>
                  <a:pt x="1" y="2667585"/>
                </a:lnTo>
                <a:close/>
              </a:path>
            </a:pathLst>
          </a:custGeom>
          <a:gradFill>
            <a:gsLst>
              <a:gs pos="33000">
                <a:srgbClr val="3AF4F8">
                  <a:alpha val="0"/>
                </a:srgbClr>
              </a:gs>
              <a:gs pos="100000">
                <a:srgbClr val="3AF4F8">
                  <a:alpha val="10000"/>
                </a:srgbClr>
              </a:gs>
            </a:gsLst>
            <a:lin ang="5400000" scaled="1"/>
          </a:gradFill>
          <a:ln w="57150" cap="rnd">
            <a:noFill/>
            <a:prstDash val="sysDot"/>
          </a:ln>
          <a:scene3d>
            <a:camera prst="orthographicFront">
              <a:rot lat="24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46" name="文本框 8245">
            <a:extLst>
              <a:ext uri="{FF2B5EF4-FFF2-40B4-BE49-F238E27FC236}">
                <a16:creationId xmlns:a16="http://schemas.microsoft.com/office/drawing/2014/main" id="{23364441-09D1-94FA-A4C9-D1170F33CEE4}"/>
              </a:ext>
            </a:extLst>
          </p:cNvPr>
          <p:cNvSpPr txBox="1"/>
          <p:nvPr/>
        </p:nvSpPr>
        <p:spPr>
          <a:xfrm>
            <a:off x="4581014" y="412736"/>
            <a:ext cx="3045524" cy="4310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801" b="1">
                <a:gradFill flip="none" rotWithShape="1">
                  <a:gsLst>
                    <a:gs pos="50000">
                      <a:srgbClr val="24DFFF"/>
                    </a:gs>
                    <a:gs pos="0">
                      <a:srgbClr val="8D02F3"/>
                    </a:gs>
                  </a:gsLst>
                  <a:lin ang="16200000" scaled="1"/>
                  <a:tileRect/>
                </a:gradFill>
                <a:latin typeface="金山云技术体" pitchFamily="2" charset="-122"/>
                <a:ea typeface="金山云技术体" pitchFamily="2" charset="-122"/>
              </a:rPr>
              <a:t>AI</a:t>
            </a:r>
            <a:r>
              <a:rPr lang="zh-CN" altLang="en-US" sz="2801" b="1">
                <a:gradFill flip="none" rotWithShape="1">
                  <a:gsLst>
                    <a:gs pos="50000">
                      <a:srgbClr val="24DFFF"/>
                    </a:gs>
                    <a:gs pos="0">
                      <a:srgbClr val="8D02F3"/>
                    </a:gs>
                  </a:gsLst>
                  <a:lin ang="16200000" scaled="1"/>
                  <a:tileRect/>
                </a:gradFill>
                <a:latin typeface="金山云技术体" pitchFamily="2" charset="-122"/>
                <a:ea typeface="金山云技术体" pitchFamily="2" charset="-122"/>
              </a:rPr>
              <a:t>已走入现实</a:t>
            </a:r>
            <a:endParaRPr lang="zh-CN" altLang="en-US" sz="2801" b="1" dirty="0">
              <a:gradFill flip="none" rotWithShape="1">
                <a:gsLst>
                  <a:gs pos="50000">
                    <a:srgbClr val="24DFFF"/>
                  </a:gs>
                  <a:gs pos="0">
                    <a:srgbClr val="8D02F3"/>
                  </a:gs>
                </a:gsLst>
                <a:lin ang="16200000" scaled="1"/>
                <a:tileRect/>
              </a:gradFill>
              <a:latin typeface="金山云技术体" pitchFamily="2" charset="-122"/>
              <a:ea typeface="金山云技术体" pitchFamily="2" charset="-122"/>
            </a:endParaRPr>
          </a:p>
        </p:txBody>
      </p:sp>
      <p:grpSp>
        <p:nvGrpSpPr>
          <p:cNvPr id="8247" name="组合 8246">
            <a:extLst>
              <a:ext uri="{FF2B5EF4-FFF2-40B4-BE49-F238E27FC236}">
                <a16:creationId xmlns:a16="http://schemas.microsoft.com/office/drawing/2014/main" id="{8DD425A3-CD2F-EBA2-7FC3-06A8506B0AD7}"/>
              </a:ext>
            </a:extLst>
          </p:cNvPr>
          <p:cNvGrpSpPr/>
          <p:nvPr/>
        </p:nvGrpSpPr>
        <p:grpSpPr>
          <a:xfrm>
            <a:off x="797439" y="613484"/>
            <a:ext cx="3637977" cy="142275"/>
            <a:chOff x="510639" y="496968"/>
            <a:chExt cx="3637977" cy="142275"/>
          </a:xfrm>
        </p:grpSpPr>
        <p:grpSp>
          <p:nvGrpSpPr>
            <p:cNvPr id="8248" name="组合 8247">
              <a:extLst>
                <a:ext uri="{FF2B5EF4-FFF2-40B4-BE49-F238E27FC236}">
                  <a16:creationId xmlns:a16="http://schemas.microsoft.com/office/drawing/2014/main" id="{53BA5EA5-B67D-DC43-0620-A58ED821B260}"/>
                </a:ext>
              </a:extLst>
            </p:cNvPr>
            <p:cNvGrpSpPr/>
            <p:nvPr/>
          </p:nvGrpSpPr>
          <p:grpSpPr>
            <a:xfrm>
              <a:off x="3614981" y="525047"/>
              <a:ext cx="527099" cy="87757"/>
              <a:chOff x="3614981" y="525047"/>
              <a:chExt cx="527099" cy="87757"/>
            </a:xfrm>
          </p:grpSpPr>
          <p:sp>
            <p:nvSpPr>
              <p:cNvPr id="8257" name="平行四边形 8256">
                <a:extLst>
                  <a:ext uri="{FF2B5EF4-FFF2-40B4-BE49-F238E27FC236}">
                    <a16:creationId xmlns:a16="http://schemas.microsoft.com/office/drawing/2014/main" id="{78EB859D-E3F5-3E0C-BA01-E6B410C3E489}"/>
                  </a:ext>
                </a:extLst>
              </p:cNvPr>
              <p:cNvSpPr/>
              <p:nvPr/>
            </p:nvSpPr>
            <p:spPr>
              <a:xfrm flipV="1">
                <a:off x="3995946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58" name="平行四边形 8257">
                <a:extLst>
                  <a:ext uri="{FF2B5EF4-FFF2-40B4-BE49-F238E27FC236}">
                    <a16:creationId xmlns:a16="http://schemas.microsoft.com/office/drawing/2014/main" id="{A591941D-B100-F985-CAB1-AADAD86B96AF}"/>
                  </a:ext>
                </a:extLst>
              </p:cNvPr>
              <p:cNvSpPr/>
              <p:nvPr/>
            </p:nvSpPr>
            <p:spPr>
              <a:xfrm flipV="1">
                <a:off x="3868957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59" name="平行四边形 8258">
                <a:extLst>
                  <a:ext uri="{FF2B5EF4-FFF2-40B4-BE49-F238E27FC236}">
                    <a16:creationId xmlns:a16="http://schemas.microsoft.com/office/drawing/2014/main" id="{DDBF0ED5-B055-B6B4-00B5-0C4CDE03A1FA}"/>
                  </a:ext>
                </a:extLst>
              </p:cNvPr>
              <p:cNvSpPr/>
              <p:nvPr/>
            </p:nvSpPr>
            <p:spPr>
              <a:xfrm flipV="1">
                <a:off x="3741969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60" name="平行四边形 8259">
                <a:extLst>
                  <a:ext uri="{FF2B5EF4-FFF2-40B4-BE49-F238E27FC236}">
                    <a16:creationId xmlns:a16="http://schemas.microsoft.com/office/drawing/2014/main" id="{0C0FBA66-EEB9-2169-4224-7E7343ACDF77}"/>
                  </a:ext>
                </a:extLst>
              </p:cNvPr>
              <p:cNvSpPr/>
              <p:nvPr/>
            </p:nvSpPr>
            <p:spPr>
              <a:xfrm flipV="1">
                <a:off x="3614981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249" name="组合 8248">
              <a:extLst>
                <a:ext uri="{FF2B5EF4-FFF2-40B4-BE49-F238E27FC236}">
                  <a16:creationId xmlns:a16="http://schemas.microsoft.com/office/drawing/2014/main" id="{6ECB4673-82D6-0826-38ED-F4CADC7CDD1F}"/>
                </a:ext>
              </a:extLst>
            </p:cNvPr>
            <p:cNvGrpSpPr/>
            <p:nvPr/>
          </p:nvGrpSpPr>
          <p:grpSpPr>
            <a:xfrm>
              <a:off x="3621517" y="507388"/>
              <a:ext cx="527099" cy="87757"/>
              <a:chOff x="3621517" y="287574"/>
              <a:chExt cx="527099" cy="87757"/>
            </a:xfrm>
          </p:grpSpPr>
          <p:sp>
            <p:nvSpPr>
              <p:cNvPr id="8253" name="平行四边形 8252">
                <a:extLst>
                  <a:ext uri="{FF2B5EF4-FFF2-40B4-BE49-F238E27FC236}">
                    <a16:creationId xmlns:a16="http://schemas.microsoft.com/office/drawing/2014/main" id="{46F18C4D-0E81-0945-5888-4AE866963FAD}"/>
                  </a:ext>
                </a:extLst>
              </p:cNvPr>
              <p:cNvSpPr/>
              <p:nvPr/>
            </p:nvSpPr>
            <p:spPr>
              <a:xfrm flipV="1">
                <a:off x="4002482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54" name="平行四边形 8253">
                <a:extLst>
                  <a:ext uri="{FF2B5EF4-FFF2-40B4-BE49-F238E27FC236}">
                    <a16:creationId xmlns:a16="http://schemas.microsoft.com/office/drawing/2014/main" id="{7B1C0194-68EF-F1D2-1D84-5384E3434F19}"/>
                  </a:ext>
                </a:extLst>
              </p:cNvPr>
              <p:cNvSpPr/>
              <p:nvPr/>
            </p:nvSpPr>
            <p:spPr>
              <a:xfrm flipV="1">
                <a:off x="3875493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55" name="平行四边形 8254">
                <a:extLst>
                  <a:ext uri="{FF2B5EF4-FFF2-40B4-BE49-F238E27FC236}">
                    <a16:creationId xmlns:a16="http://schemas.microsoft.com/office/drawing/2014/main" id="{AE00971F-0A42-83AB-E1E6-0BC2DE5AF442}"/>
                  </a:ext>
                </a:extLst>
              </p:cNvPr>
              <p:cNvSpPr/>
              <p:nvPr/>
            </p:nvSpPr>
            <p:spPr>
              <a:xfrm flipV="1">
                <a:off x="3748505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56" name="平行四边形 8255">
                <a:extLst>
                  <a:ext uri="{FF2B5EF4-FFF2-40B4-BE49-F238E27FC236}">
                    <a16:creationId xmlns:a16="http://schemas.microsoft.com/office/drawing/2014/main" id="{66D0B529-B060-74B0-3147-0550FF4934C2}"/>
                  </a:ext>
                </a:extLst>
              </p:cNvPr>
              <p:cNvSpPr/>
              <p:nvPr/>
            </p:nvSpPr>
            <p:spPr>
              <a:xfrm flipV="1">
                <a:off x="3621517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250" name="平行四边形 8249">
              <a:extLst>
                <a:ext uri="{FF2B5EF4-FFF2-40B4-BE49-F238E27FC236}">
                  <a16:creationId xmlns:a16="http://schemas.microsoft.com/office/drawing/2014/main" id="{2C6B448A-4441-D905-FFE6-A1DD304D134E}"/>
                </a:ext>
              </a:extLst>
            </p:cNvPr>
            <p:cNvSpPr/>
            <p:nvPr/>
          </p:nvSpPr>
          <p:spPr>
            <a:xfrm flipH="1">
              <a:off x="510639" y="554779"/>
              <a:ext cx="3096000" cy="84464"/>
            </a:xfrm>
            <a:prstGeom prst="parallelogram">
              <a:avLst>
                <a:gd name="adj" fmla="val 100180"/>
              </a:avLst>
            </a:prstGeom>
            <a:gradFill>
              <a:gsLst>
                <a:gs pos="0">
                  <a:srgbClr val="8D02F3"/>
                </a:gs>
                <a:gs pos="90000">
                  <a:srgbClr val="8D02F3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251" name="任意多边形: 形状 97">
              <a:extLst>
                <a:ext uri="{FF2B5EF4-FFF2-40B4-BE49-F238E27FC236}">
                  <a16:creationId xmlns:a16="http://schemas.microsoft.com/office/drawing/2014/main" id="{098C775C-71C8-414E-D412-01982BBFCFD3}"/>
                </a:ext>
              </a:extLst>
            </p:cNvPr>
            <p:cNvSpPr/>
            <p:nvPr/>
          </p:nvSpPr>
          <p:spPr>
            <a:xfrm flipH="1" flipV="1">
              <a:off x="526828" y="496968"/>
              <a:ext cx="3110680" cy="84464"/>
            </a:xfrm>
            <a:custGeom>
              <a:avLst/>
              <a:gdLst>
                <a:gd name="connsiteX0" fmla="*/ 0 w 2859024"/>
                <a:gd name="connsiteY0" fmla="*/ 0 h 73152"/>
                <a:gd name="connsiteX1" fmla="*/ 73152 w 2859024"/>
                <a:gd name="connsiteY1" fmla="*/ 73152 h 73152"/>
                <a:gd name="connsiteX2" fmla="*/ 2859024 w 2859024"/>
                <a:gd name="connsiteY2" fmla="*/ 73152 h 73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9024" h="73152">
                  <a:moveTo>
                    <a:pt x="0" y="0"/>
                  </a:moveTo>
                  <a:lnTo>
                    <a:pt x="73152" y="73152"/>
                  </a:lnTo>
                  <a:lnTo>
                    <a:pt x="2859024" y="73152"/>
                  </a:lnTo>
                </a:path>
              </a:pathLst>
            </a:custGeom>
            <a:noFill/>
            <a:ln w="12700">
              <a:gradFill>
                <a:gsLst>
                  <a:gs pos="0">
                    <a:srgbClr val="3AF4F8"/>
                  </a:gs>
                  <a:gs pos="100000">
                    <a:srgbClr val="3AF4F8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252" name="平行四边形 8251">
              <a:extLst>
                <a:ext uri="{FF2B5EF4-FFF2-40B4-BE49-F238E27FC236}">
                  <a16:creationId xmlns:a16="http://schemas.microsoft.com/office/drawing/2014/main" id="{92FF13CD-3AF0-7C36-421B-3688A6986D4A}"/>
                </a:ext>
              </a:extLst>
            </p:cNvPr>
            <p:cNvSpPr/>
            <p:nvPr/>
          </p:nvSpPr>
          <p:spPr>
            <a:xfrm flipH="1">
              <a:off x="520787" y="525991"/>
              <a:ext cx="3096000" cy="84464"/>
            </a:xfrm>
            <a:prstGeom prst="parallelogram">
              <a:avLst>
                <a:gd name="adj" fmla="val 100180"/>
              </a:avLst>
            </a:prstGeom>
            <a:gradFill>
              <a:gsLst>
                <a:gs pos="0">
                  <a:srgbClr val="3AF4F8"/>
                </a:gs>
                <a:gs pos="90000">
                  <a:srgbClr val="8D02F3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261" name="组合 8260">
            <a:extLst>
              <a:ext uri="{FF2B5EF4-FFF2-40B4-BE49-F238E27FC236}">
                <a16:creationId xmlns:a16="http://schemas.microsoft.com/office/drawing/2014/main" id="{BE27A1E1-5EBB-348B-20C4-24BC93B9F0F1}"/>
              </a:ext>
            </a:extLst>
          </p:cNvPr>
          <p:cNvGrpSpPr/>
          <p:nvPr/>
        </p:nvGrpSpPr>
        <p:grpSpPr>
          <a:xfrm flipH="1">
            <a:off x="7768941" y="613484"/>
            <a:ext cx="3637977" cy="142275"/>
            <a:chOff x="510639" y="496968"/>
            <a:chExt cx="3637977" cy="142275"/>
          </a:xfrm>
        </p:grpSpPr>
        <p:grpSp>
          <p:nvGrpSpPr>
            <p:cNvPr id="8262" name="组合 8261">
              <a:extLst>
                <a:ext uri="{FF2B5EF4-FFF2-40B4-BE49-F238E27FC236}">
                  <a16:creationId xmlns:a16="http://schemas.microsoft.com/office/drawing/2014/main" id="{19B3495A-6824-E53B-4636-C495862BF684}"/>
                </a:ext>
              </a:extLst>
            </p:cNvPr>
            <p:cNvGrpSpPr/>
            <p:nvPr/>
          </p:nvGrpSpPr>
          <p:grpSpPr>
            <a:xfrm>
              <a:off x="3614981" y="525047"/>
              <a:ext cx="527099" cy="87757"/>
              <a:chOff x="3614981" y="525047"/>
              <a:chExt cx="527099" cy="87757"/>
            </a:xfrm>
          </p:grpSpPr>
          <p:sp>
            <p:nvSpPr>
              <p:cNvPr id="8271" name="平行四边形 8270">
                <a:extLst>
                  <a:ext uri="{FF2B5EF4-FFF2-40B4-BE49-F238E27FC236}">
                    <a16:creationId xmlns:a16="http://schemas.microsoft.com/office/drawing/2014/main" id="{21A7381C-9210-A788-389A-E9334199B0D8}"/>
                  </a:ext>
                </a:extLst>
              </p:cNvPr>
              <p:cNvSpPr/>
              <p:nvPr/>
            </p:nvSpPr>
            <p:spPr>
              <a:xfrm flipV="1">
                <a:off x="3995946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72" name="平行四边形 8271">
                <a:extLst>
                  <a:ext uri="{FF2B5EF4-FFF2-40B4-BE49-F238E27FC236}">
                    <a16:creationId xmlns:a16="http://schemas.microsoft.com/office/drawing/2014/main" id="{5E0339BA-0DDA-39EE-253A-18194C70A2E9}"/>
                  </a:ext>
                </a:extLst>
              </p:cNvPr>
              <p:cNvSpPr/>
              <p:nvPr/>
            </p:nvSpPr>
            <p:spPr>
              <a:xfrm flipV="1">
                <a:off x="3868957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73" name="平行四边形 8272">
                <a:extLst>
                  <a:ext uri="{FF2B5EF4-FFF2-40B4-BE49-F238E27FC236}">
                    <a16:creationId xmlns:a16="http://schemas.microsoft.com/office/drawing/2014/main" id="{67C15F06-0C4C-9CB1-D4FC-65A77F1757A9}"/>
                  </a:ext>
                </a:extLst>
              </p:cNvPr>
              <p:cNvSpPr/>
              <p:nvPr/>
            </p:nvSpPr>
            <p:spPr>
              <a:xfrm flipV="1">
                <a:off x="3741969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74" name="平行四边形 8273">
                <a:extLst>
                  <a:ext uri="{FF2B5EF4-FFF2-40B4-BE49-F238E27FC236}">
                    <a16:creationId xmlns:a16="http://schemas.microsoft.com/office/drawing/2014/main" id="{F708EFFE-3B69-70BD-21C6-4BE9DEFD1BB1}"/>
                  </a:ext>
                </a:extLst>
              </p:cNvPr>
              <p:cNvSpPr/>
              <p:nvPr/>
            </p:nvSpPr>
            <p:spPr>
              <a:xfrm flipV="1">
                <a:off x="3614981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263" name="组合 8262">
              <a:extLst>
                <a:ext uri="{FF2B5EF4-FFF2-40B4-BE49-F238E27FC236}">
                  <a16:creationId xmlns:a16="http://schemas.microsoft.com/office/drawing/2014/main" id="{9F9DA64A-163E-6D4A-829A-7CB770B86F2C}"/>
                </a:ext>
              </a:extLst>
            </p:cNvPr>
            <p:cNvGrpSpPr/>
            <p:nvPr/>
          </p:nvGrpSpPr>
          <p:grpSpPr>
            <a:xfrm>
              <a:off x="3621517" y="507388"/>
              <a:ext cx="527099" cy="87757"/>
              <a:chOff x="3621517" y="287574"/>
              <a:chExt cx="527099" cy="87757"/>
            </a:xfrm>
          </p:grpSpPr>
          <p:sp>
            <p:nvSpPr>
              <p:cNvPr id="8267" name="平行四边形 8266">
                <a:extLst>
                  <a:ext uri="{FF2B5EF4-FFF2-40B4-BE49-F238E27FC236}">
                    <a16:creationId xmlns:a16="http://schemas.microsoft.com/office/drawing/2014/main" id="{397FDF4A-8942-A522-D1AC-2E079A1C5914}"/>
                  </a:ext>
                </a:extLst>
              </p:cNvPr>
              <p:cNvSpPr/>
              <p:nvPr/>
            </p:nvSpPr>
            <p:spPr>
              <a:xfrm flipV="1">
                <a:off x="4002482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68" name="平行四边形 8267">
                <a:extLst>
                  <a:ext uri="{FF2B5EF4-FFF2-40B4-BE49-F238E27FC236}">
                    <a16:creationId xmlns:a16="http://schemas.microsoft.com/office/drawing/2014/main" id="{47BC8898-D9A6-1DBD-79CF-57FC807F5C66}"/>
                  </a:ext>
                </a:extLst>
              </p:cNvPr>
              <p:cNvSpPr/>
              <p:nvPr/>
            </p:nvSpPr>
            <p:spPr>
              <a:xfrm flipV="1">
                <a:off x="3875493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69" name="平行四边形 8268">
                <a:extLst>
                  <a:ext uri="{FF2B5EF4-FFF2-40B4-BE49-F238E27FC236}">
                    <a16:creationId xmlns:a16="http://schemas.microsoft.com/office/drawing/2014/main" id="{B05ED816-7653-F7EE-EFB1-A3C478985AAD}"/>
                  </a:ext>
                </a:extLst>
              </p:cNvPr>
              <p:cNvSpPr/>
              <p:nvPr/>
            </p:nvSpPr>
            <p:spPr>
              <a:xfrm flipV="1">
                <a:off x="3748505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70" name="平行四边形 8269">
                <a:extLst>
                  <a:ext uri="{FF2B5EF4-FFF2-40B4-BE49-F238E27FC236}">
                    <a16:creationId xmlns:a16="http://schemas.microsoft.com/office/drawing/2014/main" id="{1C8FB89B-30B7-BD98-EA5C-F835FC48C750}"/>
                  </a:ext>
                </a:extLst>
              </p:cNvPr>
              <p:cNvSpPr/>
              <p:nvPr/>
            </p:nvSpPr>
            <p:spPr>
              <a:xfrm flipV="1">
                <a:off x="3621517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264" name="平行四边形 8263">
              <a:extLst>
                <a:ext uri="{FF2B5EF4-FFF2-40B4-BE49-F238E27FC236}">
                  <a16:creationId xmlns:a16="http://schemas.microsoft.com/office/drawing/2014/main" id="{ECB89632-64CB-6B0D-381B-757B8CFEB7F9}"/>
                </a:ext>
              </a:extLst>
            </p:cNvPr>
            <p:cNvSpPr/>
            <p:nvPr/>
          </p:nvSpPr>
          <p:spPr>
            <a:xfrm flipH="1">
              <a:off x="510639" y="554779"/>
              <a:ext cx="3096000" cy="84464"/>
            </a:xfrm>
            <a:prstGeom prst="parallelogram">
              <a:avLst>
                <a:gd name="adj" fmla="val 100180"/>
              </a:avLst>
            </a:prstGeom>
            <a:gradFill>
              <a:gsLst>
                <a:gs pos="0">
                  <a:srgbClr val="8D02F3"/>
                </a:gs>
                <a:gs pos="90000">
                  <a:srgbClr val="8D02F3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265" name="任意多边形: 形状 97">
              <a:extLst>
                <a:ext uri="{FF2B5EF4-FFF2-40B4-BE49-F238E27FC236}">
                  <a16:creationId xmlns:a16="http://schemas.microsoft.com/office/drawing/2014/main" id="{06A2A9C3-BD8E-C964-7300-C77A591E4567}"/>
                </a:ext>
              </a:extLst>
            </p:cNvPr>
            <p:cNvSpPr/>
            <p:nvPr/>
          </p:nvSpPr>
          <p:spPr>
            <a:xfrm flipH="1" flipV="1">
              <a:off x="526828" y="496968"/>
              <a:ext cx="3110680" cy="84464"/>
            </a:xfrm>
            <a:custGeom>
              <a:avLst/>
              <a:gdLst>
                <a:gd name="connsiteX0" fmla="*/ 0 w 2859024"/>
                <a:gd name="connsiteY0" fmla="*/ 0 h 73152"/>
                <a:gd name="connsiteX1" fmla="*/ 73152 w 2859024"/>
                <a:gd name="connsiteY1" fmla="*/ 73152 h 73152"/>
                <a:gd name="connsiteX2" fmla="*/ 2859024 w 2859024"/>
                <a:gd name="connsiteY2" fmla="*/ 73152 h 73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9024" h="73152">
                  <a:moveTo>
                    <a:pt x="0" y="0"/>
                  </a:moveTo>
                  <a:lnTo>
                    <a:pt x="73152" y="73152"/>
                  </a:lnTo>
                  <a:lnTo>
                    <a:pt x="2859024" y="73152"/>
                  </a:lnTo>
                </a:path>
              </a:pathLst>
            </a:custGeom>
            <a:noFill/>
            <a:ln w="12700">
              <a:gradFill>
                <a:gsLst>
                  <a:gs pos="0">
                    <a:srgbClr val="3AF4F8"/>
                  </a:gs>
                  <a:gs pos="100000">
                    <a:srgbClr val="3AF4F8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266" name="平行四边形 8265">
              <a:extLst>
                <a:ext uri="{FF2B5EF4-FFF2-40B4-BE49-F238E27FC236}">
                  <a16:creationId xmlns:a16="http://schemas.microsoft.com/office/drawing/2014/main" id="{DC6F3625-7903-BFDB-B041-159C4B71773A}"/>
                </a:ext>
              </a:extLst>
            </p:cNvPr>
            <p:cNvSpPr/>
            <p:nvPr/>
          </p:nvSpPr>
          <p:spPr>
            <a:xfrm flipH="1">
              <a:off x="520787" y="525991"/>
              <a:ext cx="3096000" cy="84464"/>
            </a:xfrm>
            <a:prstGeom prst="parallelogram">
              <a:avLst>
                <a:gd name="adj" fmla="val 100180"/>
              </a:avLst>
            </a:prstGeom>
            <a:gradFill>
              <a:gsLst>
                <a:gs pos="0">
                  <a:srgbClr val="3AF4F8"/>
                </a:gs>
                <a:gs pos="90000">
                  <a:srgbClr val="8D02F3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275" name="任意多边形: 形状 77">
            <a:extLst>
              <a:ext uri="{FF2B5EF4-FFF2-40B4-BE49-F238E27FC236}">
                <a16:creationId xmlns:a16="http://schemas.microsoft.com/office/drawing/2014/main" id="{4D47D5F4-7ABC-69AD-6146-C13207C48404}"/>
              </a:ext>
            </a:extLst>
          </p:cNvPr>
          <p:cNvSpPr/>
          <p:nvPr/>
        </p:nvSpPr>
        <p:spPr>
          <a:xfrm flipV="1">
            <a:off x="4613818" y="798602"/>
            <a:ext cx="2971251" cy="144000"/>
          </a:xfrm>
          <a:custGeom>
            <a:avLst/>
            <a:gdLst>
              <a:gd name="connsiteX0" fmla="*/ 0 w 3238500"/>
              <a:gd name="connsiteY0" fmla="*/ 118110 h 118110"/>
              <a:gd name="connsiteX1" fmla="*/ 118110 w 3238500"/>
              <a:gd name="connsiteY1" fmla="*/ 0 h 118110"/>
              <a:gd name="connsiteX2" fmla="*/ 3124200 w 3238500"/>
              <a:gd name="connsiteY2" fmla="*/ 0 h 118110"/>
              <a:gd name="connsiteX3" fmla="*/ 3238500 w 3238500"/>
              <a:gd name="connsiteY3" fmla="*/ 114300 h 11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8500" h="118110">
                <a:moveTo>
                  <a:pt x="0" y="118110"/>
                </a:moveTo>
                <a:lnTo>
                  <a:pt x="118110" y="0"/>
                </a:lnTo>
                <a:lnTo>
                  <a:pt x="3124200" y="0"/>
                </a:lnTo>
                <a:lnTo>
                  <a:pt x="3238500" y="114300"/>
                </a:lnTo>
              </a:path>
            </a:pathLst>
          </a:custGeom>
          <a:noFill/>
          <a:ln w="12700">
            <a:solidFill>
              <a:srgbClr val="3AF4F8">
                <a:alpha val="70000"/>
              </a:srgbClr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8278" name="直接连接符 8277">
            <a:extLst>
              <a:ext uri="{FF2B5EF4-FFF2-40B4-BE49-F238E27FC236}">
                <a16:creationId xmlns:a16="http://schemas.microsoft.com/office/drawing/2014/main" id="{C99F8E38-2856-C851-8AA3-982F00B460AD}"/>
              </a:ext>
            </a:extLst>
          </p:cNvPr>
          <p:cNvCxnSpPr>
            <a:cxnSpLocks/>
          </p:cNvCxnSpPr>
          <p:nvPr/>
        </p:nvCxnSpPr>
        <p:spPr>
          <a:xfrm>
            <a:off x="3612864" y="1982646"/>
            <a:ext cx="0" cy="791034"/>
          </a:xfrm>
          <a:prstGeom prst="line">
            <a:avLst/>
          </a:prstGeom>
          <a:ln w="38100">
            <a:solidFill>
              <a:srgbClr val="3AF4F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80" name="直接连接符 8279">
            <a:extLst>
              <a:ext uri="{FF2B5EF4-FFF2-40B4-BE49-F238E27FC236}">
                <a16:creationId xmlns:a16="http://schemas.microsoft.com/office/drawing/2014/main" id="{3922298F-CF19-00D3-C3C0-14EFA8AFD1A6}"/>
              </a:ext>
            </a:extLst>
          </p:cNvPr>
          <p:cNvCxnSpPr>
            <a:cxnSpLocks/>
          </p:cNvCxnSpPr>
          <p:nvPr/>
        </p:nvCxnSpPr>
        <p:spPr>
          <a:xfrm>
            <a:off x="3612864" y="3248445"/>
            <a:ext cx="0" cy="791034"/>
          </a:xfrm>
          <a:prstGeom prst="line">
            <a:avLst/>
          </a:prstGeom>
          <a:ln w="38100">
            <a:solidFill>
              <a:srgbClr val="3AF4F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81" name="直接连接符 8280">
            <a:extLst>
              <a:ext uri="{FF2B5EF4-FFF2-40B4-BE49-F238E27FC236}">
                <a16:creationId xmlns:a16="http://schemas.microsoft.com/office/drawing/2014/main" id="{00733EB3-F7FF-F37A-E32A-1FB7A85E4908}"/>
              </a:ext>
            </a:extLst>
          </p:cNvPr>
          <p:cNvCxnSpPr>
            <a:cxnSpLocks/>
          </p:cNvCxnSpPr>
          <p:nvPr/>
        </p:nvCxnSpPr>
        <p:spPr>
          <a:xfrm>
            <a:off x="3612864" y="4517552"/>
            <a:ext cx="0" cy="791034"/>
          </a:xfrm>
          <a:prstGeom prst="line">
            <a:avLst/>
          </a:prstGeom>
          <a:ln w="38100">
            <a:solidFill>
              <a:srgbClr val="3AF4F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82" name="直接连接符 8281">
            <a:extLst>
              <a:ext uri="{FF2B5EF4-FFF2-40B4-BE49-F238E27FC236}">
                <a16:creationId xmlns:a16="http://schemas.microsoft.com/office/drawing/2014/main" id="{02FB049C-9B14-2B67-84A2-CA5A4FA1D2CD}"/>
              </a:ext>
            </a:extLst>
          </p:cNvPr>
          <p:cNvCxnSpPr>
            <a:cxnSpLocks/>
          </p:cNvCxnSpPr>
          <p:nvPr/>
        </p:nvCxnSpPr>
        <p:spPr>
          <a:xfrm>
            <a:off x="8580929" y="1982646"/>
            <a:ext cx="0" cy="791034"/>
          </a:xfrm>
          <a:prstGeom prst="line">
            <a:avLst/>
          </a:prstGeom>
          <a:ln w="38100">
            <a:solidFill>
              <a:srgbClr val="3AF4F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83" name="直接连接符 8282">
            <a:extLst>
              <a:ext uri="{FF2B5EF4-FFF2-40B4-BE49-F238E27FC236}">
                <a16:creationId xmlns:a16="http://schemas.microsoft.com/office/drawing/2014/main" id="{65D47E76-40B1-1537-2C0C-C72CB6D8046E}"/>
              </a:ext>
            </a:extLst>
          </p:cNvPr>
          <p:cNvCxnSpPr>
            <a:cxnSpLocks/>
          </p:cNvCxnSpPr>
          <p:nvPr/>
        </p:nvCxnSpPr>
        <p:spPr>
          <a:xfrm>
            <a:off x="8580929" y="3248445"/>
            <a:ext cx="0" cy="791034"/>
          </a:xfrm>
          <a:prstGeom prst="line">
            <a:avLst/>
          </a:prstGeom>
          <a:ln w="38100">
            <a:solidFill>
              <a:srgbClr val="3AF4F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84" name="直接连接符 8283">
            <a:extLst>
              <a:ext uri="{FF2B5EF4-FFF2-40B4-BE49-F238E27FC236}">
                <a16:creationId xmlns:a16="http://schemas.microsoft.com/office/drawing/2014/main" id="{B3996BB1-7D12-ACAB-B09D-1C9624A983D2}"/>
              </a:ext>
            </a:extLst>
          </p:cNvPr>
          <p:cNvCxnSpPr>
            <a:cxnSpLocks/>
          </p:cNvCxnSpPr>
          <p:nvPr/>
        </p:nvCxnSpPr>
        <p:spPr>
          <a:xfrm>
            <a:off x="8580929" y="4517552"/>
            <a:ext cx="0" cy="791034"/>
          </a:xfrm>
          <a:prstGeom prst="line">
            <a:avLst/>
          </a:prstGeom>
          <a:ln w="38100">
            <a:solidFill>
              <a:srgbClr val="3AF4F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85" name="组合 8284">
            <a:extLst>
              <a:ext uri="{FF2B5EF4-FFF2-40B4-BE49-F238E27FC236}">
                <a16:creationId xmlns:a16="http://schemas.microsoft.com/office/drawing/2014/main" id="{40A5A184-5417-1F00-69A2-B3F526B1AA81}"/>
              </a:ext>
            </a:extLst>
          </p:cNvPr>
          <p:cNvGrpSpPr/>
          <p:nvPr/>
        </p:nvGrpSpPr>
        <p:grpSpPr>
          <a:xfrm>
            <a:off x="-23666" y="219391"/>
            <a:ext cx="12229799" cy="5310076"/>
            <a:chOff x="-23666" y="219391"/>
            <a:chExt cx="12229799" cy="5310076"/>
          </a:xfrm>
        </p:grpSpPr>
        <p:pic>
          <p:nvPicPr>
            <p:cNvPr id="8286" name="图片 8285">
              <a:extLst>
                <a:ext uri="{FF2B5EF4-FFF2-40B4-BE49-F238E27FC236}">
                  <a16:creationId xmlns:a16="http://schemas.microsoft.com/office/drawing/2014/main" id="{49C1BC54-7F71-E45C-8BD1-D741F79164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74796"/>
            <a:stretch/>
          </p:blipFill>
          <p:spPr>
            <a:xfrm>
              <a:off x="-23666" y="219391"/>
              <a:ext cx="1078673" cy="5310076"/>
            </a:xfrm>
            <a:prstGeom prst="rect">
              <a:avLst/>
            </a:prstGeom>
          </p:spPr>
        </p:pic>
        <p:pic>
          <p:nvPicPr>
            <p:cNvPr id="8287" name="图片 8286">
              <a:extLst>
                <a:ext uri="{FF2B5EF4-FFF2-40B4-BE49-F238E27FC236}">
                  <a16:creationId xmlns:a16="http://schemas.microsoft.com/office/drawing/2014/main" id="{33B8553C-518A-CB58-CAE4-9846274BC7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74796"/>
            <a:stretch/>
          </p:blipFill>
          <p:spPr>
            <a:xfrm flipH="1">
              <a:off x="11127460" y="219391"/>
              <a:ext cx="1078673" cy="5310076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7562117-29AA-07F7-AD2E-4FB469D02F46}"/>
              </a:ext>
            </a:extLst>
          </p:cNvPr>
          <p:cNvGrpSpPr/>
          <p:nvPr/>
        </p:nvGrpSpPr>
        <p:grpSpPr>
          <a:xfrm>
            <a:off x="4851302" y="2694199"/>
            <a:ext cx="2354465" cy="2066065"/>
            <a:chOff x="4851302" y="3552846"/>
            <a:chExt cx="2354465" cy="2066065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EDB304C8-ED67-E888-7222-8C9208DC6E53}"/>
                </a:ext>
              </a:extLst>
            </p:cNvPr>
            <p:cNvGrpSpPr/>
            <p:nvPr/>
          </p:nvGrpSpPr>
          <p:grpSpPr>
            <a:xfrm>
              <a:off x="4851302" y="3560368"/>
              <a:ext cx="1802035" cy="2058543"/>
              <a:chOff x="2569970" y="871210"/>
              <a:chExt cx="4897924" cy="5595111"/>
            </a:xfrm>
          </p:grpSpPr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38614C6B-B5B5-8113-1443-711A179297DF}"/>
                  </a:ext>
                </a:extLst>
              </p:cNvPr>
              <p:cNvSpPr txBox="1"/>
              <p:nvPr/>
            </p:nvSpPr>
            <p:spPr>
              <a:xfrm>
                <a:off x="2569970" y="881499"/>
                <a:ext cx="4897924" cy="5584822"/>
              </a:xfrm>
              <a:custGeom>
                <a:avLst/>
                <a:gdLst/>
                <a:ahLst/>
                <a:cxnLst/>
                <a:rect l="l" t="t" r="r" b="b"/>
                <a:pathLst>
                  <a:path w="1810897" h="2064862">
                    <a:moveTo>
                      <a:pt x="661295" y="0"/>
                    </a:moveTo>
                    <a:lnTo>
                      <a:pt x="1149592" y="0"/>
                    </a:lnTo>
                    <a:lnTo>
                      <a:pt x="1810897" y="2064862"/>
                    </a:lnTo>
                    <a:lnTo>
                      <a:pt x="1375604" y="2064862"/>
                    </a:lnTo>
                    <a:lnTo>
                      <a:pt x="1230510" y="1534605"/>
                    </a:lnTo>
                    <a:lnTo>
                      <a:pt x="563635" y="1534605"/>
                    </a:lnTo>
                    <a:lnTo>
                      <a:pt x="418541" y="2064862"/>
                    </a:lnTo>
                    <a:lnTo>
                      <a:pt x="0" y="2064862"/>
                    </a:lnTo>
                    <a:lnTo>
                      <a:pt x="661295" y="0"/>
                    </a:lnTo>
                    <a:close/>
                    <a:moveTo>
                      <a:pt x="890097" y="315015"/>
                    </a:moveTo>
                    <a:cubicBezTo>
                      <a:pt x="862194" y="428319"/>
                      <a:pt x="833594" y="541970"/>
                      <a:pt x="804296" y="655968"/>
                    </a:cubicBezTo>
                    <a:cubicBezTo>
                      <a:pt x="774998" y="769965"/>
                      <a:pt x="745003" y="880831"/>
                      <a:pt x="714310" y="988566"/>
                    </a:cubicBezTo>
                    <a:lnTo>
                      <a:pt x="652924" y="1214009"/>
                    </a:lnTo>
                    <a:lnTo>
                      <a:pt x="1144012" y="1214009"/>
                    </a:lnTo>
                    <a:lnTo>
                      <a:pt x="1082626" y="988566"/>
                    </a:lnTo>
                    <a:cubicBezTo>
                      <a:pt x="1050828" y="880484"/>
                      <a:pt x="1020251" y="768922"/>
                      <a:pt x="990895" y="653880"/>
                    </a:cubicBezTo>
                    <a:cubicBezTo>
                      <a:pt x="961539" y="538839"/>
                      <a:pt x="931660" y="425884"/>
                      <a:pt x="901258" y="315015"/>
                    </a:cubicBezTo>
                    <a:lnTo>
                      <a:pt x="890097" y="315015"/>
                    </a:lnTo>
                    <a:close/>
                  </a:path>
                </a:pathLst>
              </a:custGeom>
              <a:gradFill flip="none" rotWithShape="1">
                <a:gsLst>
                  <a:gs pos="20000">
                    <a:srgbClr val="3BEFFF"/>
                  </a:gs>
                  <a:gs pos="95000">
                    <a:srgbClr val="8D02F3"/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2000">
                  <a:gradFill flip="none" rotWithShape="1">
                    <a:gsLst>
                      <a:gs pos="20000">
                        <a:srgbClr val="3BEFFF"/>
                      </a:gs>
                      <a:gs pos="95000">
                        <a:srgbClr val="8D02F3"/>
                      </a:gs>
                    </a:gsLst>
                    <a:lin ang="16200000" scaled="1"/>
                    <a:tileRect/>
                  </a:gradFill>
                  <a:latin typeface="思源黑体" panose="020B0800000000000000" pitchFamily="34" charset="-122"/>
                  <a:ea typeface="思源黑体" panose="020B0800000000000000" pitchFamily="34" charset="-122"/>
                </a:endParaRPr>
              </a:p>
            </p:txBody>
          </p:sp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372B9F70-3967-9C9A-94A6-BC027A7EED9F}"/>
                  </a:ext>
                </a:extLst>
              </p:cNvPr>
              <p:cNvGrpSpPr/>
              <p:nvPr/>
            </p:nvGrpSpPr>
            <p:grpSpPr>
              <a:xfrm>
                <a:off x="5822703" y="4141740"/>
                <a:ext cx="747205" cy="747205"/>
                <a:chOff x="6892894" y="2493144"/>
                <a:chExt cx="852035" cy="852035"/>
              </a:xfrm>
            </p:grpSpPr>
            <p:sp>
              <p:nvSpPr>
                <p:cNvPr id="8294" name="矩形 8293">
                  <a:extLst>
                    <a:ext uri="{FF2B5EF4-FFF2-40B4-BE49-F238E27FC236}">
                      <a16:creationId xmlns:a16="http://schemas.microsoft.com/office/drawing/2014/main" id="{0D17BCF8-6F4E-EB77-2C00-3ECDBD66C5B6}"/>
                    </a:ext>
                  </a:extLst>
                </p:cNvPr>
                <p:cNvSpPr/>
                <p:nvPr/>
              </p:nvSpPr>
              <p:spPr>
                <a:xfrm>
                  <a:off x="6976714" y="2576964"/>
                  <a:ext cx="684395" cy="684395"/>
                </a:xfrm>
                <a:prstGeom prst="rect">
                  <a:avLst/>
                </a:prstGeom>
                <a:noFill/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95" name="矩形 8294">
                  <a:extLst>
                    <a:ext uri="{FF2B5EF4-FFF2-40B4-BE49-F238E27FC236}">
                      <a16:creationId xmlns:a16="http://schemas.microsoft.com/office/drawing/2014/main" id="{11D8542F-5742-6A1D-BA5C-B2F4AA30C425}"/>
                    </a:ext>
                  </a:extLst>
                </p:cNvPr>
                <p:cNvSpPr/>
                <p:nvPr/>
              </p:nvSpPr>
              <p:spPr>
                <a:xfrm>
                  <a:off x="6892894" y="2493144"/>
                  <a:ext cx="852035" cy="852035"/>
                </a:xfrm>
                <a:prstGeom prst="rect">
                  <a:avLst/>
                </a:prstGeom>
                <a:noFill/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8296" name="图片 8295">
                  <a:extLst>
                    <a:ext uri="{FF2B5EF4-FFF2-40B4-BE49-F238E27FC236}">
                      <a16:creationId xmlns:a16="http://schemas.microsoft.com/office/drawing/2014/main" id="{3E8CEC69-A9B4-E58B-4CF2-713E72D50C0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068954" y="2669204"/>
                  <a:ext cx="499915" cy="499915"/>
                </a:xfrm>
                <a:prstGeom prst="rect">
                  <a:avLst/>
                </a:prstGeom>
                <a:ln w="6350">
                  <a:solidFill>
                    <a:schemeClr val="tx1"/>
                  </a:solidFill>
                </a:ln>
              </p:spPr>
            </p:pic>
          </p:grpSp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id="{DB6D6C88-145A-A932-DD47-9E79CB893E75}"/>
                  </a:ext>
                </a:extLst>
              </p:cNvPr>
              <p:cNvGrpSpPr/>
              <p:nvPr/>
            </p:nvGrpSpPr>
            <p:grpSpPr>
              <a:xfrm>
                <a:off x="3808957" y="4389498"/>
                <a:ext cx="2013746" cy="108000"/>
                <a:chOff x="3808957" y="4459613"/>
                <a:chExt cx="2013746" cy="108000"/>
              </a:xfrm>
            </p:grpSpPr>
            <p:cxnSp>
              <p:nvCxnSpPr>
                <p:cNvPr id="8292" name="直接连接符 8291">
                  <a:extLst>
                    <a:ext uri="{FF2B5EF4-FFF2-40B4-BE49-F238E27FC236}">
                      <a16:creationId xmlns:a16="http://schemas.microsoft.com/office/drawing/2014/main" id="{A3554EF4-F9AF-D2E2-358B-27227D9EBA75}"/>
                    </a:ext>
                  </a:extLst>
                </p:cNvPr>
                <p:cNvCxnSpPr>
                  <a:cxnSpLocks/>
                  <a:stCxn id="8293" idx="6"/>
                  <a:endCxn id="8295" idx="1"/>
                </p:cNvCxnSpPr>
                <p:nvPr/>
              </p:nvCxnSpPr>
              <p:spPr>
                <a:xfrm>
                  <a:off x="3916957" y="4513613"/>
                  <a:ext cx="1905746" cy="173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293" name="椭圆 8292">
                  <a:extLst>
                    <a:ext uri="{FF2B5EF4-FFF2-40B4-BE49-F238E27FC236}">
                      <a16:creationId xmlns:a16="http://schemas.microsoft.com/office/drawing/2014/main" id="{199B2F59-161E-8067-2A65-5747E4FA6DD6}"/>
                    </a:ext>
                  </a:extLst>
                </p:cNvPr>
                <p:cNvSpPr/>
                <p:nvPr/>
              </p:nvSpPr>
              <p:spPr>
                <a:xfrm>
                  <a:off x="3808957" y="4459613"/>
                  <a:ext cx="108000" cy="10800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D1CCF867-0888-7045-4D1F-B643B3C26FB8}"/>
                  </a:ext>
                </a:extLst>
              </p:cNvPr>
              <p:cNvGrpSpPr/>
              <p:nvPr/>
            </p:nvGrpSpPr>
            <p:grpSpPr>
              <a:xfrm>
                <a:off x="3078037" y="4603212"/>
                <a:ext cx="2744666" cy="305320"/>
                <a:chOff x="3078037" y="4603212"/>
                <a:chExt cx="2744666" cy="305320"/>
              </a:xfrm>
            </p:grpSpPr>
            <p:cxnSp>
              <p:nvCxnSpPr>
                <p:cNvPr id="8289" name="直接连接符 8288">
                  <a:extLst>
                    <a:ext uri="{FF2B5EF4-FFF2-40B4-BE49-F238E27FC236}">
                      <a16:creationId xmlns:a16="http://schemas.microsoft.com/office/drawing/2014/main" id="{E1BC8B97-F97B-465D-0BEF-DA128E4AD9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83783" y="4603212"/>
                  <a:ext cx="838920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90" name="直接连接符 8289">
                  <a:extLst>
                    <a:ext uri="{FF2B5EF4-FFF2-40B4-BE49-F238E27FC236}">
                      <a16:creationId xmlns:a16="http://schemas.microsoft.com/office/drawing/2014/main" id="{1F558D4A-A745-59DC-9BD1-1142BD269D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078037" y="4908532"/>
                  <a:ext cx="1600495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91" name="直接连接符 8290">
                  <a:extLst>
                    <a:ext uri="{FF2B5EF4-FFF2-40B4-BE49-F238E27FC236}">
                      <a16:creationId xmlns:a16="http://schemas.microsoft.com/office/drawing/2014/main" id="{7B7C6D34-0EBC-5A6D-5AE3-3676D27A83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678532" y="4603212"/>
                  <a:ext cx="305251" cy="30532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224" name="组合 7223">
                <a:extLst>
                  <a:ext uri="{FF2B5EF4-FFF2-40B4-BE49-F238E27FC236}">
                    <a16:creationId xmlns:a16="http://schemas.microsoft.com/office/drawing/2014/main" id="{9C7BD7DD-62CF-33D9-2D0E-67F27B4B3CBA}"/>
                  </a:ext>
                </a:extLst>
              </p:cNvPr>
              <p:cNvGrpSpPr/>
              <p:nvPr/>
            </p:nvGrpSpPr>
            <p:grpSpPr>
              <a:xfrm rot="5400000">
                <a:off x="2871265" y="5778687"/>
                <a:ext cx="1267268" cy="108000"/>
                <a:chOff x="3808957" y="4459613"/>
                <a:chExt cx="1267268" cy="108000"/>
              </a:xfrm>
            </p:grpSpPr>
            <p:cxnSp>
              <p:nvCxnSpPr>
                <p:cNvPr id="8279" name="直接连接符 8278">
                  <a:extLst>
                    <a:ext uri="{FF2B5EF4-FFF2-40B4-BE49-F238E27FC236}">
                      <a16:creationId xmlns:a16="http://schemas.microsoft.com/office/drawing/2014/main" id="{026C28D8-E4BA-67A8-610F-F4F094259AFA}"/>
                    </a:ext>
                  </a:extLst>
                </p:cNvPr>
                <p:cNvCxnSpPr>
                  <a:cxnSpLocks/>
                  <a:stCxn id="8288" idx="6"/>
                </p:cNvCxnSpPr>
                <p:nvPr/>
              </p:nvCxnSpPr>
              <p:spPr>
                <a:xfrm rot="16200000">
                  <a:off x="4496591" y="3933979"/>
                  <a:ext cx="0" cy="115926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288" name="椭圆 8287">
                  <a:extLst>
                    <a:ext uri="{FF2B5EF4-FFF2-40B4-BE49-F238E27FC236}">
                      <a16:creationId xmlns:a16="http://schemas.microsoft.com/office/drawing/2014/main" id="{A4538E2D-B700-B556-6529-14ECF5BBBBB9}"/>
                    </a:ext>
                  </a:extLst>
                </p:cNvPr>
                <p:cNvSpPr/>
                <p:nvPr/>
              </p:nvSpPr>
              <p:spPr>
                <a:xfrm>
                  <a:off x="3808957" y="4459613"/>
                  <a:ext cx="108000" cy="10800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225" name="组合 7224">
                <a:extLst>
                  <a:ext uri="{FF2B5EF4-FFF2-40B4-BE49-F238E27FC236}">
                    <a16:creationId xmlns:a16="http://schemas.microsoft.com/office/drawing/2014/main" id="{047FAE2E-F9F2-3B8F-2A88-C3D38404C742}"/>
                  </a:ext>
                </a:extLst>
              </p:cNvPr>
              <p:cNvGrpSpPr/>
              <p:nvPr/>
            </p:nvGrpSpPr>
            <p:grpSpPr>
              <a:xfrm rot="5400000">
                <a:off x="2736422" y="6016706"/>
                <a:ext cx="791230" cy="108000"/>
                <a:chOff x="3808957" y="4459613"/>
                <a:chExt cx="791230" cy="108000"/>
              </a:xfrm>
            </p:grpSpPr>
            <p:cxnSp>
              <p:nvCxnSpPr>
                <p:cNvPr id="8276" name="直接连接符 8275">
                  <a:extLst>
                    <a:ext uri="{FF2B5EF4-FFF2-40B4-BE49-F238E27FC236}">
                      <a16:creationId xmlns:a16="http://schemas.microsoft.com/office/drawing/2014/main" id="{B29A5B01-B38E-B74A-E89E-016477D2455C}"/>
                    </a:ext>
                  </a:extLst>
                </p:cNvPr>
                <p:cNvCxnSpPr>
                  <a:cxnSpLocks/>
                  <a:stCxn id="8277" idx="6"/>
                </p:cNvCxnSpPr>
                <p:nvPr/>
              </p:nvCxnSpPr>
              <p:spPr>
                <a:xfrm rot="16200000">
                  <a:off x="4258572" y="4171998"/>
                  <a:ext cx="0" cy="68323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277" name="椭圆 8276">
                  <a:extLst>
                    <a:ext uri="{FF2B5EF4-FFF2-40B4-BE49-F238E27FC236}">
                      <a16:creationId xmlns:a16="http://schemas.microsoft.com/office/drawing/2014/main" id="{C60CFEB5-6453-05AD-8EB3-41B64710D73A}"/>
                    </a:ext>
                  </a:extLst>
                </p:cNvPr>
                <p:cNvSpPr/>
                <p:nvPr/>
              </p:nvSpPr>
              <p:spPr>
                <a:xfrm>
                  <a:off x="3808957" y="4459613"/>
                  <a:ext cx="108000" cy="10800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7226" name="连接符: 肘形 7225">
                <a:extLst>
                  <a:ext uri="{FF2B5EF4-FFF2-40B4-BE49-F238E27FC236}">
                    <a16:creationId xmlns:a16="http://schemas.microsoft.com/office/drawing/2014/main" id="{40E099E3-438F-D580-ADC7-31E461E8640D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5710219" y="5354780"/>
                <a:ext cx="1569747" cy="633081"/>
              </a:xfrm>
              <a:prstGeom prst="bentConnector3">
                <a:avLst>
                  <a:gd name="adj1" fmla="val 50000"/>
                </a:avLst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27" name="直接连接符 7226">
                <a:extLst>
                  <a:ext uri="{FF2B5EF4-FFF2-40B4-BE49-F238E27FC236}">
                    <a16:creationId xmlns:a16="http://schemas.microsoft.com/office/drawing/2014/main" id="{69293218-3955-C522-B1BD-3BF9CCEE5D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29876" y="4890777"/>
                <a:ext cx="0" cy="155892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228" name="组合 7227">
                <a:extLst>
                  <a:ext uri="{FF2B5EF4-FFF2-40B4-BE49-F238E27FC236}">
                    <a16:creationId xmlns:a16="http://schemas.microsoft.com/office/drawing/2014/main" id="{292DCF43-0074-C761-F14D-265FB5B15277}"/>
                  </a:ext>
                </a:extLst>
              </p:cNvPr>
              <p:cNvGrpSpPr/>
              <p:nvPr/>
            </p:nvGrpSpPr>
            <p:grpSpPr>
              <a:xfrm rot="5400000">
                <a:off x="5025165" y="2987106"/>
                <a:ext cx="1950924" cy="355849"/>
                <a:chOff x="3871779" y="4603212"/>
                <a:chExt cx="1950924" cy="305320"/>
              </a:xfrm>
            </p:grpSpPr>
            <p:cxnSp>
              <p:nvCxnSpPr>
                <p:cNvPr id="8243" name="直接连接符 8242">
                  <a:extLst>
                    <a:ext uri="{FF2B5EF4-FFF2-40B4-BE49-F238E27FC236}">
                      <a16:creationId xmlns:a16="http://schemas.microsoft.com/office/drawing/2014/main" id="{1559D3F5-1450-95FA-4B47-E1E0ACBE4CF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83783" y="4603212"/>
                  <a:ext cx="838920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44" name="直接连接符 8243">
                  <a:extLst>
                    <a:ext uri="{FF2B5EF4-FFF2-40B4-BE49-F238E27FC236}">
                      <a16:creationId xmlns:a16="http://schemas.microsoft.com/office/drawing/2014/main" id="{F4A9FF63-41DA-3AD2-4D36-5F25A66629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4275156" y="4505154"/>
                  <a:ext cx="0" cy="806753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45" name="直接连接符 8244">
                  <a:extLst>
                    <a:ext uri="{FF2B5EF4-FFF2-40B4-BE49-F238E27FC236}">
                      <a16:creationId xmlns:a16="http://schemas.microsoft.com/office/drawing/2014/main" id="{A3C7A99A-AB90-BCFB-CB56-BA560D1C31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678532" y="4603212"/>
                  <a:ext cx="305251" cy="30532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229" name="组合 7228">
                <a:extLst>
                  <a:ext uri="{FF2B5EF4-FFF2-40B4-BE49-F238E27FC236}">
                    <a16:creationId xmlns:a16="http://schemas.microsoft.com/office/drawing/2014/main" id="{6036FF43-F8D1-1D78-FB00-2C3FC0A2CE3F}"/>
                  </a:ext>
                </a:extLst>
              </p:cNvPr>
              <p:cNvGrpSpPr/>
              <p:nvPr/>
            </p:nvGrpSpPr>
            <p:grpSpPr>
              <a:xfrm rot="16200000" flipV="1">
                <a:off x="4381542" y="1212825"/>
                <a:ext cx="791230" cy="108000"/>
                <a:chOff x="3808957" y="4459613"/>
                <a:chExt cx="791230" cy="108000"/>
              </a:xfrm>
            </p:grpSpPr>
            <p:cxnSp>
              <p:nvCxnSpPr>
                <p:cNvPr id="8241" name="直接连接符 8240">
                  <a:extLst>
                    <a:ext uri="{FF2B5EF4-FFF2-40B4-BE49-F238E27FC236}">
                      <a16:creationId xmlns:a16="http://schemas.microsoft.com/office/drawing/2014/main" id="{00901193-8D2E-1D49-C5A5-953430D68991}"/>
                    </a:ext>
                  </a:extLst>
                </p:cNvPr>
                <p:cNvCxnSpPr>
                  <a:cxnSpLocks/>
                  <a:stCxn id="8242" idx="6"/>
                </p:cNvCxnSpPr>
                <p:nvPr/>
              </p:nvCxnSpPr>
              <p:spPr>
                <a:xfrm rot="16200000">
                  <a:off x="4258572" y="4171998"/>
                  <a:ext cx="0" cy="68323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242" name="椭圆 8241">
                  <a:extLst>
                    <a:ext uri="{FF2B5EF4-FFF2-40B4-BE49-F238E27FC236}">
                      <a16:creationId xmlns:a16="http://schemas.microsoft.com/office/drawing/2014/main" id="{95279951-8937-AE24-5F81-C5003D84D2EF}"/>
                    </a:ext>
                  </a:extLst>
                </p:cNvPr>
                <p:cNvSpPr/>
                <p:nvPr/>
              </p:nvSpPr>
              <p:spPr>
                <a:xfrm>
                  <a:off x="3808957" y="4459613"/>
                  <a:ext cx="108000" cy="108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230" name="组合 7229">
                <a:extLst>
                  <a:ext uri="{FF2B5EF4-FFF2-40B4-BE49-F238E27FC236}">
                    <a16:creationId xmlns:a16="http://schemas.microsoft.com/office/drawing/2014/main" id="{3022060E-1ACB-B01C-9B37-5448309F8668}"/>
                  </a:ext>
                </a:extLst>
              </p:cNvPr>
              <p:cNvGrpSpPr/>
              <p:nvPr/>
            </p:nvGrpSpPr>
            <p:grpSpPr>
              <a:xfrm rot="16200000" flipV="1">
                <a:off x="5025964" y="1332582"/>
                <a:ext cx="1030744" cy="108000"/>
                <a:chOff x="3808957" y="4459613"/>
                <a:chExt cx="1030744" cy="108000"/>
              </a:xfrm>
            </p:grpSpPr>
            <p:cxnSp>
              <p:nvCxnSpPr>
                <p:cNvPr id="8239" name="直接连接符 8238">
                  <a:extLst>
                    <a:ext uri="{FF2B5EF4-FFF2-40B4-BE49-F238E27FC236}">
                      <a16:creationId xmlns:a16="http://schemas.microsoft.com/office/drawing/2014/main" id="{A0861F8A-BBBA-F54F-BC9C-6CD5152E3538}"/>
                    </a:ext>
                  </a:extLst>
                </p:cNvPr>
                <p:cNvCxnSpPr>
                  <a:cxnSpLocks/>
                  <a:stCxn id="8240" idx="6"/>
                </p:cNvCxnSpPr>
                <p:nvPr/>
              </p:nvCxnSpPr>
              <p:spPr>
                <a:xfrm rot="16200000">
                  <a:off x="4378329" y="4052241"/>
                  <a:ext cx="0" cy="92274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240" name="椭圆 8239">
                  <a:extLst>
                    <a:ext uri="{FF2B5EF4-FFF2-40B4-BE49-F238E27FC236}">
                      <a16:creationId xmlns:a16="http://schemas.microsoft.com/office/drawing/2014/main" id="{B228E75C-2E29-6C7F-6FD9-571C64583110}"/>
                    </a:ext>
                  </a:extLst>
                </p:cNvPr>
                <p:cNvSpPr/>
                <p:nvPr/>
              </p:nvSpPr>
              <p:spPr>
                <a:xfrm>
                  <a:off x="3808957" y="4459613"/>
                  <a:ext cx="108000" cy="1080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231" name="组合 7230">
                <a:extLst>
                  <a:ext uri="{FF2B5EF4-FFF2-40B4-BE49-F238E27FC236}">
                    <a16:creationId xmlns:a16="http://schemas.microsoft.com/office/drawing/2014/main" id="{1C4AAFEC-82E2-BEBA-AF3E-29F205E65377}"/>
                  </a:ext>
                </a:extLst>
              </p:cNvPr>
              <p:cNvGrpSpPr/>
              <p:nvPr/>
            </p:nvGrpSpPr>
            <p:grpSpPr>
              <a:xfrm rot="5400000">
                <a:off x="4615833" y="1974865"/>
                <a:ext cx="1267268" cy="108000"/>
                <a:chOff x="3808957" y="4459613"/>
                <a:chExt cx="1267268" cy="108000"/>
              </a:xfrm>
            </p:grpSpPr>
            <p:cxnSp>
              <p:nvCxnSpPr>
                <p:cNvPr id="8237" name="直接连接符 8236">
                  <a:extLst>
                    <a:ext uri="{FF2B5EF4-FFF2-40B4-BE49-F238E27FC236}">
                      <a16:creationId xmlns:a16="http://schemas.microsoft.com/office/drawing/2014/main" id="{8486A6BC-72D2-4B6C-BD2D-877CC8D3AABF}"/>
                    </a:ext>
                  </a:extLst>
                </p:cNvPr>
                <p:cNvCxnSpPr>
                  <a:cxnSpLocks/>
                  <a:stCxn id="8238" idx="6"/>
                </p:cNvCxnSpPr>
                <p:nvPr/>
              </p:nvCxnSpPr>
              <p:spPr>
                <a:xfrm rot="16200000">
                  <a:off x="4496591" y="3933979"/>
                  <a:ext cx="0" cy="115926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238" name="椭圆 8237">
                  <a:extLst>
                    <a:ext uri="{FF2B5EF4-FFF2-40B4-BE49-F238E27FC236}">
                      <a16:creationId xmlns:a16="http://schemas.microsoft.com/office/drawing/2014/main" id="{E5D5C91A-6967-88A6-3515-7D8A14BF3B86}"/>
                    </a:ext>
                  </a:extLst>
                </p:cNvPr>
                <p:cNvSpPr/>
                <p:nvPr/>
              </p:nvSpPr>
              <p:spPr>
                <a:xfrm>
                  <a:off x="3808957" y="4459613"/>
                  <a:ext cx="108000" cy="10800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192" name="组合 8191">
                <a:extLst>
                  <a:ext uri="{FF2B5EF4-FFF2-40B4-BE49-F238E27FC236}">
                    <a16:creationId xmlns:a16="http://schemas.microsoft.com/office/drawing/2014/main" id="{C8D884E4-31F1-127D-4F14-F3EFF1EC1208}"/>
                  </a:ext>
                </a:extLst>
              </p:cNvPr>
              <p:cNvGrpSpPr/>
              <p:nvPr/>
            </p:nvGrpSpPr>
            <p:grpSpPr>
              <a:xfrm>
                <a:off x="3871735" y="3615590"/>
                <a:ext cx="381451" cy="381451"/>
                <a:chOff x="6892894" y="2493144"/>
                <a:chExt cx="852035" cy="852035"/>
              </a:xfrm>
            </p:grpSpPr>
            <p:sp>
              <p:nvSpPr>
                <p:cNvPr id="8213" name="矩形 8212">
                  <a:extLst>
                    <a:ext uri="{FF2B5EF4-FFF2-40B4-BE49-F238E27FC236}">
                      <a16:creationId xmlns:a16="http://schemas.microsoft.com/office/drawing/2014/main" id="{5D248D2A-CED6-23F9-71B5-93FC1122F574}"/>
                    </a:ext>
                  </a:extLst>
                </p:cNvPr>
                <p:cNvSpPr/>
                <p:nvPr/>
              </p:nvSpPr>
              <p:spPr>
                <a:xfrm>
                  <a:off x="6976714" y="2576964"/>
                  <a:ext cx="684395" cy="684395"/>
                </a:xfrm>
                <a:prstGeom prst="rect">
                  <a:avLst/>
                </a:prstGeom>
                <a:noFill/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35" name="矩形 8234">
                  <a:extLst>
                    <a:ext uri="{FF2B5EF4-FFF2-40B4-BE49-F238E27FC236}">
                      <a16:creationId xmlns:a16="http://schemas.microsoft.com/office/drawing/2014/main" id="{7E354344-F23E-C508-4D86-4749F027B139}"/>
                    </a:ext>
                  </a:extLst>
                </p:cNvPr>
                <p:cNvSpPr/>
                <p:nvPr/>
              </p:nvSpPr>
              <p:spPr>
                <a:xfrm>
                  <a:off x="6892894" y="2493144"/>
                  <a:ext cx="852035" cy="852035"/>
                </a:xfrm>
                <a:prstGeom prst="rect">
                  <a:avLst/>
                </a:prstGeom>
                <a:noFill/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8236" name="图片 8235">
                  <a:extLst>
                    <a:ext uri="{FF2B5EF4-FFF2-40B4-BE49-F238E27FC236}">
                      <a16:creationId xmlns:a16="http://schemas.microsoft.com/office/drawing/2014/main" id="{7B093797-A690-FF58-A69A-518D727976C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068954" y="2669204"/>
                  <a:ext cx="499915" cy="499915"/>
                </a:xfrm>
                <a:prstGeom prst="rect">
                  <a:avLst/>
                </a:prstGeom>
                <a:ln w="6350">
                  <a:solidFill>
                    <a:schemeClr val="tx1"/>
                  </a:solidFill>
                </a:ln>
              </p:spPr>
            </p:pic>
          </p:grpSp>
          <p:cxnSp>
            <p:nvCxnSpPr>
              <p:cNvPr id="8193" name="直接连接符 8192">
                <a:extLst>
                  <a:ext uri="{FF2B5EF4-FFF2-40B4-BE49-F238E27FC236}">
                    <a16:creationId xmlns:a16="http://schemas.microsoft.com/office/drawing/2014/main" id="{BC04E37A-8742-C633-8ACF-B651BA1CF4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50899" y="3755717"/>
                <a:ext cx="42083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94" name="直接连接符 8193">
                <a:extLst>
                  <a:ext uri="{FF2B5EF4-FFF2-40B4-BE49-F238E27FC236}">
                    <a16:creationId xmlns:a16="http://schemas.microsoft.com/office/drawing/2014/main" id="{1C04377B-7652-0655-0B56-E699FD10C0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20094" y="3817159"/>
                <a:ext cx="45164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95" name="直接连接符 8194">
                <a:extLst>
                  <a:ext uri="{FF2B5EF4-FFF2-40B4-BE49-F238E27FC236}">
                    <a16:creationId xmlns:a16="http://schemas.microsoft.com/office/drawing/2014/main" id="{6CF9C6DD-0C20-E697-E0DF-333AA358BE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99555" y="3878601"/>
                <a:ext cx="47218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196" name="组合 8195">
                <a:extLst>
                  <a:ext uri="{FF2B5EF4-FFF2-40B4-BE49-F238E27FC236}">
                    <a16:creationId xmlns:a16="http://schemas.microsoft.com/office/drawing/2014/main" id="{9A55F180-8127-62F7-BEE5-3EBCB7F30535}"/>
                  </a:ext>
                </a:extLst>
              </p:cNvPr>
              <p:cNvGrpSpPr/>
              <p:nvPr/>
            </p:nvGrpSpPr>
            <p:grpSpPr>
              <a:xfrm rot="5400000">
                <a:off x="3342729" y="2922387"/>
                <a:ext cx="1229755" cy="155492"/>
                <a:chOff x="3871779" y="4603212"/>
                <a:chExt cx="1950924" cy="305320"/>
              </a:xfrm>
            </p:grpSpPr>
            <p:cxnSp>
              <p:nvCxnSpPr>
                <p:cNvPr id="8209" name="直接连接符 8208">
                  <a:extLst>
                    <a:ext uri="{FF2B5EF4-FFF2-40B4-BE49-F238E27FC236}">
                      <a16:creationId xmlns:a16="http://schemas.microsoft.com/office/drawing/2014/main" id="{E7CFC536-9839-20A4-4584-7D5003B8AF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83783" y="4603212"/>
                  <a:ext cx="838920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10" name="直接连接符 8209">
                  <a:extLst>
                    <a:ext uri="{FF2B5EF4-FFF2-40B4-BE49-F238E27FC236}">
                      <a16:creationId xmlns:a16="http://schemas.microsoft.com/office/drawing/2014/main" id="{94B146D7-DA74-4EBA-C5BF-C454017DB56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4275156" y="4505154"/>
                  <a:ext cx="0" cy="806753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11" name="直接连接符 8210">
                  <a:extLst>
                    <a:ext uri="{FF2B5EF4-FFF2-40B4-BE49-F238E27FC236}">
                      <a16:creationId xmlns:a16="http://schemas.microsoft.com/office/drawing/2014/main" id="{063CABE4-48A3-6188-B3DF-52BD0AFEBF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678532" y="4603212"/>
                  <a:ext cx="305251" cy="30532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197" name="组合 8196">
                <a:extLst>
                  <a:ext uri="{FF2B5EF4-FFF2-40B4-BE49-F238E27FC236}">
                    <a16:creationId xmlns:a16="http://schemas.microsoft.com/office/drawing/2014/main" id="{75A525EA-5E89-5064-E8FB-DE080387AD6A}"/>
                  </a:ext>
                </a:extLst>
              </p:cNvPr>
              <p:cNvGrpSpPr/>
              <p:nvPr/>
            </p:nvGrpSpPr>
            <p:grpSpPr>
              <a:xfrm rot="5400000">
                <a:off x="3384537" y="3035101"/>
                <a:ext cx="1004330" cy="155493"/>
                <a:chOff x="3871779" y="4603212"/>
                <a:chExt cx="1950924" cy="305320"/>
              </a:xfrm>
            </p:grpSpPr>
            <p:cxnSp>
              <p:nvCxnSpPr>
                <p:cNvPr id="8206" name="直接连接符 8205">
                  <a:extLst>
                    <a:ext uri="{FF2B5EF4-FFF2-40B4-BE49-F238E27FC236}">
                      <a16:creationId xmlns:a16="http://schemas.microsoft.com/office/drawing/2014/main" id="{D258632C-9C72-0D8E-CDAD-0A11D9032B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83783" y="4603212"/>
                  <a:ext cx="838920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07" name="直接连接符 8206">
                  <a:extLst>
                    <a:ext uri="{FF2B5EF4-FFF2-40B4-BE49-F238E27FC236}">
                      <a16:creationId xmlns:a16="http://schemas.microsoft.com/office/drawing/2014/main" id="{D149171D-6477-959E-7D19-8B1A52C96C4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4275156" y="4505154"/>
                  <a:ext cx="0" cy="806753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08" name="直接连接符 8207">
                  <a:extLst>
                    <a:ext uri="{FF2B5EF4-FFF2-40B4-BE49-F238E27FC236}">
                      <a16:creationId xmlns:a16="http://schemas.microsoft.com/office/drawing/2014/main" id="{45F33FB0-51FA-E45F-FB7D-719197860C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678532" y="4603212"/>
                  <a:ext cx="305251" cy="30532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198" name="组合 8197">
                <a:extLst>
                  <a:ext uri="{FF2B5EF4-FFF2-40B4-BE49-F238E27FC236}">
                    <a16:creationId xmlns:a16="http://schemas.microsoft.com/office/drawing/2014/main" id="{BBECA149-B2A0-7D71-3384-627EB92D6989}"/>
                  </a:ext>
                </a:extLst>
              </p:cNvPr>
              <p:cNvGrpSpPr/>
              <p:nvPr/>
            </p:nvGrpSpPr>
            <p:grpSpPr>
              <a:xfrm rot="16200000" flipH="1">
                <a:off x="2981322" y="2336172"/>
                <a:ext cx="2402186" cy="155492"/>
                <a:chOff x="2011795" y="4603212"/>
                <a:chExt cx="3810908" cy="305320"/>
              </a:xfrm>
            </p:grpSpPr>
            <p:cxnSp>
              <p:nvCxnSpPr>
                <p:cNvPr id="8203" name="直接连接符 8202">
                  <a:extLst>
                    <a:ext uri="{FF2B5EF4-FFF2-40B4-BE49-F238E27FC236}">
                      <a16:creationId xmlns:a16="http://schemas.microsoft.com/office/drawing/2014/main" id="{B0A464CB-CE0C-E9CD-0BB2-CDFBFF0E6CF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83783" y="4603212"/>
                  <a:ext cx="838920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04" name="直接连接符 8203">
                  <a:extLst>
                    <a:ext uri="{FF2B5EF4-FFF2-40B4-BE49-F238E27FC236}">
                      <a16:creationId xmlns:a16="http://schemas.microsoft.com/office/drawing/2014/main" id="{5EE7654A-BE3E-9289-1AFE-061DD7790B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H="1">
                  <a:off x="3345164" y="3575162"/>
                  <a:ext cx="0" cy="266673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05" name="直接连接符 8204">
                  <a:extLst>
                    <a:ext uri="{FF2B5EF4-FFF2-40B4-BE49-F238E27FC236}">
                      <a16:creationId xmlns:a16="http://schemas.microsoft.com/office/drawing/2014/main" id="{4EA37E48-788A-3C82-8890-F113AA8736B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678532" y="4603212"/>
                  <a:ext cx="305251" cy="30532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199" name="组合 8198">
                <a:extLst>
                  <a:ext uri="{FF2B5EF4-FFF2-40B4-BE49-F238E27FC236}">
                    <a16:creationId xmlns:a16="http://schemas.microsoft.com/office/drawing/2014/main" id="{137C2CB5-E9DB-79FD-39BB-3D0476B027E6}"/>
                  </a:ext>
                </a:extLst>
              </p:cNvPr>
              <p:cNvGrpSpPr/>
              <p:nvPr/>
            </p:nvGrpSpPr>
            <p:grpSpPr>
              <a:xfrm rot="16200000" flipH="1">
                <a:off x="2933134" y="2209726"/>
                <a:ext cx="2655084" cy="155493"/>
                <a:chOff x="665169" y="4603212"/>
                <a:chExt cx="5157534" cy="305320"/>
              </a:xfrm>
            </p:grpSpPr>
            <p:cxnSp>
              <p:nvCxnSpPr>
                <p:cNvPr id="8200" name="直接连接符 8199">
                  <a:extLst>
                    <a:ext uri="{FF2B5EF4-FFF2-40B4-BE49-F238E27FC236}">
                      <a16:creationId xmlns:a16="http://schemas.microsoft.com/office/drawing/2014/main" id="{209619E4-B8D3-44DC-DA20-A1F519B8D1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83783" y="4603212"/>
                  <a:ext cx="838920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01" name="直接连接符 8200">
                  <a:extLst>
                    <a:ext uri="{FF2B5EF4-FFF2-40B4-BE49-F238E27FC236}">
                      <a16:creationId xmlns:a16="http://schemas.microsoft.com/office/drawing/2014/main" id="{7388707A-175D-A45A-584F-B825243E301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H="1">
                  <a:off x="2671851" y="2901849"/>
                  <a:ext cx="0" cy="401336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02" name="直接连接符 8201">
                  <a:extLst>
                    <a:ext uri="{FF2B5EF4-FFF2-40B4-BE49-F238E27FC236}">
                      <a16:creationId xmlns:a16="http://schemas.microsoft.com/office/drawing/2014/main" id="{96DFB391-421A-FF61-7F5F-2786332ABC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678532" y="4603212"/>
                  <a:ext cx="305251" cy="30532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27D94E51-66E6-A06D-56C7-947D272FE608}"/>
                </a:ext>
              </a:extLst>
            </p:cNvPr>
            <p:cNvGrpSpPr/>
            <p:nvPr/>
          </p:nvGrpSpPr>
          <p:grpSpPr>
            <a:xfrm>
              <a:off x="6259945" y="3552846"/>
              <a:ext cx="945822" cy="2062339"/>
              <a:chOff x="6259945" y="3552846"/>
              <a:chExt cx="945822" cy="2062339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972E248C-4716-34FA-A771-FF1CCEE61431}"/>
                  </a:ext>
                </a:extLst>
              </p:cNvPr>
              <p:cNvSpPr txBox="1"/>
              <p:nvPr/>
            </p:nvSpPr>
            <p:spPr>
              <a:xfrm>
                <a:off x="6795212" y="3552846"/>
                <a:ext cx="410270" cy="2052740"/>
              </a:xfrm>
              <a:custGeom>
                <a:avLst/>
                <a:gdLst/>
                <a:ahLst/>
                <a:cxnLst/>
                <a:rect l="l" t="t" r="r" b="b"/>
                <a:pathLst>
                  <a:path w="412693" h="2064862">
                    <a:moveTo>
                      <a:pt x="0" y="0"/>
                    </a:moveTo>
                    <a:lnTo>
                      <a:pt x="412693" y="0"/>
                    </a:lnTo>
                    <a:lnTo>
                      <a:pt x="412693" y="2064862"/>
                    </a:lnTo>
                    <a:lnTo>
                      <a:pt x="0" y="2064862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20000">
                    <a:srgbClr val="3BEFFF"/>
                  </a:gs>
                  <a:gs pos="95000">
                    <a:srgbClr val="8D02F3"/>
                  </a:gs>
                </a:gsLst>
                <a:lin ang="162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2000">
                  <a:solidFill>
                    <a:srgbClr val="3AF4F8"/>
                  </a:solidFill>
                  <a:latin typeface="思源黑体" panose="020B0800000000000000" pitchFamily="34" charset="-122"/>
                  <a:ea typeface="思源黑体" panose="020B0800000000000000" pitchFamily="34" charset="-122"/>
                </a:endParaRPr>
              </a:p>
            </p:txBody>
          </p: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33BCA750-32FC-B386-DAE4-FD722A0FBC84}"/>
                  </a:ext>
                </a:extLst>
              </p:cNvPr>
              <p:cNvGrpSpPr/>
              <p:nvPr/>
            </p:nvGrpSpPr>
            <p:grpSpPr>
              <a:xfrm>
                <a:off x="6259945" y="3893593"/>
                <a:ext cx="945822" cy="1721592"/>
                <a:chOff x="8172647" y="3893593"/>
                <a:chExt cx="945822" cy="1721592"/>
              </a:xfrm>
            </p:grpSpPr>
            <p:pic>
              <p:nvPicPr>
                <p:cNvPr id="58" name="图片 57">
                  <a:extLst>
                    <a:ext uri="{FF2B5EF4-FFF2-40B4-BE49-F238E27FC236}">
                      <a16:creationId xmlns:a16="http://schemas.microsoft.com/office/drawing/2014/main" id="{4D12D00E-8DD8-C916-05FA-82850A224EE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0597" r="45569" b="543"/>
                <a:stretch>
                  <a:fillRect/>
                </a:stretch>
              </p:blipFill>
              <p:spPr>
                <a:xfrm>
                  <a:off x="8708199" y="3893593"/>
                  <a:ext cx="410270" cy="1711993"/>
                </a:xfrm>
                <a:custGeom>
                  <a:avLst/>
                  <a:gdLst>
                    <a:gd name="connsiteX0" fmla="*/ 0 w 410270"/>
                    <a:gd name="connsiteY0" fmla="*/ 0 h 1711993"/>
                    <a:gd name="connsiteX1" fmla="*/ 410270 w 410270"/>
                    <a:gd name="connsiteY1" fmla="*/ 0 h 1711993"/>
                    <a:gd name="connsiteX2" fmla="*/ 410270 w 410270"/>
                    <a:gd name="connsiteY2" fmla="*/ 1711993 h 1711993"/>
                    <a:gd name="connsiteX3" fmla="*/ 0 w 410270"/>
                    <a:gd name="connsiteY3" fmla="*/ 1711993 h 1711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0270" h="1711993">
                      <a:moveTo>
                        <a:pt x="0" y="0"/>
                      </a:moveTo>
                      <a:lnTo>
                        <a:pt x="410270" y="0"/>
                      </a:lnTo>
                      <a:lnTo>
                        <a:pt x="410270" y="1711993"/>
                      </a:lnTo>
                      <a:lnTo>
                        <a:pt x="0" y="1711993"/>
                      </a:lnTo>
                      <a:close/>
                    </a:path>
                  </a:pathLst>
                </a:custGeom>
              </p:spPr>
            </p:pic>
            <p:pic>
              <p:nvPicPr>
                <p:cNvPr id="59" name="图片 58">
                  <a:extLst>
                    <a:ext uri="{FF2B5EF4-FFF2-40B4-BE49-F238E27FC236}">
                      <a16:creationId xmlns:a16="http://schemas.microsoft.com/office/drawing/2014/main" id="{81312BB6-4A8E-7429-5CEF-770CE92E481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48613"/>
                <a:stretch/>
              </p:blipFill>
              <p:spPr>
                <a:xfrm>
                  <a:off x="8172647" y="3893846"/>
                  <a:ext cx="884546" cy="1721339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7223" name="椭圆 7222">
            <a:extLst>
              <a:ext uri="{FF2B5EF4-FFF2-40B4-BE49-F238E27FC236}">
                <a16:creationId xmlns:a16="http://schemas.microsoft.com/office/drawing/2014/main" id="{8C22D82E-F2A0-AE52-4C3A-83DDB8B9D8BF}"/>
              </a:ext>
            </a:extLst>
          </p:cNvPr>
          <p:cNvSpPr/>
          <p:nvPr/>
        </p:nvSpPr>
        <p:spPr>
          <a:xfrm rot="1036710">
            <a:off x="3865015" y="3408375"/>
            <a:ext cx="4458694" cy="772827"/>
          </a:xfrm>
          <a:prstGeom prst="ellipse">
            <a:avLst/>
          </a:prstGeom>
          <a:noFill/>
          <a:ln w="28575">
            <a:gradFill>
              <a:gsLst>
                <a:gs pos="16000">
                  <a:srgbClr val="3AF4F8">
                    <a:alpha val="0"/>
                  </a:srgbClr>
                </a:gs>
                <a:gs pos="100000">
                  <a:srgbClr val="A631FD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97" name="Picture 4" descr="查看图片">
            <a:extLst>
              <a:ext uri="{FF2B5EF4-FFF2-40B4-BE49-F238E27FC236}">
                <a16:creationId xmlns:a16="http://schemas.microsoft.com/office/drawing/2014/main" id="{4B5A4FFB-D518-89F1-0C12-556ED7458B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342" y="543886"/>
            <a:ext cx="2737056" cy="774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30859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B1804BFA-BD0E-14F1-770C-B2226BA22386}"/>
              </a:ext>
            </a:extLst>
          </p:cNvPr>
          <p:cNvSpPr/>
          <p:nvPr/>
        </p:nvSpPr>
        <p:spPr>
          <a:xfrm>
            <a:off x="4284" y="1462"/>
            <a:ext cx="12220034" cy="6858000"/>
          </a:xfrm>
          <a:prstGeom prst="rect">
            <a:avLst/>
          </a:prstGeom>
          <a:solidFill>
            <a:srgbClr val="041A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89" name="组合 1588">
            <a:extLst>
              <a:ext uri="{FF2B5EF4-FFF2-40B4-BE49-F238E27FC236}">
                <a16:creationId xmlns:a16="http://schemas.microsoft.com/office/drawing/2014/main" id="{CE215792-FFAA-1381-49FB-007279A4E7EC}"/>
              </a:ext>
            </a:extLst>
          </p:cNvPr>
          <p:cNvGrpSpPr/>
          <p:nvPr/>
        </p:nvGrpSpPr>
        <p:grpSpPr>
          <a:xfrm>
            <a:off x="657118" y="5073488"/>
            <a:ext cx="10895572" cy="2563460"/>
            <a:chOff x="657116" y="4705679"/>
            <a:chExt cx="10895570" cy="2563460"/>
          </a:xfrm>
          <a:scene3d>
            <a:camera prst="orthographicFront">
              <a:rot lat="3300000" lon="0" rev="0"/>
            </a:camera>
            <a:lightRig rig="threePt" dir="t"/>
          </a:scene3d>
        </p:grpSpPr>
        <p:grpSp>
          <p:nvGrpSpPr>
            <p:cNvPr id="1590" name="组合 1589">
              <a:extLst>
                <a:ext uri="{FF2B5EF4-FFF2-40B4-BE49-F238E27FC236}">
                  <a16:creationId xmlns:a16="http://schemas.microsoft.com/office/drawing/2014/main" id="{88BC6EF9-3426-2F9C-B67F-CEAE71EC3731}"/>
                </a:ext>
              </a:extLst>
            </p:cNvPr>
            <p:cNvGrpSpPr/>
            <p:nvPr/>
          </p:nvGrpSpPr>
          <p:grpSpPr>
            <a:xfrm>
              <a:off x="4436118" y="5249661"/>
              <a:ext cx="3333030" cy="1674996"/>
              <a:chOff x="4436118" y="5249661"/>
              <a:chExt cx="3333030" cy="1674996"/>
            </a:xfrm>
          </p:grpSpPr>
          <p:sp>
            <p:nvSpPr>
              <p:cNvPr id="1608" name="梯形 1607">
                <a:extLst>
                  <a:ext uri="{FF2B5EF4-FFF2-40B4-BE49-F238E27FC236}">
                    <a16:creationId xmlns:a16="http://schemas.microsoft.com/office/drawing/2014/main" id="{759482DF-8E69-03BE-8DE3-D3898B4BDB2F}"/>
                  </a:ext>
                </a:extLst>
              </p:cNvPr>
              <p:cNvSpPr/>
              <p:nvPr/>
            </p:nvSpPr>
            <p:spPr>
              <a:xfrm>
                <a:off x="5486729" y="5866491"/>
                <a:ext cx="1218541" cy="1058166"/>
              </a:xfrm>
              <a:prstGeom prst="trapezoid">
                <a:avLst/>
              </a:prstGeom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rgbClr val="003FA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609" name="平行四边形 1608">
                <a:extLst>
                  <a:ext uri="{FF2B5EF4-FFF2-40B4-BE49-F238E27FC236}">
                    <a16:creationId xmlns:a16="http://schemas.microsoft.com/office/drawing/2014/main" id="{9E38EC17-B52F-F585-7D61-F5AF68FAFDA3}"/>
                  </a:ext>
                </a:extLst>
              </p:cNvPr>
              <p:cNvSpPr/>
              <p:nvPr/>
            </p:nvSpPr>
            <p:spPr>
              <a:xfrm>
                <a:off x="4436118" y="5536205"/>
                <a:ext cx="1022586" cy="903416"/>
              </a:xfrm>
              <a:prstGeom prst="parallelogram">
                <a:avLst>
                  <a:gd name="adj" fmla="val 49706"/>
                </a:avLst>
              </a:prstGeom>
              <a:gradFill>
                <a:gsLst>
                  <a:gs pos="0">
                    <a:schemeClr val="bg1">
                      <a:alpha val="40000"/>
                    </a:schemeClr>
                  </a:gs>
                  <a:gs pos="100000">
                    <a:srgbClr val="003FA0">
                      <a:alpha val="2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610" name="平行四边形 1609">
                <a:extLst>
                  <a:ext uri="{FF2B5EF4-FFF2-40B4-BE49-F238E27FC236}">
                    <a16:creationId xmlns:a16="http://schemas.microsoft.com/office/drawing/2014/main" id="{07EF940D-B083-E22D-CC6E-FA5C73B17380}"/>
                  </a:ext>
                </a:extLst>
              </p:cNvPr>
              <p:cNvSpPr/>
              <p:nvPr/>
            </p:nvSpPr>
            <p:spPr>
              <a:xfrm flipH="1">
                <a:off x="6746562" y="5536205"/>
                <a:ext cx="1022586" cy="903416"/>
              </a:xfrm>
              <a:prstGeom prst="parallelogram">
                <a:avLst>
                  <a:gd name="adj" fmla="val 49706"/>
                </a:avLst>
              </a:prstGeom>
              <a:gradFill>
                <a:gsLst>
                  <a:gs pos="0">
                    <a:schemeClr val="bg1">
                      <a:alpha val="40000"/>
                    </a:schemeClr>
                  </a:gs>
                  <a:gs pos="100000">
                    <a:srgbClr val="003FA0">
                      <a:alpha val="20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611" name="梯形 1610">
                <a:extLst>
                  <a:ext uri="{FF2B5EF4-FFF2-40B4-BE49-F238E27FC236}">
                    <a16:creationId xmlns:a16="http://schemas.microsoft.com/office/drawing/2014/main" id="{218ADF51-0AB4-E969-8F1A-198E31BBB5AB}"/>
                  </a:ext>
                </a:extLst>
              </p:cNvPr>
              <p:cNvSpPr/>
              <p:nvPr/>
            </p:nvSpPr>
            <p:spPr>
              <a:xfrm>
                <a:off x="5795087" y="5249661"/>
                <a:ext cx="609271" cy="573088"/>
              </a:xfrm>
              <a:prstGeom prst="trapezoid">
                <a:avLst/>
              </a:prstGeom>
              <a:gradFill>
                <a:gsLst>
                  <a:gs pos="0">
                    <a:schemeClr val="bg1">
                      <a:alpha val="20000"/>
                    </a:schemeClr>
                  </a:gs>
                  <a:gs pos="100000">
                    <a:srgbClr val="003FA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1591" name="组合 1590">
              <a:extLst>
                <a:ext uri="{FF2B5EF4-FFF2-40B4-BE49-F238E27FC236}">
                  <a16:creationId xmlns:a16="http://schemas.microsoft.com/office/drawing/2014/main" id="{AEDBE78F-90C9-E2E2-3DDB-4760031A5569}"/>
                </a:ext>
              </a:extLst>
            </p:cNvPr>
            <p:cNvGrpSpPr/>
            <p:nvPr/>
          </p:nvGrpSpPr>
          <p:grpSpPr>
            <a:xfrm>
              <a:off x="657116" y="4705679"/>
              <a:ext cx="10895570" cy="2563460"/>
              <a:chOff x="657116" y="4705679"/>
              <a:chExt cx="10895570" cy="2563460"/>
            </a:xfrm>
          </p:grpSpPr>
          <p:pic>
            <p:nvPicPr>
              <p:cNvPr id="1604" name="图片 1603" descr="查看图片">
                <a:extLst>
                  <a:ext uri="{FF2B5EF4-FFF2-40B4-BE49-F238E27FC236}">
                    <a16:creationId xmlns:a16="http://schemas.microsoft.com/office/drawing/2014/main" id="{8382CD7A-3969-36AD-7AF5-2CF948F9777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200" b="29683"/>
              <a:stretch>
                <a:fillRect/>
              </a:stretch>
            </p:blipFill>
            <p:spPr bwMode="auto">
              <a:xfrm rot="860236">
                <a:off x="3811740" y="5130918"/>
                <a:ext cx="821559" cy="1802551"/>
              </a:xfrm>
              <a:custGeom>
                <a:avLst/>
                <a:gdLst>
                  <a:gd name="connsiteX0" fmla="*/ 658002 w 821559"/>
                  <a:gd name="connsiteY0" fmla="*/ 0 h 1802551"/>
                  <a:gd name="connsiteX1" fmla="*/ 821559 w 821559"/>
                  <a:gd name="connsiteY1" fmla="*/ 0 h 1802551"/>
                  <a:gd name="connsiteX2" fmla="*/ 821559 w 821559"/>
                  <a:gd name="connsiteY2" fmla="*/ 155405 h 1802551"/>
                  <a:gd name="connsiteX3" fmla="*/ 233823 w 821559"/>
                  <a:gd name="connsiteY3" fmla="*/ 1765468 h 1802551"/>
                  <a:gd name="connsiteX4" fmla="*/ 0 w 821559"/>
                  <a:gd name="connsiteY4" fmla="*/ 1802551 h 180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1559" h="1802551">
                    <a:moveTo>
                      <a:pt x="658002" y="0"/>
                    </a:moveTo>
                    <a:lnTo>
                      <a:pt x="821559" y="0"/>
                    </a:lnTo>
                    <a:lnTo>
                      <a:pt x="821559" y="155405"/>
                    </a:lnTo>
                    <a:lnTo>
                      <a:pt x="233823" y="1765468"/>
                    </a:lnTo>
                    <a:lnTo>
                      <a:pt x="0" y="1802551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05" name="图片 1604" descr="查看图片">
                <a:extLst>
                  <a:ext uri="{FF2B5EF4-FFF2-40B4-BE49-F238E27FC236}">
                    <a16:creationId xmlns:a16="http://schemas.microsoft.com/office/drawing/2014/main" id="{E3F28141-6FAF-4DAD-DB79-348E3EA76D8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200" b="29683"/>
              <a:stretch>
                <a:fillRect/>
              </a:stretch>
            </p:blipFill>
            <p:spPr bwMode="auto">
              <a:xfrm rot="20739764" flipH="1">
                <a:off x="7551901" y="5130917"/>
                <a:ext cx="821559" cy="1802551"/>
              </a:xfrm>
              <a:custGeom>
                <a:avLst/>
                <a:gdLst>
                  <a:gd name="connsiteX0" fmla="*/ 658002 w 821559"/>
                  <a:gd name="connsiteY0" fmla="*/ 0 h 1802551"/>
                  <a:gd name="connsiteX1" fmla="*/ 821559 w 821559"/>
                  <a:gd name="connsiteY1" fmla="*/ 0 h 1802551"/>
                  <a:gd name="connsiteX2" fmla="*/ 821559 w 821559"/>
                  <a:gd name="connsiteY2" fmla="*/ 155405 h 1802551"/>
                  <a:gd name="connsiteX3" fmla="*/ 233823 w 821559"/>
                  <a:gd name="connsiteY3" fmla="*/ 1765468 h 1802551"/>
                  <a:gd name="connsiteX4" fmla="*/ 0 w 821559"/>
                  <a:gd name="connsiteY4" fmla="*/ 1802551 h 180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1559" h="1802551">
                    <a:moveTo>
                      <a:pt x="658002" y="0"/>
                    </a:moveTo>
                    <a:lnTo>
                      <a:pt x="821559" y="0"/>
                    </a:lnTo>
                    <a:lnTo>
                      <a:pt x="821559" y="155405"/>
                    </a:lnTo>
                    <a:lnTo>
                      <a:pt x="233823" y="1765468"/>
                    </a:lnTo>
                    <a:lnTo>
                      <a:pt x="0" y="1802551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06" name="图片 1605" descr="查看图片">
                <a:extLst>
                  <a:ext uri="{FF2B5EF4-FFF2-40B4-BE49-F238E27FC236}">
                    <a16:creationId xmlns:a16="http://schemas.microsoft.com/office/drawing/2014/main" id="{51F9C103-F4F9-BF9C-10DF-AA965BF2F46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092778">
                <a:off x="657116" y="4705679"/>
                <a:ext cx="1042592" cy="2563460"/>
              </a:xfrm>
              <a:custGeom>
                <a:avLst/>
                <a:gdLst>
                  <a:gd name="connsiteX0" fmla="*/ 1042592 w 1042592"/>
                  <a:gd name="connsiteY0" fmla="*/ 0 h 2563460"/>
                  <a:gd name="connsiteX1" fmla="*/ 1042592 w 1042592"/>
                  <a:gd name="connsiteY1" fmla="*/ 155405 h 2563460"/>
                  <a:gd name="connsiteX2" fmla="*/ 163557 w 1042592"/>
                  <a:gd name="connsiteY2" fmla="*/ 2563460 h 2563460"/>
                  <a:gd name="connsiteX3" fmla="*/ 0 w 1042592"/>
                  <a:gd name="connsiteY3" fmla="*/ 2563460 h 2563460"/>
                  <a:gd name="connsiteX4" fmla="*/ 0 w 1042592"/>
                  <a:gd name="connsiteY4" fmla="*/ 2408055 h 2563460"/>
                  <a:gd name="connsiteX5" fmla="*/ 879035 w 1042592"/>
                  <a:gd name="connsiteY5" fmla="*/ 0 h 256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2592" h="2563460">
                    <a:moveTo>
                      <a:pt x="1042592" y="0"/>
                    </a:moveTo>
                    <a:lnTo>
                      <a:pt x="1042592" y="155405"/>
                    </a:lnTo>
                    <a:lnTo>
                      <a:pt x="163557" y="2563460"/>
                    </a:lnTo>
                    <a:lnTo>
                      <a:pt x="0" y="2563460"/>
                    </a:lnTo>
                    <a:lnTo>
                      <a:pt x="0" y="2408055"/>
                    </a:lnTo>
                    <a:lnTo>
                      <a:pt x="879035" y="0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07" name="图片 1606" descr="查看图片">
                <a:extLst>
                  <a:ext uri="{FF2B5EF4-FFF2-40B4-BE49-F238E27FC236}">
                    <a16:creationId xmlns:a16="http://schemas.microsoft.com/office/drawing/2014/main" id="{EADE606E-7904-2C07-432E-04D53E3ADF7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9507222" flipH="1">
                <a:off x="10510094" y="4705679"/>
                <a:ext cx="1042592" cy="2563460"/>
              </a:xfrm>
              <a:custGeom>
                <a:avLst/>
                <a:gdLst>
                  <a:gd name="connsiteX0" fmla="*/ 1042592 w 1042592"/>
                  <a:gd name="connsiteY0" fmla="*/ 0 h 2563460"/>
                  <a:gd name="connsiteX1" fmla="*/ 1042592 w 1042592"/>
                  <a:gd name="connsiteY1" fmla="*/ 155405 h 2563460"/>
                  <a:gd name="connsiteX2" fmla="*/ 163557 w 1042592"/>
                  <a:gd name="connsiteY2" fmla="*/ 2563460 h 2563460"/>
                  <a:gd name="connsiteX3" fmla="*/ 0 w 1042592"/>
                  <a:gd name="connsiteY3" fmla="*/ 2563460 h 2563460"/>
                  <a:gd name="connsiteX4" fmla="*/ 0 w 1042592"/>
                  <a:gd name="connsiteY4" fmla="*/ 2408055 h 2563460"/>
                  <a:gd name="connsiteX5" fmla="*/ 879035 w 1042592"/>
                  <a:gd name="connsiteY5" fmla="*/ 0 h 256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2592" h="2563460">
                    <a:moveTo>
                      <a:pt x="1042592" y="0"/>
                    </a:moveTo>
                    <a:lnTo>
                      <a:pt x="1042592" y="155405"/>
                    </a:lnTo>
                    <a:lnTo>
                      <a:pt x="163557" y="2563460"/>
                    </a:lnTo>
                    <a:lnTo>
                      <a:pt x="0" y="2563460"/>
                    </a:lnTo>
                    <a:lnTo>
                      <a:pt x="0" y="2408055"/>
                    </a:lnTo>
                    <a:lnTo>
                      <a:pt x="879035" y="0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592" name="组合 1591">
              <a:extLst>
                <a:ext uri="{FF2B5EF4-FFF2-40B4-BE49-F238E27FC236}">
                  <a16:creationId xmlns:a16="http://schemas.microsoft.com/office/drawing/2014/main" id="{20516AF5-F067-004D-4205-2FF18BD2E4B2}"/>
                </a:ext>
              </a:extLst>
            </p:cNvPr>
            <p:cNvGrpSpPr/>
            <p:nvPr/>
          </p:nvGrpSpPr>
          <p:grpSpPr>
            <a:xfrm>
              <a:off x="871228" y="5172970"/>
              <a:ext cx="3684267" cy="1685030"/>
              <a:chOff x="898471" y="5172970"/>
              <a:chExt cx="3684267" cy="1685030"/>
            </a:xfrm>
          </p:grpSpPr>
          <p:sp>
            <p:nvSpPr>
              <p:cNvPr id="1599" name="平行四边形 1598">
                <a:extLst>
                  <a:ext uri="{FF2B5EF4-FFF2-40B4-BE49-F238E27FC236}">
                    <a16:creationId xmlns:a16="http://schemas.microsoft.com/office/drawing/2014/main" id="{04443537-EC5C-7CAF-04AB-C8A97A4DDDEE}"/>
                  </a:ext>
                </a:extLst>
              </p:cNvPr>
              <p:cNvSpPr/>
              <p:nvPr/>
            </p:nvSpPr>
            <p:spPr>
              <a:xfrm>
                <a:off x="3789726" y="5172970"/>
                <a:ext cx="793012" cy="363235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30000">
                    <a:srgbClr val="010E80">
                      <a:alpha val="20000"/>
                    </a:srgbClr>
                  </a:gs>
                  <a:gs pos="70000">
                    <a:schemeClr val="bg1">
                      <a:alpha val="1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600" name="平行四边形 1599">
                <a:extLst>
                  <a:ext uri="{FF2B5EF4-FFF2-40B4-BE49-F238E27FC236}">
                    <a16:creationId xmlns:a16="http://schemas.microsoft.com/office/drawing/2014/main" id="{C1F35E92-2D4C-27A5-7F24-4526B0414415}"/>
                  </a:ext>
                </a:extLst>
              </p:cNvPr>
              <p:cNvSpPr/>
              <p:nvPr/>
            </p:nvSpPr>
            <p:spPr>
              <a:xfrm>
                <a:off x="3041738" y="5681162"/>
                <a:ext cx="1145791" cy="698014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25000">
                    <a:srgbClr val="010E80">
                      <a:alpha val="30000"/>
                    </a:srgbClr>
                  </a:gs>
                  <a:gs pos="70000">
                    <a:schemeClr val="bg1">
                      <a:alpha val="3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601" name="平行四边形 1600">
                <a:extLst>
                  <a:ext uri="{FF2B5EF4-FFF2-40B4-BE49-F238E27FC236}">
                    <a16:creationId xmlns:a16="http://schemas.microsoft.com/office/drawing/2014/main" id="{D71BF7EC-9BEA-AC9C-6AE8-7994A3248368}"/>
                  </a:ext>
                </a:extLst>
              </p:cNvPr>
              <p:cNvSpPr/>
              <p:nvPr/>
            </p:nvSpPr>
            <p:spPr>
              <a:xfrm>
                <a:off x="2382985" y="5536205"/>
                <a:ext cx="1145791" cy="698014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30000">
                    <a:srgbClr val="010E80">
                      <a:alpha val="30000"/>
                    </a:srgbClr>
                  </a:gs>
                  <a:gs pos="70000">
                    <a:schemeClr val="bg1">
                      <a:alpha val="2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602" name="平行四边形 1601">
                <a:extLst>
                  <a:ext uri="{FF2B5EF4-FFF2-40B4-BE49-F238E27FC236}">
                    <a16:creationId xmlns:a16="http://schemas.microsoft.com/office/drawing/2014/main" id="{F518E0A9-4927-2260-3A76-45AC63FA0E53}"/>
                  </a:ext>
                </a:extLst>
              </p:cNvPr>
              <p:cNvSpPr/>
              <p:nvPr/>
            </p:nvSpPr>
            <p:spPr>
              <a:xfrm>
                <a:off x="898471" y="6030640"/>
                <a:ext cx="1388142" cy="826639"/>
              </a:xfrm>
              <a:prstGeom prst="parallelogram">
                <a:avLst>
                  <a:gd name="adj" fmla="val 102627"/>
                </a:avLst>
              </a:prstGeom>
              <a:gradFill flip="none" rotWithShape="1">
                <a:gsLst>
                  <a:gs pos="29000">
                    <a:srgbClr val="010E80">
                      <a:alpha val="30000"/>
                    </a:srgbClr>
                  </a:gs>
                  <a:gs pos="70000">
                    <a:schemeClr val="bg1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603" name="平行四边形 1602">
                <a:extLst>
                  <a:ext uri="{FF2B5EF4-FFF2-40B4-BE49-F238E27FC236}">
                    <a16:creationId xmlns:a16="http://schemas.microsoft.com/office/drawing/2014/main" id="{F6D42450-C7DB-1AC1-6275-A5EEF641B441}"/>
                  </a:ext>
                </a:extLst>
              </p:cNvPr>
              <p:cNvSpPr/>
              <p:nvPr/>
            </p:nvSpPr>
            <p:spPr>
              <a:xfrm>
                <a:off x="2141865" y="6591394"/>
                <a:ext cx="1008000" cy="266606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0">
                    <a:srgbClr val="010E80">
                      <a:alpha val="30000"/>
                    </a:srgbClr>
                  </a:gs>
                  <a:gs pos="70000">
                    <a:schemeClr val="bg1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</p:grpSp>
        <p:grpSp>
          <p:nvGrpSpPr>
            <p:cNvPr id="1593" name="组合 1592">
              <a:extLst>
                <a:ext uri="{FF2B5EF4-FFF2-40B4-BE49-F238E27FC236}">
                  <a16:creationId xmlns:a16="http://schemas.microsoft.com/office/drawing/2014/main" id="{2AA40D38-B5C9-ABE9-B054-7603482773B9}"/>
                </a:ext>
              </a:extLst>
            </p:cNvPr>
            <p:cNvGrpSpPr/>
            <p:nvPr/>
          </p:nvGrpSpPr>
          <p:grpSpPr>
            <a:xfrm flipH="1">
              <a:off x="7654405" y="5172970"/>
              <a:ext cx="3684267" cy="1685030"/>
              <a:chOff x="898471" y="5172970"/>
              <a:chExt cx="3684267" cy="1685030"/>
            </a:xfrm>
          </p:grpSpPr>
          <p:sp>
            <p:nvSpPr>
              <p:cNvPr id="1594" name="平行四边形 1593">
                <a:extLst>
                  <a:ext uri="{FF2B5EF4-FFF2-40B4-BE49-F238E27FC236}">
                    <a16:creationId xmlns:a16="http://schemas.microsoft.com/office/drawing/2014/main" id="{3DF42253-6B8D-CB25-B766-E2D73CC15361}"/>
                  </a:ext>
                </a:extLst>
              </p:cNvPr>
              <p:cNvSpPr/>
              <p:nvPr/>
            </p:nvSpPr>
            <p:spPr>
              <a:xfrm>
                <a:off x="3789726" y="5172970"/>
                <a:ext cx="793012" cy="363235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30000">
                    <a:srgbClr val="010E80">
                      <a:alpha val="20000"/>
                    </a:srgbClr>
                  </a:gs>
                  <a:gs pos="70000">
                    <a:schemeClr val="bg1">
                      <a:alpha val="1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595" name="平行四边形 1594">
                <a:extLst>
                  <a:ext uri="{FF2B5EF4-FFF2-40B4-BE49-F238E27FC236}">
                    <a16:creationId xmlns:a16="http://schemas.microsoft.com/office/drawing/2014/main" id="{FC966051-25D2-ECC1-65EB-12D1B4E3CF33}"/>
                  </a:ext>
                </a:extLst>
              </p:cNvPr>
              <p:cNvSpPr/>
              <p:nvPr/>
            </p:nvSpPr>
            <p:spPr>
              <a:xfrm>
                <a:off x="3041738" y="5681162"/>
                <a:ext cx="1145791" cy="698014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25000">
                    <a:srgbClr val="010E80">
                      <a:alpha val="30000"/>
                    </a:srgbClr>
                  </a:gs>
                  <a:gs pos="70000">
                    <a:schemeClr val="bg1">
                      <a:alpha val="3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596" name="平行四边形 1595">
                <a:extLst>
                  <a:ext uri="{FF2B5EF4-FFF2-40B4-BE49-F238E27FC236}">
                    <a16:creationId xmlns:a16="http://schemas.microsoft.com/office/drawing/2014/main" id="{7937935F-269B-1A3B-B076-08B4ECBDAA20}"/>
                  </a:ext>
                </a:extLst>
              </p:cNvPr>
              <p:cNvSpPr/>
              <p:nvPr/>
            </p:nvSpPr>
            <p:spPr>
              <a:xfrm>
                <a:off x="2382985" y="5536205"/>
                <a:ext cx="1145791" cy="698014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30000">
                    <a:srgbClr val="010E80">
                      <a:alpha val="30000"/>
                    </a:srgbClr>
                  </a:gs>
                  <a:gs pos="70000">
                    <a:schemeClr val="bg1">
                      <a:alpha val="2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597" name="平行四边形 1596">
                <a:extLst>
                  <a:ext uri="{FF2B5EF4-FFF2-40B4-BE49-F238E27FC236}">
                    <a16:creationId xmlns:a16="http://schemas.microsoft.com/office/drawing/2014/main" id="{A2CEADB4-DE23-3C2E-CEFE-EA7AE89725C1}"/>
                  </a:ext>
                </a:extLst>
              </p:cNvPr>
              <p:cNvSpPr/>
              <p:nvPr/>
            </p:nvSpPr>
            <p:spPr>
              <a:xfrm>
                <a:off x="898471" y="6030640"/>
                <a:ext cx="1388142" cy="826639"/>
              </a:xfrm>
              <a:prstGeom prst="parallelogram">
                <a:avLst>
                  <a:gd name="adj" fmla="val 102627"/>
                </a:avLst>
              </a:prstGeom>
              <a:gradFill flip="none" rotWithShape="1">
                <a:gsLst>
                  <a:gs pos="29000">
                    <a:srgbClr val="010E80">
                      <a:alpha val="30000"/>
                    </a:srgbClr>
                  </a:gs>
                  <a:gs pos="70000">
                    <a:schemeClr val="bg1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598" name="平行四边形 1597">
                <a:extLst>
                  <a:ext uri="{FF2B5EF4-FFF2-40B4-BE49-F238E27FC236}">
                    <a16:creationId xmlns:a16="http://schemas.microsoft.com/office/drawing/2014/main" id="{536F05CA-CD57-875F-DE3C-BE07311E4E5C}"/>
                  </a:ext>
                </a:extLst>
              </p:cNvPr>
              <p:cNvSpPr/>
              <p:nvPr/>
            </p:nvSpPr>
            <p:spPr>
              <a:xfrm>
                <a:off x="2141865" y="6591394"/>
                <a:ext cx="1008000" cy="266606"/>
              </a:xfrm>
              <a:prstGeom prst="parallelogram">
                <a:avLst>
                  <a:gd name="adj" fmla="val 83122"/>
                </a:avLst>
              </a:prstGeom>
              <a:gradFill flip="none" rotWithShape="1">
                <a:gsLst>
                  <a:gs pos="0">
                    <a:srgbClr val="010E80">
                      <a:alpha val="30000"/>
                    </a:srgbClr>
                  </a:gs>
                  <a:gs pos="70000">
                    <a:schemeClr val="bg1">
                      <a:alpha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</p:grpSp>
      </p:grpSp>
      <p:pic>
        <p:nvPicPr>
          <p:cNvPr id="1612" name="Picture 24" descr="查看图片">
            <a:extLst>
              <a:ext uri="{FF2B5EF4-FFF2-40B4-BE49-F238E27FC236}">
                <a16:creationId xmlns:a16="http://schemas.microsoft.com/office/drawing/2014/main" id="{8DA2C71A-0177-5FF2-17FC-7645CDA9FB8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4" r="28952" b="36647"/>
          <a:stretch/>
        </p:blipFill>
        <p:spPr bwMode="auto">
          <a:xfrm>
            <a:off x="-12780" y="2106954"/>
            <a:ext cx="12191999" cy="4750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F52C5977-5B47-E251-9992-9933ACD001A4}"/>
              </a:ext>
            </a:extLst>
          </p:cNvPr>
          <p:cNvSpPr/>
          <p:nvPr/>
        </p:nvSpPr>
        <p:spPr>
          <a:xfrm>
            <a:off x="-18915" y="-4906"/>
            <a:ext cx="12220034" cy="6858000"/>
          </a:xfrm>
          <a:prstGeom prst="rect">
            <a:avLst/>
          </a:prstGeom>
          <a:gradFill flip="none" rotWithShape="1">
            <a:gsLst>
              <a:gs pos="0">
                <a:srgbClr val="041A92">
                  <a:alpha val="40000"/>
                </a:srgbClr>
              </a:gs>
              <a:gs pos="99000">
                <a:srgbClr val="041A92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14" name="组合 1713">
            <a:extLst>
              <a:ext uri="{FF2B5EF4-FFF2-40B4-BE49-F238E27FC236}">
                <a16:creationId xmlns:a16="http://schemas.microsoft.com/office/drawing/2014/main" id="{368EE5D2-F549-C7F2-94DF-2E9EC25DE479}"/>
              </a:ext>
            </a:extLst>
          </p:cNvPr>
          <p:cNvGrpSpPr/>
          <p:nvPr/>
        </p:nvGrpSpPr>
        <p:grpSpPr>
          <a:xfrm>
            <a:off x="-23666" y="219391"/>
            <a:ext cx="12229799" cy="5310076"/>
            <a:chOff x="-23666" y="219391"/>
            <a:chExt cx="12229799" cy="5310076"/>
          </a:xfrm>
        </p:grpSpPr>
        <p:pic>
          <p:nvPicPr>
            <p:cNvPr id="1712" name="图片 1711">
              <a:extLst>
                <a:ext uri="{FF2B5EF4-FFF2-40B4-BE49-F238E27FC236}">
                  <a16:creationId xmlns:a16="http://schemas.microsoft.com/office/drawing/2014/main" id="{6A427431-52FF-5AE2-346D-91A77E25F7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74796"/>
            <a:stretch/>
          </p:blipFill>
          <p:spPr>
            <a:xfrm>
              <a:off x="-23666" y="219391"/>
              <a:ext cx="1078673" cy="5310076"/>
            </a:xfrm>
            <a:prstGeom prst="rect">
              <a:avLst/>
            </a:prstGeom>
          </p:spPr>
        </p:pic>
        <p:pic>
          <p:nvPicPr>
            <p:cNvPr id="1713" name="图片 1712">
              <a:extLst>
                <a:ext uri="{FF2B5EF4-FFF2-40B4-BE49-F238E27FC236}">
                  <a16:creationId xmlns:a16="http://schemas.microsoft.com/office/drawing/2014/main" id="{E615625F-86FF-8DB5-4EFD-0C97448F15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74796"/>
            <a:stretch/>
          </p:blipFill>
          <p:spPr>
            <a:xfrm flipH="1">
              <a:off x="11127460" y="219391"/>
              <a:ext cx="1078673" cy="5310076"/>
            </a:xfrm>
            <a:prstGeom prst="rect">
              <a:avLst/>
            </a:prstGeom>
          </p:spPr>
        </p:pic>
      </p:grpSp>
      <p:sp>
        <p:nvSpPr>
          <p:cNvPr id="1558" name="文本框 1557">
            <a:extLst>
              <a:ext uri="{FF2B5EF4-FFF2-40B4-BE49-F238E27FC236}">
                <a16:creationId xmlns:a16="http://schemas.microsoft.com/office/drawing/2014/main" id="{E1F3BEF5-F1B5-FE41-9482-5B2759E61ED5}"/>
              </a:ext>
            </a:extLst>
          </p:cNvPr>
          <p:cNvSpPr txBox="1"/>
          <p:nvPr/>
        </p:nvSpPr>
        <p:spPr>
          <a:xfrm>
            <a:off x="4581014" y="412736"/>
            <a:ext cx="3045524" cy="4310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801" b="1">
                <a:gradFill flip="none" rotWithShape="1">
                  <a:gsLst>
                    <a:gs pos="50000">
                      <a:srgbClr val="24DFFF"/>
                    </a:gs>
                    <a:gs pos="0">
                      <a:srgbClr val="8D02F3"/>
                    </a:gs>
                  </a:gsLst>
                  <a:lin ang="16200000" scaled="1"/>
                  <a:tileRect/>
                </a:gradFill>
                <a:latin typeface="金山云技术体" pitchFamily="2" charset="-122"/>
                <a:ea typeface="金山云技术体" pitchFamily="2" charset="-122"/>
              </a:rPr>
              <a:t>AI</a:t>
            </a:r>
            <a:r>
              <a:rPr lang="zh-CN" altLang="en-US" sz="2801" b="1">
                <a:gradFill flip="none" rotWithShape="1">
                  <a:gsLst>
                    <a:gs pos="50000">
                      <a:srgbClr val="24DFFF"/>
                    </a:gs>
                    <a:gs pos="0">
                      <a:srgbClr val="8D02F3"/>
                    </a:gs>
                  </a:gsLst>
                  <a:lin ang="16200000" scaled="1"/>
                  <a:tileRect/>
                </a:gradFill>
                <a:latin typeface="金山云技术体" pitchFamily="2" charset="-122"/>
                <a:ea typeface="金山云技术体" pitchFamily="2" charset="-122"/>
              </a:rPr>
              <a:t>技术的应用</a:t>
            </a:r>
            <a:endParaRPr lang="zh-CN" altLang="en-US" sz="2801" b="1" dirty="0">
              <a:gradFill flip="none" rotWithShape="1">
                <a:gsLst>
                  <a:gs pos="50000">
                    <a:srgbClr val="24DFFF"/>
                  </a:gs>
                  <a:gs pos="0">
                    <a:srgbClr val="8D02F3"/>
                  </a:gs>
                </a:gsLst>
                <a:lin ang="16200000" scaled="1"/>
                <a:tileRect/>
              </a:gradFill>
              <a:latin typeface="金山云技术体" pitchFamily="2" charset="-122"/>
              <a:ea typeface="金山云技术体" pitchFamily="2" charset="-122"/>
            </a:endParaRPr>
          </a:p>
        </p:txBody>
      </p:sp>
      <p:sp>
        <p:nvSpPr>
          <p:cNvPr id="1559" name="任意多边形: 形状 77">
            <a:extLst>
              <a:ext uri="{FF2B5EF4-FFF2-40B4-BE49-F238E27FC236}">
                <a16:creationId xmlns:a16="http://schemas.microsoft.com/office/drawing/2014/main" id="{882FDB13-615D-0C41-39AE-9F54D38932BA}"/>
              </a:ext>
            </a:extLst>
          </p:cNvPr>
          <p:cNvSpPr/>
          <p:nvPr/>
        </p:nvSpPr>
        <p:spPr>
          <a:xfrm flipV="1">
            <a:off x="4613818" y="798602"/>
            <a:ext cx="2971251" cy="144000"/>
          </a:xfrm>
          <a:custGeom>
            <a:avLst/>
            <a:gdLst>
              <a:gd name="connsiteX0" fmla="*/ 0 w 3238500"/>
              <a:gd name="connsiteY0" fmla="*/ 118110 h 118110"/>
              <a:gd name="connsiteX1" fmla="*/ 118110 w 3238500"/>
              <a:gd name="connsiteY1" fmla="*/ 0 h 118110"/>
              <a:gd name="connsiteX2" fmla="*/ 3124200 w 3238500"/>
              <a:gd name="connsiteY2" fmla="*/ 0 h 118110"/>
              <a:gd name="connsiteX3" fmla="*/ 3238500 w 3238500"/>
              <a:gd name="connsiteY3" fmla="*/ 114300 h 118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8500" h="118110">
                <a:moveTo>
                  <a:pt x="0" y="118110"/>
                </a:moveTo>
                <a:lnTo>
                  <a:pt x="118110" y="0"/>
                </a:lnTo>
                <a:lnTo>
                  <a:pt x="3124200" y="0"/>
                </a:lnTo>
                <a:lnTo>
                  <a:pt x="3238500" y="114300"/>
                </a:lnTo>
              </a:path>
            </a:pathLst>
          </a:custGeom>
          <a:noFill/>
          <a:ln w="12700">
            <a:solidFill>
              <a:srgbClr val="3AF4F8">
                <a:alpha val="70000"/>
              </a:srgbClr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560" name="组合 1559">
            <a:extLst>
              <a:ext uri="{FF2B5EF4-FFF2-40B4-BE49-F238E27FC236}">
                <a16:creationId xmlns:a16="http://schemas.microsoft.com/office/drawing/2014/main" id="{B745AAA9-6513-CEFB-F0DD-F77C7A4F62F2}"/>
              </a:ext>
            </a:extLst>
          </p:cNvPr>
          <p:cNvGrpSpPr/>
          <p:nvPr/>
        </p:nvGrpSpPr>
        <p:grpSpPr>
          <a:xfrm>
            <a:off x="797439" y="613484"/>
            <a:ext cx="3637977" cy="142275"/>
            <a:chOff x="510639" y="496968"/>
            <a:chExt cx="3637977" cy="142275"/>
          </a:xfrm>
        </p:grpSpPr>
        <p:grpSp>
          <p:nvGrpSpPr>
            <p:cNvPr id="1561" name="组合 1560">
              <a:extLst>
                <a:ext uri="{FF2B5EF4-FFF2-40B4-BE49-F238E27FC236}">
                  <a16:creationId xmlns:a16="http://schemas.microsoft.com/office/drawing/2014/main" id="{87F45328-697F-ADC8-6228-2F9BD3EA69E8}"/>
                </a:ext>
              </a:extLst>
            </p:cNvPr>
            <p:cNvGrpSpPr/>
            <p:nvPr/>
          </p:nvGrpSpPr>
          <p:grpSpPr>
            <a:xfrm>
              <a:off x="3614981" y="525047"/>
              <a:ext cx="527099" cy="87757"/>
              <a:chOff x="3614981" y="525047"/>
              <a:chExt cx="527099" cy="87757"/>
            </a:xfrm>
          </p:grpSpPr>
          <p:sp>
            <p:nvSpPr>
              <p:cNvPr id="1570" name="平行四边形 1569">
                <a:extLst>
                  <a:ext uri="{FF2B5EF4-FFF2-40B4-BE49-F238E27FC236}">
                    <a16:creationId xmlns:a16="http://schemas.microsoft.com/office/drawing/2014/main" id="{FAC3C637-49AC-AEE0-3383-A3D8B7074FF6}"/>
                  </a:ext>
                </a:extLst>
              </p:cNvPr>
              <p:cNvSpPr/>
              <p:nvPr/>
            </p:nvSpPr>
            <p:spPr>
              <a:xfrm flipV="1">
                <a:off x="3995946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71" name="平行四边形 1570">
                <a:extLst>
                  <a:ext uri="{FF2B5EF4-FFF2-40B4-BE49-F238E27FC236}">
                    <a16:creationId xmlns:a16="http://schemas.microsoft.com/office/drawing/2014/main" id="{2F1ABF5B-BB03-6A86-B8B5-495EE0F0051A}"/>
                  </a:ext>
                </a:extLst>
              </p:cNvPr>
              <p:cNvSpPr/>
              <p:nvPr/>
            </p:nvSpPr>
            <p:spPr>
              <a:xfrm flipV="1">
                <a:off x="3868957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72" name="平行四边形 1571">
                <a:extLst>
                  <a:ext uri="{FF2B5EF4-FFF2-40B4-BE49-F238E27FC236}">
                    <a16:creationId xmlns:a16="http://schemas.microsoft.com/office/drawing/2014/main" id="{66EA6CBD-4F22-9CB1-DA69-D3BB9E4DE4F4}"/>
                  </a:ext>
                </a:extLst>
              </p:cNvPr>
              <p:cNvSpPr/>
              <p:nvPr/>
            </p:nvSpPr>
            <p:spPr>
              <a:xfrm flipV="1">
                <a:off x="3741969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73" name="平行四边形 1572">
                <a:extLst>
                  <a:ext uri="{FF2B5EF4-FFF2-40B4-BE49-F238E27FC236}">
                    <a16:creationId xmlns:a16="http://schemas.microsoft.com/office/drawing/2014/main" id="{C7ACBBB7-BFA6-746C-6AC0-CED66AEEEA3C}"/>
                  </a:ext>
                </a:extLst>
              </p:cNvPr>
              <p:cNvSpPr/>
              <p:nvPr/>
            </p:nvSpPr>
            <p:spPr>
              <a:xfrm flipV="1">
                <a:off x="3614981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62" name="组合 1561">
              <a:extLst>
                <a:ext uri="{FF2B5EF4-FFF2-40B4-BE49-F238E27FC236}">
                  <a16:creationId xmlns:a16="http://schemas.microsoft.com/office/drawing/2014/main" id="{7BCB1913-165B-1412-2E5E-E07D76D25054}"/>
                </a:ext>
              </a:extLst>
            </p:cNvPr>
            <p:cNvGrpSpPr/>
            <p:nvPr/>
          </p:nvGrpSpPr>
          <p:grpSpPr>
            <a:xfrm>
              <a:off x="3621517" y="507388"/>
              <a:ext cx="527099" cy="87757"/>
              <a:chOff x="3621517" y="287574"/>
              <a:chExt cx="527099" cy="87757"/>
            </a:xfrm>
          </p:grpSpPr>
          <p:sp>
            <p:nvSpPr>
              <p:cNvPr id="1566" name="平行四边形 1565">
                <a:extLst>
                  <a:ext uri="{FF2B5EF4-FFF2-40B4-BE49-F238E27FC236}">
                    <a16:creationId xmlns:a16="http://schemas.microsoft.com/office/drawing/2014/main" id="{806E7AA1-CE77-41C4-35C9-81DCB02E617E}"/>
                  </a:ext>
                </a:extLst>
              </p:cNvPr>
              <p:cNvSpPr/>
              <p:nvPr/>
            </p:nvSpPr>
            <p:spPr>
              <a:xfrm flipV="1">
                <a:off x="4002482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67" name="平行四边形 1566">
                <a:extLst>
                  <a:ext uri="{FF2B5EF4-FFF2-40B4-BE49-F238E27FC236}">
                    <a16:creationId xmlns:a16="http://schemas.microsoft.com/office/drawing/2014/main" id="{22283326-B1AA-0CC6-FCEF-DD7446865882}"/>
                  </a:ext>
                </a:extLst>
              </p:cNvPr>
              <p:cNvSpPr/>
              <p:nvPr/>
            </p:nvSpPr>
            <p:spPr>
              <a:xfrm flipV="1">
                <a:off x="3875493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68" name="平行四边形 1567">
                <a:extLst>
                  <a:ext uri="{FF2B5EF4-FFF2-40B4-BE49-F238E27FC236}">
                    <a16:creationId xmlns:a16="http://schemas.microsoft.com/office/drawing/2014/main" id="{57E68717-B4FD-5D8F-3BBD-884E6484ED4F}"/>
                  </a:ext>
                </a:extLst>
              </p:cNvPr>
              <p:cNvSpPr/>
              <p:nvPr/>
            </p:nvSpPr>
            <p:spPr>
              <a:xfrm flipV="1">
                <a:off x="3748505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69" name="平行四边形 1568">
                <a:extLst>
                  <a:ext uri="{FF2B5EF4-FFF2-40B4-BE49-F238E27FC236}">
                    <a16:creationId xmlns:a16="http://schemas.microsoft.com/office/drawing/2014/main" id="{74CB7471-9E02-7936-D30C-3D3EAC7DD08B}"/>
                  </a:ext>
                </a:extLst>
              </p:cNvPr>
              <p:cNvSpPr/>
              <p:nvPr/>
            </p:nvSpPr>
            <p:spPr>
              <a:xfrm flipV="1">
                <a:off x="3621517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563" name="平行四边形 1562">
              <a:extLst>
                <a:ext uri="{FF2B5EF4-FFF2-40B4-BE49-F238E27FC236}">
                  <a16:creationId xmlns:a16="http://schemas.microsoft.com/office/drawing/2014/main" id="{D76A0D63-605C-B3E6-162E-D7D67EB05A41}"/>
                </a:ext>
              </a:extLst>
            </p:cNvPr>
            <p:cNvSpPr/>
            <p:nvPr/>
          </p:nvSpPr>
          <p:spPr>
            <a:xfrm flipH="1">
              <a:off x="510639" y="554779"/>
              <a:ext cx="3096000" cy="84464"/>
            </a:xfrm>
            <a:prstGeom prst="parallelogram">
              <a:avLst>
                <a:gd name="adj" fmla="val 100180"/>
              </a:avLst>
            </a:prstGeom>
            <a:gradFill>
              <a:gsLst>
                <a:gs pos="0">
                  <a:srgbClr val="8D02F3"/>
                </a:gs>
                <a:gs pos="90000">
                  <a:srgbClr val="8D02F3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64" name="任意多边形: 形状 97">
              <a:extLst>
                <a:ext uri="{FF2B5EF4-FFF2-40B4-BE49-F238E27FC236}">
                  <a16:creationId xmlns:a16="http://schemas.microsoft.com/office/drawing/2014/main" id="{6255E78E-D3D6-F176-D651-BAE05FBF4026}"/>
                </a:ext>
              </a:extLst>
            </p:cNvPr>
            <p:cNvSpPr/>
            <p:nvPr/>
          </p:nvSpPr>
          <p:spPr>
            <a:xfrm flipH="1" flipV="1">
              <a:off x="526828" y="496968"/>
              <a:ext cx="3110680" cy="84464"/>
            </a:xfrm>
            <a:custGeom>
              <a:avLst/>
              <a:gdLst>
                <a:gd name="connsiteX0" fmla="*/ 0 w 2859024"/>
                <a:gd name="connsiteY0" fmla="*/ 0 h 73152"/>
                <a:gd name="connsiteX1" fmla="*/ 73152 w 2859024"/>
                <a:gd name="connsiteY1" fmla="*/ 73152 h 73152"/>
                <a:gd name="connsiteX2" fmla="*/ 2859024 w 2859024"/>
                <a:gd name="connsiteY2" fmla="*/ 73152 h 73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9024" h="73152">
                  <a:moveTo>
                    <a:pt x="0" y="0"/>
                  </a:moveTo>
                  <a:lnTo>
                    <a:pt x="73152" y="73152"/>
                  </a:lnTo>
                  <a:lnTo>
                    <a:pt x="2859024" y="73152"/>
                  </a:lnTo>
                </a:path>
              </a:pathLst>
            </a:custGeom>
            <a:noFill/>
            <a:ln w="12700">
              <a:gradFill>
                <a:gsLst>
                  <a:gs pos="0">
                    <a:srgbClr val="3AF4F8"/>
                  </a:gs>
                  <a:gs pos="100000">
                    <a:srgbClr val="3AF4F8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65" name="平行四边形 1564">
              <a:extLst>
                <a:ext uri="{FF2B5EF4-FFF2-40B4-BE49-F238E27FC236}">
                  <a16:creationId xmlns:a16="http://schemas.microsoft.com/office/drawing/2014/main" id="{51C49E01-99DC-DCB7-5557-AB96BE010FCA}"/>
                </a:ext>
              </a:extLst>
            </p:cNvPr>
            <p:cNvSpPr/>
            <p:nvPr/>
          </p:nvSpPr>
          <p:spPr>
            <a:xfrm flipH="1">
              <a:off x="520787" y="525991"/>
              <a:ext cx="3096000" cy="84464"/>
            </a:xfrm>
            <a:prstGeom prst="parallelogram">
              <a:avLst>
                <a:gd name="adj" fmla="val 100180"/>
              </a:avLst>
            </a:prstGeom>
            <a:gradFill>
              <a:gsLst>
                <a:gs pos="0">
                  <a:srgbClr val="3AF4F8"/>
                </a:gs>
                <a:gs pos="90000">
                  <a:srgbClr val="8D02F3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74" name="组合 1573">
            <a:extLst>
              <a:ext uri="{FF2B5EF4-FFF2-40B4-BE49-F238E27FC236}">
                <a16:creationId xmlns:a16="http://schemas.microsoft.com/office/drawing/2014/main" id="{A82209D8-8722-BD6F-FB9F-37F3F523CF4B}"/>
              </a:ext>
            </a:extLst>
          </p:cNvPr>
          <p:cNvGrpSpPr/>
          <p:nvPr/>
        </p:nvGrpSpPr>
        <p:grpSpPr>
          <a:xfrm flipH="1">
            <a:off x="7768941" y="613484"/>
            <a:ext cx="3637977" cy="142275"/>
            <a:chOff x="510639" y="496968"/>
            <a:chExt cx="3637977" cy="142275"/>
          </a:xfrm>
        </p:grpSpPr>
        <p:grpSp>
          <p:nvGrpSpPr>
            <p:cNvPr id="1575" name="组合 1574">
              <a:extLst>
                <a:ext uri="{FF2B5EF4-FFF2-40B4-BE49-F238E27FC236}">
                  <a16:creationId xmlns:a16="http://schemas.microsoft.com/office/drawing/2014/main" id="{37A075E5-A590-5436-A418-F86EA8494CA9}"/>
                </a:ext>
              </a:extLst>
            </p:cNvPr>
            <p:cNvGrpSpPr/>
            <p:nvPr/>
          </p:nvGrpSpPr>
          <p:grpSpPr>
            <a:xfrm>
              <a:off x="3614981" y="525047"/>
              <a:ext cx="527099" cy="87757"/>
              <a:chOff x="3614981" y="525047"/>
              <a:chExt cx="527099" cy="87757"/>
            </a:xfrm>
          </p:grpSpPr>
          <p:sp>
            <p:nvSpPr>
              <p:cNvPr id="1584" name="平行四边形 1583">
                <a:extLst>
                  <a:ext uri="{FF2B5EF4-FFF2-40B4-BE49-F238E27FC236}">
                    <a16:creationId xmlns:a16="http://schemas.microsoft.com/office/drawing/2014/main" id="{D96FE949-4C26-ED5B-6AD7-49FEE9686E8E}"/>
                  </a:ext>
                </a:extLst>
              </p:cNvPr>
              <p:cNvSpPr/>
              <p:nvPr/>
            </p:nvSpPr>
            <p:spPr>
              <a:xfrm flipV="1">
                <a:off x="3995946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85" name="平行四边形 1584">
                <a:extLst>
                  <a:ext uri="{FF2B5EF4-FFF2-40B4-BE49-F238E27FC236}">
                    <a16:creationId xmlns:a16="http://schemas.microsoft.com/office/drawing/2014/main" id="{3700C527-3234-A521-391C-1A621C4AB40C}"/>
                  </a:ext>
                </a:extLst>
              </p:cNvPr>
              <p:cNvSpPr/>
              <p:nvPr/>
            </p:nvSpPr>
            <p:spPr>
              <a:xfrm flipV="1">
                <a:off x="3868957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86" name="平行四边形 1585">
                <a:extLst>
                  <a:ext uri="{FF2B5EF4-FFF2-40B4-BE49-F238E27FC236}">
                    <a16:creationId xmlns:a16="http://schemas.microsoft.com/office/drawing/2014/main" id="{834F5975-CC70-D63B-6AC0-5E5AFDED236E}"/>
                  </a:ext>
                </a:extLst>
              </p:cNvPr>
              <p:cNvSpPr/>
              <p:nvPr/>
            </p:nvSpPr>
            <p:spPr>
              <a:xfrm flipV="1">
                <a:off x="3741969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87" name="平行四边形 1586">
                <a:extLst>
                  <a:ext uri="{FF2B5EF4-FFF2-40B4-BE49-F238E27FC236}">
                    <a16:creationId xmlns:a16="http://schemas.microsoft.com/office/drawing/2014/main" id="{23E9CCD9-B7F9-57C4-F9D5-51E746A5B904}"/>
                  </a:ext>
                </a:extLst>
              </p:cNvPr>
              <p:cNvSpPr/>
              <p:nvPr/>
            </p:nvSpPr>
            <p:spPr>
              <a:xfrm flipV="1">
                <a:off x="3614981" y="525047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8D02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76" name="组合 1575">
              <a:extLst>
                <a:ext uri="{FF2B5EF4-FFF2-40B4-BE49-F238E27FC236}">
                  <a16:creationId xmlns:a16="http://schemas.microsoft.com/office/drawing/2014/main" id="{5560C400-9FB5-3976-D3CD-344C4B253478}"/>
                </a:ext>
              </a:extLst>
            </p:cNvPr>
            <p:cNvGrpSpPr/>
            <p:nvPr/>
          </p:nvGrpSpPr>
          <p:grpSpPr>
            <a:xfrm>
              <a:off x="3621517" y="507388"/>
              <a:ext cx="527099" cy="87757"/>
              <a:chOff x="3621517" y="287574"/>
              <a:chExt cx="527099" cy="87757"/>
            </a:xfrm>
          </p:grpSpPr>
          <p:sp>
            <p:nvSpPr>
              <p:cNvPr id="1580" name="平行四边形 1579">
                <a:extLst>
                  <a:ext uri="{FF2B5EF4-FFF2-40B4-BE49-F238E27FC236}">
                    <a16:creationId xmlns:a16="http://schemas.microsoft.com/office/drawing/2014/main" id="{2979AA94-03FE-7C5A-2A39-054A02F2316F}"/>
                  </a:ext>
                </a:extLst>
              </p:cNvPr>
              <p:cNvSpPr/>
              <p:nvPr/>
            </p:nvSpPr>
            <p:spPr>
              <a:xfrm flipV="1">
                <a:off x="4002482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81" name="平行四边形 1580">
                <a:extLst>
                  <a:ext uri="{FF2B5EF4-FFF2-40B4-BE49-F238E27FC236}">
                    <a16:creationId xmlns:a16="http://schemas.microsoft.com/office/drawing/2014/main" id="{672E3733-F56E-D05B-BE37-159ED5A8CBAF}"/>
                  </a:ext>
                </a:extLst>
              </p:cNvPr>
              <p:cNvSpPr/>
              <p:nvPr/>
            </p:nvSpPr>
            <p:spPr>
              <a:xfrm flipV="1">
                <a:off x="3875493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82" name="平行四边形 1581">
                <a:extLst>
                  <a:ext uri="{FF2B5EF4-FFF2-40B4-BE49-F238E27FC236}">
                    <a16:creationId xmlns:a16="http://schemas.microsoft.com/office/drawing/2014/main" id="{51CA261E-143F-DA8F-8214-75A60FFF5BB3}"/>
                  </a:ext>
                </a:extLst>
              </p:cNvPr>
              <p:cNvSpPr/>
              <p:nvPr/>
            </p:nvSpPr>
            <p:spPr>
              <a:xfrm flipV="1">
                <a:off x="3748505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83" name="平行四边形 1582">
                <a:extLst>
                  <a:ext uri="{FF2B5EF4-FFF2-40B4-BE49-F238E27FC236}">
                    <a16:creationId xmlns:a16="http://schemas.microsoft.com/office/drawing/2014/main" id="{60005FE5-80EA-498D-F1EC-FEF96FA57618}"/>
                  </a:ext>
                </a:extLst>
              </p:cNvPr>
              <p:cNvSpPr/>
              <p:nvPr/>
            </p:nvSpPr>
            <p:spPr>
              <a:xfrm flipV="1">
                <a:off x="3621517" y="287574"/>
                <a:ext cx="146134" cy="87757"/>
              </a:xfrm>
              <a:prstGeom prst="parallelogram">
                <a:avLst>
                  <a:gd name="adj" fmla="val 101842"/>
                </a:avLst>
              </a:prstGeom>
              <a:solidFill>
                <a:srgbClr val="3AF4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577" name="平行四边形 1576">
              <a:extLst>
                <a:ext uri="{FF2B5EF4-FFF2-40B4-BE49-F238E27FC236}">
                  <a16:creationId xmlns:a16="http://schemas.microsoft.com/office/drawing/2014/main" id="{D548D3E8-F3C4-A2BD-4A3C-BB0205859917}"/>
                </a:ext>
              </a:extLst>
            </p:cNvPr>
            <p:cNvSpPr/>
            <p:nvPr/>
          </p:nvSpPr>
          <p:spPr>
            <a:xfrm flipH="1">
              <a:off x="510639" y="554779"/>
              <a:ext cx="3096000" cy="84464"/>
            </a:xfrm>
            <a:prstGeom prst="parallelogram">
              <a:avLst>
                <a:gd name="adj" fmla="val 100180"/>
              </a:avLst>
            </a:prstGeom>
            <a:gradFill>
              <a:gsLst>
                <a:gs pos="0">
                  <a:srgbClr val="8D02F3"/>
                </a:gs>
                <a:gs pos="90000">
                  <a:srgbClr val="8D02F3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78" name="任意多边形: 形状 97">
              <a:extLst>
                <a:ext uri="{FF2B5EF4-FFF2-40B4-BE49-F238E27FC236}">
                  <a16:creationId xmlns:a16="http://schemas.microsoft.com/office/drawing/2014/main" id="{DB70AB8B-32D0-41C4-A325-14B125DB6E38}"/>
                </a:ext>
              </a:extLst>
            </p:cNvPr>
            <p:cNvSpPr/>
            <p:nvPr/>
          </p:nvSpPr>
          <p:spPr>
            <a:xfrm flipH="1" flipV="1">
              <a:off x="526828" y="496968"/>
              <a:ext cx="3110680" cy="84464"/>
            </a:xfrm>
            <a:custGeom>
              <a:avLst/>
              <a:gdLst>
                <a:gd name="connsiteX0" fmla="*/ 0 w 2859024"/>
                <a:gd name="connsiteY0" fmla="*/ 0 h 73152"/>
                <a:gd name="connsiteX1" fmla="*/ 73152 w 2859024"/>
                <a:gd name="connsiteY1" fmla="*/ 73152 h 73152"/>
                <a:gd name="connsiteX2" fmla="*/ 2859024 w 2859024"/>
                <a:gd name="connsiteY2" fmla="*/ 73152 h 73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9024" h="73152">
                  <a:moveTo>
                    <a:pt x="0" y="0"/>
                  </a:moveTo>
                  <a:lnTo>
                    <a:pt x="73152" y="73152"/>
                  </a:lnTo>
                  <a:lnTo>
                    <a:pt x="2859024" y="73152"/>
                  </a:lnTo>
                </a:path>
              </a:pathLst>
            </a:custGeom>
            <a:noFill/>
            <a:ln w="12700">
              <a:gradFill>
                <a:gsLst>
                  <a:gs pos="0">
                    <a:srgbClr val="3AF4F8"/>
                  </a:gs>
                  <a:gs pos="100000">
                    <a:srgbClr val="3AF4F8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79" name="平行四边形 1578">
              <a:extLst>
                <a:ext uri="{FF2B5EF4-FFF2-40B4-BE49-F238E27FC236}">
                  <a16:creationId xmlns:a16="http://schemas.microsoft.com/office/drawing/2014/main" id="{4D74293D-E014-159A-9F56-393A61D0A6A3}"/>
                </a:ext>
              </a:extLst>
            </p:cNvPr>
            <p:cNvSpPr/>
            <p:nvPr/>
          </p:nvSpPr>
          <p:spPr>
            <a:xfrm flipH="1">
              <a:off x="520787" y="525991"/>
              <a:ext cx="3096000" cy="84464"/>
            </a:xfrm>
            <a:prstGeom prst="parallelogram">
              <a:avLst>
                <a:gd name="adj" fmla="val 100180"/>
              </a:avLst>
            </a:prstGeom>
            <a:gradFill>
              <a:gsLst>
                <a:gs pos="0">
                  <a:srgbClr val="3AF4F8"/>
                </a:gs>
                <a:gs pos="90000">
                  <a:srgbClr val="8D02F3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68" name="任意多边形: 形状 1167">
            <a:extLst>
              <a:ext uri="{FF2B5EF4-FFF2-40B4-BE49-F238E27FC236}">
                <a16:creationId xmlns:a16="http://schemas.microsoft.com/office/drawing/2014/main" id="{9FD95FBA-5086-5205-F692-F1EA420C8B07}"/>
              </a:ext>
            </a:extLst>
          </p:cNvPr>
          <p:cNvSpPr/>
          <p:nvPr/>
        </p:nvSpPr>
        <p:spPr>
          <a:xfrm>
            <a:off x="4580499" y="1686547"/>
            <a:ext cx="3040570" cy="4305017"/>
          </a:xfrm>
          <a:custGeom>
            <a:avLst/>
            <a:gdLst>
              <a:gd name="connsiteX0" fmla="*/ 222779 w 3420000"/>
              <a:gd name="connsiteY0" fmla="*/ 0 h 5041017"/>
              <a:gd name="connsiteX1" fmla="*/ 3420000 w 3420000"/>
              <a:gd name="connsiteY1" fmla="*/ 0 h 5041017"/>
              <a:gd name="connsiteX2" fmla="*/ 3420000 w 3420000"/>
              <a:gd name="connsiteY2" fmla="*/ 4882982 h 5041017"/>
              <a:gd name="connsiteX3" fmla="*/ 3286465 w 3420000"/>
              <a:gd name="connsiteY3" fmla="*/ 5041017 h 5041017"/>
              <a:gd name="connsiteX4" fmla="*/ 0 w 3420000"/>
              <a:gd name="connsiteY4" fmla="*/ 5041017 h 5041017"/>
              <a:gd name="connsiteX5" fmla="*/ 0 w 3420000"/>
              <a:gd name="connsiteY5" fmla="*/ 204399 h 5041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0000" h="5041017">
                <a:moveTo>
                  <a:pt x="222779" y="0"/>
                </a:moveTo>
                <a:lnTo>
                  <a:pt x="3420000" y="0"/>
                </a:lnTo>
                <a:lnTo>
                  <a:pt x="3420000" y="4882982"/>
                </a:lnTo>
                <a:lnTo>
                  <a:pt x="3286465" y="5041017"/>
                </a:lnTo>
                <a:lnTo>
                  <a:pt x="0" y="5041017"/>
                </a:lnTo>
                <a:lnTo>
                  <a:pt x="0" y="204399"/>
                </a:lnTo>
                <a:close/>
              </a:path>
            </a:pathLst>
          </a:custGeom>
          <a:gradFill flip="none" rotWithShape="1">
            <a:gsLst>
              <a:gs pos="0">
                <a:srgbClr val="3BEFFF">
                  <a:alpha val="50000"/>
                </a:srgbClr>
              </a:gs>
              <a:gs pos="65000">
                <a:srgbClr val="8D02F3">
                  <a:alpha val="0"/>
                </a:srgbClr>
              </a:gs>
              <a:gs pos="33000">
                <a:srgbClr val="3BEFFF">
                  <a:alpha val="0"/>
                </a:srgbClr>
              </a:gs>
              <a:gs pos="95000">
                <a:srgbClr val="8D02F3">
                  <a:alpha val="5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6350">
            <a:solidFill>
              <a:schemeClr val="bg1">
                <a:alpha val="5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MiSans"/>
            </a:endParaRPr>
          </a:p>
        </p:txBody>
      </p:sp>
      <p:grpSp>
        <p:nvGrpSpPr>
          <p:cNvPr id="1169" name="组合 1168">
            <a:extLst>
              <a:ext uri="{FF2B5EF4-FFF2-40B4-BE49-F238E27FC236}">
                <a16:creationId xmlns:a16="http://schemas.microsoft.com/office/drawing/2014/main" id="{8D00C32F-B59F-2CCE-D36B-F3282681D33D}"/>
              </a:ext>
            </a:extLst>
          </p:cNvPr>
          <p:cNvGrpSpPr/>
          <p:nvPr/>
        </p:nvGrpSpPr>
        <p:grpSpPr>
          <a:xfrm>
            <a:off x="6728762" y="5382209"/>
            <a:ext cx="950713" cy="746124"/>
            <a:chOff x="6649886" y="2932043"/>
            <a:chExt cx="1698984" cy="1333371"/>
          </a:xfrm>
        </p:grpSpPr>
        <p:grpSp>
          <p:nvGrpSpPr>
            <p:cNvPr id="1188" name="组合 1187">
              <a:extLst>
                <a:ext uri="{FF2B5EF4-FFF2-40B4-BE49-F238E27FC236}">
                  <a16:creationId xmlns:a16="http://schemas.microsoft.com/office/drawing/2014/main" id="{2BAE608F-299C-247D-1A05-2C7154D664B4}"/>
                </a:ext>
              </a:extLst>
            </p:cNvPr>
            <p:cNvGrpSpPr/>
            <p:nvPr/>
          </p:nvGrpSpPr>
          <p:grpSpPr>
            <a:xfrm>
              <a:off x="7212224" y="2932043"/>
              <a:ext cx="1136646" cy="1194948"/>
              <a:chOff x="7212224" y="2932043"/>
              <a:chExt cx="1136646" cy="1194948"/>
            </a:xfrm>
          </p:grpSpPr>
          <p:cxnSp>
            <p:nvCxnSpPr>
              <p:cNvPr id="1192" name="直接连接符 1191">
                <a:extLst>
                  <a:ext uri="{FF2B5EF4-FFF2-40B4-BE49-F238E27FC236}">
                    <a16:creationId xmlns:a16="http://schemas.microsoft.com/office/drawing/2014/main" id="{2E04FE02-21E4-9B77-B477-2310BC04DBBA}"/>
                  </a:ext>
                </a:extLst>
              </p:cNvPr>
              <p:cNvCxnSpPr/>
              <p:nvPr/>
            </p:nvCxnSpPr>
            <p:spPr>
              <a:xfrm>
                <a:off x="8348870" y="2932043"/>
                <a:ext cx="0" cy="934279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3" name="直接连接符 1192">
                <a:extLst>
                  <a:ext uri="{FF2B5EF4-FFF2-40B4-BE49-F238E27FC236}">
                    <a16:creationId xmlns:a16="http://schemas.microsoft.com/office/drawing/2014/main" id="{78885E87-ACA0-05EC-83F4-C5B9D0024AE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148224" y="3866322"/>
                <a:ext cx="200646" cy="260669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4" name="直接连接符 1193">
                <a:extLst>
                  <a:ext uri="{FF2B5EF4-FFF2-40B4-BE49-F238E27FC236}">
                    <a16:creationId xmlns:a16="http://schemas.microsoft.com/office/drawing/2014/main" id="{C82531B6-6363-2AB8-BBAC-534345C3758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12224" y="4126991"/>
                <a:ext cx="936000" cy="0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9" name="组合 1188">
              <a:extLst>
                <a:ext uri="{FF2B5EF4-FFF2-40B4-BE49-F238E27FC236}">
                  <a16:creationId xmlns:a16="http://schemas.microsoft.com/office/drawing/2014/main" id="{905410CF-CCD7-D6EE-7087-34A4DF4003D0}"/>
                </a:ext>
              </a:extLst>
            </p:cNvPr>
            <p:cNvGrpSpPr/>
            <p:nvPr/>
          </p:nvGrpSpPr>
          <p:grpSpPr>
            <a:xfrm>
              <a:off x="6649886" y="4193414"/>
              <a:ext cx="1008000" cy="72000"/>
              <a:chOff x="6649886" y="4223150"/>
              <a:chExt cx="1008000" cy="72000"/>
            </a:xfrm>
          </p:grpSpPr>
          <p:cxnSp>
            <p:nvCxnSpPr>
              <p:cNvPr id="1190" name="直接连接符 1189">
                <a:extLst>
                  <a:ext uri="{FF2B5EF4-FFF2-40B4-BE49-F238E27FC236}">
                    <a16:creationId xmlns:a16="http://schemas.microsoft.com/office/drawing/2014/main" id="{4D36CDD1-9A43-484D-1B57-F78AB6750EC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49886" y="4262722"/>
                <a:ext cx="936000" cy="0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91" name="椭圆 1190">
                <a:extLst>
                  <a:ext uri="{FF2B5EF4-FFF2-40B4-BE49-F238E27FC236}">
                    <a16:creationId xmlns:a16="http://schemas.microsoft.com/office/drawing/2014/main" id="{8B285A58-2ABA-A639-4603-3442CE277C9A}"/>
                  </a:ext>
                </a:extLst>
              </p:cNvPr>
              <p:cNvSpPr/>
              <p:nvPr/>
            </p:nvSpPr>
            <p:spPr>
              <a:xfrm>
                <a:off x="7585886" y="4223150"/>
                <a:ext cx="72000" cy="72000"/>
              </a:xfrm>
              <a:prstGeom prst="ellipse">
                <a:avLst/>
              </a:prstGeom>
              <a:noFill/>
              <a:ln w="6350">
                <a:solidFill>
                  <a:srgbClr val="3AF4F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70" name="组合 1169">
            <a:extLst>
              <a:ext uri="{FF2B5EF4-FFF2-40B4-BE49-F238E27FC236}">
                <a16:creationId xmlns:a16="http://schemas.microsoft.com/office/drawing/2014/main" id="{A8813CC4-8FC0-C2DD-6261-39617678ECEA}"/>
              </a:ext>
            </a:extLst>
          </p:cNvPr>
          <p:cNvGrpSpPr/>
          <p:nvPr/>
        </p:nvGrpSpPr>
        <p:grpSpPr>
          <a:xfrm>
            <a:off x="7362363" y="1553187"/>
            <a:ext cx="136031" cy="657317"/>
            <a:chOff x="7358452" y="1274293"/>
            <a:chExt cx="299434" cy="1201278"/>
          </a:xfrm>
        </p:grpSpPr>
        <p:grpSp>
          <p:nvGrpSpPr>
            <p:cNvPr id="1180" name="组合 1179">
              <a:extLst>
                <a:ext uri="{FF2B5EF4-FFF2-40B4-BE49-F238E27FC236}">
                  <a16:creationId xmlns:a16="http://schemas.microsoft.com/office/drawing/2014/main" id="{E1408C92-D0A5-3268-59D7-3A09D99D55E1}"/>
                </a:ext>
              </a:extLst>
            </p:cNvPr>
            <p:cNvGrpSpPr/>
            <p:nvPr/>
          </p:nvGrpSpPr>
          <p:grpSpPr>
            <a:xfrm>
              <a:off x="7470478" y="1274293"/>
              <a:ext cx="187408" cy="1201278"/>
              <a:chOff x="7470478" y="1274293"/>
              <a:chExt cx="187408" cy="1201278"/>
            </a:xfrm>
          </p:grpSpPr>
          <p:cxnSp>
            <p:nvCxnSpPr>
              <p:cNvPr id="1185" name="直接连接符 1184">
                <a:extLst>
                  <a:ext uri="{FF2B5EF4-FFF2-40B4-BE49-F238E27FC236}">
                    <a16:creationId xmlns:a16="http://schemas.microsoft.com/office/drawing/2014/main" id="{8E72B46D-8F71-8C2B-57A7-70E887CF56B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54946" y="1274293"/>
                <a:ext cx="0" cy="270455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6" name="直接连接符 1185">
                <a:extLst>
                  <a:ext uri="{FF2B5EF4-FFF2-40B4-BE49-F238E27FC236}">
                    <a16:creationId xmlns:a16="http://schemas.microsoft.com/office/drawing/2014/main" id="{998F3A54-6337-6E3E-0438-A92B3158E2B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71317" y="1543476"/>
                <a:ext cx="186569" cy="151509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7" name="直接连接符 1186">
                <a:extLst>
                  <a:ext uri="{FF2B5EF4-FFF2-40B4-BE49-F238E27FC236}">
                    <a16:creationId xmlns:a16="http://schemas.microsoft.com/office/drawing/2014/main" id="{FA31D834-CCBD-4DF9-C7B3-E5BEC04300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70478" y="1694985"/>
                <a:ext cx="0" cy="780586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1" name="组合 1180">
              <a:extLst>
                <a:ext uri="{FF2B5EF4-FFF2-40B4-BE49-F238E27FC236}">
                  <a16:creationId xmlns:a16="http://schemas.microsoft.com/office/drawing/2014/main" id="{04E9E9CB-E4DF-581E-59E7-BD4CAC63B419}"/>
                </a:ext>
              </a:extLst>
            </p:cNvPr>
            <p:cNvGrpSpPr/>
            <p:nvPr/>
          </p:nvGrpSpPr>
          <p:grpSpPr>
            <a:xfrm>
              <a:off x="7358452" y="1274293"/>
              <a:ext cx="187408" cy="695756"/>
              <a:chOff x="7358452" y="1274293"/>
              <a:chExt cx="187408" cy="695756"/>
            </a:xfrm>
          </p:grpSpPr>
          <p:cxnSp>
            <p:nvCxnSpPr>
              <p:cNvPr id="1182" name="直接连接符 1181">
                <a:extLst>
                  <a:ext uri="{FF2B5EF4-FFF2-40B4-BE49-F238E27FC236}">
                    <a16:creationId xmlns:a16="http://schemas.microsoft.com/office/drawing/2014/main" id="{B8284FEF-F82A-DB15-E585-576E7C0BB7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2920" y="1274293"/>
                <a:ext cx="0" cy="270455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3" name="直接连接符 1182">
                <a:extLst>
                  <a:ext uri="{FF2B5EF4-FFF2-40B4-BE49-F238E27FC236}">
                    <a16:creationId xmlns:a16="http://schemas.microsoft.com/office/drawing/2014/main" id="{61726775-7FE9-B5D4-341C-54FE01595A8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359291" y="1543476"/>
                <a:ext cx="186569" cy="151509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4" name="直接连接符 1183">
                <a:extLst>
                  <a:ext uri="{FF2B5EF4-FFF2-40B4-BE49-F238E27FC236}">
                    <a16:creationId xmlns:a16="http://schemas.microsoft.com/office/drawing/2014/main" id="{95C20CDA-01A5-561A-DB54-4065B404BF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58452" y="1694985"/>
                <a:ext cx="0" cy="275064"/>
              </a:xfrm>
              <a:prstGeom prst="line">
                <a:avLst/>
              </a:prstGeom>
              <a:ln>
                <a:solidFill>
                  <a:srgbClr val="3AF4F8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12" name="任意多边形: 形状 1211">
            <a:extLst>
              <a:ext uri="{FF2B5EF4-FFF2-40B4-BE49-F238E27FC236}">
                <a16:creationId xmlns:a16="http://schemas.microsoft.com/office/drawing/2014/main" id="{810C2ADE-C55C-C2B4-1C06-3EB63598583F}"/>
              </a:ext>
            </a:extLst>
          </p:cNvPr>
          <p:cNvSpPr/>
          <p:nvPr/>
        </p:nvSpPr>
        <p:spPr>
          <a:xfrm>
            <a:off x="944839" y="1686547"/>
            <a:ext cx="3040570" cy="4305017"/>
          </a:xfrm>
          <a:custGeom>
            <a:avLst/>
            <a:gdLst>
              <a:gd name="connsiteX0" fmla="*/ 222779 w 3420000"/>
              <a:gd name="connsiteY0" fmla="*/ 0 h 5041017"/>
              <a:gd name="connsiteX1" fmla="*/ 3420000 w 3420000"/>
              <a:gd name="connsiteY1" fmla="*/ 0 h 5041017"/>
              <a:gd name="connsiteX2" fmla="*/ 3420000 w 3420000"/>
              <a:gd name="connsiteY2" fmla="*/ 4882982 h 5041017"/>
              <a:gd name="connsiteX3" fmla="*/ 3286465 w 3420000"/>
              <a:gd name="connsiteY3" fmla="*/ 5041017 h 5041017"/>
              <a:gd name="connsiteX4" fmla="*/ 0 w 3420000"/>
              <a:gd name="connsiteY4" fmla="*/ 5041017 h 5041017"/>
              <a:gd name="connsiteX5" fmla="*/ 0 w 3420000"/>
              <a:gd name="connsiteY5" fmla="*/ 204399 h 5041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0000" h="5041017">
                <a:moveTo>
                  <a:pt x="222779" y="0"/>
                </a:moveTo>
                <a:lnTo>
                  <a:pt x="3420000" y="0"/>
                </a:lnTo>
                <a:lnTo>
                  <a:pt x="3420000" y="4882982"/>
                </a:lnTo>
                <a:lnTo>
                  <a:pt x="3286465" y="5041017"/>
                </a:lnTo>
                <a:lnTo>
                  <a:pt x="0" y="5041017"/>
                </a:lnTo>
                <a:lnTo>
                  <a:pt x="0" y="204399"/>
                </a:lnTo>
                <a:close/>
              </a:path>
            </a:pathLst>
          </a:custGeom>
          <a:gradFill flip="none" rotWithShape="1">
            <a:gsLst>
              <a:gs pos="0">
                <a:srgbClr val="3BEFFF">
                  <a:alpha val="50000"/>
                </a:srgbClr>
              </a:gs>
              <a:gs pos="65000">
                <a:srgbClr val="8D02F3">
                  <a:alpha val="0"/>
                </a:srgbClr>
              </a:gs>
              <a:gs pos="33000">
                <a:srgbClr val="3BEFFF">
                  <a:alpha val="0"/>
                </a:srgbClr>
              </a:gs>
              <a:gs pos="95000">
                <a:srgbClr val="8D02F3">
                  <a:alpha val="5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6350">
            <a:solidFill>
              <a:schemeClr val="bg1">
                <a:alpha val="5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MiSans"/>
            </a:endParaRPr>
          </a:p>
        </p:txBody>
      </p:sp>
      <p:grpSp>
        <p:nvGrpSpPr>
          <p:cNvPr id="1213" name="组合 1212">
            <a:extLst>
              <a:ext uri="{FF2B5EF4-FFF2-40B4-BE49-F238E27FC236}">
                <a16:creationId xmlns:a16="http://schemas.microsoft.com/office/drawing/2014/main" id="{B3A12473-7F9B-7F08-2ECA-DEC5486764A6}"/>
              </a:ext>
            </a:extLst>
          </p:cNvPr>
          <p:cNvGrpSpPr/>
          <p:nvPr/>
        </p:nvGrpSpPr>
        <p:grpSpPr>
          <a:xfrm>
            <a:off x="3093102" y="5382209"/>
            <a:ext cx="950713" cy="746124"/>
            <a:chOff x="6649886" y="2932043"/>
            <a:chExt cx="1698984" cy="1333371"/>
          </a:xfrm>
        </p:grpSpPr>
        <p:grpSp>
          <p:nvGrpSpPr>
            <p:cNvPr id="1232" name="组合 1231">
              <a:extLst>
                <a:ext uri="{FF2B5EF4-FFF2-40B4-BE49-F238E27FC236}">
                  <a16:creationId xmlns:a16="http://schemas.microsoft.com/office/drawing/2014/main" id="{48A58903-7CC3-03A9-A928-1073D9165FA4}"/>
                </a:ext>
              </a:extLst>
            </p:cNvPr>
            <p:cNvGrpSpPr/>
            <p:nvPr/>
          </p:nvGrpSpPr>
          <p:grpSpPr>
            <a:xfrm>
              <a:off x="7212224" y="2932043"/>
              <a:ext cx="1136646" cy="1194948"/>
              <a:chOff x="7212224" y="2932043"/>
              <a:chExt cx="1136646" cy="1194948"/>
            </a:xfrm>
          </p:grpSpPr>
          <p:cxnSp>
            <p:nvCxnSpPr>
              <p:cNvPr id="1236" name="直接连接符 1235">
                <a:extLst>
                  <a:ext uri="{FF2B5EF4-FFF2-40B4-BE49-F238E27FC236}">
                    <a16:creationId xmlns:a16="http://schemas.microsoft.com/office/drawing/2014/main" id="{2A41757C-BFE4-9718-AFDD-7E0C10615BD7}"/>
                  </a:ext>
                </a:extLst>
              </p:cNvPr>
              <p:cNvCxnSpPr/>
              <p:nvPr/>
            </p:nvCxnSpPr>
            <p:spPr>
              <a:xfrm>
                <a:off x="8348870" y="2932043"/>
                <a:ext cx="0" cy="934279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7" name="直接连接符 1236">
                <a:extLst>
                  <a:ext uri="{FF2B5EF4-FFF2-40B4-BE49-F238E27FC236}">
                    <a16:creationId xmlns:a16="http://schemas.microsoft.com/office/drawing/2014/main" id="{D7473937-A42A-0CCB-635F-A70D0F119F3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148224" y="3866322"/>
                <a:ext cx="200646" cy="260669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8" name="直接连接符 1237">
                <a:extLst>
                  <a:ext uri="{FF2B5EF4-FFF2-40B4-BE49-F238E27FC236}">
                    <a16:creationId xmlns:a16="http://schemas.microsoft.com/office/drawing/2014/main" id="{5E2B5522-F904-C326-AAE2-BD0C568959F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12224" y="4126991"/>
                <a:ext cx="936000" cy="0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3" name="组合 1232">
              <a:extLst>
                <a:ext uri="{FF2B5EF4-FFF2-40B4-BE49-F238E27FC236}">
                  <a16:creationId xmlns:a16="http://schemas.microsoft.com/office/drawing/2014/main" id="{364D3D66-2571-ACD5-6BDB-BB8EDA41D62F}"/>
                </a:ext>
              </a:extLst>
            </p:cNvPr>
            <p:cNvGrpSpPr/>
            <p:nvPr/>
          </p:nvGrpSpPr>
          <p:grpSpPr>
            <a:xfrm>
              <a:off x="6649886" y="4193414"/>
              <a:ext cx="1008000" cy="72000"/>
              <a:chOff x="6649886" y="4223150"/>
              <a:chExt cx="1008000" cy="72000"/>
            </a:xfrm>
          </p:grpSpPr>
          <p:cxnSp>
            <p:nvCxnSpPr>
              <p:cNvPr id="1234" name="直接连接符 1233">
                <a:extLst>
                  <a:ext uri="{FF2B5EF4-FFF2-40B4-BE49-F238E27FC236}">
                    <a16:creationId xmlns:a16="http://schemas.microsoft.com/office/drawing/2014/main" id="{33B873D3-F81F-69B5-B833-4C7A77E5534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49886" y="4262722"/>
                <a:ext cx="936000" cy="0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35" name="椭圆 1234">
                <a:extLst>
                  <a:ext uri="{FF2B5EF4-FFF2-40B4-BE49-F238E27FC236}">
                    <a16:creationId xmlns:a16="http://schemas.microsoft.com/office/drawing/2014/main" id="{3A858A38-9105-2853-B8F7-39F623DBAA00}"/>
                  </a:ext>
                </a:extLst>
              </p:cNvPr>
              <p:cNvSpPr/>
              <p:nvPr/>
            </p:nvSpPr>
            <p:spPr>
              <a:xfrm>
                <a:off x="7585886" y="4223150"/>
                <a:ext cx="72000" cy="72000"/>
              </a:xfrm>
              <a:prstGeom prst="ellipse">
                <a:avLst/>
              </a:prstGeom>
              <a:noFill/>
              <a:ln w="6350">
                <a:solidFill>
                  <a:srgbClr val="3AF4F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14" name="组合 1213">
            <a:extLst>
              <a:ext uri="{FF2B5EF4-FFF2-40B4-BE49-F238E27FC236}">
                <a16:creationId xmlns:a16="http://schemas.microsoft.com/office/drawing/2014/main" id="{685EB21B-C3BC-71AC-F8DC-93104F2402CC}"/>
              </a:ext>
            </a:extLst>
          </p:cNvPr>
          <p:cNvGrpSpPr/>
          <p:nvPr/>
        </p:nvGrpSpPr>
        <p:grpSpPr>
          <a:xfrm>
            <a:off x="3726703" y="1553187"/>
            <a:ext cx="136031" cy="657317"/>
            <a:chOff x="7358452" y="1274293"/>
            <a:chExt cx="299434" cy="1201278"/>
          </a:xfrm>
        </p:grpSpPr>
        <p:grpSp>
          <p:nvGrpSpPr>
            <p:cNvPr id="1224" name="组合 1223">
              <a:extLst>
                <a:ext uri="{FF2B5EF4-FFF2-40B4-BE49-F238E27FC236}">
                  <a16:creationId xmlns:a16="http://schemas.microsoft.com/office/drawing/2014/main" id="{43BE0392-3DA4-D00D-CEC8-F18871B180F4}"/>
                </a:ext>
              </a:extLst>
            </p:cNvPr>
            <p:cNvGrpSpPr/>
            <p:nvPr/>
          </p:nvGrpSpPr>
          <p:grpSpPr>
            <a:xfrm>
              <a:off x="7470478" y="1274293"/>
              <a:ext cx="187408" cy="1201278"/>
              <a:chOff x="7470478" y="1274293"/>
              <a:chExt cx="187408" cy="1201278"/>
            </a:xfrm>
          </p:grpSpPr>
          <p:cxnSp>
            <p:nvCxnSpPr>
              <p:cNvPr id="1229" name="直接连接符 1228">
                <a:extLst>
                  <a:ext uri="{FF2B5EF4-FFF2-40B4-BE49-F238E27FC236}">
                    <a16:creationId xmlns:a16="http://schemas.microsoft.com/office/drawing/2014/main" id="{53580E1A-BE90-683A-4FDF-261EA819E7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54946" y="1274293"/>
                <a:ext cx="0" cy="270455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0" name="直接连接符 1229">
                <a:extLst>
                  <a:ext uri="{FF2B5EF4-FFF2-40B4-BE49-F238E27FC236}">
                    <a16:creationId xmlns:a16="http://schemas.microsoft.com/office/drawing/2014/main" id="{431E7961-E036-2732-A044-266C67C7827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71317" y="1543476"/>
                <a:ext cx="186569" cy="151509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1" name="直接连接符 1230">
                <a:extLst>
                  <a:ext uri="{FF2B5EF4-FFF2-40B4-BE49-F238E27FC236}">
                    <a16:creationId xmlns:a16="http://schemas.microsoft.com/office/drawing/2014/main" id="{10EEFE09-2EE5-FB27-56F0-784FAB98AB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70478" y="1694985"/>
                <a:ext cx="0" cy="780586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25" name="组合 1224">
              <a:extLst>
                <a:ext uri="{FF2B5EF4-FFF2-40B4-BE49-F238E27FC236}">
                  <a16:creationId xmlns:a16="http://schemas.microsoft.com/office/drawing/2014/main" id="{B065B369-33C7-F67D-E654-7CDFDC94443A}"/>
                </a:ext>
              </a:extLst>
            </p:cNvPr>
            <p:cNvGrpSpPr/>
            <p:nvPr/>
          </p:nvGrpSpPr>
          <p:grpSpPr>
            <a:xfrm>
              <a:off x="7358452" y="1274293"/>
              <a:ext cx="187408" cy="695756"/>
              <a:chOff x="7358452" y="1274293"/>
              <a:chExt cx="187408" cy="695756"/>
            </a:xfrm>
          </p:grpSpPr>
          <p:cxnSp>
            <p:nvCxnSpPr>
              <p:cNvPr id="1226" name="直接连接符 1225">
                <a:extLst>
                  <a:ext uri="{FF2B5EF4-FFF2-40B4-BE49-F238E27FC236}">
                    <a16:creationId xmlns:a16="http://schemas.microsoft.com/office/drawing/2014/main" id="{3DD1087B-5177-00D7-FFFA-1254F121C0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2920" y="1274293"/>
                <a:ext cx="0" cy="270455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7" name="直接连接符 1226">
                <a:extLst>
                  <a:ext uri="{FF2B5EF4-FFF2-40B4-BE49-F238E27FC236}">
                    <a16:creationId xmlns:a16="http://schemas.microsoft.com/office/drawing/2014/main" id="{B86E82B6-CBA4-6130-B72D-BEC22544EC5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359291" y="1543476"/>
                <a:ext cx="186569" cy="151509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8" name="直接连接符 1227">
                <a:extLst>
                  <a:ext uri="{FF2B5EF4-FFF2-40B4-BE49-F238E27FC236}">
                    <a16:creationId xmlns:a16="http://schemas.microsoft.com/office/drawing/2014/main" id="{73A8EC62-D28A-8353-1E58-C62E0DC1A5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58452" y="1694985"/>
                <a:ext cx="0" cy="275064"/>
              </a:xfrm>
              <a:prstGeom prst="line">
                <a:avLst/>
              </a:prstGeom>
              <a:ln>
                <a:solidFill>
                  <a:srgbClr val="3AF4F8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56" name="任意多边形: 形状 1255">
            <a:extLst>
              <a:ext uri="{FF2B5EF4-FFF2-40B4-BE49-F238E27FC236}">
                <a16:creationId xmlns:a16="http://schemas.microsoft.com/office/drawing/2014/main" id="{50E96948-21BA-9129-84F5-F14C3D949018}"/>
              </a:ext>
            </a:extLst>
          </p:cNvPr>
          <p:cNvSpPr/>
          <p:nvPr/>
        </p:nvSpPr>
        <p:spPr>
          <a:xfrm>
            <a:off x="8147289" y="1686547"/>
            <a:ext cx="3040570" cy="4305017"/>
          </a:xfrm>
          <a:custGeom>
            <a:avLst/>
            <a:gdLst>
              <a:gd name="connsiteX0" fmla="*/ 222779 w 3420000"/>
              <a:gd name="connsiteY0" fmla="*/ 0 h 5041017"/>
              <a:gd name="connsiteX1" fmla="*/ 3420000 w 3420000"/>
              <a:gd name="connsiteY1" fmla="*/ 0 h 5041017"/>
              <a:gd name="connsiteX2" fmla="*/ 3420000 w 3420000"/>
              <a:gd name="connsiteY2" fmla="*/ 4882982 h 5041017"/>
              <a:gd name="connsiteX3" fmla="*/ 3286465 w 3420000"/>
              <a:gd name="connsiteY3" fmla="*/ 5041017 h 5041017"/>
              <a:gd name="connsiteX4" fmla="*/ 0 w 3420000"/>
              <a:gd name="connsiteY4" fmla="*/ 5041017 h 5041017"/>
              <a:gd name="connsiteX5" fmla="*/ 0 w 3420000"/>
              <a:gd name="connsiteY5" fmla="*/ 204399 h 5041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20000" h="5041017">
                <a:moveTo>
                  <a:pt x="222779" y="0"/>
                </a:moveTo>
                <a:lnTo>
                  <a:pt x="3420000" y="0"/>
                </a:lnTo>
                <a:lnTo>
                  <a:pt x="3420000" y="4882982"/>
                </a:lnTo>
                <a:lnTo>
                  <a:pt x="3286465" y="5041017"/>
                </a:lnTo>
                <a:lnTo>
                  <a:pt x="0" y="5041017"/>
                </a:lnTo>
                <a:lnTo>
                  <a:pt x="0" y="204399"/>
                </a:lnTo>
                <a:close/>
              </a:path>
            </a:pathLst>
          </a:custGeom>
          <a:gradFill flip="none" rotWithShape="1">
            <a:gsLst>
              <a:gs pos="0">
                <a:srgbClr val="3BEFFF">
                  <a:alpha val="50000"/>
                </a:srgbClr>
              </a:gs>
              <a:gs pos="65000">
                <a:srgbClr val="8D02F3">
                  <a:alpha val="0"/>
                </a:srgbClr>
              </a:gs>
              <a:gs pos="33000">
                <a:srgbClr val="3BEFFF">
                  <a:alpha val="0"/>
                </a:srgbClr>
              </a:gs>
              <a:gs pos="95000">
                <a:srgbClr val="8D02F3">
                  <a:alpha val="5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6350">
            <a:solidFill>
              <a:schemeClr val="bg1">
                <a:alpha val="5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MiSans"/>
            </a:endParaRPr>
          </a:p>
        </p:txBody>
      </p:sp>
      <p:grpSp>
        <p:nvGrpSpPr>
          <p:cNvPr id="1257" name="组合 1256">
            <a:extLst>
              <a:ext uri="{FF2B5EF4-FFF2-40B4-BE49-F238E27FC236}">
                <a16:creationId xmlns:a16="http://schemas.microsoft.com/office/drawing/2014/main" id="{1FD963D5-740F-4492-BDDF-C0220F76AACD}"/>
              </a:ext>
            </a:extLst>
          </p:cNvPr>
          <p:cNvGrpSpPr/>
          <p:nvPr/>
        </p:nvGrpSpPr>
        <p:grpSpPr>
          <a:xfrm>
            <a:off x="10295552" y="5382209"/>
            <a:ext cx="950713" cy="746124"/>
            <a:chOff x="6649886" y="2932043"/>
            <a:chExt cx="1698984" cy="1333371"/>
          </a:xfrm>
        </p:grpSpPr>
        <p:grpSp>
          <p:nvGrpSpPr>
            <p:cNvPr id="1276" name="组合 1275">
              <a:extLst>
                <a:ext uri="{FF2B5EF4-FFF2-40B4-BE49-F238E27FC236}">
                  <a16:creationId xmlns:a16="http://schemas.microsoft.com/office/drawing/2014/main" id="{53588C66-B6F7-0608-B171-62FE6F3ABE6D}"/>
                </a:ext>
              </a:extLst>
            </p:cNvPr>
            <p:cNvGrpSpPr/>
            <p:nvPr/>
          </p:nvGrpSpPr>
          <p:grpSpPr>
            <a:xfrm>
              <a:off x="7212224" y="2932043"/>
              <a:ext cx="1136646" cy="1194948"/>
              <a:chOff x="7212224" y="2932043"/>
              <a:chExt cx="1136646" cy="1194948"/>
            </a:xfrm>
          </p:grpSpPr>
          <p:cxnSp>
            <p:nvCxnSpPr>
              <p:cNvPr id="1280" name="直接连接符 1279">
                <a:extLst>
                  <a:ext uri="{FF2B5EF4-FFF2-40B4-BE49-F238E27FC236}">
                    <a16:creationId xmlns:a16="http://schemas.microsoft.com/office/drawing/2014/main" id="{B4133C28-3DBA-7028-415B-41B70F6A871A}"/>
                  </a:ext>
                </a:extLst>
              </p:cNvPr>
              <p:cNvCxnSpPr/>
              <p:nvPr/>
            </p:nvCxnSpPr>
            <p:spPr>
              <a:xfrm>
                <a:off x="8348870" y="2932043"/>
                <a:ext cx="0" cy="934279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1" name="直接连接符 1280">
                <a:extLst>
                  <a:ext uri="{FF2B5EF4-FFF2-40B4-BE49-F238E27FC236}">
                    <a16:creationId xmlns:a16="http://schemas.microsoft.com/office/drawing/2014/main" id="{4DCE8EE0-18CD-8D35-9B1B-ABFED9DE197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148224" y="3866322"/>
                <a:ext cx="200646" cy="260669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2" name="直接连接符 1281">
                <a:extLst>
                  <a:ext uri="{FF2B5EF4-FFF2-40B4-BE49-F238E27FC236}">
                    <a16:creationId xmlns:a16="http://schemas.microsoft.com/office/drawing/2014/main" id="{699D6C6C-F4C9-C0C9-94FF-83CA1FA250B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12224" y="4126991"/>
                <a:ext cx="936000" cy="0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77" name="组合 1276">
              <a:extLst>
                <a:ext uri="{FF2B5EF4-FFF2-40B4-BE49-F238E27FC236}">
                  <a16:creationId xmlns:a16="http://schemas.microsoft.com/office/drawing/2014/main" id="{A4E198D9-BF0C-2A4D-7CB1-46D9A29201D9}"/>
                </a:ext>
              </a:extLst>
            </p:cNvPr>
            <p:cNvGrpSpPr/>
            <p:nvPr/>
          </p:nvGrpSpPr>
          <p:grpSpPr>
            <a:xfrm>
              <a:off x="6649886" y="4193414"/>
              <a:ext cx="1008000" cy="72000"/>
              <a:chOff x="6649886" y="4223150"/>
              <a:chExt cx="1008000" cy="72000"/>
            </a:xfrm>
          </p:grpSpPr>
          <p:cxnSp>
            <p:nvCxnSpPr>
              <p:cNvPr id="1278" name="直接连接符 1277">
                <a:extLst>
                  <a:ext uri="{FF2B5EF4-FFF2-40B4-BE49-F238E27FC236}">
                    <a16:creationId xmlns:a16="http://schemas.microsoft.com/office/drawing/2014/main" id="{F512BEA3-3904-0CFF-422E-D6E69FBE482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49886" y="4262722"/>
                <a:ext cx="936000" cy="0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79" name="椭圆 1278">
                <a:extLst>
                  <a:ext uri="{FF2B5EF4-FFF2-40B4-BE49-F238E27FC236}">
                    <a16:creationId xmlns:a16="http://schemas.microsoft.com/office/drawing/2014/main" id="{44D712B2-D1E0-9C37-5227-1FF9DF0B0A25}"/>
                  </a:ext>
                </a:extLst>
              </p:cNvPr>
              <p:cNvSpPr/>
              <p:nvPr/>
            </p:nvSpPr>
            <p:spPr>
              <a:xfrm>
                <a:off x="7585886" y="4223150"/>
                <a:ext cx="72000" cy="72000"/>
              </a:xfrm>
              <a:prstGeom prst="ellipse">
                <a:avLst/>
              </a:prstGeom>
              <a:noFill/>
              <a:ln w="6350">
                <a:solidFill>
                  <a:srgbClr val="3AF4F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58" name="组合 1257">
            <a:extLst>
              <a:ext uri="{FF2B5EF4-FFF2-40B4-BE49-F238E27FC236}">
                <a16:creationId xmlns:a16="http://schemas.microsoft.com/office/drawing/2014/main" id="{DCD4FF95-57CC-B570-4B1C-36ED63ED4E68}"/>
              </a:ext>
            </a:extLst>
          </p:cNvPr>
          <p:cNvGrpSpPr/>
          <p:nvPr/>
        </p:nvGrpSpPr>
        <p:grpSpPr>
          <a:xfrm>
            <a:off x="10929153" y="1553187"/>
            <a:ext cx="136031" cy="657317"/>
            <a:chOff x="7358452" y="1274293"/>
            <a:chExt cx="299434" cy="1201278"/>
          </a:xfrm>
        </p:grpSpPr>
        <p:grpSp>
          <p:nvGrpSpPr>
            <p:cNvPr id="1268" name="组合 1267">
              <a:extLst>
                <a:ext uri="{FF2B5EF4-FFF2-40B4-BE49-F238E27FC236}">
                  <a16:creationId xmlns:a16="http://schemas.microsoft.com/office/drawing/2014/main" id="{B133E7FE-8C99-FD8A-EC95-4414505A6F49}"/>
                </a:ext>
              </a:extLst>
            </p:cNvPr>
            <p:cNvGrpSpPr/>
            <p:nvPr/>
          </p:nvGrpSpPr>
          <p:grpSpPr>
            <a:xfrm>
              <a:off x="7470478" y="1274293"/>
              <a:ext cx="187408" cy="1201278"/>
              <a:chOff x="7470478" y="1274293"/>
              <a:chExt cx="187408" cy="1201278"/>
            </a:xfrm>
          </p:grpSpPr>
          <p:cxnSp>
            <p:nvCxnSpPr>
              <p:cNvPr id="1273" name="直接连接符 1272">
                <a:extLst>
                  <a:ext uri="{FF2B5EF4-FFF2-40B4-BE49-F238E27FC236}">
                    <a16:creationId xmlns:a16="http://schemas.microsoft.com/office/drawing/2014/main" id="{6C9AFED8-98D7-AA09-8BC9-066B23F39D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54946" y="1274293"/>
                <a:ext cx="0" cy="270455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4" name="直接连接符 1273">
                <a:extLst>
                  <a:ext uri="{FF2B5EF4-FFF2-40B4-BE49-F238E27FC236}">
                    <a16:creationId xmlns:a16="http://schemas.microsoft.com/office/drawing/2014/main" id="{4297F232-3FE8-776B-9A9C-AA40BC7BD9E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71317" y="1543476"/>
                <a:ext cx="186569" cy="151509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5" name="直接连接符 1274">
                <a:extLst>
                  <a:ext uri="{FF2B5EF4-FFF2-40B4-BE49-F238E27FC236}">
                    <a16:creationId xmlns:a16="http://schemas.microsoft.com/office/drawing/2014/main" id="{24F4E5D4-3C32-C7C1-78B7-63C0A3741B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70478" y="1694985"/>
                <a:ext cx="0" cy="780586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69" name="组合 1268">
              <a:extLst>
                <a:ext uri="{FF2B5EF4-FFF2-40B4-BE49-F238E27FC236}">
                  <a16:creationId xmlns:a16="http://schemas.microsoft.com/office/drawing/2014/main" id="{2904A72A-199E-C1D6-3C66-81451AD4F7FE}"/>
                </a:ext>
              </a:extLst>
            </p:cNvPr>
            <p:cNvGrpSpPr/>
            <p:nvPr/>
          </p:nvGrpSpPr>
          <p:grpSpPr>
            <a:xfrm>
              <a:off x="7358452" y="1274293"/>
              <a:ext cx="187408" cy="695756"/>
              <a:chOff x="7358452" y="1274293"/>
              <a:chExt cx="187408" cy="695756"/>
            </a:xfrm>
          </p:grpSpPr>
          <p:cxnSp>
            <p:nvCxnSpPr>
              <p:cNvPr id="1270" name="直接连接符 1269">
                <a:extLst>
                  <a:ext uri="{FF2B5EF4-FFF2-40B4-BE49-F238E27FC236}">
                    <a16:creationId xmlns:a16="http://schemas.microsoft.com/office/drawing/2014/main" id="{DB5D5B07-AF9C-C5BE-962E-1A28878FD7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2920" y="1274293"/>
                <a:ext cx="0" cy="270455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1" name="直接连接符 1270">
                <a:extLst>
                  <a:ext uri="{FF2B5EF4-FFF2-40B4-BE49-F238E27FC236}">
                    <a16:creationId xmlns:a16="http://schemas.microsoft.com/office/drawing/2014/main" id="{7EEA9702-A67D-3BC8-34EE-5855D09A9CF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359291" y="1543476"/>
                <a:ext cx="186569" cy="151509"/>
              </a:xfrm>
              <a:prstGeom prst="line">
                <a:avLst/>
              </a:prstGeom>
              <a:ln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2" name="直接连接符 1271">
                <a:extLst>
                  <a:ext uri="{FF2B5EF4-FFF2-40B4-BE49-F238E27FC236}">
                    <a16:creationId xmlns:a16="http://schemas.microsoft.com/office/drawing/2014/main" id="{E8BD8131-CB1B-37E8-2E07-8FA368FBEA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58452" y="1694985"/>
                <a:ext cx="0" cy="275064"/>
              </a:xfrm>
              <a:prstGeom prst="line">
                <a:avLst/>
              </a:prstGeom>
              <a:ln>
                <a:solidFill>
                  <a:srgbClr val="3AF4F8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95" name="矩形: 剪去对角 1194">
            <a:extLst>
              <a:ext uri="{FF2B5EF4-FFF2-40B4-BE49-F238E27FC236}">
                <a16:creationId xmlns:a16="http://schemas.microsoft.com/office/drawing/2014/main" id="{71D01FE2-5746-E89E-637D-7992E19982F5}"/>
              </a:ext>
            </a:extLst>
          </p:cNvPr>
          <p:cNvSpPr/>
          <p:nvPr/>
        </p:nvSpPr>
        <p:spPr>
          <a:xfrm>
            <a:off x="4747805" y="2656983"/>
            <a:ext cx="2704905" cy="1393469"/>
          </a:xfrm>
          <a:prstGeom prst="snip2DiagRect">
            <a:avLst>
              <a:gd name="adj1" fmla="val 0"/>
              <a:gd name="adj2" fmla="val 8384"/>
            </a:avLst>
          </a:prstGeom>
          <a:solidFill>
            <a:srgbClr val="3BE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6" name="矩形: 剪去对角 1195">
            <a:extLst>
              <a:ext uri="{FF2B5EF4-FFF2-40B4-BE49-F238E27FC236}">
                <a16:creationId xmlns:a16="http://schemas.microsoft.com/office/drawing/2014/main" id="{F845C011-8738-C0C0-E784-044B7759A67F}"/>
              </a:ext>
            </a:extLst>
          </p:cNvPr>
          <p:cNvSpPr/>
          <p:nvPr/>
        </p:nvSpPr>
        <p:spPr>
          <a:xfrm>
            <a:off x="4747805" y="4194772"/>
            <a:ext cx="2704905" cy="1393469"/>
          </a:xfrm>
          <a:prstGeom prst="snip2DiagRect">
            <a:avLst>
              <a:gd name="adj1" fmla="val 0"/>
              <a:gd name="adj2" fmla="val 8384"/>
            </a:avLst>
          </a:prstGeom>
          <a:solidFill>
            <a:srgbClr val="3BE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7" name="文本框 1196">
            <a:extLst>
              <a:ext uri="{FF2B5EF4-FFF2-40B4-BE49-F238E27FC236}">
                <a16:creationId xmlns:a16="http://schemas.microsoft.com/office/drawing/2014/main" id="{DF63752E-5079-35BA-FF93-3212890E6061}"/>
              </a:ext>
            </a:extLst>
          </p:cNvPr>
          <p:cNvSpPr txBox="1"/>
          <p:nvPr/>
        </p:nvSpPr>
        <p:spPr>
          <a:xfrm>
            <a:off x="5289652" y="2800830"/>
            <a:ext cx="161269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>
                <a:solidFill>
                  <a:srgbClr val="3AF4F8"/>
                </a:solidFill>
                <a:latin typeface="金山云技术体" pitchFamily="2" charset="-122"/>
                <a:ea typeface="金山云技术体" pitchFamily="2" charset="-122"/>
              </a:rPr>
              <a:t>智能家居</a:t>
            </a:r>
          </a:p>
        </p:txBody>
      </p:sp>
      <p:sp>
        <p:nvSpPr>
          <p:cNvPr id="1198" name="文本框 1197">
            <a:extLst>
              <a:ext uri="{FF2B5EF4-FFF2-40B4-BE49-F238E27FC236}">
                <a16:creationId xmlns:a16="http://schemas.microsoft.com/office/drawing/2014/main" id="{2B9DBBA7-1550-AA9F-3E85-71DE16016DE8}"/>
              </a:ext>
            </a:extLst>
          </p:cNvPr>
          <p:cNvSpPr txBox="1"/>
          <p:nvPr/>
        </p:nvSpPr>
        <p:spPr>
          <a:xfrm>
            <a:off x="5289652" y="4324239"/>
            <a:ext cx="161269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>
                <a:solidFill>
                  <a:srgbClr val="3AF4F8"/>
                </a:solidFill>
                <a:latin typeface="金山云技术体" pitchFamily="2" charset="-122"/>
                <a:ea typeface="金山云技术体" pitchFamily="2" charset="-122"/>
              </a:rPr>
              <a:t>自动驾驶</a:t>
            </a:r>
          </a:p>
        </p:txBody>
      </p:sp>
      <p:sp>
        <p:nvSpPr>
          <p:cNvPr id="1199" name="矩形 1198">
            <a:extLst>
              <a:ext uri="{FF2B5EF4-FFF2-40B4-BE49-F238E27FC236}">
                <a16:creationId xmlns:a16="http://schemas.microsoft.com/office/drawing/2014/main" id="{5F04CCDE-28E1-4F73-C615-B471E7026D81}"/>
              </a:ext>
            </a:extLst>
          </p:cNvPr>
          <p:cNvSpPr/>
          <p:nvPr/>
        </p:nvSpPr>
        <p:spPr>
          <a:xfrm>
            <a:off x="4819795" y="4718907"/>
            <a:ext cx="2555999" cy="324002"/>
          </a:xfrm>
          <a:prstGeom prst="rect">
            <a:avLst/>
          </a:prstGeom>
          <a:noFill/>
          <a:ln w="3175">
            <a:gradFill flip="none" rotWithShape="1">
              <a:gsLst>
                <a:gs pos="0">
                  <a:srgbClr val="3BEFFF"/>
                </a:gs>
                <a:gs pos="100000">
                  <a:srgbClr val="8D02F3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200" name="文本框 1199">
            <a:extLst>
              <a:ext uri="{FF2B5EF4-FFF2-40B4-BE49-F238E27FC236}">
                <a16:creationId xmlns:a16="http://schemas.microsoft.com/office/drawing/2014/main" id="{7DFADE2A-E05E-F16F-3699-BD542B661BE9}"/>
              </a:ext>
            </a:extLst>
          </p:cNvPr>
          <p:cNvSpPr txBox="1"/>
          <p:nvPr/>
        </p:nvSpPr>
        <p:spPr>
          <a:xfrm>
            <a:off x="4819795" y="4782854"/>
            <a:ext cx="255599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zh-CN" sz="1400" kern="1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通过</a:t>
            </a:r>
            <a:r>
              <a:rPr lang="en-US" altLang="zh-CN" sz="1400" kern="1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1400" kern="1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算法行驶</a:t>
            </a:r>
            <a:endParaRPr lang="zh-CN" altLang="en-US" sz="14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01" name="矩形 1200">
            <a:extLst>
              <a:ext uri="{FF2B5EF4-FFF2-40B4-BE49-F238E27FC236}">
                <a16:creationId xmlns:a16="http://schemas.microsoft.com/office/drawing/2014/main" id="{0F77DD91-DEF9-45B5-A794-DBBFB5FB9E3A}"/>
              </a:ext>
            </a:extLst>
          </p:cNvPr>
          <p:cNvSpPr/>
          <p:nvPr/>
        </p:nvSpPr>
        <p:spPr>
          <a:xfrm>
            <a:off x="4819794" y="5106853"/>
            <a:ext cx="2555999" cy="324002"/>
          </a:xfrm>
          <a:prstGeom prst="rect">
            <a:avLst/>
          </a:prstGeom>
          <a:noFill/>
          <a:ln w="3175">
            <a:gradFill flip="none" rotWithShape="1">
              <a:gsLst>
                <a:gs pos="0">
                  <a:srgbClr val="3BEFFF"/>
                </a:gs>
                <a:gs pos="100000">
                  <a:srgbClr val="8D02F3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202" name="文本框 1201">
            <a:extLst>
              <a:ext uri="{FF2B5EF4-FFF2-40B4-BE49-F238E27FC236}">
                <a16:creationId xmlns:a16="http://schemas.microsoft.com/office/drawing/2014/main" id="{2701C6EE-0685-B3E5-BE6E-8441723AF7F7}"/>
              </a:ext>
            </a:extLst>
          </p:cNvPr>
          <p:cNvSpPr txBox="1"/>
          <p:nvPr/>
        </p:nvSpPr>
        <p:spPr>
          <a:xfrm>
            <a:off x="4819794" y="5170800"/>
            <a:ext cx="255599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zh-CN" sz="1400" kern="1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道路安全</a:t>
            </a:r>
            <a:r>
              <a:rPr lang="zh-CN" altLang="en-US" sz="1400" kern="1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、通畅</a:t>
            </a:r>
            <a:endParaRPr lang="zh-CN" altLang="en-US" sz="14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03" name="矩形 1202">
            <a:extLst>
              <a:ext uri="{FF2B5EF4-FFF2-40B4-BE49-F238E27FC236}">
                <a16:creationId xmlns:a16="http://schemas.microsoft.com/office/drawing/2014/main" id="{14A4FAE3-D9BF-7D10-1BA2-4A761BEE22D8}"/>
              </a:ext>
            </a:extLst>
          </p:cNvPr>
          <p:cNvSpPr/>
          <p:nvPr/>
        </p:nvSpPr>
        <p:spPr>
          <a:xfrm>
            <a:off x="4819795" y="3184411"/>
            <a:ext cx="2555999" cy="324002"/>
          </a:xfrm>
          <a:prstGeom prst="rect">
            <a:avLst/>
          </a:prstGeom>
          <a:noFill/>
          <a:ln w="3175">
            <a:gradFill flip="none" rotWithShape="1">
              <a:gsLst>
                <a:gs pos="0">
                  <a:srgbClr val="3BEFFF"/>
                </a:gs>
                <a:gs pos="100000">
                  <a:srgbClr val="8D02F3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204" name="文本框 1203">
            <a:extLst>
              <a:ext uri="{FF2B5EF4-FFF2-40B4-BE49-F238E27FC236}">
                <a16:creationId xmlns:a16="http://schemas.microsoft.com/office/drawing/2014/main" id="{F645762C-BD61-27D9-53E7-FC7FE4DD5196}"/>
              </a:ext>
            </a:extLst>
          </p:cNvPr>
          <p:cNvSpPr txBox="1"/>
          <p:nvPr/>
        </p:nvSpPr>
        <p:spPr>
          <a:xfrm>
            <a:off x="4819795" y="3248358"/>
            <a:ext cx="255599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根据用户需求</a:t>
            </a:r>
          </a:p>
        </p:txBody>
      </p:sp>
      <p:sp>
        <p:nvSpPr>
          <p:cNvPr id="1205" name="矩形 1204">
            <a:extLst>
              <a:ext uri="{FF2B5EF4-FFF2-40B4-BE49-F238E27FC236}">
                <a16:creationId xmlns:a16="http://schemas.microsoft.com/office/drawing/2014/main" id="{7FD970AB-7290-F0D7-09EE-DC70A60A26CE}"/>
              </a:ext>
            </a:extLst>
          </p:cNvPr>
          <p:cNvSpPr/>
          <p:nvPr/>
        </p:nvSpPr>
        <p:spPr>
          <a:xfrm>
            <a:off x="4819794" y="3572357"/>
            <a:ext cx="2555999" cy="324002"/>
          </a:xfrm>
          <a:prstGeom prst="rect">
            <a:avLst/>
          </a:prstGeom>
          <a:noFill/>
          <a:ln w="3175">
            <a:gradFill flip="none" rotWithShape="1">
              <a:gsLst>
                <a:gs pos="0">
                  <a:srgbClr val="3BEFFF"/>
                </a:gs>
                <a:gs pos="100000">
                  <a:srgbClr val="8D02F3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206" name="文本框 1205">
            <a:extLst>
              <a:ext uri="{FF2B5EF4-FFF2-40B4-BE49-F238E27FC236}">
                <a16:creationId xmlns:a16="http://schemas.microsoft.com/office/drawing/2014/main" id="{BD4C4AE6-7933-9F3C-2BE5-CCE37E635884}"/>
              </a:ext>
            </a:extLst>
          </p:cNvPr>
          <p:cNvSpPr txBox="1"/>
          <p:nvPr/>
        </p:nvSpPr>
        <p:spPr>
          <a:xfrm>
            <a:off x="4819794" y="3636304"/>
            <a:ext cx="255599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自动调节设备设置</a:t>
            </a:r>
          </a:p>
        </p:txBody>
      </p:sp>
      <p:sp>
        <p:nvSpPr>
          <p:cNvPr id="1208" name="文本框 1207">
            <a:extLst>
              <a:ext uri="{FF2B5EF4-FFF2-40B4-BE49-F238E27FC236}">
                <a16:creationId xmlns:a16="http://schemas.microsoft.com/office/drawing/2014/main" id="{A865232A-E92A-1795-4866-C9E3FD5648D2}"/>
              </a:ext>
            </a:extLst>
          </p:cNvPr>
          <p:cNvSpPr txBox="1"/>
          <p:nvPr/>
        </p:nvSpPr>
        <p:spPr>
          <a:xfrm>
            <a:off x="4641081" y="1927813"/>
            <a:ext cx="29193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>
                <a:solidFill>
                  <a:srgbClr val="3AF4F8"/>
                </a:solidFill>
                <a:latin typeface="金山云技术体" pitchFamily="2" charset="-122"/>
                <a:ea typeface="金山云技术体" pitchFamily="2" charset="-122"/>
              </a:rPr>
              <a:t>提高生活品质</a:t>
            </a:r>
          </a:p>
        </p:txBody>
      </p:sp>
      <p:sp>
        <p:nvSpPr>
          <p:cNvPr id="1239" name="矩形: 剪去对角 1238">
            <a:extLst>
              <a:ext uri="{FF2B5EF4-FFF2-40B4-BE49-F238E27FC236}">
                <a16:creationId xmlns:a16="http://schemas.microsoft.com/office/drawing/2014/main" id="{B3046E3A-7BCB-DAAC-1785-17769DBFE142}"/>
              </a:ext>
            </a:extLst>
          </p:cNvPr>
          <p:cNvSpPr/>
          <p:nvPr/>
        </p:nvSpPr>
        <p:spPr>
          <a:xfrm>
            <a:off x="1112145" y="2656983"/>
            <a:ext cx="2704905" cy="1393469"/>
          </a:xfrm>
          <a:prstGeom prst="snip2DiagRect">
            <a:avLst>
              <a:gd name="adj1" fmla="val 0"/>
              <a:gd name="adj2" fmla="val 8384"/>
            </a:avLst>
          </a:prstGeom>
          <a:solidFill>
            <a:srgbClr val="3BE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0" name="矩形: 剪去对角 1239">
            <a:extLst>
              <a:ext uri="{FF2B5EF4-FFF2-40B4-BE49-F238E27FC236}">
                <a16:creationId xmlns:a16="http://schemas.microsoft.com/office/drawing/2014/main" id="{92F6AC7F-49F1-885B-CC1B-E9AE185BAC7B}"/>
              </a:ext>
            </a:extLst>
          </p:cNvPr>
          <p:cNvSpPr/>
          <p:nvPr/>
        </p:nvSpPr>
        <p:spPr>
          <a:xfrm>
            <a:off x="1112145" y="4194772"/>
            <a:ext cx="2704905" cy="1393469"/>
          </a:xfrm>
          <a:prstGeom prst="snip2DiagRect">
            <a:avLst>
              <a:gd name="adj1" fmla="val 0"/>
              <a:gd name="adj2" fmla="val 8384"/>
            </a:avLst>
          </a:prstGeom>
          <a:solidFill>
            <a:srgbClr val="3BE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1" name="文本框 1240">
            <a:extLst>
              <a:ext uri="{FF2B5EF4-FFF2-40B4-BE49-F238E27FC236}">
                <a16:creationId xmlns:a16="http://schemas.microsoft.com/office/drawing/2014/main" id="{D39457E6-1677-0372-E21B-207C86EBD02E}"/>
              </a:ext>
            </a:extLst>
          </p:cNvPr>
          <p:cNvSpPr txBox="1"/>
          <p:nvPr/>
        </p:nvSpPr>
        <p:spPr>
          <a:xfrm>
            <a:off x="1653992" y="2800830"/>
            <a:ext cx="161269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>
                <a:solidFill>
                  <a:srgbClr val="3AF4F8"/>
                </a:solidFill>
                <a:latin typeface="金山云技术体" pitchFamily="2" charset="-122"/>
                <a:ea typeface="金山云技术体" pitchFamily="2" charset="-122"/>
              </a:rPr>
              <a:t>个性化教育</a:t>
            </a:r>
          </a:p>
        </p:txBody>
      </p:sp>
      <p:sp>
        <p:nvSpPr>
          <p:cNvPr id="1242" name="文本框 1241">
            <a:extLst>
              <a:ext uri="{FF2B5EF4-FFF2-40B4-BE49-F238E27FC236}">
                <a16:creationId xmlns:a16="http://schemas.microsoft.com/office/drawing/2014/main" id="{04B4803B-EAF8-6C51-15B2-547856B1FF42}"/>
              </a:ext>
            </a:extLst>
          </p:cNvPr>
          <p:cNvSpPr txBox="1"/>
          <p:nvPr/>
        </p:nvSpPr>
        <p:spPr>
          <a:xfrm>
            <a:off x="1653992" y="4324239"/>
            <a:ext cx="161269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>
                <a:solidFill>
                  <a:srgbClr val="3AF4F8"/>
                </a:solidFill>
                <a:latin typeface="金山云技术体" pitchFamily="2" charset="-122"/>
                <a:ea typeface="金山云技术体" pitchFamily="2" charset="-122"/>
              </a:rPr>
              <a:t>在线学习</a:t>
            </a:r>
          </a:p>
        </p:txBody>
      </p:sp>
      <p:sp>
        <p:nvSpPr>
          <p:cNvPr id="1243" name="矩形 1242">
            <a:extLst>
              <a:ext uri="{FF2B5EF4-FFF2-40B4-BE49-F238E27FC236}">
                <a16:creationId xmlns:a16="http://schemas.microsoft.com/office/drawing/2014/main" id="{B019D877-5C51-BA50-BFCF-EC113EEA2FB5}"/>
              </a:ext>
            </a:extLst>
          </p:cNvPr>
          <p:cNvSpPr/>
          <p:nvPr/>
        </p:nvSpPr>
        <p:spPr>
          <a:xfrm>
            <a:off x="1184135" y="4718907"/>
            <a:ext cx="2555999" cy="324002"/>
          </a:xfrm>
          <a:prstGeom prst="rect">
            <a:avLst/>
          </a:prstGeom>
          <a:noFill/>
          <a:ln w="3175">
            <a:gradFill flip="none" rotWithShape="1">
              <a:gsLst>
                <a:gs pos="0">
                  <a:srgbClr val="3BEFFF"/>
                </a:gs>
                <a:gs pos="100000">
                  <a:srgbClr val="8D02F3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244" name="文本框 1243">
            <a:extLst>
              <a:ext uri="{FF2B5EF4-FFF2-40B4-BE49-F238E27FC236}">
                <a16:creationId xmlns:a16="http://schemas.microsoft.com/office/drawing/2014/main" id="{6407F55D-EF77-2817-B404-BAFBC2270D35}"/>
              </a:ext>
            </a:extLst>
          </p:cNvPr>
          <p:cNvSpPr txBox="1"/>
          <p:nvPr/>
        </p:nvSpPr>
        <p:spPr>
          <a:xfrm>
            <a:off x="1184135" y="4782854"/>
            <a:ext cx="255599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1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智能推荐系统</a:t>
            </a:r>
          </a:p>
        </p:txBody>
      </p:sp>
      <p:sp>
        <p:nvSpPr>
          <p:cNvPr id="1245" name="矩形 1244">
            <a:extLst>
              <a:ext uri="{FF2B5EF4-FFF2-40B4-BE49-F238E27FC236}">
                <a16:creationId xmlns:a16="http://schemas.microsoft.com/office/drawing/2014/main" id="{53E42EBC-50C3-34F2-67D7-7AA785DB11E4}"/>
              </a:ext>
            </a:extLst>
          </p:cNvPr>
          <p:cNvSpPr/>
          <p:nvPr/>
        </p:nvSpPr>
        <p:spPr>
          <a:xfrm>
            <a:off x="1184134" y="5106853"/>
            <a:ext cx="2555999" cy="324002"/>
          </a:xfrm>
          <a:prstGeom prst="rect">
            <a:avLst/>
          </a:prstGeom>
          <a:noFill/>
          <a:ln w="3175">
            <a:gradFill flip="none" rotWithShape="1">
              <a:gsLst>
                <a:gs pos="0">
                  <a:srgbClr val="3BEFFF"/>
                </a:gs>
                <a:gs pos="100000">
                  <a:srgbClr val="8D02F3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246" name="文本框 1245">
            <a:extLst>
              <a:ext uri="{FF2B5EF4-FFF2-40B4-BE49-F238E27FC236}">
                <a16:creationId xmlns:a16="http://schemas.microsoft.com/office/drawing/2014/main" id="{539F6C47-B1CA-F960-DB7F-B0C812E50043}"/>
              </a:ext>
            </a:extLst>
          </p:cNvPr>
          <p:cNvSpPr txBox="1"/>
          <p:nvPr/>
        </p:nvSpPr>
        <p:spPr>
          <a:xfrm>
            <a:off x="1184134" y="5170800"/>
            <a:ext cx="255599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1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个性化课程建议</a:t>
            </a:r>
          </a:p>
        </p:txBody>
      </p:sp>
      <p:sp>
        <p:nvSpPr>
          <p:cNvPr id="1247" name="矩形 1246">
            <a:extLst>
              <a:ext uri="{FF2B5EF4-FFF2-40B4-BE49-F238E27FC236}">
                <a16:creationId xmlns:a16="http://schemas.microsoft.com/office/drawing/2014/main" id="{BF55A38A-4C59-4DDB-1576-46A3B6B7EDF6}"/>
              </a:ext>
            </a:extLst>
          </p:cNvPr>
          <p:cNvSpPr/>
          <p:nvPr/>
        </p:nvSpPr>
        <p:spPr>
          <a:xfrm>
            <a:off x="1184135" y="3184411"/>
            <a:ext cx="2555999" cy="324002"/>
          </a:xfrm>
          <a:prstGeom prst="rect">
            <a:avLst/>
          </a:prstGeom>
          <a:noFill/>
          <a:ln w="3175">
            <a:gradFill flip="none" rotWithShape="1">
              <a:gsLst>
                <a:gs pos="0">
                  <a:srgbClr val="3BEFFF"/>
                </a:gs>
                <a:gs pos="100000">
                  <a:srgbClr val="8D02F3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248" name="文本框 1247">
            <a:extLst>
              <a:ext uri="{FF2B5EF4-FFF2-40B4-BE49-F238E27FC236}">
                <a16:creationId xmlns:a16="http://schemas.microsoft.com/office/drawing/2014/main" id="{D86AF446-17B5-FA3C-75D1-A8B3C3FC1585}"/>
              </a:ext>
            </a:extLst>
          </p:cNvPr>
          <p:cNvSpPr txBox="1"/>
          <p:nvPr/>
        </p:nvSpPr>
        <p:spPr>
          <a:xfrm>
            <a:off x="1184135" y="3248358"/>
            <a:ext cx="255599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分析学习数据</a:t>
            </a:r>
          </a:p>
        </p:txBody>
      </p:sp>
      <p:sp>
        <p:nvSpPr>
          <p:cNvPr id="1249" name="矩形 1248">
            <a:extLst>
              <a:ext uri="{FF2B5EF4-FFF2-40B4-BE49-F238E27FC236}">
                <a16:creationId xmlns:a16="http://schemas.microsoft.com/office/drawing/2014/main" id="{54C2DAF1-BD42-A1BA-EF5D-8963441E4E70}"/>
              </a:ext>
            </a:extLst>
          </p:cNvPr>
          <p:cNvSpPr/>
          <p:nvPr/>
        </p:nvSpPr>
        <p:spPr>
          <a:xfrm>
            <a:off x="1184134" y="3572357"/>
            <a:ext cx="2555999" cy="324002"/>
          </a:xfrm>
          <a:prstGeom prst="rect">
            <a:avLst/>
          </a:prstGeom>
          <a:noFill/>
          <a:ln w="3175">
            <a:gradFill flip="none" rotWithShape="1">
              <a:gsLst>
                <a:gs pos="0">
                  <a:srgbClr val="3BEFFF"/>
                </a:gs>
                <a:gs pos="100000">
                  <a:srgbClr val="8D02F3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250" name="文本框 1249">
            <a:extLst>
              <a:ext uri="{FF2B5EF4-FFF2-40B4-BE49-F238E27FC236}">
                <a16:creationId xmlns:a16="http://schemas.microsoft.com/office/drawing/2014/main" id="{C16EC171-BB4C-44F8-43FA-D22971536523}"/>
              </a:ext>
            </a:extLst>
          </p:cNvPr>
          <p:cNvSpPr txBox="1"/>
          <p:nvPr/>
        </p:nvSpPr>
        <p:spPr>
          <a:xfrm>
            <a:off x="1184134" y="3636304"/>
            <a:ext cx="255599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定制学习内容方法</a:t>
            </a:r>
          </a:p>
        </p:txBody>
      </p:sp>
      <p:sp>
        <p:nvSpPr>
          <p:cNvPr id="1252" name="文本框 1251">
            <a:extLst>
              <a:ext uri="{FF2B5EF4-FFF2-40B4-BE49-F238E27FC236}">
                <a16:creationId xmlns:a16="http://schemas.microsoft.com/office/drawing/2014/main" id="{89F393C7-3C1A-48B2-3220-4245ABA0E3B8}"/>
              </a:ext>
            </a:extLst>
          </p:cNvPr>
          <p:cNvSpPr txBox="1"/>
          <p:nvPr/>
        </p:nvSpPr>
        <p:spPr>
          <a:xfrm>
            <a:off x="1005421" y="1927813"/>
            <a:ext cx="29193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>
                <a:solidFill>
                  <a:srgbClr val="3AF4F8"/>
                </a:solidFill>
                <a:latin typeface="金山云技术体" pitchFamily="2" charset="-122"/>
                <a:ea typeface="金山云技术体" pitchFamily="2" charset="-122"/>
              </a:rPr>
              <a:t>更高效的方法</a:t>
            </a:r>
          </a:p>
        </p:txBody>
      </p:sp>
      <p:sp>
        <p:nvSpPr>
          <p:cNvPr id="1283" name="矩形: 剪去对角 1282">
            <a:extLst>
              <a:ext uri="{FF2B5EF4-FFF2-40B4-BE49-F238E27FC236}">
                <a16:creationId xmlns:a16="http://schemas.microsoft.com/office/drawing/2014/main" id="{8431D87B-700B-6A8E-3DA0-E778AF7E2FEE}"/>
              </a:ext>
            </a:extLst>
          </p:cNvPr>
          <p:cNvSpPr/>
          <p:nvPr/>
        </p:nvSpPr>
        <p:spPr>
          <a:xfrm>
            <a:off x="8314595" y="2656983"/>
            <a:ext cx="2704905" cy="1393469"/>
          </a:xfrm>
          <a:prstGeom prst="snip2DiagRect">
            <a:avLst>
              <a:gd name="adj1" fmla="val 0"/>
              <a:gd name="adj2" fmla="val 8384"/>
            </a:avLst>
          </a:prstGeom>
          <a:solidFill>
            <a:srgbClr val="3BE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4" name="矩形: 剪去对角 1283">
            <a:extLst>
              <a:ext uri="{FF2B5EF4-FFF2-40B4-BE49-F238E27FC236}">
                <a16:creationId xmlns:a16="http://schemas.microsoft.com/office/drawing/2014/main" id="{5CAAA6CA-875F-6FE9-8FD2-98D525C5BE59}"/>
              </a:ext>
            </a:extLst>
          </p:cNvPr>
          <p:cNvSpPr/>
          <p:nvPr/>
        </p:nvSpPr>
        <p:spPr>
          <a:xfrm>
            <a:off x="8314595" y="4194772"/>
            <a:ext cx="2704905" cy="1393469"/>
          </a:xfrm>
          <a:prstGeom prst="snip2DiagRect">
            <a:avLst>
              <a:gd name="adj1" fmla="val 0"/>
              <a:gd name="adj2" fmla="val 8384"/>
            </a:avLst>
          </a:prstGeom>
          <a:solidFill>
            <a:srgbClr val="3BE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5" name="文本框 1284">
            <a:extLst>
              <a:ext uri="{FF2B5EF4-FFF2-40B4-BE49-F238E27FC236}">
                <a16:creationId xmlns:a16="http://schemas.microsoft.com/office/drawing/2014/main" id="{D0A65E82-79CE-79C4-66A0-49C664290E2E}"/>
              </a:ext>
            </a:extLst>
          </p:cNvPr>
          <p:cNvSpPr txBox="1"/>
          <p:nvPr/>
        </p:nvSpPr>
        <p:spPr>
          <a:xfrm>
            <a:off x="8856442" y="2800830"/>
            <a:ext cx="161269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>
                <a:solidFill>
                  <a:srgbClr val="3AF4F8"/>
                </a:solidFill>
                <a:latin typeface="金山云技术体" pitchFamily="2" charset="-122"/>
                <a:ea typeface="金山云技术体" pitchFamily="2" charset="-122"/>
              </a:rPr>
              <a:t>数据分析</a:t>
            </a:r>
          </a:p>
        </p:txBody>
      </p:sp>
      <p:sp>
        <p:nvSpPr>
          <p:cNvPr id="1286" name="文本框 1285">
            <a:extLst>
              <a:ext uri="{FF2B5EF4-FFF2-40B4-BE49-F238E27FC236}">
                <a16:creationId xmlns:a16="http://schemas.microsoft.com/office/drawing/2014/main" id="{88A7259A-C245-E720-8796-A51BDB3C3D82}"/>
              </a:ext>
            </a:extLst>
          </p:cNvPr>
          <p:cNvSpPr txBox="1"/>
          <p:nvPr/>
        </p:nvSpPr>
        <p:spPr>
          <a:xfrm>
            <a:off x="8856442" y="4324239"/>
            <a:ext cx="161269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800">
                <a:solidFill>
                  <a:srgbClr val="24DFFF"/>
                </a:solidFill>
                <a:latin typeface="金山云技术体" pitchFamily="2" charset="-122"/>
                <a:ea typeface="金山云技术体" pitchFamily="2" charset="-122"/>
              </a:rPr>
              <a:t>写作、设计</a:t>
            </a:r>
          </a:p>
        </p:txBody>
      </p:sp>
      <p:sp>
        <p:nvSpPr>
          <p:cNvPr id="1287" name="矩形 1286">
            <a:extLst>
              <a:ext uri="{FF2B5EF4-FFF2-40B4-BE49-F238E27FC236}">
                <a16:creationId xmlns:a16="http://schemas.microsoft.com/office/drawing/2014/main" id="{11D15D2E-7145-B380-E5E1-31412F1F2856}"/>
              </a:ext>
            </a:extLst>
          </p:cNvPr>
          <p:cNvSpPr/>
          <p:nvPr/>
        </p:nvSpPr>
        <p:spPr>
          <a:xfrm>
            <a:off x="8386585" y="4718907"/>
            <a:ext cx="2555999" cy="324002"/>
          </a:xfrm>
          <a:prstGeom prst="rect">
            <a:avLst/>
          </a:prstGeom>
          <a:noFill/>
          <a:ln w="3175">
            <a:gradFill flip="none" rotWithShape="1">
              <a:gsLst>
                <a:gs pos="0">
                  <a:srgbClr val="3BEFFF"/>
                </a:gs>
                <a:gs pos="100000">
                  <a:srgbClr val="8D02F3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288" name="文本框 1287">
            <a:extLst>
              <a:ext uri="{FF2B5EF4-FFF2-40B4-BE49-F238E27FC236}">
                <a16:creationId xmlns:a16="http://schemas.microsoft.com/office/drawing/2014/main" id="{249497CA-4FAE-F762-88E2-9E6B92BF4F2D}"/>
              </a:ext>
            </a:extLst>
          </p:cNvPr>
          <p:cNvSpPr txBox="1"/>
          <p:nvPr/>
        </p:nvSpPr>
        <p:spPr>
          <a:xfrm>
            <a:off x="8386585" y="4782854"/>
            <a:ext cx="255599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1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根据需求生成报告</a:t>
            </a:r>
          </a:p>
        </p:txBody>
      </p:sp>
      <p:sp>
        <p:nvSpPr>
          <p:cNvPr id="1289" name="矩形 1288">
            <a:extLst>
              <a:ext uri="{FF2B5EF4-FFF2-40B4-BE49-F238E27FC236}">
                <a16:creationId xmlns:a16="http://schemas.microsoft.com/office/drawing/2014/main" id="{116795E3-4DFC-C258-6C1D-8EB88DA98BF1}"/>
              </a:ext>
            </a:extLst>
          </p:cNvPr>
          <p:cNvSpPr/>
          <p:nvPr/>
        </p:nvSpPr>
        <p:spPr>
          <a:xfrm>
            <a:off x="8386584" y="5106853"/>
            <a:ext cx="2555999" cy="324002"/>
          </a:xfrm>
          <a:prstGeom prst="rect">
            <a:avLst/>
          </a:prstGeom>
          <a:noFill/>
          <a:ln w="3175">
            <a:gradFill flip="none" rotWithShape="1">
              <a:gsLst>
                <a:gs pos="0">
                  <a:srgbClr val="3BEFFF"/>
                </a:gs>
                <a:gs pos="100000">
                  <a:srgbClr val="8D02F3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290" name="文本框 1289">
            <a:extLst>
              <a:ext uri="{FF2B5EF4-FFF2-40B4-BE49-F238E27FC236}">
                <a16:creationId xmlns:a16="http://schemas.microsoft.com/office/drawing/2014/main" id="{9E57B2DE-E77B-239F-1D9F-B608E23CDC1E}"/>
              </a:ext>
            </a:extLst>
          </p:cNvPr>
          <p:cNvSpPr txBox="1"/>
          <p:nvPr/>
        </p:nvSpPr>
        <p:spPr>
          <a:xfrm>
            <a:off x="8386584" y="5170800"/>
            <a:ext cx="255599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1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创建高质平面作品</a:t>
            </a:r>
          </a:p>
        </p:txBody>
      </p:sp>
      <p:sp>
        <p:nvSpPr>
          <p:cNvPr id="1291" name="矩形 1290">
            <a:extLst>
              <a:ext uri="{FF2B5EF4-FFF2-40B4-BE49-F238E27FC236}">
                <a16:creationId xmlns:a16="http://schemas.microsoft.com/office/drawing/2014/main" id="{703D99E3-6B9A-099E-6AC4-7A8A07FA433B}"/>
              </a:ext>
            </a:extLst>
          </p:cNvPr>
          <p:cNvSpPr/>
          <p:nvPr/>
        </p:nvSpPr>
        <p:spPr>
          <a:xfrm>
            <a:off x="8386585" y="3184411"/>
            <a:ext cx="2555999" cy="324002"/>
          </a:xfrm>
          <a:prstGeom prst="rect">
            <a:avLst/>
          </a:prstGeom>
          <a:noFill/>
          <a:ln w="3175">
            <a:gradFill flip="none" rotWithShape="1">
              <a:gsLst>
                <a:gs pos="0">
                  <a:srgbClr val="3BEFFF"/>
                </a:gs>
                <a:gs pos="100000">
                  <a:srgbClr val="8D02F3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292" name="文本框 1291">
            <a:extLst>
              <a:ext uri="{FF2B5EF4-FFF2-40B4-BE49-F238E27FC236}">
                <a16:creationId xmlns:a16="http://schemas.microsoft.com/office/drawing/2014/main" id="{84272E81-25A0-8063-8BBD-A104B0288C53}"/>
              </a:ext>
            </a:extLst>
          </p:cNvPr>
          <p:cNvSpPr txBox="1"/>
          <p:nvPr/>
        </p:nvSpPr>
        <p:spPr>
          <a:xfrm>
            <a:off x="8386585" y="3248358"/>
            <a:ext cx="255599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根据用户需求</a:t>
            </a:r>
          </a:p>
        </p:txBody>
      </p:sp>
      <p:sp>
        <p:nvSpPr>
          <p:cNvPr id="1293" name="矩形 1292">
            <a:extLst>
              <a:ext uri="{FF2B5EF4-FFF2-40B4-BE49-F238E27FC236}">
                <a16:creationId xmlns:a16="http://schemas.microsoft.com/office/drawing/2014/main" id="{E3095BFD-36F2-2F41-117C-0C7E1743A438}"/>
              </a:ext>
            </a:extLst>
          </p:cNvPr>
          <p:cNvSpPr/>
          <p:nvPr/>
        </p:nvSpPr>
        <p:spPr>
          <a:xfrm>
            <a:off x="8386584" y="3572357"/>
            <a:ext cx="2555999" cy="324002"/>
          </a:xfrm>
          <a:prstGeom prst="rect">
            <a:avLst/>
          </a:prstGeom>
          <a:noFill/>
          <a:ln w="3175">
            <a:gradFill flip="none" rotWithShape="1">
              <a:gsLst>
                <a:gs pos="0">
                  <a:srgbClr val="3BEFFF"/>
                </a:gs>
                <a:gs pos="100000">
                  <a:srgbClr val="8D02F3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294" name="文本框 1293">
            <a:extLst>
              <a:ext uri="{FF2B5EF4-FFF2-40B4-BE49-F238E27FC236}">
                <a16:creationId xmlns:a16="http://schemas.microsoft.com/office/drawing/2014/main" id="{541CCD44-7D59-0CE5-7A39-2817DEAA1078}"/>
              </a:ext>
            </a:extLst>
          </p:cNvPr>
          <p:cNvSpPr txBox="1"/>
          <p:nvPr/>
        </p:nvSpPr>
        <p:spPr>
          <a:xfrm>
            <a:off x="8386584" y="3636304"/>
            <a:ext cx="255599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自动调节设备设置</a:t>
            </a:r>
          </a:p>
        </p:txBody>
      </p:sp>
      <p:sp>
        <p:nvSpPr>
          <p:cNvPr id="1296" name="文本框 1295">
            <a:extLst>
              <a:ext uri="{FF2B5EF4-FFF2-40B4-BE49-F238E27FC236}">
                <a16:creationId xmlns:a16="http://schemas.microsoft.com/office/drawing/2014/main" id="{9F28C7BD-B9FE-3F58-AD15-E2CFFA4782E7}"/>
              </a:ext>
            </a:extLst>
          </p:cNvPr>
          <p:cNvSpPr txBox="1"/>
          <p:nvPr/>
        </p:nvSpPr>
        <p:spPr>
          <a:xfrm>
            <a:off x="8207871" y="1927813"/>
            <a:ext cx="29193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>
                <a:solidFill>
                  <a:srgbClr val="3AF4F8"/>
                </a:solidFill>
                <a:latin typeface="金山云技术体" pitchFamily="2" charset="-122"/>
                <a:ea typeface="金山云技术体" pitchFamily="2" charset="-122"/>
              </a:rPr>
              <a:t>提高工作效率</a:t>
            </a:r>
          </a:p>
        </p:txBody>
      </p:sp>
      <p:grpSp>
        <p:nvGrpSpPr>
          <p:cNvPr id="1359" name="组合 1358">
            <a:extLst>
              <a:ext uri="{FF2B5EF4-FFF2-40B4-BE49-F238E27FC236}">
                <a16:creationId xmlns:a16="http://schemas.microsoft.com/office/drawing/2014/main" id="{860D635B-3919-D2CA-431D-3786930343CC}"/>
              </a:ext>
            </a:extLst>
          </p:cNvPr>
          <p:cNvGrpSpPr/>
          <p:nvPr/>
        </p:nvGrpSpPr>
        <p:grpSpPr>
          <a:xfrm>
            <a:off x="876131" y="1594117"/>
            <a:ext cx="840295" cy="444508"/>
            <a:chOff x="876131" y="1326150"/>
            <a:chExt cx="840295" cy="444508"/>
          </a:xfrm>
        </p:grpSpPr>
        <p:grpSp>
          <p:nvGrpSpPr>
            <p:cNvPr id="1216" name="组合 1215">
              <a:extLst>
                <a:ext uri="{FF2B5EF4-FFF2-40B4-BE49-F238E27FC236}">
                  <a16:creationId xmlns:a16="http://schemas.microsoft.com/office/drawing/2014/main" id="{8393839B-0FA7-A8B7-8738-C6A3D8329EF0}"/>
                </a:ext>
              </a:extLst>
            </p:cNvPr>
            <p:cNvGrpSpPr/>
            <p:nvPr/>
          </p:nvGrpSpPr>
          <p:grpSpPr>
            <a:xfrm>
              <a:off x="876131" y="1343702"/>
              <a:ext cx="806686" cy="426956"/>
              <a:chOff x="558720" y="1409520"/>
              <a:chExt cx="1808468" cy="979854"/>
            </a:xfrm>
          </p:grpSpPr>
          <p:cxnSp>
            <p:nvCxnSpPr>
              <p:cNvPr id="1221" name="直接连接符 1220">
                <a:extLst>
                  <a:ext uri="{FF2B5EF4-FFF2-40B4-BE49-F238E27FC236}">
                    <a16:creationId xmlns:a16="http://schemas.microsoft.com/office/drawing/2014/main" id="{A5FEBF48-C04C-61A7-6647-0826484D0EC5}"/>
                  </a:ext>
                </a:extLst>
              </p:cNvPr>
              <p:cNvCxnSpPr/>
              <p:nvPr/>
            </p:nvCxnSpPr>
            <p:spPr>
              <a:xfrm>
                <a:off x="1071189" y="1409520"/>
                <a:ext cx="1295999" cy="0"/>
              </a:xfrm>
              <a:prstGeom prst="line">
                <a:avLst/>
              </a:prstGeom>
              <a:ln w="3175"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2" name="直接连接符 1221">
                <a:extLst>
                  <a:ext uri="{FF2B5EF4-FFF2-40B4-BE49-F238E27FC236}">
                    <a16:creationId xmlns:a16="http://schemas.microsoft.com/office/drawing/2014/main" id="{EAB2AB7A-F1DF-BDC8-0579-153982193D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2587" y="1827970"/>
                <a:ext cx="0" cy="561404"/>
              </a:xfrm>
              <a:prstGeom prst="line">
                <a:avLst/>
              </a:prstGeom>
              <a:ln w="3175">
                <a:solidFill>
                  <a:srgbClr val="3AF4F8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3" name="直接连接符 1222">
                <a:extLst>
                  <a:ext uri="{FF2B5EF4-FFF2-40B4-BE49-F238E27FC236}">
                    <a16:creationId xmlns:a16="http://schemas.microsoft.com/office/drawing/2014/main" id="{4A30874A-5C01-EA0F-D5DC-8CF46F6DD4B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58720" y="1409520"/>
                <a:ext cx="511238" cy="426053"/>
              </a:xfrm>
              <a:prstGeom prst="line">
                <a:avLst/>
              </a:prstGeom>
              <a:ln w="3175"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03" name="椭圆 1302">
              <a:extLst>
                <a:ext uri="{FF2B5EF4-FFF2-40B4-BE49-F238E27FC236}">
                  <a16:creationId xmlns:a16="http://schemas.microsoft.com/office/drawing/2014/main" id="{50E5141E-F2FB-0DEC-C8D8-BBDA911D780E}"/>
                </a:ext>
              </a:extLst>
            </p:cNvPr>
            <p:cNvSpPr/>
            <p:nvPr/>
          </p:nvSpPr>
          <p:spPr>
            <a:xfrm>
              <a:off x="1680426" y="1326150"/>
              <a:ext cx="36000" cy="36000"/>
            </a:xfrm>
            <a:prstGeom prst="ellipse">
              <a:avLst/>
            </a:prstGeom>
            <a:noFill/>
            <a:ln w="3175">
              <a:solidFill>
                <a:srgbClr val="3AF4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60" name="组合 1359">
            <a:extLst>
              <a:ext uri="{FF2B5EF4-FFF2-40B4-BE49-F238E27FC236}">
                <a16:creationId xmlns:a16="http://schemas.microsoft.com/office/drawing/2014/main" id="{66BB4E91-1CB1-CA80-CCD5-B83EFE6AD26B}"/>
              </a:ext>
            </a:extLst>
          </p:cNvPr>
          <p:cNvGrpSpPr/>
          <p:nvPr/>
        </p:nvGrpSpPr>
        <p:grpSpPr>
          <a:xfrm>
            <a:off x="4510097" y="1594117"/>
            <a:ext cx="840295" cy="444508"/>
            <a:chOff x="876131" y="1326150"/>
            <a:chExt cx="840295" cy="444508"/>
          </a:xfrm>
        </p:grpSpPr>
        <p:grpSp>
          <p:nvGrpSpPr>
            <p:cNvPr id="1361" name="组合 1360">
              <a:extLst>
                <a:ext uri="{FF2B5EF4-FFF2-40B4-BE49-F238E27FC236}">
                  <a16:creationId xmlns:a16="http://schemas.microsoft.com/office/drawing/2014/main" id="{1C1C68B7-A0AD-3F2A-0B3A-AFAC0980DDFD}"/>
                </a:ext>
              </a:extLst>
            </p:cNvPr>
            <p:cNvGrpSpPr/>
            <p:nvPr/>
          </p:nvGrpSpPr>
          <p:grpSpPr>
            <a:xfrm>
              <a:off x="876131" y="1343702"/>
              <a:ext cx="806686" cy="426956"/>
              <a:chOff x="558720" y="1409520"/>
              <a:chExt cx="1808468" cy="979854"/>
            </a:xfrm>
          </p:grpSpPr>
          <p:cxnSp>
            <p:nvCxnSpPr>
              <p:cNvPr id="1363" name="直接连接符 1362">
                <a:extLst>
                  <a:ext uri="{FF2B5EF4-FFF2-40B4-BE49-F238E27FC236}">
                    <a16:creationId xmlns:a16="http://schemas.microsoft.com/office/drawing/2014/main" id="{66C47B45-39A7-2CB6-4F9C-261C0D7F143D}"/>
                  </a:ext>
                </a:extLst>
              </p:cNvPr>
              <p:cNvCxnSpPr/>
              <p:nvPr/>
            </p:nvCxnSpPr>
            <p:spPr>
              <a:xfrm>
                <a:off x="1071189" y="1409520"/>
                <a:ext cx="1295999" cy="0"/>
              </a:xfrm>
              <a:prstGeom prst="line">
                <a:avLst/>
              </a:prstGeom>
              <a:ln w="3175"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4" name="直接连接符 1363">
                <a:extLst>
                  <a:ext uri="{FF2B5EF4-FFF2-40B4-BE49-F238E27FC236}">
                    <a16:creationId xmlns:a16="http://schemas.microsoft.com/office/drawing/2014/main" id="{24B28E23-2C29-E8BD-C8A1-B5BD3F8A3C8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2587" y="1827970"/>
                <a:ext cx="0" cy="561404"/>
              </a:xfrm>
              <a:prstGeom prst="line">
                <a:avLst/>
              </a:prstGeom>
              <a:ln w="3175">
                <a:solidFill>
                  <a:srgbClr val="3AF4F8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5" name="直接连接符 1364">
                <a:extLst>
                  <a:ext uri="{FF2B5EF4-FFF2-40B4-BE49-F238E27FC236}">
                    <a16:creationId xmlns:a16="http://schemas.microsoft.com/office/drawing/2014/main" id="{BBDE7019-0BF9-9BDF-67FF-46FA262AB40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58720" y="1409520"/>
                <a:ext cx="511238" cy="426053"/>
              </a:xfrm>
              <a:prstGeom prst="line">
                <a:avLst/>
              </a:prstGeom>
              <a:ln w="3175"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62" name="椭圆 1361">
              <a:extLst>
                <a:ext uri="{FF2B5EF4-FFF2-40B4-BE49-F238E27FC236}">
                  <a16:creationId xmlns:a16="http://schemas.microsoft.com/office/drawing/2014/main" id="{41325FCB-823A-1A11-1D43-8AC098B341C1}"/>
                </a:ext>
              </a:extLst>
            </p:cNvPr>
            <p:cNvSpPr/>
            <p:nvPr/>
          </p:nvSpPr>
          <p:spPr>
            <a:xfrm>
              <a:off x="1680426" y="1326150"/>
              <a:ext cx="36000" cy="36000"/>
            </a:xfrm>
            <a:prstGeom prst="ellipse">
              <a:avLst/>
            </a:prstGeom>
            <a:noFill/>
            <a:ln w="3175">
              <a:solidFill>
                <a:srgbClr val="3AF4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66" name="组合 1365">
            <a:extLst>
              <a:ext uri="{FF2B5EF4-FFF2-40B4-BE49-F238E27FC236}">
                <a16:creationId xmlns:a16="http://schemas.microsoft.com/office/drawing/2014/main" id="{3D19D003-938A-39E7-1335-D06081FAFADA}"/>
              </a:ext>
            </a:extLst>
          </p:cNvPr>
          <p:cNvGrpSpPr/>
          <p:nvPr/>
        </p:nvGrpSpPr>
        <p:grpSpPr>
          <a:xfrm>
            <a:off x="8079322" y="1594117"/>
            <a:ext cx="840295" cy="444508"/>
            <a:chOff x="876131" y="1326150"/>
            <a:chExt cx="840295" cy="444508"/>
          </a:xfrm>
        </p:grpSpPr>
        <p:grpSp>
          <p:nvGrpSpPr>
            <p:cNvPr id="1367" name="组合 1366">
              <a:extLst>
                <a:ext uri="{FF2B5EF4-FFF2-40B4-BE49-F238E27FC236}">
                  <a16:creationId xmlns:a16="http://schemas.microsoft.com/office/drawing/2014/main" id="{C851D4A8-FFEE-1381-44BF-86A0E98E0F98}"/>
                </a:ext>
              </a:extLst>
            </p:cNvPr>
            <p:cNvGrpSpPr/>
            <p:nvPr/>
          </p:nvGrpSpPr>
          <p:grpSpPr>
            <a:xfrm>
              <a:off x="876131" y="1343702"/>
              <a:ext cx="806686" cy="426956"/>
              <a:chOff x="558720" y="1409520"/>
              <a:chExt cx="1808468" cy="979854"/>
            </a:xfrm>
          </p:grpSpPr>
          <p:cxnSp>
            <p:nvCxnSpPr>
              <p:cNvPr id="1369" name="直接连接符 1368">
                <a:extLst>
                  <a:ext uri="{FF2B5EF4-FFF2-40B4-BE49-F238E27FC236}">
                    <a16:creationId xmlns:a16="http://schemas.microsoft.com/office/drawing/2014/main" id="{0481972B-B377-01BA-B4FC-AE2A9B76999B}"/>
                  </a:ext>
                </a:extLst>
              </p:cNvPr>
              <p:cNvCxnSpPr/>
              <p:nvPr/>
            </p:nvCxnSpPr>
            <p:spPr>
              <a:xfrm>
                <a:off x="1071189" y="1409520"/>
                <a:ext cx="1295999" cy="0"/>
              </a:xfrm>
              <a:prstGeom prst="line">
                <a:avLst/>
              </a:prstGeom>
              <a:ln w="3175"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0" name="直接连接符 1369">
                <a:extLst>
                  <a:ext uri="{FF2B5EF4-FFF2-40B4-BE49-F238E27FC236}">
                    <a16:creationId xmlns:a16="http://schemas.microsoft.com/office/drawing/2014/main" id="{F927DFC2-1650-2960-4AD7-69FD37FF03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2587" y="1827970"/>
                <a:ext cx="0" cy="561404"/>
              </a:xfrm>
              <a:prstGeom prst="line">
                <a:avLst/>
              </a:prstGeom>
              <a:ln w="3175">
                <a:solidFill>
                  <a:srgbClr val="3AF4F8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1" name="直接连接符 1370">
                <a:extLst>
                  <a:ext uri="{FF2B5EF4-FFF2-40B4-BE49-F238E27FC236}">
                    <a16:creationId xmlns:a16="http://schemas.microsoft.com/office/drawing/2014/main" id="{4D597F1E-997F-CE9B-BDA3-59AC35B35E3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58720" y="1409520"/>
                <a:ext cx="511238" cy="426053"/>
              </a:xfrm>
              <a:prstGeom prst="line">
                <a:avLst/>
              </a:prstGeom>
              <a:ln w="3175">
                <a:solidFill>
                  <a:srgbClr val="3AF4F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68" name="椭圆 1367">
              <a:extLst>
                <a:ext uri="{FF2B5EF4-FFF2-40B4-BE49-F238E27FC236}">
                  <a16:creationId xmlns:a16="http://schemas.microsoft.com/office/drawing/2014/main" id="{9E472FE9-7083-3F80-17A1-E52D13F27041}"/>
                </a:ext>
              </a:extLst>
            </p:cNvPr>
            <p:cNvSpPr/>
            <p:nvPr/>
          </p:nvSpPr>
          <p:spPr>
            <a:xfrm>
              <a:off x="1680426" y="1326150"/>
              <a:ext cx="36000" cy="36000"/>
            </a:xfrm>
            <a:prstGeom prst="ellipse">
              <a:avLst/>
            </a:prstGeom>
            <a:noFill/>
            <a:ln w="3175">
              <a:solidFill>
                <a:srgbClr val="3AF4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840414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1713</TotalTime>
  <Words>593</Words>
  <Application>Microsoft Office PowerPoint</Application>
  <PresentationFormat>宽屏</PresentationFormat>
  <Paragraphs>159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阿里巴巴普惠体 2.0 65 Medium</vt:lpstr>
      <vt:lpstr>等线</vt:lpstr>
      <vt:lpstr>MiSans</vt:lpstr>
      <vt:lpstr>微软雅黑</vt:lpstr>
      <vt:lpstr>思源黑体 CN Light</vt:lpstr>
      <vt:lpstr>思源黑体 CN ExtraLight</vt:lpstr>
      <vt:lpstr>HarmonyOS Sans SC Light</vt:lpstr>
      <vt:lpstr>金山云技术体</vt:lpstr>
      <vt:lpstr>阿里巴巴普惠体 2.0 55 Regular</vt:lpstr>
      <vt:lpstr>Arial</vt:lpstr>
      <vt:lpstr>思源黑体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未来已来——Ai时代人工智能科技风ppt模板</dc:title>
  <dc:creator>PPT竞技场</dc:creator>
  <cp:keywords>51PPT模板网</cp:keywords>
  <dc:description>51PPT模板网，幻灯片演示模板及素材免费下载！_x000d_
51PPT模板网 唯一访问网址：www.51pptmoban.com</dc:description>
  <cp:lastModifiedBy>Power user</cp:lastModifiedBy>
  <cp:revision>172</cp:revision>
  <dcterms:created xsi:type="dcterms:W3CDTF">2023-03-15T02:29:02Z</dcterms:created>
  <dcterms:modified xsi:type="dcterms:W3CDTF">2023-05-29T14:25:48Z</dcterms:modified>
</cp:coreProperties>
</file>