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  <p:sldMasterId id="2147483673" r:id="rId2"/>
  </p:sldMasterIdLst>
  <p:notesMasterIdLst>
    <p:notesMasterId r:id="rId8"/>
  </p:notesMasterIdLst>
  <p:sldIdLst>
    <p:sldId id="269" r:id="rId3"/>
    <p:sldId id="434" r:id="rId4"/>
    <p:sldId id="440" r:id="rId5"/>
    <p:sldId id="437" r:id="rId6"/>
    <p:sldId id="3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8BFF"/>
    <a:srgbClr val="0069C0"/>
    <a:srgbClr val="00F2FD"/>
    <a:srgbClr val="219BFF"/>
    <a:srgbClr val="007370"/>
    <a:srgbClr val="018AFF"/>
    <a:srgbClr val="0151BC"/>
    <a:srgbClr val="00449E"/>
    <a:srgbClr val="003378"/>
    <a:srgbClr val="005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0" autoAdjust="0"/>
    <p:restoredTop sz="94947" autoAdjust="0"/>
  </p:normalViewPr>
  <p:slideViewPr>
    <p:cSldViewPr snapToGrid="0">
      <p:cViewPr>
        <p:scale>
          <a:sx n="66" d="100"/>
          <a:sy n="66" d="100"/>
        </p:scale>
        <p:origin x="1818" y="1110"/>
      </p:cViewPr>
      <p:guideLst>
        <p:guide pos="415"/>
        <p:guide pos="7265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FAC76-5C76-44B4-B67B-2651AA13CEEF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31F158-357E-4B12-801C-5CE45C4D0D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27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F158-357E-4B12-801C-5CE45C4D0D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79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31F158-357E-4B12-801C-5CE45C4D0D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24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C147443-8010-680D-BAF0-960C5D095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26092-1D5F-4EAA-BEF3-07EA489E4C8D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FB2AC6B-DAA3-5CF1-C0A1-ACA7917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09D1C7-AC76-D4C6-437F-54367FAF6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F14E-F58C-4C68-9736-F7457A4D6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18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矩形 914">
            <a:extLst>
              <a:ext uri="{FF2B5EF4-FFF2-40B4-BE49-F238E27FC236}">
                <a16:creationId xmlns:a16="http://schemas.microsoft.com/office/drawing/2014/main" id="{43E19F22-8208-22CA-A1ED-4CE221391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0000"/>
                </a:schemeClr>
              </a:gs>
              <a:gs pos="38000">
                <a:schemeClr val="tx1">
                  <a:alpha val="0"/>
                </a:schemeClr>
              </a:gs>
              <a:gs pos="62000">
                <a:schemeClr val="tx1">
                  <a:alpha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5891669-E56F-400D-4396-D7F27CEF047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676317" y="-1015399"/>
            <a:ext cx="6886183" cy="2705233"/>
          </a:xfrm>
          <a:custGeom>
            <a:avLst/>
            <a:gdLst>
              <a:gd name="T0" fmla="*/ 7637 w 31068"/>
              <a:gd name="T1" fmla="*/ 11954 h 12201"/>
              <a:gd name="T2" fmla="*/ 13148 w 31068"/>
              <a:gd name="T3" fmla="*/ 11803 h 12201"/>
              <a:gd name="T4" fmla="*/ 11399 w 31068"/>
              <a:gd name="T5" fmla="*/ 11684 h 12201"/>
              <a:gd name="T6" fmla="*/ 11061 w 31068"/>
              <a:gd name="T7" fmla="*/ 11570 h 12201"/>
              <a:gd name="T8" fmla="*/ 14748 w 31068"/>
              <a:gd name="T9" fmla="*/ 11484 h 12201"/>
              <a:gd name="T10" fmla="*/ 14254 w 31068"/>
              <a:gd name="T11" fmla="*/ 11374 h 12201"/>
              <a:gd name="T12" fmla="*/ 12067 w 31068"/>
              <a:gd name="T13" fmla="*/ 11275 h 12201"/>
              <a:gd name="T14" fmla="*/ 13311 w 31068"/>
              <a:gd name="T15" fmla="*/ 11243 h 12201"/>
              <a:gd name="T16" fmla="*/ 14446 w 31068"/>
              <a:gd name="T17" fmla="*/ 11149 h 12201"/>
              <a:gd name="T18" fmla="*/ 16605 w 31068"/>
              <a:gd name="T19" fmla="*/ 11037 h 12201"/>
              <a:gd name="T20" fmla="*/ 7898 w 31068"/>
              <a:gd name="T21" fmla="*/ 10914 h 12201"/>
              <a:gd name="T22" fmla="*/ 13603 w 31068"/>
              <a:gd name="T23" fmla="*/ 10815 h 12201"/>
              <a:gd name="T24" fmla="*/ 16591 w 31068"/>
              <a:gd name="T25" fmla="*/ 10811 h 12201"/>
              <a:gd name="T26" fmla="*/ 16011 w 31068"/>
              <a:gd name="T27" fmla="*/ 10660 h 12201"/>
              <a:gd name="T28" fmla="*/ 17873 w 31068"/>
              <a:gd name="T29" fmla="*/ 10582 h 12201"/>
              <a:gd name="T30" fmla="*/ 7559 w 31068"/>
              <a:gd name="T31" fmla="*/ 10576 h 12201"/>
              <a:gd name="T32" fmla="*/ 12672 w 31068"/>
              <a:gd name="T33" fmla="*/ 10535 h 12201"/>
              <a:gd name="T34" fmla="*/ 10717 w 31068"/>
              <a:gd name="T35" fmla="*/ 10425 h 12201"/>
              <a:gd name="T36" fmla="*/ 1951 w 31068"/>
              <a:gd name="T37" fmla="*/ 10333 h 12201"/>
              <a:gd name="T38" fmla="*/ 19283 w 31068"/>
              <a:gd name="T39" fmla="*/ 10094 h 12201"/>
              <a:gd name="T40" fmla="*/ 17297 w 31068"/>
              <a:gd name="T41" fmla="*/ 10015 h 12201"/>
              <a:gd name="T42" fmla="*/ 19147 w 31068"/>
              <a:gd name="T43" fmla="*/ 9923 h 12201"/>
              <a:gd name="T44" fmla="*/ 3445 w 31068"/>
              <a:gd name="T45" fmla="*/ 10001 h 12201"/>
              <a:gd name="T46" fmla="*/ 19317 w 31068"/>
              <a:gd name="T47" fmla="*/ 9688 h 12201"/>
              <a:gd name="T48" fmla="*/ 21044 w 31068"/>
              <a:gd name="T49" fmla="*/ 9606 h 12201"/>
              <a:gd name="T50" fmla="*/ 20835 w 31068"/>
              <a:gd name="T51" fmla="*/ 9457 h 12201"/>
              <a:gd name="T52" fmla="*/ 11890 w 31068"/>
              <a:gd name="T53" fmla="*/ 9342 h 12201"/>
              <a:gd name="T54" fmla="*/ 15168 w 31068"/>
              <a:gd name="T55" fmla="*/ 9446 h 12201"/>
              <a:gd name="T56" fmla="*/ 1868 w 31068"/>
              <a:gd name="T57" fmla="*/ 9504 h 12201"/>
              <a:gd name="T58" fmla="*/ 22438 w 31068"/>
              <a:gd name="T59" fmla="*/ 9064 h 12201"/>
              <a:gd name="T60" fmla="*/ 18984 w 31068"/>
              <a:gd name="T61" fmla="*/ 9155 h 12201"/>
              <a:gd name="T62" fmla="*/ 2757 w 31068"/>
              <a:gd name="T63" fmla="*/ 9141 h 12201"/>
              <a:gd name="T64" fmla="*/ 19109 w 31068"/>
              <a:gd name="T65" fmla="*/ 8980 h 12201"/>
              <a:gd name="T66" fmla="*/ 15307 w 31068"/>
              <a:gd name="T67" fmla="*/ 9966 h 12201"/>
              <a:gd name="T68" fmla="*/ 3012 w 31068"/>
              <a:gd name="T69" fmla="*/ 8650 h 12201"/>
              <a:gd name="T70" fmla="*/ 23016 w 31068"/>
              <a:gd name="T71" fmla="*/ 8522 h 12201"/>
              <a:gd name="T72" fmla="*/ 21475 w 31068"/>
              <a:gd name="T73" fmla="*/ 8436 h 12201"/>
              <a:gd name="T74" fmla="*/ 24414 w 31068"/>
              <a:gd name="T75" fmla="*/ 8292 h 12201"/>
              <a:gd name="T76" fmla="*/ 20383 w 31068"/>
              <a:gd name="T77" fmla="*/ 8225 h 12201"/>
              <a:gd name="T78" fmla="*/ 24963 w 31068"/>
              <a:gd name="T79" fmla="*/ 8077 h 12201"/>
              <a:gd name="T80" fmla="*/ 23921 w 31068"/>
              <a:gd name="T81" fmla="*/ 7946 h 12201"/>
              <a:gd name="T82" fmla="*/ 21008 w 31068"/>
              <a:gd name="T83" fmla="*/ 7895 h 12201"/>
              <a:gd name="T84" fmla="*/ 503 w 31068"/>
              <a:gd name="T85" fmla="*/ 7796 h 12201"/>
              <a:gd name="T86" fmla="*/ 23691 w 31068"/>
              <a:gd name="T87" fmla="*/ 7631 h 12201"/>
              <a:gd name="T88" fmla="*/ 24 w 31068"/>
              <a:gd name="T89" fmla="*/ 7649 h 12201"/>
              <a:gd name="T90" fmla="*/ 22761 w 31068"/>
              <a:gd name="T91" fmla="*/ 7352 h 12201"/>
              <a:gd name="T92" fmla="*/ 23882 w 31068"/>
              <a:gd name="T93" fmla="*/ 7227 h 12201"/>
              <a:gd name="T94" fmla="*/ 19503 w 31068"/>
              <a:gd name="T95" fmla="*/ 7354 h 12201"/>
              <a:gd name="T96" fmla="*/ 22093 w 31068"/>
              <a:gd name="T97" fmla="*/ 6963 h 12201"/>
              <a:gd name="T98" fmla="*/ 23455 w 31068"/>
              <a:gd name="T99" fmla="*/ 6852 h 12201"/>
              <a:gd name="T100" fmla="*/ 26390 w 31068"/>
              <a:gd name="T101" fmla="*/ 6599 h 12201"/>
              <a:gd name="T102" fmla="*/ 28822 w 31068"/>
              <a:gd name="T103" fmla="*/ 6452 h 12201"/>
              <a:gd name="T104" fmla="*/ 1899 w 31068"/>
              <a:gd name="T105" fmla="*/ 6656 h 12201"/>
              <a:gd name="T106" fmla="*/ 23548 w 31068"/>
              <a:gd name="T107" fmla="*/ 6278 h 12201"/>
              <a:gd name="T108" fmla="*/ 3185 w 31068"/>
              <a:gd name="T109" fmla="*/ 6115 h 12201"/>
              <a:gd name="T110" fmla="*/ 350 w 31068"/>
              <a:gd name="T111" fmla="*/ 6110 h 12201"/>
              <a:gd name="T112" fmla="*/ 27330 w 31068"/>
              <a:gd name="T113" fmla="*/ 5582 h 12201"/>
              <a:gd name="T114" fmla="*/ 24612 w 31068"/>
              <a:gd name="T115" fmla="*/ 5296 h 12201"/>
              <a:gd name="T116" fmla="*/ 26405 w 31068"/>
              <a:gd name="T117" fmla="*/ 4925 h 12201"/>
              <a:gd name="T118" fmla="*/ 21052 w 31068"/>
              <a:gd name="T119" fmla="*/ 4656 h 12201"/>
              <a:gd name="T120" fmla="*/ 30599 w 31068"/>
              <a:gd name="T121" fmla="*/ 3849 h 12201"/>
              <a:gd name="T122" fmla="*/ 19507 w 31068"/>
              <a:gd name="T123" fmla="*/ 3071 h 12201"/>
              <a:gd name="T124" fmla="*/ 19965 w 31068"/>
              <a:gd name="T125" fmla="*/ 1768 h 1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068" h="12201">
                <a:moveTo>
                  <a:pt x="8804" y="12184"/>
                </a:moveTo>
                <a:cubicBezTo>
                  <a:pt x="8819" y="12186"/>
                  <a:pt x="8808" y="12191"/>
                  <a:pt x="8780" y="12196"/>
                </a:cubicBezTo>
                <a:cubicBezTo>
                  <a:pt x="8751" y="12200"/>
                  <a:pt x="8722" y="12201"/>
                  <a:pt x="8693" y="12199"/>
                </a:cubicBezTo>
                <a:cubicBezTo>
                  <a:pt x="8675" y="12199"/>
                  <a:pt x="8683" y="12193"/>
                  <a:pt x="8711" y="12188"/>
                </a:cubicBezTo>
                <a:cubicBezTo>
                  <a:pt x="8742" y="12183"/>
                  <a:pt x="8773" y="12182"/>
                  <a:pt x="8804" y="12184"/>
                </a:cubicBezTo>
                <a:close/>
                <a:moveTo>
                  <a:pt x="9592" y="12148"/>
                </a:moveTo>
                <a:cubicBezTo>
                  <a:pt x="9612" y="12148"/>
                  <a:pt x="9599" y="12156"/>
                  <a:pt x="9561" y="12162"/>
                </a:cubicBezTo>
                <a:cubicBezTo>
                  <a:pt x="9533" y="12167"/>
                  <a:pt x="9504" y="12169"/>
                  <a:pt x="9476" y="12167"/>
                </a:cubicBezTo>
                <a:cubicBezTo>
                  <a:pt x="9456" y="12165"/>
                  <a:pt x="9469" y="12159"/>
                  <a:pt x="9506" y="12153"/>
                </a:cubicBezTo>
                <a:cubicBezTo>
                  <a:pt x="9535" y="12148"/>
                  <a:pt x="9564" y="12147"/>
                  <a:pt x="9592" y="12148"/>
                </a:cubicBezTo>
                <a:close/>
                <a:moveTo>
                  <a:pt x="10492" y="12144"/>
                </a:moveTo>
                <a:cubicBezTo>
                  <a:pt x="10503" y="12144"/>
                  <a:pt x="10495" y="12149"/>
                  <a:pt x="10467" y="12155"/>
                </a:cubicBezTo>
                <a:cubicBezTo>
                  <a:pt x="10442" y="12160"/>
                  <a:pt x="10417" y="12162"/>
                  <a:pt x="10391" y="12162"/>
                </a:cubicBezTo>
                <a:cubicBezTo>
                  <a:pt x="10376" y="12162"/>
                  <a:pt x="10387" y="12155"/>
                  <a:pt x="10418" y="12149"/>
                </a:cubicBezTo>
                <a:cubicBezTo>
                  <a:pt x="10442" y="12144"/>
                  <a:pt x="10467" y="12142"/>
                  <a:pt x="10492" y="12144"/>
                </a:cubicBezTo>
                <a:close/>
                <a:moveTo>
                  <a:pt x="8554" y="12135"/>
                </a:moveTo>
                <a:cubicBezTo>
                  <a:pt x="8578" y="12138"/>
                  <a:pt x="8566" y="12144"/>
                  <a:pt x="8524" y="12150"/>
                </a:cubicBezTo>
                <a:cubicBezTo>
                  <a:pt x="8492" y="12154"/>
                  <a:pt x="8460" y="12155"/>
                  <a:pt x="8428" y="12153"/>
                </a:cubicBezTo>
                <a:cubicBezTo>
                  <a:pt x="8403" y="12149"/>
                  <a:pt x="8416" y="12144"/>
                  <a:pt x="8457" y="12138"/>
                </a:cubicBezTo>
                <a:cubicBezTo>
                  <a:pt x="8489" y="12134"/>
                  <a:pt x="8522" y="12133"/>
                  <a:pt x="8554" y="12135"/>
                </a:cubicBezTo>
                <a:close/>
                <a:moveTo>
                  <a:pt x="9372" y="12105"/>
                </a:moveTo>
                <a:cubicBezTo>
                  <a:pt x="9392" y="12109"/>
                  <a:pt x="9372" y="12117"/>
                  <a:pt x="9329" y="12123"/>
                </a:cubicBezTo>
                <a:cubicBezTo>
                  <a:pt x="9293" y="12129"/>
                  <a:pt x="9257" y="12130"/>
                  <a:pt x="9220" y="12128"/>
                </a:cubicBezTo>
                <a:cubicBezTo>
                  <a:pt x="9202" y="12125"/>
                  <a:pt x="9218" y="12117"/>
                  <a:pt x="9256" y="12111"/>
                </a:cubicBezTo>
                <a:cubicBezTo>
                  <a:pt x="9295" y="12105"/>
                  <a:pt x="9334" y="12103"/>
                  <a:pt x="9372" y="12105"/>
                </a:cubicBezTo>
                <a:close/>
                <a:moveTo>
                  <a:pt x="10334" y="12103"/>
                </a:moveTo>
                <a:cubicBezTo>
                  <a:pt x="10348" y="12106"/>
                  <a:pt x="10327" y="12113"/>
                  <a:pt x="10293" y="12120"/>
                </a:cubicBezTo>
                <a:cubicBezTo>
                  <a:pt x="10262" y="12125"/>
                  <a:pt x="10230" y="12127"/>
                  <a:pt x="10198" y="12126"/>
                </a:cubicBezTo>
                <a:cubicBezTo>
                  <a:pt x="10182" y="12126"/>
                  <a:pt x="10198" y="12117"/>
                  <a:pt x="10232" y="12110"/>
                </a:cubicBezTo>
                <a:cubicBezTo>
                  <a:pt x="10266" y="12104"/>
                  <a:pt x="10300" y="12102"/>
                  <a:pt x="10334" y="12103"/>
                </a:cubicBezTo>
                <a:close/>
                <a:moveTo>
                  <a:pt x="11137" y="12095"/>
                </a:moveTo>
                <a:cubicBezTo>
                  <a:pt x="11148" y="12097"/>
                  <a:pt x="11135" y="12102"/>
                  <a:pt x="11104" y="12107"/>
                </a:cubicBezTo>
                <a:cubicBezTo>
                  <a:pt x="11082" y="12113"/>
                  <a:pt x="11059" y="12115"/>
                  <a:pt x="11036" y="12113"/>
                </a:cubicBezTo>
                <a:cubicBezTo>
                  <a:pt x="11024" y="12111"/>
                  <a:pt x="11038" y="12106"/>
                  <a:pt x="11069" y="12101"/>
                </a:cubicBezTo>
                <a:cubicBezTo>
                  <a:pt x="11091" y="12095"/>
                  <a:pt x="11114" y="12093"/>
                  <a:pt x="11137" y="12095"/>
                </a:cubicBezTo>
                <a:close/>
                <a:moveTo>
                  <a:pt x="7181" y="12085"/>
                </a:moveTo>
                <a:cubicBezTo>
                  <a:pt x="7215" y="12081"/>
                  <a:pt x="7250" y="12081"/>
                  <a:pt x="7285" y="12085"/>
                </a:cubicBezTo>
                <a:cubicBezTo>
                  <a:pt x="7315" y="12089"/>
                  <a:pt x="7307" y="12094"/>
                  <a:pt x="7267" y="12098"/>
                </a:cubicBezTo>
                <a:cubicBezTo>
                  <a:pt x="7230" y="12102"/>
                  <a:pt x="7192" y="12102"/>
                  <a:pt x="7154" y="12098"/>
                </a:cubicBezTo>
                <a:cubicBezTo>
                  <a:pt x="7127" y="12094"/>
                  <a:pt x="7138" y="12088"/>
                  <a:pt x="7181" y="12085"/>
                </a:cubicBezTo>
                <a:close/>
                <a:moveTo>
                  <a:pt x="8258" y="12080"/>
                </a:moveTo>
                <a:cubicBezTo>
                  <a:pt x="8288" y="12083"/>
                  <a:pt x="8275" y="12092"/>
                  <a:pt x="8231" y="12097"/>
                </a:cubicBezTo>
                <a:cubicBezTo>
                  <a:pt x="8189" y="12102"/>
                  <a:pt x="8147" y="12104"/>
                  <a:pt x="8105" y="12101"/>
                </a:cubicBezTo>
                <a:cubicBezTo>
                  <a:pt x="8078" y="12097"/>
                  <a:pt x="8090" y="12089"/>
                  <a:pt x="8129" y="12084"/>
                </a:cubicBezTo>
                <a:cubicBezTo>
                  <a:pt x="8172" y="12079"/>
                  <a:pt x="8215" y="12077"/>
                  <a:pt x="8258" y="12080"/>
                </a:cubicBezTo>
                <a:close/>
                <a:moveTo>
                  <a:pt x="10136" y="12063"/>
                </a:moveTo>
                <a:cubicBezTo>
                  <a:pt x="10158" y="12066"/>
                  <a:pt x="10142" y="12074"/>
                  <a:pt x="10093" y="12082"/>
                </a:cubicBezTo>
                <a:cubicBezTo>
                  <a:pt x="10058" y="12089"/>
                  <a:pt x="10022" y="12091"/>
                  <a:pt x="9986" y="12089"/>
                </a:cubicBezTo>
                <a:cubicBezTo>
                  <a:pt x="9964" y="12087"/>
                  <a:pt x="9980" y="12080"/>
                  <a:pt x="10029" y="12071"/>
                </a:cubicBezTo>
                <a:cubicBezTo>
                  <a:pt x="10064" y="12064"/>
                  <a:pt x="10100" y="12061"/>
                  <a:pt x="10136" y="12063"/>
                </a:cubicBezTo>
                <a:close/>
                <a:moveTo>
                  <a:pt x="10987" y="12056"/>
                </a:moveTo>
                <a:cubicBezTo>
                  <a:pt x="11004" y="12056"/>
                  <a:pt x="10987" y="12066"/>
                  <a:pt x="10951" y="12073"/>
                </a:cubicBezTo>
                <a:cubicBezTo>
                  <a:pt x="10921" y="12079"/>
                  <a:pt x="10891" y="12082"/>
                  <a:pt x="10860" y="12081"/>
                </a:cubicBezTo>
                <a:cubicBezTo>
                  <a:pt x="10842" y="12080"/>
                  <a:pt x="10859" y="12071"/>
                  <a:pt x="10896" y="12065"/>
                </a:cubicBezTo>
                <a:cubicBezTo>
                  <a:pt x="10926" y="12059"/>
                  <a:pt x="10956" y="12056"/>
                  <a:pt x="10987" y="12056"/>
                </a:cubicBezTo>
                <a:close/>
                <a:moveTo>
                  <a:pt x="9145" y="12056"/>
                </a:moveTo>
                <a:cubicBezTo>
                  <a:pt x="9173" y="12060"/>
                  <a:pt x="9158" y="12068"/>
                  <a:pt x="9106" y="12075"/>
                </a:cubicBezTo>
                <a:cubicBezTo>
                  <a:pt x="9065" y="12082"/>
                  <a:pt x="9023" y="12084"/>
                  <a:pt x="8981" y="12081"/>
                </a:cubicBezTo>
                <a:cubicBezTo>
                  <a:pt x="8950" y="12078"/>
                  <a:pt x="8963" y="12071"/>
                  <a:pt x="9013" y="12063"/>
                </a:cubicBezTo>
                <a:cubicBezTo>
                  <a:pt x="9057" y="12055"/>
                  <a:pt x="9101" y="12053"/>
                  <a:pt x="9145" y="12056"/>
                </a:cubicBezTo>
                <a:close/>
                <a:moveTo>
                  <a:pt x="11721" y="12042"/>
                </a:moveTo>
                <a:cubicBezTo>
                  <a:pt x="11734" y="12042"/>
                  <a:pt x="11721" y="12049"/>
                  <a:pt x="11695" y="12054"/>
                </a:cubicBezTo>
                <a:cubicBezTo>
                  <a:pt x="11673" y="12060"/>
                  <a:pt x="11651" y="12062"/>
                  <a:pt x="11629" y="12061"/>
                </a:cubicBezTo>
                <a:cubicBezTo>
                  <a:pt x="11619" y="12061"/>
                  <a:pt x="11632" y="12054"/>
                  <a:pt x="11661" y="12049"/>
                </a:cubicBezTo>
                <a:cubicBezTo>
                  <a:pt x="11681" y="12044"/>
                  <a:pt x="11701" y="12042"/>
                  <a:pt x="11721" y="12042"/>
                </a:cubicBezTo>
                <a:close/>
                <a:moveTo>
                  <a:pt x="9932" y="12021"/>
                </a:moveTo>
                <a:cubicBezTo>
                  <a:pt x="9959" y="12023"/>
                  <a:pt x="9937" y="12034"/>
                  <a:pt x="9889" y="12043"/>
                </a:cubicBezTo>
                <a:cubicBezTo>
                  <a:pt x="9845" y="12050"/>
                  <a:pt x="9801" y="12053"/>
                  <a:pt x="9756" y="12052"/>
                </a:cubicBezTo>
                <a:cubicBezTo>
                  <a:pt x="9730" y="12049"/>
                  <a:pt x="9751" y="12037"/>
                  <a:pt x="9799" y="12029"/>
                </a:cubicBezTo>
                <a:cubicBezTo>
                  <a:pt x="9843" y="12022"/>
                  <a:pt x="9888" y="12019"/>
                  <a:pt x="9932" y="12021"/>
                </a:cubicBezTo>
                <a:close/>
                <a:moveTo>
                  <a:pt x="7831" y="12020"/>
                </a:moveTo>
                <a:cubicBezTo>
                  <a:pt x="7878" y="12015"/>
                  <a:pt x="7926" y="12015"/>
                  <a:pt x="7973" y="12020"/>
                </a:cubicBezTo>
                <a:cubicBezTo>
                  <a:pt x="8003" y="12025"/>
                  <a:pt x="7987" y="12032"/>
                  <a:pt x="7936" y="12038"/>
                </a:cubicBezTo>
                <a:lnTo>
                  <a:pt x="7897" y="12042"/>
                </a:lnTo>
                <a:lnTo>
                  <a:pt x="7857" y="12042"/>
                </a:lnTo>
                <a:cubicBezTo>
                  <a:pt x="7836" y="12042"/>
                  <a:pt x="7815" y="12041"/>
                  <a:pt x="7794" y="12038"/>
                </a:cubicBezTo>
                <a:cubicBezTo>
                  <a:pt x="7763" y="12034"/>
                  <a:pt x="7779" y="12025"/>
                  <a:pt x="7831" y="12020"/>
                </a:cubicBezTo>
                <a:close/>
                <a:moveTo>
                  <a:pt x="10847" y="12016"/>
                </a:moveTo>
                <a:cubicBezTo>
                  <a:pt x="10862" y="12019"/>
                  <a:pt x="10835" y="12030"/>
                  <a:pt x="10794" y="12037"/>
                </a:cubicBezTo>
                <a:cubicBezTo>
                  <a:pt x="10759" y="12043"/>
                  <a:pt x="10722" y="12046"/>
                  <a:pt x="10686" y="12045"/>
                </a:cubicBezTo>
                <a:cubicBezTo>
                  <a:pt x="10667" y="12043"/>
                  <a:pt x="10692" y="12032"/>
                  <a:pt x="10732" y="12025"/>
                </a:cubicBezTo>
                <a:cubicBezTo>
                  <a:pt x="10770" y="12017"/>
                  <a:pt x="10809" y="12014"/>
                  <a:pt x="10847" y="12016"/>
                </a:cubicBezTo>
                <a:close/>
                <a:moveTo>
                  <a:pt x="6810" y="12010"/>
                </a:moveTo>
                <a:cubicBezTo>
                  <a:pt x="6854" y="12006"/>
                  <a:pt x="6898" y="12007"/>
                  <a:pt x="6942" y="12012"/>
                </a:cubicBezTo>
                <a:cubicBezTo>
                  <a:pt x="6970" y="12017"/>
                  <a:pt x="6962" y="12022"/>
                  <a:pt x="6921" y="12026"/>
                </a:cubicBezTo>
                <a:cubicBezTo>
                  <a:pt x="6877" y="12030"/>
                  <a:pt x="6833" y="12029"/>
                  <a:pt x="6789" y="12023"/>
                </a:cubicBezTo>
                <a:cubicBezTo>
                  <a:pt x="6761" y="12019"/>
                  <a:pt x="6769" y="12013"/>
                  <a:pt x="6810" y="12010"/>
                </a:cubicBezTo>
                <a:close/>
                <a:moveTo>
                  <a:pt x="8889" y="12005"/>
                </a:moveTo>
                <a:cubicBezTo>
                  <a:pt x="8915" y="12009"/>
                  <a:pt x="8892" y="12020"/>
                  <a:pt x="8843" y="12027"/>
                </a:cubicBezTo>
                <a:cubicBezTo>
                  <a:pt x="8793" y="12034"/>
                  <a:pt x="8742" y="12036"/>
                  <a:pt x="8691" y="12033"/>
                </a:cubicBezTo>
                <a:cubicBezTo>
                  <a:pt x="8664" y="12028"/>
                  <a:pt x="8687" y="12017"/>
                  <a:pt x="8737" y="12010"/>
                </a:cubicBezTo>
                <a:cubicBezTo>
                  <a:pt x="8787" y="12004"/>
                  <a:pt x="8838" y="12002"/>
                  <a:pt x="8889" y="12005"/>
                </a:cubicBezTo>
                <a:close/>
                <a:moveTo>
                  <a:pt x="11605" y="12003"/>
                </a:moveTo>
                <a:cubicBezTo>
                  <a:pt x="11620" y="12005"/>
                  <a:pt x="11602" y="12013"/>
                  <a:pt x="11566" y="12020"/>
                </a:cubicBezTo>
                <a:cubicBezTo>
                  <a:pt x="11538" y="12026"/>
                  <a:pt x="11509" y="12029"/>
                  <a:pt x="11480" y="12028"/>
                </a:cubicBezTo>
                <a:cubicBezTo>
                  <a:pt x="11465" y="12026"/>
                  <a:pt x="11484" y="12018"/>
                  <a:pt x="11519" y="12011"/>
                </a:cubicBezTo>
                <a:cubicBezTo>
                  <a:pt x="11548" y="12005"/>
                  <a:pt x="11577" y="12003"/>
                  <a:pt x="11605" y="12003"/>
                </a:cubicBezTo>
                <a:close/>
                <a:moveTo>
                  <a:pt x="12277" y="11987"/>
                </a:moveTo>
                <a:cubicBezTo>
                  <a:pt x="12289" y="11988"/>
                  <a:pt x="12277" y="11993"/>
                  <a:pt x="12251" y="11999"/>
                </a:cubicBezTo>
                <a:cubicBezTo>
                  <a:pt x="12231" y="12004"/>
                  <a:pt x="12210" y="12006"/>
                  <a:pt x="12189" y="12006"/>
                </a:cubicBezTo>
                <a:cubicBezTo>
                  <a:pt x="12180" y="12006"/>
                  <a:pt x="12193" y="11999"/>
                  <a:pt x="12221" y="11993"/>
                </a:cubicBezTo>
                <a:cubicBezTo>
                  <a:pt x="12239" y="11988"/>
                  <a:pt x="12258" y="11986"/>
                  <a:pt x="12277" y="11987"/>
                </a:cubicBezTo>
                <a:close/>
                <a:moveTo>
                  <a:pt x="10665" y="11976"/>
                </a:moveTo>
                <a:cubicBezTo>
                  <a:pt x="10683" y="11979"/>
                  <a:pt x="10658" y="11988"/>
                  <a:pt x="10606" y="11998"/>
                </a:cubicBezTo>
                <a:cubicBezTo>
                  <a:pt x="10582" y="12002"/>
                  <a:pt x="10557" y="12005"/>
                  <a:pt x="10533" y="12007"/>
                </a:cubicBezTo>
                <a:cubicBezTo>
                  <a:pt x="10515" y="12009"/>
                  <a:pt x="10498" y="12009"/>
                  <a:pt x="10481" y="12007"/>
                </a:cubicBezTo>
                <a:cubicBezTo>
                  <a:pt x="10458" y="12004"/>
                  <a:pt x="10485" y="11993"/>
                  <a:pt x="10542" y="11983"/>
                </a:cubicBezTo>
                <a:cubicBezTo>
                  <a:pt x="10583" y="11975"/>
                  <a:pt x="10624" y="11972"/>
                  <a:pt x="10665" y="11976"/>
                </a:cubicBezTo>
                <a:close/>
                <a:moveTo>
                  <a:pt x="9731" y="11972"/>
                </a:moveTo>
                <a:cubicBezTo>
                  <a:pt x="9762" y="11976"/>
                  <a:pt x="9742" y="11986"/>
                  <a:pt x="9680" y="11996"/>
                </a:cubicBezTo>
                <a:cubicBezTo>
                  <a:pt x="9632" y="12005"/>
                  <a:pt x="9583" y="12008"/>
                  <a:pt x="9534" y="12005"/>
                </a:cubicBezTo>
                <a:cubicBezTo>
                  <a:pt x="9500" y="12001"/>
                  <a:pt x="9517" y="11991"/>
                  <a:pt x="9577" y="11981"/>
                </a:cubicBezTo>
                <a:cubicBezTo>
                  <a:pt x="9628" y="11971"/>
                  <a:pt x="9680" y="11968"/>
                  <a:pt x="9731" y="11972"/>
                </a:cubicBezTo>
                <a:close/>
                <a:moveTo>
                  <a:pt x="11473" y="11966"/>
                </a:moveTo>
                <a:cubicBezTo>
                  <a:pt x="11487" y="11968"/>
                  <a:pt x="11463" y="11979"/>
                  <a:pt x="11424" y="11987"/>
                </a:cubicBezTo>
                <a:cubicBezTo>
                  <a:pt x="11388" y="11994"/>
                  <a:pt x="11351" y="11998"/>
                  <a:pt x="11315" y="11997"/>
                </a:cubicBezTo>
                <a:cubicBezTo>
                  <a:pt x="11299" y="11994"/>
                  <a:pt x="11324" y="11984"/>
                  <a:pt x="11363" y="11976"/>
                </a:cubicBezTo>
                <a:cubicBezTo>
                  <a:pt x="11399" y="11968"/>
                  <a:pt x="11436" y="11965"/>
                  <a:pt x="11473" y="11966"/>
                </a:cubicBezTo>
                <a:close/>
                <a:moveTo>
                  <a:pt x="7477" y="11954"/>
                </a:moveTo>
                <a:cubicBezTo>
                  <a:pt x="7530" y="11947"/>
                  <a:pt x="7584" y="11947"/>
                  <a:pt x="7637" y="11954"/>
                </a:cubicBezTo>
                <a:cubicBezTo>
                  <a:pt x="7670" y="11960"/>
                  <a:pt x="7658" y="11967"/>
                  <a:pt x="7604" y="11973"/>
                </a:cubicBezTo>
                <a:cubicBezTo>
                  <a:pt x="7551" y="11980"/>
                  <a:pt x="7497" y="11980"/>
                  <a:pt x="7443" y="11974"/>
                </a:cubicBezTo>
                <a:cubicBezTo>
                  <a:pt x="7402" y="11967"/>
                  <a:pt x="7416" y="11960"/>
                  <a:pt x="7477" y="11954"/>
                </a:cubicBezTo>
                <a:close/>
                <a:moveTo>
                  <a:pt x="12189" y="11949"/>
                </a:moveTo>
                <a:cubicBezTo>
                  <a:pt x="12202" y="11951"/>
                  <a:pt x="12183" y="11958"/>
                  <a:pt x="12149" y="11966"/>
                </a:cubicBezTo>
                <a:cubicBezTo>
                  <a:pt x="12124" y="11972"/>
                  <a:pt x="12097" y="11975"/>
                  <a:pt x="12071" y="11974"/>
                </a:cubicBezTo>
                <a:cubicBezTo>
                  <a:pt x="12055" y="11973"/>
                  <a:pt x="12074" y="11964"/>
                  <a:pt x="12110" y="11958"/>
                </a:cubicBezTo>
                <a:cubicBezTo>
                  <a:pt x="12136" y="11952"/>
                  <a:pt x="12162" y="11948"/>
                  <a:pt x="12189" y="11949"/>
                </a:cubicBezTo>
                <a:close/>
                <a:moveTo>
                  <a:pt x="8630" y="11946"/>
                </a:moveTo>
                <a:cubicBezTo>
                  <a:pt x="8662" y="11952"/>
                  <a:pt x="8641" y="11962"/>
                  <a:pt x="8579" y="11970"/>
                </a:cubicBezTo>
                <a:cubicBezTo>
                  <a:pt x="8548" y="11974"/>
                  <a:pt x="8516" y="11977"/>
                  <a:pt x="8487" y="11978"/>
                </a:cubicBezTo>
                <a:cubicBezTo>
                  <a:pt x="8462" y="11979"/>
                  <a:pt x="8437" y="11978"/>
                  <a:pt x="8412" y="11975"/>
                </a:cubicBezTo>
                <a:cubicBezTo>
                  <a:pt x="8375" y="11969"/>
                  <a:pt x="8392" y="11959"/>
                  <a:pt x="8455" y="11951"/>
                </a:cubicBezTo>
                <a:cubicBezTo>
                  <a:pt x="8513" y="11942"/>
                  <a:pt x="8571" y="11941"/>
                  <a:pt x="8630" y="11946"/>
                </a:cubicBezTo>
                <a:close/>
                <a:moveTo>
                  <a:pt x="10498" y="11927"/>
                </a:moveTo>
                <a:cubicBezTo>
                  <a:pt x="10521" y="11931"/>
                  <a:pt x="10492" y="11944"/>
                  <a:pt x="10440" y="11953"/>
                </a:cubicBezTo>
                <a:cubicBezTo>
                  <a:pt x="10389" y="11963"/>
                  <a:pt x="10338" y="11967"/>
                  <a:pt x="10287" y="11965"/>
                </a:cubicBezTo>
                <a:cubicBezTo>
                  <a:pt x="10261" y="11961"/>
                  <a:pt x="10287" y="11949"/>
                  <a:pt x="10338" y="11939"/>
                </a:cubicBezTo>
                <a:cubicBezTo>
                  <a:pt x="10391" y="11928"/>
                  <a:pt x="10444" y="11924"/>
                  <a:pt x="10498" y="11927"/>
                </a:cubicBezTo>
                <a:close/>
                <a:moveTo>
                  <a:pt x="11341" y="11924"/>
                </a:moveTo>
                <a:cubicBezTo>
                  <a:pt x="11359" y="11928"/>
                  <a:pt x="11339" y="11937"/>
                  <a:pt x="11290" y="11947"/>
                </a:cubicBezTo>
                <a:cubicBezTo>
                  <a:pt x="11249" y="11956"/>
                  <a:pt x="11207" y="11960"/>
                  <a:pt x="11165" y="11958"/>
                </a:cubicBezTo>
                <a:cubicBezTo>
                  <a:pt x="11142" y="11955"/>
                  <a:pt x="11165" y="11945"/>
                  <a:pt x="11218" y="11935"/>
                </a:cubicBezTo>
                <a:cubicBezTo>
                  <a:pt x="11258" y="11925"/>
                  <a:pt x="11300" y="11922"/>
                  <a:pt x="11341" y="11924"/>
                </a:cubicBezTo>
                <a:close/>
                <a:moveTo>
                  <a:pt x="6367" y="11920"/>
                </a:moveTo>
                <a:cubicBezTo>
                  <a:pt x="6420" y="11917"/>
                  <a:pt x="6473" y="11919"/>
                  <a:pt x="6526" y="11925"/>
                </a:cubicBezTo>
                <a:cubicBezTo>
                  <a:pt x="6554" y="11931"/>
                  <a:pt x="6541" y="11942"/>
                  <a:pt x="6499" y="11942"/>
                </a:cubicBezTo>
                <a:cubicBezTo>
                  <a:pt x="6450" y="11944"/>
                  <a:pt x="6401" y="11942"/>
                  <a:pt x="6352" y="11937"/>
                </a:cubicBezTo>
                <a:cubicBezTo>
                  <a:pt x="6336" y="11934"/>
                  <a:pt x="6329" y="11931"/>
                  <a:pt x="6332" y="11927"/>
                </a:cubicBezTo>
                <a:cubicBezTo>
                  <a:pt x="6343" y="11922"/>
                  <a:pt x="6355" y="11919"/>
                  <a:pt x="6367" y="11920"/>
                </a:cubicBezTo>
                <a:close/>
                <a:moveTo>
                  <a:pt x="9489" y="11919"/>
                </a:moveTo>
                <a:cubicBezTo>
                  <a:pt x="9518" y="11924"/>
                  <a:pt x="9492" y="11937"/>
                  <a:pt x="9434" y="11947"/>
                </a:cubicBezTo>
                <a:cubicBezTo>
                  <a:pt x="9376" y="11956"/>
                  <a:pt x="9318" y="11959"/>
                  <a:pt x="9259" y="11956"/>
                </a:cubicBezTo>
                <a:cubicBezTo>
                  <a:pt x="9226" y="11951"/>
                  <a:pt x="9248" y="11938"/>
                  <a:pt x="9306" y="11929"/>
                </a:cubicBezTo>
                <a:cubicBezTo>
                  <a:pt x="9366" y="11919"/>
                  <a:pt x="9427" y="11916"/>
                  <a:pt x="9489" y="11919"/>
                </a:cubicBezTo>
                <a:close/>
                <a:moveTo>
                  <a:pt x="12072" y="11912"/>
                </a:moveTo>
                <a:cubicBezTo>
                  <a:pt x="12089" y="11914"/>
                  <a:pt x="12067" y="11924"/>
                  <a:pt x="12029" y="11932"/>
                </a:cubicBezTo>
                <a:cubicBezTo>
                  <a:pt x="11995" y="11940"/>
                  <a:pt x="11960" y="11944"/>
                  <a:pt x="11925" y="11944"/>
                </a:cubicBezTo>
                <a:cubicBezTo>
                  <a:pt x="11910" y="11944"/>
                  <a:pt x="11932" y="11931"/>
                  <a:pt x="11968" y="11924"/>
                </a:cubicBezTo>
                <a:cubicBezTo>
                  <a:pt x="12002" y="11916"/>
                  <a:pt x="12037" y="11912"/>
                  <a:pt x="12072" y="11912"/>
                </a:cubicBezTo>
                <a:close/>
                <a:moveTo>
                  <a:pt x="12711" y="11899"/>
                </a:moveTo>
                <a:cubicBezTo>
                  <a:pt x="12722" y="11899"/>
                  <a:pt x="12704" y="11908"/>
                  <a:pt x="12678" y="11914"/>
                </a:cubicBezTo>
                <a:cubicBezTo>
                  <a:pt x="12654" y="11919"/>
                  <a:pt x="12631" y="11922"/>
                  <a:pt x="12606" y="11923"/>
                </a:cubicBezTo>
                <a:cubicBezTo>
                  <a:pt x="12594" y="11923"/>
                  <a:pt x="12606" y="11915"/>
                  <a:pt x="12635" y="11909"/>
                </a:cubicBezTo>
                <a:cubicBezTo>
                  <a:pt x="12660" y="11903"/>
                  <a:pt x="12686" y="11899"/>
                  <a:pt x="12711" y="11899"/>
                </a:cubicBezTo>
                <a:close/>
                <a:moveTo>
                  <a:pt x="8142" y="11886"/>
                </a:moveTo>
                <a:cubicBezTo>
                  <a:pt x="8202" y="11878"/>
                  <a:pt x="8264" y="11878"/>
                  <a:pt x="8324" y="11886"/>
                </a:cubicBezTo>
                <a:cubicBezTo>
                  <a:pt x="8358" y="11893"/>
                  <a:pt x="8337" y="11902"/>
                  <a:pt x="8271" y="11911"/>
                </a:cubicBezTo>
                <a:cubicBezTo>
                  <a:pt x="8210" y="11919"/>
                  <a:pt x="8148" y="11920"/>
                  <a:pt x="8087" y="11912"/>
                </a:cubicBezTo>
                <a:cubicBezTo>
                  <a:pt x="8046" y="11905"/>
                  <a:pt x="8069" y="11894"/>
                  <a:pt x="8142" y="11886"/>
                </a:cubicBezTo>
                <a:close/>
                <a:moveTo>
                  <a:pt x="11125" y="11882"/>
                </a:moveTo>
                <a:cubicBezTo>
                  <a:pt x="11145" y="11880"/>
                  <a:pt x="11165" y="11880"/>
                  <a:pt x="11185" y="11882"/>
                </a:cubicBezTo>
                <a:cubicBezTo>
                  <a:pt x="11205" y="11887"/>
                  <a:pt x="11179" y="11899"/>
                  <a:pt x="11129" y="11909"/>
                </a:cubicBezTo>
                <a:cubicBezTo>
                  <a:pt x="11080" y="11919"/>
                  <a:pt x="11030" y="11923"/>
                  <a:pt x="10980" y="11921"/>
                </a:cubicBezTo>
                <a:cubicBezTo>
                  <a:pt x="10955" y="11918"/>
                  <a:pt x="10983" y="11905"/>
                  <a:pt x="11039" y="11894"/>
                </a:cubicBezTo>
                <a:cubicBezTo>
                  <a:pt x="11067" y="11889"/>
                  <a:pt x="11096" y="11885"/>
                  <a:pt x="11125" y="11882"/>
                </a:cubicBezTo>
                <a:close/>
                <a:moveTo>
                  <a:pt x="10298" y="11881"/>
                </a:moveTo>
                <a:cubicBezTo>
                  <a:pt x="10323" y="11887"/>
                  <a:pt x="10292" y="11899"/>
                  <a:pt x="10228" y="11910"/>
                </a:cubicBezTo>
                <a:cubicBezTo>
                  <a:pt x="10174" y="11921"/>
                  <a:pt x="10119" y="11924"/>
                  <a:pt x="10064" y="11920"/>
                </a:cubicBezTo>
                <a:cubicBezTo>
                  <a:pt x="10033" y="11914"/>
                  <a:pt x="10064" y="11901"/>
                  <a:pt x="10137" y="11889"/>
                </a:cubicBezTo>
                <a:cubicBezTo>
                  <a:pt x="10190" y="11879"/>
                  <a:pt x="10244" y="11876"/>
                  <a:pt x="10298" y="11881"/>
                </a:cubicBezTo>
                <a:close/>
                <a:moveTo>
                  <a:pt x="7098" y="11874"/>
                </a:moveTo>
                <a:cubicBezTo>
                  <a:pt x="7157" y="11870"/>
                  <a:pt x="7216" y="11871"/>
                  <a:pt x="7274" y="11878"/>
                </a:cubicBezTo>
                <a:cubicBezTo>
                  <a:pt x="7312" y="11885"/>
                  <a:pt x="7291" y="11896"/>
                  <a:pt x="7233" y="11901"/>
                </a:cubicBezTo>
                <a:cubicBezTo>
                  <a:pt x="7171" y="11906"/>
                  <a:pt x="7109" y="11905"/>
                  <a:pt x="7048" y="11897"/>
                </a:cubicBezTo>
                <a:cubicBezTo>
                  <a:pt x="7014" y="11891"/>
                  <a:pt x="7040" y="11879"/>
                  <a:pt x="7098" y="11874"/>
                </a:cubicBezTo>
                <a:close/>
                <a:moveTo>
                  <a:pt x="11965" y="11871"/>
                </a:moveTo>
                <a:cubicBezTo>
                  <a:pt x="11984" y="11875"/>
                  <a:pt x="11961" y="11885"/>
                  <a:pt x="11910" y="11895"/>
                </a:cubicBezTo>
                <a:cubicBezTo>
                  <a:pt x="11872" y="11904"/>
                  <a:pt x="11833" y="11908"/>
                  <a:pt x="11794" y="11906"/>
                </a:cubicBezTo>
                <a:cubicBezTo>
                  <a:pt x="11776" y="11903"/>
                  <a:pt x="11798" y="11893"/>
                  <a:pt x="11850" y="11882"/>
                </a:cubicBezTo>
                <a:cubicBezTo>
                  <a:pt x="11888" y="11873"/>
                  <a:pt x="11927" y="11869"/>
                  <a:pt x="11965" y="11871"/>
                </a:cubicBezTo>
                <a:close/>
                <a:moveTo>
                  <a:pt x="9249" y="11861"/>
                </a:moveTo>
                <a:cubicBezTo>
                  <a:pt x="9286" y="11867"/>
                  <a:pt x="9262" y="11880"/>
                  <a:pt x="9195" y="11890"/>
                </a:cubicBezTo>
                <a:cubicBezTo>
                  <a:pt x="9158" y="11896"/>
                  <a:pt x="9121" y="11899"/>
                  <a:pt x="9084" y="11901"/>
                </a:cubicBezTo>
                <a:cubicBezTo>
                  <a:pt x="9055" y="11903"/>
                  <a:pt x="9026" y="11902"/>
                  <a:pt x="8998" y="11898"/>
                </a:cubicBezTo>
                <a:cubicBezTo>
                  <a:pt x="8963" y="11891"/>
                  <a:pt x="8990" y="11879"/>
                  <a:pt x="9059" y="11868"/>
                </a:cubicBezTo>
                <a:cubicBezTo>
                  <a:pt x="9122" y="11858"/>
                  <a:pt x="9186" y="11855"/>
                  <a:pt x="9249" y="11861"/>
                </a:cubicBezTo>
                <a:close/>
                <a:moveTo>
                  <a:pt x="12633" y="11858"/>
                </a:moveTo>
                <a:cubicBezTo>
                  <a:pt x="12645" y="11858"/>
                  <a:pt x="12619" y="11871"/>
                  <a:pt x="12581" y="11879"/>
                </a:cubicBezTo>
                <a:cubicBezTo>
                  <a:pt x="12553" y="11886"/>
                  <a:pt x="12524" y="11889"/>
                  <a:pt x="12495" y="11888"/>
                </a:cubicBezTo>
                <a:cubicBezTo>
                  <a:pt x="12485" y="11885"/>
                  <a:pt x="12508" y="11876"/>
                  <a:pt x="12543" y="11868"/>
                </a:cubicBezTo>
                <a:cubicBezTo>
                  <a:pt x="12573" y="11861"/>
                  <a:pt x="12603" y="11858"/>
                  <a:pt x="12633" y="11858"/>
                </a:cubicBezTo>
                <a:close/>
                <a:moveTo>
                  <a:pt x="13210" y="11843"/>
                </a:moveTo>
                <a:cubicBezTo>
                  <a:pt x="13219" y="11843"/>
                  <a:pt x="13205" y="11851"/>
                  <a:pt x="13176" y="11857"/>
                </a:cubicBezTo>
                <a:cubicBezTo>
                  <a:pt x="13157" y="11863"/>
                  <a:pt x="13137" y="11865"/>
                  <a:pt x="13117" y="11863"/>
                </a:cubicBezTo>
                <a:cubicBezTo>
                  <a:pt x="13113" y="11861"/>
                  <a:pt x="13128" y="11856"/>
                  <a:pt x="13154" y="11850"/>
                </a:cubicBezTo>
                <a:cubicBezTo>
                  <a:pt x="13172" y="11845"/>
                  <a:pt x="13191" y="11843"/>
                  <a:pt x="13210" y="11843"/>
                </a:cubicBezTo>
                <a:close/>
                <a:moveTo>
                  <a:pt x="11031" y="11833"/>
                </a:moveTo>
                <a:cubicBezTo>
                  <a:pt x="11062" y="11838"/>
                  <a:pt x="11034" y="11851"/>
                  <a:pt x="10965" y="11864"/>
                </a:cubicBezTo>
                <a:cubicBezTo>
                  <a:pt x="10913" y="11876"/>
                  <a:pt x="10860" y="11880"/>
                  <a:pt x="10806" y="11877"/>
                </a:cubicBezTo>
                <a:cubicBezTo>
                  <a:pt x="10778" y="11872"/>
                  <a:pt x="10804" y="11859"/>
                  <a:pt x="10869" y="11847"/>
                </a:cubicBezTo>
                <a:cubicBezTo>
                  <a:pt x="10923" y="11835"/>
                  <a:pt x="10977" y="11831"/>
                  <a:pt x="11031" y="11833"/>
                </a:cubicBezTo>
                <a:close/>
                <a:moveTo>
                  <a:pt x="11835" y="11830"/>
                </a:moveTo>
                <a:cubicBezTo>
                  <a:pt x="11856" y="11833"/>
                  <a:pt x="11829" y="11845"/>
                  <a:pt x="11775" y="11857"/>
                </a:cubicBezTo>
                <a:cubicBezTo>
                  <a:pt x="11730" y="11867"/>
                  <a:pt x="11684" y="11872"/>
                  <a:pt x="11637" y="11871"/>
                </a:cubicBezTo>
                <a:cubicBezTo>
                  <a:pt x="11614" y="11867"/>
                  <a:pt x="11637" y="11856"/>
                  <a:pt x="11691" y="11844"/>
                </a:cubicBezTo>
                <a:cubicBezTo>
                  <a:pt x="11738" y="11833"/>
                  <a:pt x="11787" y="11828"/>
                  <a:pt x="11835" y="11830"/>
                </a:cubicBezTo>
                <a:close/>
                <a:moveTo>
                  <a:pt x="10097" y="11825"/>
                </a:moveTo>
                <a:cubicBezTo>
                  <a:pt x="10135" y="11830"/>
                  <a:pt x="10110" y="11845"/>
                  <a:pt x="10042" y="11857"/>
                </a:cubicBezTo>
                <a:cubicBezTo>
                  <a:pt x="9978" y="11869"/>
                  <a:pt x="9912" y="11874"/>
                  <a:pt x="9847" y="11870"/>
                </a:cubicBezTo>
                <a:cubicBezTo>
                  <a:pt x="9809" y="11864"/>
                  <a:pt x="9837" y="11849"/>
                  <a:pt x="9907" y="11837"/>
                </a:cubicBezTo>
                <a:cubicBezTo>
                  <a:pt x="9970" y="11826"/>
                  <a:pt x="10033" y="11822"/>
                  <a:pt x="10097" y="11825"/>
                </a:cubicBezTo>
                <a:close/>
                <a:moveTo>
                  <a:pt x="12524" y="11821"/>
                </a:moveTo>
                <a:cubicBezTo>
                  <a:pt x="12541" y="11824"/>
                  <a:pt x="12520" y="11833"/>
                  <a:pt x="12471" y="11844"/>
                </a:cubicBezTo>
                <a:cubicBezTo>
                  <a:pt x="12436" y="11854"/>
                  <a:pt x="12399" y="11858"/>
                  <a:pt x="12363" y="11856"/>
                </a:cubicBezTo>
                <a:cubicBezTo>
                  <a:pt x="12347" y="11852"/>
                  <a:pt x="12371" y="11842"/>
                  <a:pt x="12421" y="11832"/>
                </a:cubicBezTo>
                <a:cubicBezTo>
                  <a:pt x="12454" y="11823"/>
                  <a:pt x="12489" y="11819"/>
                  <a:pt x="12524" y="11821"/>
                </a:cubicBezTo>
                <a:close/>
                <a:moveTo>
                  <a:pt x="5937" y="11816"/>
                </a:moveTo>
                <a:lnTo>
                  <a:pt x="6019" y="11816"/>
                </a:lnTo>
                <a:cubicBezTo>
                  <a:pt x="6049" y="11816"/>
                  <a:pt x="6079" y="11820"/>
                  <a:pt x="6098" y="11823"/>
                </a:cubicBezTo>
                <a:cubicBezTo>
                  <a:pt x="6139" y="11830"/>
                  <a:pt x="6133" y="11840"/>
                  <a:pt x="6088" y="11843"/>
                </a:cubicBezTo>
                <a:lnTo>
                  <a:pt x="6002" y="11843"/>
                </a:lnTo>
                <a:lnTo>
                  <a:pt x="5955" y="11839"/>
                </a:lnTo>
                <a:cubicBezTo>
                  <a:pt x="5939" y="11839"/>
                  <a:pt x="5926" y="11837"/>
                  <a:pt x="5916" y="11835"/>
                </a:cubicBezTo>
                <a:cubicBezTo>
                  <a:pt x="5878" y="11828"/>
                  <a:pt x="5889" y="11818"/>
                  <a:pt x="5937" y="11816"/>
                </a:cubicBezTo>
                <a:close/>
                <a:moveTo>
                  <a:pt x="13148" y="11803"/>
                </a:moveTo>
                <a:cubicBezTo>
                  <a:pt x="13160" y="11803"/>
                  <a:pt x="13144" y="11813"/>
                  <a:pt x="13105" y="11821"/>
                </a:cubicBezTo>
                <a:cubicBezTo>
                  <a:pt x="13080" y="11829"/>
                  <a:pt x="13054" y="11832"/>
                  <a:pt x="13028" y="11831"/>
                </a:cubicBezTo>
                <a:cubicBezTo>
                  <a:pt x="13015" y="11829"/>
                  <a:pt x="13032" y="11821"/>
                  <a:pt x="13071" y="11813"/>
                </a:cubicBezTo>
                <a:cubicBezTo>
                  <a:pt x="13096" y="11806"/>
                  <a:pt x="13122" y="11803"/>
                  <a:pt x="13148" y="11803"/>
                </a:cubicBezTo>
                <a:close/>
                <a:moveTo>
                  <a:pt x="7898" y="11802"/>
                </a:moveTo>
                <a:cubicBezTo>
                  <a:pt x="7932" y="11802"/>
                  <a:pt x="7966" y="11803"/>
                  <a:pt x="7999" y="11807"/>
                </a:cubicBezTo>
                <a:cubicBezTo>
                  <a:pt x="8042" y="11813"/>
                  <a:pt x="8020" y="11828"/>
                  <a:pt x="7956" y="11836"/>
                </a:cubicBezTo>
                <a:cubicBezTo>
                  <a:pt x="7920" y="11841"/>
                  <a:pt x="7884" y="11843"/>
                  <a:pt x="7848" y="11843"/>
                </a:cubicBezTo>
                <a:cubicBezTo>
                  <a:pt x="7815" y="11844"/>
                  <a:pt x="7782" y="11842"/>
                  <a:pt x="7749" y="11839"/>
                </a:cubicBezTo>
                <a:cubicBezTo>
                  <a:pt x="7701" y="11833"/>
                  <a:pt x="7717" y="11818"/>
                  <a:pt x="7783" y="11809"/>
                </a:cubicBezTo>
                <a:cubicBezTo>
                  <a:pt x="7814" y="11806"/>
                  <a:pt x="7858" y="11803"/>
                  <a:pt x="7898" y="11802"/>
                </a:cubicBezTo>
                <a:close/>
                <a:moveTo>
                  <a:pt x="8877" y="11796"/>
                </a:moveTo>
                <a:cubicBezTo>
                  <a:pt x="8908" y="11795"/>
                  <a:pt x="8939" y="11796"/>
                  <a:pt x="8970" y="11800"/>
                </a:cubicBezTo>
                <a:cubicBezTo>
                  <a:pt x="9012" y="11807"/>
                  <a:pt x="8988" y="11821"/>
                  <a:pt x="8910" y="11832"/>
                </a:cubicBezTo>
                <a:cubicBezTo>
                  <a:pt x="8873" y="11838"/>
                  <a:pt x="8836" y="11841"/>
                  <a:pt x="8798" y="11842"/>
                </a:cubicBezTo>
                <a:cubicBezTo>
                  <a:pt x="8768" y="11844"/>
                  <a:pt x="8738" y="11843"/>
                  <a:pt x="8708" y="11839"/>
                </a:cubicBezTo>
                <a:cubicBezTo>
                  <a:pt x="8661" y="11832"/>
                  <a:pt x="8683" y="11818"/>
                  <a:pt x="8759" y="11807"/>
                </a:cubicBezTo>
                <a:cubicBezTo>
                  <a:pt x="8798" y="11801"/>
                  <a:pt x="8837" y="11798"/>
                  <a:pt x="8877" y="11796"/>
                </a:cubicBezTo>
                <a:close/>
                <a:moveTo>
                  <a:pt x="13685" y="11790"/>
                </a:moveTo>
                <a:cubicBezTo>
                  <a:pt x="13690" y="11791"/>
                  <a:pt x="13677" y="11796"/>
                  <a:pt x="13657" y="11802"/>
                </a:cubicBezTo>
                <a:cubicBezTo>
                  <a:pt x="13640" y="11806"/>
                  <a:pt x="13623" y="11808"/>
                  <a:pt x="13606" y="11809"/>
                </a:cubicBezTo>
                <a:cubicBezTo>
                  <a:pt x="13599" y="11809"/>
                  <a:pt x="13614" y="11801"/>
                  <a:pt x="13637" y="11796"/>
                </a:cubicBezTo>
                <a:cubicBezTo>
                  <a:pt x="13653" y="11792"/>
                  <a:pt x="13669" y="11790"/>
                  <a:pt x="13685" y="11790"/>
                </a:cubicBezTo>
                <a:close/>
                <a:moveTo>
                  <a:pt x="10859" y="11785"/>
                </a:moveTo>
                <a:cubicBezTo>
                  <a:pt x="10885" y="11791"/>
                  <a:pt x="10852" y="11806"/>
                  <a:pt x="10788" y="11819"/>
                </a:cubicBezTo>
                <a:cubicBezTo>
                  <a:pt x="10726" y="11832"/>
                  <a:pt x="10663" y="11836"/>
                  <a:pt x="10600" y="11833"/>
                </a:cubicBezTo>
                <a:cubicBezTo>
                  <a:pt x="10568" y="11827"/>
                  <a:pt x="10602" y="11811"/>
                  <a:pt x="10672" y="11798"/>
                </a:cubicBezTo>
                <a:cubicBezTo>
                  <a:pt x="10734" y="11786"/>
                  <a:pt x="10796" y="11781"/>
                  <a:pt x="10859" y="11785"/>
                </a:cubicBezTo>
                <a:close/>
                <a:moveTo>
                  <a:pt x="6694" y="11783"/>
                </a:moveTo>
                <a:cubicBezTo>
                  <a:pt x="6762" y="11779"/>
                  <a:pt x="6830" y="11781"/>
                  <a:pt x="6898" y="11789"/>
                </a:cubicBezTo>
                <a:cubicBezTo>
                  <a:pt x="6919" y="11793"/>
                  <a:pt x="6925" y="11798"/>
                  <a:pt x="6919" y="11802"/>
                </a:cubicBezTo>
                <a:cubicBezTo>
                  <a:pt x="6901" y="11810"/>
                  <a:pt x="6883" y="11814"/>
                  <a:pt x="6864" y="11814"/>
                </a:cubicBezTo>
                <a:cubicBezTo>
                  <a:pt x="6796" y="11819"/>
                  <a:pt x="6728" y="11817"/>
                  <a:pt x="6660" y="11808"/>
                </a:cubicBezTo>
                <a:cubicBezTo>
                  <a:pt x="6617" y="11800"/>
                  <a:pt x="6633" y="11788"/>
                  <a:pt x="6694" y="11783"/>
                </a:cubicBezTo>
                <a:close/>
                <a:moveTo>
                  <a:pt x="11710" y="11781"/>
                </a:moveTo>
                <a:cubicBezTo>
                  <a:pt x="11734" y="11785"/>
                  <a:pt x="11701" y="11800"/>
                  <a:pt x="11642" y="11812"/>
                </a:cubicBezTo>
                <a:cubicBezTo>
                  <a:pt x="11613" y="11818"/>
                  <a:pt x="11579" y="11824"/>
                  <a:pt x="11549" y="11827"/>
                </a:cubicBezTo>
                <a:cubicBezTo>
                  <a:pt x="11526" y="11829"/>
                  <a:pt x="11503" y="11830"/>
                  <a:pt x="11480" y="11828"/>
                </a:cubicBezTo>
                <a:cubicBezTo>
                  <a:pt x="11454" y="11824"/>
                  <a:pt x="11484" y="11809"/>
                  <a:pt x="11542" y="11796"/>
                </a:cubicBezTo>
                <a:cubicBezTo>
                  <a:pt x="11597" y="11784"/>
                  <a:pt x="11654" y="11778"/>
                  <a:pt x="11710" y="11781"/>
                </a:cubicBezTo>
                <a:close/>
                <a:moveTo>
                  <a:pt x="12435" y="11775"/>
                </a:moveTo>
                <a:cubicBezTo>
                  <a:pt x="12451" y="11779"/>
                  <a:pt x="12424" y="11791"/>
                  <a:pt x="12371" y="11803"/>
                </a:cubicBezTo>
                <a:cubicBezTo>
                  <a:pt x="12329" y="11813"/>
                  <a:pt x="12286" y="11818"/>
                  <a:pt x="12243" y="11816"/>
                </a:cubicBezTo>
                <a:cubicBezTo>
                  <a:pt x="12224" y="11813"/>
                  <a:pt x="12249" y="11801"/>
                  <a:pt x="12302" y="11789"/>
                </a:cubicBezTo>
                <a:cubicBezTo>
                  <a:pt x="12345" y="11778"/>
                  <a:pt x="12390" y="11773"/>
                  <a:pt x="12435" y="11775"/>
                </a:cubicBezTo>
                <a:close/>
                <a:moveTo>
                  <a:pt x="9871" y="11770"/>
                </a:moveTo>
                <a:cubicBezTo>
                  <a:pt x="9907" y="11777"/>
                  <a:pt x="9871" y="11794"/>
                  <a:pt x="9796" y="11806"/>
                </a:cubicBezTo>
                <a:cubicBezTo>
                  <a:pt x="9757" y="11812"/>
                  <a:pt x="9719" y="11816"/>
                  <a:pt x="9680" y="11818"/>
                </a:cubicBezTo>
                <a:cubicBezTo>
                  <a:pt x="9650" y="11820"/>
                  <a:pt x="9620" y="11820"/>
                  <a:pt x="9590" y="11817"/>
                </a:cubicBezTo>
                <a:cubicBezTo>
                  <a:pt x="9552" y="11810"/>
                  <a:pt x="9587" y="11792"/>
                  <a:pt x="9665" y="11780"/>
                </a:cubicBezTo>
                <a:cubicBezTo>
                  <a:pt x="9733" y="11768"/>
                  <a:pt x="9802" y="11765"/>
                  <a:pt x="9871" y="11770"/>
                </a:cubicBezTo>
                <a:close/>
                <a:moveTo>
                  <a:pt x="13065" y="11765"/>
                </a:moveTo>
                <a:cubicBezTo>
                  <a:pt x="13082" y="11767"/>
                  <a:pt x="13060" y="11777"/>
                  <a:pt x="13014" y="11787"/>
                </a:cubicBezTo>
                <a:cubicBezTo>
                  <a:pt x="12982" y="11796"/>
                  <a:pt x="12949" y="11800"/>
                  <a:pt x="12916" y="11799"/>
                </a:cubicBezTo>
                <a:cubicBezTo>
                  <a:pt x="12902" y="11796"/>
                  <a:pt x="12921" y="11787"/>
                  <a:pt x="12964" y="11778"/>
                </a:cubicBezTo>
                <a:cubicBezTo>
                  <a:pt x="12997" y="11769"/>
                  <a:pt x="13031" y="11764"/>
                  <a:pt x="13065" y="11765"/>
                </a:cubicBezTo>
                <a:close/>
                <a:moveTo>
                  <a:pt x="13623" y="11753"/>
                </a:moveTo>
                <a:cubicBezTo>
                  <a:pt x="13632" y="11753"/>
                  <a:pt x="13612" y="11763"/>
                  <a:pt x="13581" y="11770"/>
                </a:cubicBezTo>
                <a:cubicBezTo>
                  <a:pt x="13558" y="11777"/>
                  <a:pt x="13535" y="11779"/>
                  <a:pt x="13512" y="11778"/>
                </a:cubicBezTo>
                <a:cubicBezTo>
                  <a:pt x="13507" y="11775"/>
                  <a:pt x="13528" y="11770"/>
                  <a:pt x="13556" y="11761"/>
                </a:cubicBezTo>
                <a:cubicBezTo>
                  <a:pt x="13578" y="11756"/>
                  <a:pt x="13601" y="11753"/>
                  <a:pt x="13623" y="11753"/>
                </a:cubicBezTo>
                <a:close/>
                <a:moveTo>
                  <a:pt x="11560" y="11735"/>
                </a:moveTo>
                <a:cubicBezTo>
                  <a:pt x="11585" y="11741"/>
                  <a:pt x="11546" y="11758"/>
                  <a:pt x="11471" y="11772"/>
                </a:cubicBezTo>
                <a:cubicBezTo>
                  <a:pt x="11417" y="11784"/>
                  <a:pt x="11361" y="11788"/>
                  <a:pt x="11305" y="11784"/>
                </a:cubicBezTo>
                <a:cubicBezTo>
                  <a:pt x="11279" y="11778"/>
                  <a:pt x="11317" y="11762"/>
                  <a:pt x="11393" y="11748"/>
                </a:cubicBezTo>
                <a:cubicBezTo>
                  <a:pt x="11448" y="11735"/>
                  <a:pt x="11504" y="11731"/>
                  <a:pt x="11560" y="11735"/>
                </a:cubicBezTo>
                <a:close/>
                <a:moveTo>
                  <a:pt x="12318" y="11731"/>
                </a:moveTo>
                <a:cubicBezTo>
                  <a:pt x="12343" y="11735"/>
                  <a:pt x="12309" y="11751"/>
                  <a:pt x="12250" y="11763"/>
                </a:cubicBezTo>
                <a:cubicBezTo>
                  <a:pt x="12200" y="11775"/>
                  <a:pt x="12150" y="11780"/>
                  <a:pt x="12100" y="11779"/>
                </a:cubicBezTo>
                <a:cubicBezTo>
                  <a:pt x="12078" y="11775"/>
                  <a:pt x="12110" y="11760"/>
                  <a:pt x="12166" y="11748"/>
                </a:cubicBezTo>
                <a:cubicBezTo>
                  <a:pt x="12216" y="11736"/>
                  <a:pt x="12267" y="11730"/>
                  <a:pt x="12318" y="11731"/>
                </a:cubicBezTo>
                <a:close/>
                <a:moveTo>
                  <a:pt x="10671" y="11728"/>
                </a:moveTo>
                <a:cubicBezTo>
                  <a:pt x="10708" y="11735"/>
                  <a:pt x="10678" y="11750"/>
                  <a:pt x="10598" y="11765"/>
                </a:cubicBezTo>
                <a:cubicBezTo>
                  <a:pt x="10559" y="11772"/>
                  <a:pt x="10520" y="11777"/>
                  <a:pt x="10481" y="11780"/>
                </a:cubicBezTo>
                <a:cubicBezTo>
                  <a:pt x="10453" y="11783"/>
                  <a:pt x="10424" y="11783"/>
                  <a:pt x="10395" y="11780"/>
                </a:cubicBezTo>
                <a:cubicBezTo>
                  <a:pt x="10356" y="11772"/>
                  <a:pt x="10387" y="11757"/>
                  <a:pt x="10468" y="11742"/>
                </a:cubicBezTo>
                <a:cubicBezTo>
                  <a:pt x="10535" y="11728"/>
                  <a:pt x="10603" y="11723"/>
                  <a:pt x="10671" y="11728"/>
                </a:cubicBezTo>
                <a:close/>
                <a:moveTo>
                  <a:pt x="12980" y="11725"/>
                </a:moveTo>
                <a:cubicBezTo>
                  <a:pt x="12992" y="11729"/>
                  <a:pt x="12964" y="11741"/>
                  <a:pt x="12918" y="11751"/>
                </a:cubicBezTo>
                <a:cubicBezTo>
                  <a:pt x="12878" y="11761"/>
                  <a:pt x="12838" y="11766"/>
                  <a:pt x="12797" y="11765"/>
                </a:cubicBezTo>
                <a:cubicBezTo>
                  <a:pt x="12782" y="11761"/>
                  <a:pt x="12812" y="11748"/>
                  <a:pt x="12861" y="11738"/>
                </a:cubicBezTo>
                <a:cubicBezTo>
                  <a:pt x="12900" y="11727"/>
                  <a:pt x="12940" y="11723"/>
                  <a:pt x="12980" y="11725"/>
                </a:cubicBezTo>
                <a:close/>
                <a:moveTo>
                  <a:pt x="8587" y="11724"/>
                </a:moveTo>
                <a:cubicBezTo>
                  <a:pt x="8621" y="11723"/>
                  <a:pt x="8654" y="11724"/>
                  <a:pt x="8688" y="11729"/>
                </a:cubicBezTo>
                <a:cubicBezTo>
                  <a:pt x="8738" y="11736"/>
                  <a:pt x="8718" y="11751"/>
                  <a:pt x="8641" y="11762"/>
                </a:cubicBezTo>
                <a:cubicBezTo>
                  <a:pt x="8599" y="11768"/>
                  <a:pt x="8556" y="11772"/>
                  <a:pt x="8512" y="11773"/>
                </a:cubicBezTo>
                <a:lnTo>
                  <a:pt x="8454" y="11773"/>
                </a:lnTo>
                <a:cubicBezTo>
                  <a:pt x="8439" y="11773"/>
                  <a:pt x="8423" y="11771"/>
                  <a:pt x="8408" y="11769"/>
                </a:cubicBezTo>
                <a:cubicBezTo>
                  <a:pt x="8359" y="11760"/>
                  <a:pt x="8381" y="11746"/>
                  <a:pt x="8463" y="11735"/>
                </a:cubicBezTo>
                <a:cubicBezTo>
                  <a:pt x="8504" y="11729"/>
                  <a:pt x="8546" y="11725"/>
                  <a:pt x="8587" y="11724"/>
                </a:cubicBezTo>
                <a:close/>
                <a:moveTo>
                  <a:pt x="7477" y="11722"/>
                </a:moveTo>
                <a:cubicBezTo>
                  <a:pt x="7498" y="11721"/>
                  <a:pt x="7520" y="11722"/>
                  <a:pt x="7541" y="11722"/>
                </a:cubicBezTo>
                <a:cubicBezTo>
                  <a:pt x="7575" y="11721"/>
                  <a:pt x="7608" y="11723"/>
                  <a:pt x="7641" y="11727"/>
                </a:cubicBezTo>
                <a:cubicBezTo>
                  <a:pt x="7684" y="11737"/>
                  <a:pt x="7660" y="11752"/>
                  <a:pt x="7590" y="11759"/>
                </a:cubicBezTo>
                <a:cubicBezTo>
                  <a:pt x="7549" y="11763"/>
                  <a:pt x="7509" y="11765"/>
                  <a:pt x="7468" y="11764"/>
                </a:cubicBezTo>
                <a:cubicBezTo>
                  <a:pt x="7432" y="11765"/>
                  <a:pt x="7397" y="11762"/>
                  <a:pt x="7362" y="11757"/>
                </a:cubicBezTo>
                <a:cubicBezTo>
                  <a:pt x="7311" y="11748"/>
                  <a:pt x="7338" y="11732"/>
                  <a:pt x="7416" y="11725"/>
                </a:cubicBezTo>
                <a:cubicBezTo>
                  <a:pt x="7435" y="11725"/>
                  <a:pt x="7455" y="11723"/>
                  <a:pt x="7477" y="11722"/>
                </a:cubicBezTo>
                <a:close/>
                <a:moveTo>
                  <a:pt x="13572" y="11711"/>
                </a:moveTo>
                <a:cubicBezTo>
                  <a:pt x="13582" y="11714"/>
                  <a:pt x="13556" y="11725"/>
                  <a:pt x="13518" y="11733"/>
                </a:cubicBezTo>
                <a:cubicBezTo>
                  <a:pt x="13490" y="11741"/>
                  <a:pt x="13461" y="11744"/>
                  <a:pt x="13432" y="11744"/>
                </a:cubicBezTo>
                <a:cubicBezTo>
                  <a:pt x="13422" y="11741"/>
                  <a:pt x="13448" y="11730"/>
                  <a:pt x="13486" y="11722"/>
                </a:cubicBezTo>
                <a:cubicBezTo>
                  <a:pt x="13514" y="11714"/>
                  <a:pt x="13543" y="11711"/>
                  <a:pt x="13572" y="11711"/>
                </a:cubicBezTo>
                <a:close/>
                <a:moveTo>
                  <a:pt x="9643" y="11707"/>
                </a:moveTo>
                <a:cubicBezTo>
                  <a:pt x="9682" y="11715"/>
                  <a:pt x="9651" y="11731"/>
                  <a:pt x="9568" y="11744"/>
                </a:cubicBezTo>
                <a:cubicBezTo>
                  <a:pt x="9526" y="11751"/>
                  <a:pt x="9483" y="11756"/>
                  <a:pt x="9440" y="11757"/>
                </a:cubicBezTo>
                <a:cubicBezTo>
                  <a:pt x="9406" y="11760"/>
                  <a:pt x="9373" y="11758"/>
                  <a:pt x="9340" y="11754"/>
                </a:cubicBezTo>
                <a:cubicBezTo>
                  <a:pt x="9297" y="11745"/>
                  <a:pt x="9329" y="11729"/>
                  <a:pt x="9413" y="11716"/>
                </a:cubicBezTo>
                <a:cubicBezTo>
                  <a:pt x="9489" y="11702"/>
                  <a:pt x="9566" y="11699"/>
                  <a:pt x="9643" y="11707"/>
                </a:cubicBezTo>
                <a:close/>
                <a:moveTo>
                  <a:pt x="14077" y="11701"/>
                </a:moveTo>
                <a:cubicBezTo>
                  <a:pt x="14084" y="11703"/>
                  <a:pt x="14069" y="11709"/>
                  <a:pt x="14042" y="11716"/>
                </a:cubicBezTo>
                <a:cubicBezTo>
                  <a:pt x="14025" y="11721"/>
                  <a:pt x="14008" y="11723"/>
                  <a:pt x="13990" y="11722"/>
                </a:cubicBezTo>
                <a:cubicBezTo>
                  <a:pt x="13984" y="11722"/>
                  <a:pt x="13998" y="11714"/>
                  <a:pt x="14026" y="11708"/>
                </a:cubicBezTo>
                <a:cubicBezTo>
                  <a:pt x="14043" y="11703"/>
                  <a:pt x="14060" y="11701"/>
                  <a:pt x="14077" y="11701"/>
                </a:cubicBezTo>
                <a:close/>
                <a:moveTo>
                  <a:pt x="5435" y="11693"/>
                </a:moveTo>
                <a:cubicBezTo>
                  <a:pt x="5463" y="11693"/>
                  <a:pt x="5499" y="11693"/>
                  <a:pt x="5533" y="11698"/>
                </a:cubicBezTo>
                <a:lnTo>
                  <a:pt x="5582" y="11704"/>
                </a:lnTo>
                <a:cubicBezTo>
                  <a:pt x="5597" y="11705"/>
                  <a:pt x="5610" y="11708"/>
                  <a:pt x="5619" y="11710"/>
                </a:cubicBezTo>
                <a:cubicBezTo>
                  <a:pt x="5659" y="11718"/>
                  <a:pt x="5647" y="11728"/>
                  <a:pt x="5595" y="11729"/>
                </a:cubicBezTo>
                <a:cubicBezTo>
                  <a:pt x="5529" y="11730"/>
                  <a:pt x="5463" y="11724"/>
                  <a:pt x="5399" y="11712"/>
                </a:cubicBezTo>
                <a:cubicBezTo>
                  <a:pt x="5380" y="11707"/>
                  <a:pt x="5375" y="11702"/>
                  <a:pt x="5382" y="11699"/>
                </a:cubicBezTo>
                <a:cubicBezTo>
                  <a:pt x="5399" y="11694"/>
                  <a:pt x="5417" y="11692"/>
                  <a:pt x="5435" y="11693"/>
                </a:cubicBezTo>
                <a:close/>
                <a:moveTo>
                  <a:pt x="11313" y="11684"/>
                </a:moveTo>
                <a:cubicBezTo>
                  <a:pt x="11342" y="11681"/>
                  <a:pt x="11371" y="11681"/>
                  <a:pt x="11399" y="11684"/>
                </a:cubicBezTo>
                <a:cubicBezTo>
                  <a:pt x="11430" y="11690"/>
                  <a:pt x="11393" y="11708"/>
                  <a:pt x="11320" y="11723"/>
                </a:cubicBezTo>
                <a:cubicBezTo>
                  <a:pt x="11255" y="11737"/>
                  <a:pt x="11187" y="11743"/>
                  <a:pt x="11120" y="11740"/>
                </a:cubicBezTo>
                <a:cubicBezTo>
                  <a:pt x="11087" y="11734"/>
                  <a:pt x="11123" y="11716"/>
                  <a:pt x="11198" y="11701"/>
                </a:cubicBezTo>
                <a:cubicBezTo>
                  <a:pt x="11236" y="11693"/>
                  <a:pt x="11275" y="11688"/>
                  <a:pt x="11313" y="11684"/>
                </a:cubicBezTo>
                <a:close/>
                <a:moveTo>
                  <a:pt x="12144" y="11683"/>
                </a:moveTo>
                <a:cubicBezTo>
                  <a:pt x="12166" y="11681"/>
                  <a:pt x="12187" y="11681"/>
                  <a:pt x="12209" y="11683"/>
                </a:cubicBezTo>
                <a:cubicBezTo>
                  <a:pt x="12239" y="11687"/>
                  <a:pt x="12206" y="11702"/>
                  <a:pt x="12137" y="11717"/>
                </a:cubicBezTo>
                <a:cubicBezTo>
                  <a:pt x="12082" y="11732"/>
                  <a:pt x="12026" y="11737"/>
                  <a:pt x="11969" y="11734"/>
                </a:cubicBezTo>
                <a:cubicBezTo>
                  <a:pt x="11942" y="11729"/>
                  <a:pt x="11975" y="11714"/>
                  <a:pt x="12047" y="11699"/>
                </a:cubicBezTo>
                <a:cubicBezTo>
                  <a:pt x="12079" y="11692"/>
                  <a:pt x="12111" y="11687"/>
                  <a:pt x="12144" y="11683"/>
                </a:cubicBezTo>
                <a:close/>
                <a:moveTo>
                  <a:pt x="12902" y="11680"/>
                </a:moveTo>
                <a:cubicBezTo>
                  <a:pt x="12919" y="11685"/>
                  <a:pt x="12884" y="11700"/>
                  <a:pt x="12829" y="11712"/>
                </a:cubicBezTo>
                <a:cubicBezTo>
                  <a:pt x="12784" y="11724"/>
                  <a:pt x="12738" y="11729"/>
                  <a:pt x="12692" y="11727"/>
                </a:cubicBezTo>
                <a:cubicBezTo>
                  <a:pt x="12674" y="11723"/>
                  <a:pt x="12708" y="11708"/>
                  <a:pt x="12765" y="11695"/>
                </a:cubicBezTo>
                <a:cubicBezTo>
                  <a:pt x="12810" y="11684"/>
                  <a:pt x="12856" y="11679"/>
                  <a:pt x="12902" y="11680"/>
                </a:cubicBezTo>
                <a:close/>
                <a:moveTo>
                  <a:pt x="6237" y="11678"/>
                </a:moveTo>
                <a:lnTo>
                  <a:pt x="6294" y="11678"/>
                </a:lnTo>
                <a:lnTo>
                  <a:pt x="6327" y="11678"/>
                </a:lnTo>
                <a:lnTo>
                  <a:pt x="6359" y="11678"/>
                </a:lnTo>
                <a:cubicBezTo>
                  <a:pt x="6394" y="11679"/>
                  <a:pt x="6429" y="11683"/>
                  <a:pt x="6464" y="11689"/>
                </a:cubicBezTo>
                <a:cubicBezTo>
                  <a:pt x="6506" y="11699"/>
                  <a:pt x="6488" y="11711"/>
                  <a:pt x="6426" y="11715"/>
                </a:cubicBezTo>
                <a:cubicBezTo>
                  <a:pt x="6386" y="11717"/>
                  <a:pt x="6346" y="11717"/>
                  <a:pt x="6306" y="11715"/>
                </a:cubicBezTo>
                <a:cubicBezTo>
                  <a:pt x="6270" y="11714"/>
                  <a:pt x="6235" y="11710"/>
                  <a:pt x="6200" y="11703"/>
                </a:cubicBezTo>
                <a:cubicBezTo>
                  <a:pt x="6157" y="11694"/>
                  <a:pt x="6174" y="11681"/>
                  <a:pt x="6237" y="11678"/>
                </a:cubicBezTo>
                <a:close/>
                <a:moveTo>
                  <a:pt x="13503" y="11671"/>
                </a:moveTo>
                <a:cubicBezTo>
                  <a:pt x="13510" y="11675"/>
                  <a:pt x="13480" y="11688"/>
                  <a:pt x="13440" y="11697"/>
                </a:cubicBezTo>
                <a:cubicBezTo>
                  <a:pt x="13405" y="11706"/>
                  <a:pt x="13369" y="11710"/>
                  <a:pt x="13334" y="11709"/>
                </a:cubicBezTo>
                <a:cubicBezTo>
                  <a:pt x="13323" y="11706"/>
                  <a:pt x="13356" y="11692"/>
                  <a:pt x="13399" y="11683"/>
                </a:cubicBezTo>
                <a:cubicBezTo>
                  <a:pt x="13433" y="11674"/>
                  <a:pt x="13468" y="11670"/>
                  <a:pt x="13503" y="11671"/>
                </a:cubicBezTo>
                <a:close/>
                <a:moveTo>
                  <a:pt x="10467" y="11671"/>
                </a:moveTo>
                <a:cubicBezTo>
                  <a:pt x="10503" y="11678"/>
                  <a:pt x="10463" y="11698"/>
                  <a:pt x="10383" y="11714"/>
                </a:cubicBezTo>
                <a:cubicBezTo>
                  <a:pt x="10340" y="11721"/>
                  <a:pt x="10297" y="11726"/>
                  <a:pt x="10254" y="11728"/>
                </a:cubicBezTo>
                <a:cubicBezTo>
                  <a:pt x="10223" y="11732"/>
                  <a:pt x="10191" y="11732"/>
                  <a:pt x="10159" y="11728"/>
                </a:cubicBezTo>
                <a:cubicBezTo>
                  <a:pt x="10121" y="11718"/>
                  <a:pt x="10161" y="11699"/>
                  <a:pt x="10242" y="11684"/>
                </a:cubicBezTo>
                <a:cubicBezTo>
                  <a:pt x="10316" y="11670"/>
                  <a:pt x="10392" y="11665"/>
                  <a:pt x="10467" y="11671"/>
                </a:cubicBezTo>
                <a:close/>
                <a:moveTo>
                  <a:pt x="14024" y="11661"/>
                </a:moveTo>
                <a:cubicBezTo>
                  <a:pt x="14033" y="11664"/>
                  <a:pt x="14016" y="11671"/>
                  <a:pt x="13979" y="11680"/>
                </a:cubicBezTo>
                <a:cubicBezTo>
                  <a:pt x="13955" y="11688"/>
                  <a:pt x="13930" y="11691"/>
                  <a:pt x="13905" y="11690"/>
                </a:cubicBezTo>
                <a:cubicBezTo>
                  <a:pt x="13897" y="11687"/>
                  <a:pt x="13916" y="11679"/>
                  <a:pt x="13954" y="11670"/>
                </a:cubicBezTo>
                <a:cubicBezTo>
                  <a:pt x="13976" y="11664"/>
                  <a:pt x="14000" y="11661"/>
                  <a:pt x="14024" y="11661"/>
                </a:cubicBezTo>
                <a:close/>
                <a:moveTo>
                  <a:pt x="8253" y="11647"/>
                </a:moveTo>
                <a:cubicBezTo>
                  <a:pt x="8292" y="11646"/>
                  <a:pt x="8330" y="11647"/>
                  <a:pt x="8368" y="11653"/>
                </a:cubicBezTo>
                <a:cubicBezTo>
                  <a:pt x="8419" y="11662"/>
                  <a:pt x="8392" y="11679"/>
                  <a:pt x="8311" y="11690"/>
                </a:cubicBezTo>
                <a:cubicBezTo>
                  <a:pt x="8291" y="11693"/>
                  <a:pt x="8268" y="11695"/>
                  <a:pt x="8245" y="11697"/>
                </a:cubicBezTo>
                <a:lnTo>
                  <a:pt x="8175" y="11699"/>
                </a:lnTo>
                <a:cubicBezTo>
                  <a:pt x="8136" y="11701"/>
                  <a:pt x="8097" y="11699"/>
                  <a:pt x="8059" y="11693"/>
                </a:cubicBezTo>
                <a:cubicBezTo>
                  <a:pt x="8005" y="11684"/>
                  <a:pt x="8032" y="11667"/>
                  <a:pt x="8115" y="11656"/>
                </a:cubicBezTo>
                <a:cubicBezTo>
                  <a:pt x="8161" y="11650"/>
                  <a:pt x="8207" y="11647"/>
                  <a:pt x="8253" y="11647"/>
                </a:cubicBezTo>
                <a:close/>
                <a:moveTo>
                  <a:pt x="12800" y="11634"/>
                </a:moveTo>
                <a:cubicBezTo>
                  <a:pt x="12820" y="11639"/>
                  <a:pt x="12785" y="11655"/>
                  <a:pt x="12714" y="11669"/>
                </a:cubicBezTo>
                <a:cubicBezTo>
                  <a:pt x="12665" y="11682"/>
                  <a:pt x="12615" y="11687"/>
                  <a:pt x="12565" y="11685"/>
                </a:cubicBezTo>
                <a:cubicBezTo>
                  <a:pt x="12544" y="11680"/>
                  <a:pt x="12577" y="11665"/>
                  <a:pt x="12645" y="11650"/>
                </a:cubicBezTo>
                <a:cubicBezTo>
                  <a:pt x="12695" y="11636"/>
                  <a:pt x="12748" y="11630"/>
                  <a:pt x="12800" y="11634"/>
                </a:cubicBezTo>
                <a:close/>
                <a:moveTo>
                  <a:pt x="12083" y="11632"/>
                </a:moveTo>
                <a:cubicBezTo>
                  <a:pt x="12110" y="11638"/>
                  <a:pt x="12067" y="11658"/>
                  <a:pt x="11993" y="11674"/>
                </a:cubicBezTo>
                <a:cubicBezTo>
                  <a:pt x="11933" y="11688"/>
                  <a:pt x="11871" y="11694"/>
                  <a:pt x="11809" y="11691"/>
                </a:cubicBezTo>
                <a:cubicBezTo>
                  <a:pt x="11780" y="11685"/>
                  <a:pt x="11824" y="11665"/>
                  <a:pt x="11899" y="11648"/>
                </a:cubicBezTo>
                <a:cubicBezTo>
                  <a:pt x="11959" y="11634"/>
                  <a:pt x="12021" y="11629"/>
                  <a:pt x="12083" y="11632"/>
                </a:cubicBezTo>
                <a:close/>
                <a:moveTo>
                  <a:pt x="9254" y="11631"/>
                </a:moveTo>
                <a:cubicBezTo>
                  <a:pt x="9289" y="11629"/>
                  <a:pt x="9324" y="11631"/>
                  <a:pt x="9358" y="11636"/>
                </a:cubicBezTo>
                <a:cubicBezTo>
                  <a:pt x="9405" y="11647"/>
                  <a:pt x="9372" y="11665"/>
                  <a:pt x="9279" y="11679"/>
                </a:cubicBezTo>
                <a:cubicBezTo>
                  <a:pt x="9199" y="11693"/>
                  <a:pt x="9118" y="11695"/>
                  <a:pt x="9037" y="11686"/>
                </a:cubicBezTo>
                <a:cubicBezTo>
                  <a:pt x="8987" y="11676"/>
                  <a:pt x="9020" y="11659"/>
                  <a:pt x="9115" y="11643"/>
                </a:cubicBezTo>
                <a:cubicBezTo>
                  <a:pt x="9161" y="11636"/>
                  <a:pt x="9208" y="11632"/>
                  <a:pt x="9254" y="11631"/>
                </a:cubicBezTo>
                <a:close/>
                <a:moveTo>
                  <a:pt x="11156" y="11626"/>
                </a:moveTo>
                <a:cubicBezTo>
                  <a:pt x="11186" y="11622"/>
                  <a:pt x="11216" y="11622"/>
                  <a:pt x="11246" y="11626"/>
                </a:cubicBezTo>
                <a:cubicBezTo>
                  <a:pt x="11278" y="11635"/>
                  <a:pt x="11236" y="11654"/>
                  <a:pt x="11154" y="11670"/>
                </a:cubicBezTo>
                <a:cubicBezTo>
                  <a:pt x="11113" y="11678"/>
                  <a:pt x="11072" y="11684"/>
                  <a:pt x="11030" y="11687"/>
                </a:cubicBezTo>
                <a:cubicBezTo>
                  <a:pt x="11001" y="11690"/>
                  <a:pt x="10971" y="11690"/>
                  <a:pt x="10941" y="11687"/>
                </a:cubicBezTo>
                <a:cubicBezTo>
                  <a:pt x="10906" y="11679"/>
                  <a:pt x="10941" y="11660"/>
                  <a:pt x="11027" y="11644"/>
                </a:cubicBezTo>
                <a:cubicBezTo>
                  <a:pt x="11070" y="11635"/>
                  <a:pt x="11113" y="11630"/>
                  <a:pt x="11156" y="11626"/>
                </a:cubicBezTo>
                <a:close/>
                <a:moveTo>
                  <a:pt x="7161" y="11625"/>
                </a:moveTo>
                <a:cubicBezTo>
                  <a:pt x="7198" y="11626"/>
                  <a:pt x="7235" y="11629"/>
                  <a:pt x="7271" y="11635"/>
                </a:cubicBezTo>
                <a:cubicBezTo>
                  <a:pt x="7323" y="11645"/>
                  <a:pt x="7295" y="11662"/>
                  <a:pt x="7214" y="11668"/>
                </a:cubicBezTo>
                <a:cubicBezTo>
                  <a:pt x="7170" y="11672"/>
                  <a:pt x="7126" y="11672"/>
                  <a:pt x="7082" y="11671"/>
                </a:cubicBezTo>
                <a:cubicBezTo>
                  <a:pt x="7045" y="11671"/>
                  <a:pt x="7008" y="11667"/>
                  <a:pt x="6972" y="11661"/>
                </a:cubicBezTo>
                <a:cubicBezTo>
                  <a:pt x="6917" y="11650"/>
                  <a:pt x="6945" y="11634"/>
                  <a:pt x="7028" y="11628"/>
                </a:cubicBezTo>
                <a:cubicBezTo>
                  <a:pt x="7068" y="11625"/>
                  <a:pt x="7114" y="11624"/>
                  <a:pt x="7161" y="11625"/>
                </a:cubicBezTo>
                <a:close/>
                <a:moveTo>
                  <a:pt x="13437" y="11625"/>
                </a:moveTo>
                <a:cubicBezTo>
                  <a:pt x="13449" y="11630"/>
                  <a:pt x="13417" y="11642"/>
                  <a:pt x="13362" y="11655"/>
                </a:cubicBezTo>
                <a:cubicBezTo>
                  <a:pt x="13323" y="11666"/>
                  <a:pt x="13283" y="11670"/>
                  <a:pt x="13243" y="11668"/>
                </a:cubicBezTo>
                <a:cubicBezTo>
                  <a:pt x="13228" y="11663"/>
                  <a:pt x="13257" y="11651"/>
                  <a:pt x="13313" y="11638"/>
                </a:cubicBezTo>
                <a:cubicBezTo>
                  <a:pt x="13353" y="11626"/>
                  <a:pt x="13395" y="11622"/>
                  <a:pt x="13437" y="11625"/>
                </a:cubicBezTo>
                <a:close/>
                <a:moveTo>
                  <a:pt x="13985" y="11618"/>
                </a:moveTo>
                <a:cubicBezTo>
                  <a:pt x="13992" y="11622"/>
                  <a:pt x="13970" y="11631"/>
                  <a:pt x="13926" y="11641"/>
                </a:cubicBezTo>
                <a:cubicBezTo>
                  <a:pt x="13897" y="11651"/>
                  <a:pt x="13866" y="11654"/>
                  <a:pt x="13835" y="11653"/>
                </a:cubicBezTo>
                <a:cubicBezTo>
                  <a:pt x="13825" y="11649"/>
                  <a:pt x="13849" y="11639"/>
                  <a:pt x="13896" y="11628"/>
                </a:cubicBezTo>
                <a:cubicBezTo>
                  <a:pt x="13924" y="11619"/>
                  <a:pt x="13955" y="11615"/>
                  <a:pt x="13985" y="11618"/>
                </a:cubicBezTo>
                <a:close/>
                <a:moveTo>
                  <a:pt x="14469" y="11610"/>
                </a:moveTo>
                <a:cubicBezTo>
                  <a:pt x="14472" y="11613"/>
                  <a:pt x="14451" y="11621"/>
                  <a:pt x="14426" y="11627"/>
                </a:cubicBezTo>
                <a:cubicBezTo>
                  <a:pt x="14406" y="11633"/>
                  <a:pt x="14385" y="11635"/>
                  <a:pt x="14364" y="11635"/>
                </a:cubicBezTo>
                <a:cubicBezTo>
                  <a:pt x="14359" y="11635"/>
                  <a:pt x="14378" y="11625"/>
                  <a:pt x="14403" y="11619"/>
                </a:cubicBezTo>
                <a:cubicBezTo>
                  <a:pt x="14425" y="11612"/>
                  <a:pt x="14447" y="11610"/>
                  <a:pt x="14469" y="11610"/>
                </a:cubicBezTo>
                <a:close/>
                <a:moveTo>
                  <a:pt x="10261" y="11607"/>
                </a:moveTo>
                <a:cubicBezTo>
                  <a:pt x="10304" y="11615"/>
                  <a:pt x="10269" y="11636"/>
                  <a:pt x="10180" y="11650"/>
                </a:cubicBezTo>
                <a:cubicBezTo>
                  <a:pt x="10134" y="11658"/>
                  <a:pt x="10088" y="11663"/>
                  <a:pt x="10042" y="11666"/>
                </a:cubicBezTo>
                <a:cubicBezTo>
                  <a:pt x="10006" y="11669"/>
                  <a:pt x="9970" y="11668"/>
                  <a:pt x="9934" y="11664"/>
                </a:cubicBezTo>
                <a:cubicBezTo>
                  <a:pt x="9887" y="11656"/>
                  <a:pt x="9923" y="11635"/>
                  <a:pt x="10013" y="11621"/>
                </a:cubicBezTo>
                <a:cubicBezTo>
                  <a:pt x="10095" y="11605"/>
                  <a:pt x="10178" y="11600"/>
                  <a:pt x="10261" y="11607"/>
                </a:cubicBezTo>
                <a:close/>
                <a:moveTo>
                  <a:pt x="12706" y="11580"/>
                </a:moveTo>
                <a:cubicBezTo>
                  <a:pt x="12727" y="11586"/>
                  <a:pt x="12687" y="11604"/>
                  <a:pt x="12620" y="11619"/>
                </a:cubicBezTo>
                <a:cubicBezTo>
                  <a:pt x="12562" y="11634"/>
                  <a:pt x="12501" y="11641"/>
                  <a:pt x="12441" y="11638"/>
                </a:cubicBezTo>
                <a:cubicBezTo>
                  <a:pt x="12416" y="11632"/>
                  <a:pt x="12458" y="11613"/>
                  <a:pt x="12529" y="11598"/>
                </a:cubicBezTo>
                <a:cubicBezTo>
                  <a:pt x="12587" y="11583"/>
                  <a:pt x="12647" y="11577"/>
                  <a:pt x="12706" y="11580"/>
                </a:cubicBezTo>
                <a:close/>
                <a:moveTo>
                  <a:pt x="13356" y="11579"/>
                </a:moveTo>
                <a:cubicBezTo>
                  <a:pt x="13372" y="11584"/>
                  <a:pt x="13340" y="11598"/>
                  <a:pt x="13279" y="11613"/>
                </a:cubicBezTo>
                <a:cubicBezTo>
                  <a:pt x="13232" y="11626"/>
                  <a:pt x="13184" y="11632"/>
                  <a:pt x="13135" y="11629"/>
                </a:cubicBezTo>
                <a:cubicBezTo>
                  <a:pt x="13117" y="11624"/>
                  <a:pt x="13149" y="11610"/>
                  <a:pt x="13210" y="11596"/>
                </a:cubicBezTo>
                <a:cubicBezTo>
                  <a:pt x="13257" y="11582"/>
                  <a:pt x="13307" y="11576"/>
                  <a:pt x="13356" y="11579"/>
                </a:cubicBezTo>
                <a:close/>
                <a:moveTo>
                  <a:pt x="11955" y="11579"/>
                </a:moveTo>
                <a:cubicBezTo>
                  <a:pt x="11988" y="11586"/>
                  <a:pt x="11952" y="11605"/>
                  <a:pt x="11869" y="11622"/>
                </a:cubicBezTo>
                <a:cubicBezTo>
                  <a:pt x="11801" y="11639"/>
                  <a:pt x="11732" y="11645"/>
                  <a:pt x="11662" y="11641"/>
                </a:cubicBezTo>
                <a:cubicBezTo>
                  <a:pt x="11627" y="11634"/>
                  <a:pt x="11662" y="11616"/>
                  <a:pt x="11748" y="11598"/>
                </a:cubicBezTo>
                <a:cubicBezTo>
                  <a:pt x="11816" y="11581"/>
                  <a:pt x="11885" y="11575"/>
                  <a:pt x="11955" y="11579"/>
                </a:cubicBezTo>
                <a:close/>
                <a:moveTo>
                  <a:pt x="13925" y="11575"/>
                </a:moveTo>
                <a:cubicBezTo>
                  <a:pt x="13937" y="11579"/>
                  <a:pt x="13909" y="11591"/>
                  <a:pt x="13860" y="11603"/>
                </a:cubicBezTo>
                <a:cubicBezTo>
                  <a:pt x="13824" y="11613"/>
                  <a:pt x="13786" y="11618"/>
                  <a:pt x="13749" y="11617"/>
                </a:cubicBezTo>
                <a:cubicBezTo>
                  <a:pt x="13733" y="11613"/>
                  <a:pt x="13763" y="11601"/>
                  <a:pt x="13816" y="11588"/>
                </a:cubicBezTo>
                <a:cubicBezTo>
                  <a:pt x="13851" y="11578"/>
                  <a:pt x="13888" y="11573"/>
                  <a:pt x="13925" y="11575"/>
                </a:cubicBezTo>
                <a:close/>
                <a:moveTo>
                  <a:pt x="11061" y="11570"/>
                </a:moveTo>
                <a:cubicBezTo>
                  <a:pt x="11096" y="11580"/>
                  <a:pt x="11052" y="11598"/>
                  <a:pt x="10958" y="11616"/>
                </a:cubicBezTo>
                <a:cubicBezTo>
                  <a:pt x="10883" y="11633"/>
                  <a:pt x="10807" y="11638"/>
                  <a:pt x="10731" y="11631"/>
                </a:cubicBezTo>
                <a:cubicBezTo>
                  <a:pt x="10688" y="11621"/>
                  <a:pt x="10735" y="11601"/>
                  <a:pt x="10837" y="11583"/>
                </a:cubicBezTo>
                <a:cubicBezTo>
                  <a:pt x="10910" y="11566"/>
                  <a:pt x="10986" y="11562"/>
                  <a:pt x="11061" y="11570"/>
                </a:cubicBezTo>
                <a:close/>
                <a:moveTo>
                  <a:pt x="14441" y="11566"/>
                </a:moveTo>
                <a:cubicBezTo>
                  <a:pt x="14447" y="11569"/>
                  <a:pt x="14420" y="11580"/>
                  <a:pt x="14387" y="11588"/>
                </a:cubicBezTo>
                <a:cubicBezTo>
                  <a:pt x="14361" y="11595"/>
                  <a:pt x="14334" y="11599"/>
                  <a:pt x="14308" y="11598"/>
                </a:cubicBezTo>
                <a:cubicBezTo>
                  <a:pt x="14301" y="11595"/>
                  <a:pt x="14328" y="11584"/>
                  <a:pt x="14361" y="11576"/>
                </a:cubicBezTo>
                <a:cubicBezTo>
                  <a:pt x="14387" y="11569"/>
                  <a:pt x="14414" y="11565"/>
                  <a:pt x="14441" y="11566"/>
                </a:cubicBezTo>
                <a:close/>
                <a:moveTo>
                  <a:pt x="14881" y="11561"/>
                </a:moveTo>
                <a:cubicBezTo>
                  <a:pt x="14881" y="11561"/>
                  <a:pt x="14873" y="11568"/>
                  <a:pt x="14851" y="11573"/>
                </a:cubicBezTo>
                <a:cubicBezTo>
                  <a:pt x="14835" y="11578"/>
                  <a:pt x="14819" y="11581"/>
                  <a:pt x="14802" y="11580"/>
                </a:cubicBezTo>
                <a:cubicBezTo>
                  <a:pt x="14798" y="11578"/>
                  <a:pt x="14811" y="11573"/>
                  <a:pt x="14835" y="11567"/>
                </a:cubicBezTo>
                <a:cubicBezTo>
                  <a:pt x="14850" y="11562"/>
                  <a:pt x="14865" y="11560"/>
                  <a:pt x="14881" y="11561"/>
                </a:cubicBezTo>
                <a:close/>
                <a:moveTo>
                  <a:pt x="7843" y="11558"/>
                </a:moveTo>
                <a:cubicBezTo>
                  <a:pt x="7868" y="11557"/>
                  <a:pt x="7893" y="11558"/>
                  <a:pt x="7918" y="11558"/>
                </a:cubicBezTo>
                <a:cubicBezTo>
                  <a:pt x="7959" y="11558"/>
                  <a:pt x="8000" y="11560"/>
                  <a:pt x="8040" y="11566"/>
                </a:cubicBezTo>
                <a:cubicBezTo>
                  <a:pt x="8093" y="11577"/>
                  <a:pt x="8065" y="11596"/>
                  <a:pt x="7981" y="11606"/>
                </a:cubicBezTo>
                <a:cubicBezTo>
                  <a:pt x="7931" y="11612"/>
                  <a:pt x="7881" y="11615"/>
                  <a:pt x="7830" y="11614"/>
                </a:cubicBezTo>
                <a:cubicBezTo>
                  <a:pt x="7788" y="11615"/>
                  <a:pt x="7745" y="11612"/>
                  <a:pt x="7703" y="11605"/>
                </a:cubicBezTo>
                <a:cubicBezTo>
                  <a:pt x="7650" y="11592"/>
                  <a:pt x="7681" y="11573"/>
                  <a:pt x="7770" y="11564"/>
                </a:cubicBezTo>
                <a:cubicBezTo>
                  <a:pt x="7793" y="11561"/>
                  <a:pt x="7817" y="11559"/>
                  <a:pt x="7843" y="11558"/>
                </a:cubicBezTo>
                <a:close/>
                <a:moveTo>
                  <a:pt x="8946" y="11556"/>
                </a:moveTo>
                <a:cubicBezTo>
                  <a:pt x="8985" y="11555"/>
                  <a:pt x="9024" y="11557"/>
                  <a:pt x="9063" y="11563"/>
                </a:cubicBezTo>
                <a:cubicBezTo>
                  <a:pt x="9114" y="11574"/>
                  <a:pt x="9084" y="11592"/>
                  <a:pt x="8989" y="11607"/>
                </a:cubicBezTo>
                <a:cubicBezTo>
                  <a:pt x="8940" y="11614"/>
                  <a:pt x="8890" y="11618"/>
                  <a:pt x="8840" y="11620"/>
                </a:cubicBezTo>
                <a:cubicBezTo>
                  <a:pt x="8800" y="11621"/>
                  <a:pt x="8761" y="11619"/>
                  <a:pt x="8722" y="11613"/>
                </a:cubicBezTo>
                <a:cubicBezTo>
                  <a:pt x="8668" y="11602"/>
                  <a:pt x="8697" y="11584"/>
                  <a:pt x="8794" y="11570"/>
                </a:cubicBezTo>
                <a:cubicBezTo>
                  <a:pt x="8845" y="11562"/>
                  <a:pt x="8895" y="11558"/>
                  <a:pt x="8946" y="11556"/>
                </a:cubicBezTo>
                <a:close/>
                <a:moveTo>
                  <a:pt x="5742" y="11546"/>
                </a:moveTo>
                <a:lnTo>
                  <a:pt x="5804" y="11546"/>
                </a:lnTo>
                <a:lnTo>
                  <a:pt x="5873" y="11550"/>
                </a:lnTo>
                <a:cubicBezTo>
                  <a:pt x="5896" y="11550"/>
                  <a:pt x="5918" y="11555"/>
                  <a:pt x="5938" y="11557"/>
                </a:cubicBezTo>
                <a:cubicBezTo>
                  <a:pt x="5955" y="11559"/>
                  <a:pt x="5971" y="11562"/>
                  <a:pt x="5988" y="11565"/>
                </a:cubicBezTo>
                <a:cubicBezTo>
                  <a:pt x="6034" y="11576"/>
                  <a:pt x="6016" y="11589"/>
                  <a:pt x="5951" y="11592"/>
                </a:cubicBezTo>
                <a:cubicBezTo>
                  <a:pt x="5908" y="11593"/>
                  <a:pt x="5865" y="11592"/>
                  <a:pt x="5822" y="11589"/>
                </a:cubicBezTo>
                <a:cubicBezTo>
                  <a:pt x="5799" y="11589"/>
                  <a:pt x="5779" y="11585"/>
                  <a:pt x="5757" y="11582"/>
                </a:cubicBezTo>
                <a:cubicBezTo>
                  <a:pt x="5740" y="11580"/>
                  <a:pt x="5723" y="11577"/>
                  <a:pt x="5707" y="11573"/>
                </a:cubicBezTo>
                <a:cubicBezTo>
                  <a:pt x="5657" y="11562"/>
                  <a:pt x="5674" y="11549"/>
                  <a:pt x="5742" y="11546"/>
                </a:cubicBezTo>
                <a:close/>
                <a:moveTo>
                  <a:pt x="4892" y="11543"/>
                </a:moveTo>
                <a:cubicBezTo>
                  <a:pt x="4920" y="11543"/>
                  <a:pt x="4958" y="11546"/>
                  <a:pt x="4996" y="11551"/>
                </a:cubicBezTo>
                <a:cubicBezTo>
                  <a:pt x="5034" y="11555"/>
                  <a:pt x="5071" y="11560"/>
                  <a:pt x="5096" y="11566"/>
                </a:cubicBezTo>
                <a:cubicBezTo>
                  <a:pt x="5149" y="11578"/>
                  <a:pt x="5139" y="11589"/>
                  <a:pt x="5075" y="11588"/>
                </a:cubicBezTo>
                <a:cubicBezTo>
                  <a:pt x="5060" y="11588"/>
                  <a:pt x="5043" y="11588"/>
                  <a:pt x="5025" y="11586"/>
                </a:cubicBezTo>
                <a:lnTo>
                  <a:pt x="4969" y="11580"/>
                </a:lnTo>
                <a:cubicBezTo>
                  <a:pt x="4937" y="11577"/>
                  <a:pt x="4905" y="11571"/>
                  <a:pt x="4873" y="11564"/>
                </a:cubicBezTo>
                <a:cubicBezTo>
                  <a:pt x="4827" y="11552"/>
                  <a:pt x="4836" y="11543"/>
                  <a:pt x="4892" y="11543"/>
                </a:cubicBezTo>
                <a:close/>
                <a:moveTo>
                  <a:pt x="9905" y="11534"/>
                </a:moveTo>
                <a:cubicBezTo>
                  <a:pt x="9943" y="11532"/>
                  <a:pt x="9981" y="11533"/>
                  <a:pt x="10018" y="11540"/>
                </a:cubicBezTo>
                <a:cubicBezTo>
                  <a:pt x="10065" y="11550"/>
                  <a:pt x="10021" y="11571"/>
                  <a:pt x="9919" y="11588"/>
                </a:cubicBezTo>
                <a:cubicBezTo>
                  <a:pt x="9895" y="11592"/>
                  <a:pt x="9870" y="11595"/>
                  <a:pt x="9845" y="11598"/>
                </a:cubicBezTo>
                <a:cubicBezTo>
                  <a:pt x="9821" y="11601"/>
                  <a:pt x="9796" y="11602"/>
                  <a:pt x="9773" y="11603"/>
                </a:cubicBezTo>
                <a:cubicBezTo>
                  <a:pt x="9738" y="11605"/>
                  <a:pt x="9702" y="11603"/>
                  <a:pt x="9666" y="11598"/>
                </a:cubicBezTo>
                <a:cubicBezTo>
                  <a:pt x="9619" y="11588"/>
                  <a:pt x="9657" y="11567"/>
                  <a:pt x="9752" y="11551"/>
                </a:cubicBezTo>
                <a:cubicBezTo>
                  <a:pt x="9778" y="11546"/>
                  <a:pt x="9804" y="11543"/>
                  <a:pt x="9830" y="11540"/>
                </a:cubicBezTo>
                <a:cubicBezTo>
                  <a:pt x="9856" y="11538"/>
                  <a:pt x="9882" y="11536"/>
                  <a:pt x="9905" y="11534"/>
                </a:cubicBezTo>
                <a:close/>
                <a:moveTo>
                  <a:pt x="12588" y="11530"/>
                </a:moveTo>
                <a:cubicBezTo>
                  <a:pt x="12614" y="11537"/>
                  <a:pt x="12573" y="11556"/>
                  <a:pt x="12492" y="11573"/>
                </a:cubicBezTo>
                <a:cubicBezTo>
                  <a:pt x="12430" y="11589"/>
                  <a:pt x="12366" y="11596"/>
                  <a:pt x="12302" y="11592"/>
                </a:cubicBezTo>
                <a:cubicBezTo>
                  <a:pt x="12272" y="11585"/>
                  <a:pt x="12310" y="11567"/>
                  <a:pt x="12392" y="11549"/>
                </a:cubicBezTo>
                <a:cubicBezTo>
                  <a:pt x="12456" y="11531"/>
                  <a:pt x="12522" y="11525"/>
                  <a:pt x="12588" y="11530"/>
                </a:cubicBezTo>
                <a:close/>
                <a:moveTo>
                  <a:pt x="13288" y="11527"/>
                </a:moveTo>
                <a:cubicBezTo>
                  <a:pt x="13306" y="11533"/>
                  <a:pt x="13266" y="11551"/>
                  <a:pt x="13203" y="11566"/>
                </a:cubicBezTo>
                <a:cubicBezTo>
                  <a:pt x="13149" y="11580"/>
                  <a:pt x="13093" y="11587"/>
                  <a:pt x="13038" y="11586"/>
                </a:cubicBezTo>
                <a:cubicBezTo>
                  <a:pt x="13012" y="11581"/>
                  <a:pt x="13051" y="11562"/>
                  <a:pt x="13119" y="11546"/>
                </a:cubicBezTo>
                <a:cubicBezTo>
                  <a:pt x="13174" y="11531"/>
                  <a:pt x="13231" y="11525"/>
                  <a:pt x="13288" y="11527"/>
                </a:cubicBezTo>
                <a:close/>
                <a:moveTo>
                  <a:pt x="13879" y="11526"/>
                </a:moveTo>
                <a:cubicBezTo>
                  <a:pt x="13890" y="11532"/>
                  <a:pt x="13850" y="11549"/>
                  <a:pt x="13793" y="11561"/>
                </a:cubicBezTo>
                <a:cubicBezTo>
                  <a:pt x="13753" y="11572"/>
                  <a:pt x="13711" y="11577"/>
                  <a:pt x="13669" y="11575"/>
                </a:cubicBezTo>
                <a:cubicBezTo>
                  <a:pt x="13657" y="11571"/>
                  <a:pt x="13694" y="11555"/>
                  <a:pt x="13750" y="11541"/>
                </a:cubicBezTo>
                <a:cubicBezTo>
                  <a:pt x="13792" y="11529"/>
                  <a:pt x="13836" y="11524"/>
                  <a:pt x="13879" y="11526"/>
                </a:cubicBezTo>
                <a:close/>
                <a:moveTo>
                  <a:pt x="14398" y="11523"/>
                </a:moveTo>
                <a:cubicBezTo>
                  <a:pt x="14406" y="11527"/>
                  <a:pt x="14375" y="11540"/>
                  <a:pt x="14334" y="11550"/>
                </a:cubicBezTo>
                <a:cubicBezTo>
                  <a:pt x="14302" y="11559"/>
                  <a:pt x="14268" y="11563"/>
                  <a:pt x="14235" y="11563"/>
                </a:cubicBezTo>
                <a:cubicBezTo>
                  <a:pt x="14224" y="11560"/>
                  <a:pt x="14253" y="11547"/>
                  <a:pt x="14295" y="11537"/>
                </a:cubicBezTo>
                <a:cubicBezTo>
                  <a:pt x="14328" y="11527"/>
                  <a:pt x="14363" y="11522"/>
                  <a:pt x="14398" y="11523"/>
                </a:cubicBezTo>
                <a:close/>
                <a:moveTo>
                  <a:pt x="14850" y="11519"/>
                </a:moveTo>
                <a:cubicBezTo>
                  <a:pt x="14855" y="11522"/>
                  <a:pt x="14836" y="11530"/>
                  <a:pt x="14804" y="11537"/>
                </a:cubicBezTo>
                <a:cubicBezTo>
                  <a:pt x="14783" y="11544"/>
                  <a:pt x="14762" y="11547"/>
                  <a:pt x="14741" y="11546"/>
                </a:cubicBezTo>
                <a:cubicBezTo>
                  <a:pt x="14736" y="11543"/>
                  <a:pt x="14755" y="11535"/>
                  <a:pt x="14787" y="11527"/>
                </a:cubicBezTo>
                <a:cubicBezTo>
                  <a:pt x="14808" y="11520"/>
                  <a:pt x="14829" y="11518"/>
                  <a:pt x="14850" y="11519"/>
                </a:cubicBezTo>
                <a:close/>
                <a:moveTo>
                  <a:pt x="11708" y="11519"/>
                </a:moveTo>
                <a:cubicBezTo>
                  <a:pt x="11739" y="11515"/>
                  <a:pt x="11771" y="11515"/>
                  <a:pt x="11802" y="11519"/>
                </a:cubicBezTo>
                <a:cubicBezTo>
                  <a:pt x="11832" y="11527"/>
                  <a:pt x="11783" y="11550"/>
                  <a:pt x="11701" y="11568"/>
                </a:cubicBezTo>
                <a:cubicBezTo>
                  <a:pt x="11625" y="11585"/>
                  <a:pt x="11547" y="11591"/>
                  <a:pt x="11470" y="11586"/>
                </a:cubicBezTo>
                <a:cubicBezTo>
                  <a:pt x="11438" y="11579"/>
                  <a:pt x="11486" y="11555"/>
                  <a:pt x="11570" y="11538"/>
                </a:cubicBezTo>
                <a:cubicBezTo>
                  <a:pt x="11616" y="11529"/>
                  <a:pt x="11662" y="11523"/>
                  <a:pt x="11708" y="11519"/>
                </a:cubicBezTo>
                <a:close/>
                <a:moveTo>
                  <a:pt x="6563" y="11518"/>
                </a:moveTo>
                <a:cubicBezTo>
                  <a:pt x="6612" y="11516"/>
                  <a:pt x="6661" y="11516"/>
                  <a:pt x="6710" y="11518"/>
                </a:cubicBezTo>
                <a:cubicBezTo>
                  <a:pt x="6754" y="11519"/>
                  <a:pt x="6797" y="11523"/>
                  <a:pt x="6839" y="11531"/>
                </a:cubicBezTo>
                <a:cubicBezTo>
                  <a:pt x="6896" y="11543"/>
                  <a:pt x="6867" y="11561"/>
                  <a:pt x="6781" y="11566"/>
                </a:cubicBezTo>
                <a:cubicBezTo>
                  <a:pt x="6694" y="11571"/>
                  <a:pt x="6606" y="11566"/>
                  <a:pt x="6520" y="11552"/>
                </a:cubicBezTo>
                <a:cubicBezTo>
                  <a:pt x="6493" y="11546"/>
                  <a:pt x="6484" y="11539"/>
                  <a:pt x="6492" y="11533"/>
                </a:cubicBezTo>
                <a:cubicBezTo>
                  <a:pt x="6514" y="11523"/>
                  <a:pt x="6539" y="11518"/>
                  <a:pt x="6563" y="11518"/>
                </a:cubicBezTo>
                <a:close/>
                <a:moveTo>
                  <a:pt x="10770" y="11499"/>
                </a:moveTo>
                <a:cubicBezTo>
                  <a:pt x="10807" y="11495"/>
                  <a:pt x="10845" y="11495"/>
                  <a:pt x="10883" y="11499"/>
                </a:cubicBezTo>
                <a:cubicBezTo>
                  <a:pt x="10921" y="11509"/>
                  <a:pt x="10873" y="11533"/>
                  <a:pt x="10783" y="11550"/>
                </a:cubicBezTo>
                <a:cubicBezTo>
                  <a:pt x="10734" y="11559"/>
                  <a:pt x="10686" y="11565"/>
                  <a:pt x="10637" y="11568"/>
                </a:cubicBezTo>
                <a:cubicBezTo>
                  <a:pt x="10600" y="11572"/>
                  <a:pt x="10562" y="11573"/>
                  <a:pt x="10525" y="11569"/>
                </a:cubicBezTo>
                <a:cubicBezTo>
                  <a:pt x="10482" y="11560"/>
                  <a:pt x="10525" y="11536"/>
                  <a:pt x="10616" y="11518"/>
                </a:cubicBezTo>
                <a:cubicBezTo>
                  <a:pt x="10667" y="11509"/>
                  <a:pt x="10718" y="11502"/>
                  <a:pt x="10770" y="11499"/>
                </a:cubicBezTo>
                <a:close/>
                <a:moveTo>
                  <a:pt x="13193" y="11479"/>
                </a:moveTo>
                <a:cubicBezTo>
                  <a:pt x="13215" y="11485"/>
                  <a:pt x="13173" y="11504"/>
                  <a:pt x="13094" y="11521"/>
                </a:cubicBezTo>
                <a:cubicBezTo>
                  <a:pt x="13037" y="11537"/>
                  <a:pt x="12977" y="11543"/>
                  <a:pt x="12918" y="11540"/>
                </a:cubicBezTo>
                <a:cubicBezTo>
                  <a:pt x="12893" y="11532"/>
                  <a:pt x="12936" y="11513"/>
                  <a:pt x="13021" y="11497"/>
                </a:cubicBezTo>
                <a:cubicBezTo>
                  <a:pt x="13077" y="11481"/>
                  <a:pt x="13135" y="11475"/>
                  <a:pt x="13193" y="11479"/>
                </a:cubicBezTo>
                <a:close/>
                <a:moveTo>
                  <a:pt x="13812" y="11479"/>
                </a:moveTo>
                <a:cubicBezTo>
                  <a:pt x="13829" y="11485"/>
                  <a:pt x="13786" y="11503"/>
                  <a:pt x="13722" y="11517"/>
                </a:cubicBezTo>
                <a:cubicBezTo>
                  <a:pt x="13674" y="11531"/>
                  <a:pt x="13624" y="11537"/>
                  <a:pt x="13574" y="11534"/>
                </a:cubicBezTo>
                <a:cubicBezTo>
                  <a:pt x="13558" y="11528"/>
                  <a:pt x="13601" y="11510"/>
                  <a:pt x="13664" y="11496"/>
                </a:cubicBezTo>
                <a:cubicBezTo>
                  <a:pt x="13712" y="11482"/>
                  <a:pt x="13762" y="11476"/>
                  <a:pt x="13812" y="11479"/>
                </a:cubicBezTo>
                <a:close/>
                <a:moveTo>
                  <a:pt x="14361" y="11473"/>
                </a:moveTo>
                <a:cubicBezTo>
                  <a:pt x="14376" y="11477"/>
                  <a:pt x="14343" y="11491"/>
                  <a:pt x="14292" y="11504"/>
                </a:cubicBezTo>
                <a:cubicBezTo>
                  <a:pt x="14253" y="11516"/>
                  <a:pt x="14213" y="11521"/>
                  <a:pt x="14172" y="11520"/>
                </a:cubicBezTo>
                <a:cubicBezTo>
                  <a:pt x="14159" y="11516"/>
                  <a:pt x="14194" y="11501"/>
                  <a:pt x="14247" y="11488"/>
                </a:cubicBezTo>
                <a:cubicBezTo>
                  <a:pt x="14284" y="11477"/>
                  <a:pt x="14323" y="11472"/>
                  <a:pt x="14361" y="11473"/>
                </a:cubicBezTo>
                <a:close/>
                <a:moveTo>
                  <a:pt x="14834" y="11473"/>
                </a:moveTo>
                <a:cubicBezTo>
                  <a:pt x="14839" y="11476"/>
                  <a:pt x="14816" y="11486"/>
                  <a:pt x="14776" y="11496"/>
                </a:cubicBezTo>
                <a:cubicBezTo>
                  <a:pt x="14750" y="11505"/>
                  <a:pt x="14722" y="11508"/>
                  <a:pt x="14694" y="11507"/>
                </a:cubicBezTo>
                <a:cubicBezTo>
                  <a:pt x="14686" y="11504"/>
                  <a:pt x="14708" y="11494"/>
                  <a:pt x="14748" y="11484"/>
                </a:cubicBezTo>
                <a:cubicBezTo>
                  <a:pt x="14776" y="11475"/>
                  <a:pt x="14805" y="11471"/>
                  <a:pt x="14834" y="11473"/>
                </a:cubicBezTo>
                <a:close/>
                <a:moveTo>
                  <a:pt x="15249" y="11471"/>
                </a:moveTo>
                <a:cubicBezTo>
                  <a:pt x="15255" y="11471"/>
                  <a:pt x="15240" y="11479"/>
                  <a:pt x="15214" y="11485"/>
                </a:cubicBezTo>
                <a:cubicBezTo>
                  <a:pt x="15199" y="11490"/>
                  <a:pt x="15183" y="11493"/>
                  <a:pt x="15167" y="11492"/>
                </a:cubicBezTo>
                <a:cubicBezTo>
                  <a:pt x="15161" y="11492"/>
                  <a:pt x="15175" y="11484"/>
                  <a:pt x="15202" y="11478"/>
                </a:cubicBezTo>
                <a:cubicBezTo>
                  <a:pt x="15217" y="11473"/>
                  <a:pt x="15233" y="11470"/>
                  <a:pt x="15249" y="11471"/>
                </a:cubicBezTo>
                <a:close/>
                <a:moveTo>
                  <a:pt x="12483" y="11470"/>
                </a:moveTo>
                <a:cubicBezTo>
                  <a:pt x="12514" y="11477"/>
                  <a:pt x="12467" y="11500"/>
                  <a:pt x="12383" y="11519"/>
                </a:cubicBezTo>
                <a:cubicBezTo>
                  <a:pt x="12312" y="11536"/>
                  <a:pt x="12239" y="11543"/>
                  <a:pt x="12166" y="11539"/>
                </a:cubicBezTo>
                <a:cubicBezTo>
                  <a:pt x="12134" y="11532"/>
                  <a:pt x="12179" y="11509"/>
                  <a:pt x="12265" y="11490"/>
                </a:cubicBezTo>
                <a:cubicBezTo>
                  <a:pt x="12337" y="11472"/>
                  <a:pt x="12410" y="11465"/>
                  <a:pt x="12483" y="11470"/>
                </a:cubicBezTo>
                <a:close/>
                <a:moveTo>
                  <a:pt x="8651" y="11469"/>
                </a:moveTo>
                <a:cubicBezTo>
                  <a:pt x="8692" y="11468"/>
                  <a:pt x="8733" y="11471"/>
                  <a:pt x="8773" y="11478"/>
                </a:cubicBezTo>
                <a:cubicBezTo>
                  <a:pt x="8822" y="11491"/>
                  <a:pt x="8777" y="11513"/>
                  <a:pt x="8675" y="11526"/>
                </a:cubicBezTo>
                <a:cubicBezTo>
                  <a:pt x="8623" y="11532"/>
                  <a:pt x="8571" y="11535"/>
                  <a:pt x="8519" y="11536"/>
                </a:cubicBezTo>
                <a:cubicBezTo>
                  <a:pt x="8479" y="11537"/>
                  <a:pt x="8439" y="11534"/>
                  <a:pt x="8399" y="11527"/>
                </a:cubicBezTo>
                <a:cubicBezTo>
                  <a:pt x="8371" y="11521"/>
                  <a:pt x="8368" y="11512"/>
                  <a:pt x="8384" y="11503"/>
                </a:cubicBezTo>
                <a:cubicBezTo>
                  <a:pt x="8396" y="11497"/>
                  <a:pt x="8409" y="11493"/>
                  <a:pt x="8422" y="11491"/>
                </a:cubicBezTo>
                <a:cubicBezTo>
                  <a:pt x="8444" y="11486"/>
                  <a:pt x="8465" y="11482"/>
                  <a:pt x="8487" y="11479"/>
                </a:cubicBezTo>
                <a:cubicBezTo>
                  <a:pt x="8542" y="11473"/>
                  <a:pt x="8596" y="11469"/>
                  <a:pt x="8651" y="11469"/>
                </a:cubicBezTo>
                <a:close/>
                <a:moveTo>
                  <a:pt x="9774" y="11462"/>
                </a:moveTo>
                <a:cubicBezTo>
                  <a:pt x="9825" y="11473"/>
                  <a:pt x="9790" y="11494"/>
                  <a:pt x="9692" y="11511"/>
                </a:cubicBezTo>
                <a:cubicBezTo>
                  <a:pt x="9666" y="11516"/>
                  <a:pt x="9639" y="11519"/>
                  <a:pt x="9613" y="11522"/>
                </a:cubicBezTo>
                <a:cubicBezTo>
                  <a:pt x="9586" y="11525"/>
                  <a:pt x="9559" y="11527"/>
                  <a:pt x="9534" y="11528"/>
                </a:cubicBezTo>
                <a:cubicBezTo>
                  <a:pt x="9492" y="11530"/>
                  <a:pt x="9451" y="11529"/>
                  <a:pt x="9410" y="11523"/>
                </a:cubicBezTo>
                <a:cubicBezTo>
                  <a:pt x="9350" y="11511"/>
                  <a:pt x="9386" y="11490"/>
                  <a:pt x="9492" y="11472"/>
                </a:cubicBezTo>
                <a:cubicBezTo>
                  <a:pt x="9585" y="11455"/>
                  <a:pt x="9680" y="11451"/>
                  <a:pt x="9774" y="11462"/>
                </a:cubicBezTo>
                <a:close/>
                <a:moveTo>
                  <a:pt x="7344" y="11458"/>
                </a:moveTo>
                <a:cubicBezTo>
                  <a:pt x="7442" y="11448"/>
                  <a:pt x="7542" y="11451"/>
                  <a:pt x="7640" y="11465"/>
                </a:cubicBezTo>
                <a:cubicBezTo>
                  <a:pt x="7690" y="11478"/>
                  <a:pt x="7653" y="11498"/>
                  <a:pt x="7562" y="11508"/>
                </a:cubicBezTo>
                <a:cubicBezTo>
                  <a:pt x="7510" y="11513"/>
                  <a:pt x="7457" y="11515"/>
                  <a:pt x="7405" y="11513"/>
                </a:cubicBezTo>
                <a:cubicBezTo>
                  <a:pt x="7362" y="11512"/>
                  <a:pt x="7319" y="11508"/>
                  <a:pt x="7277" y="11501"/>
                </a:cubicBezTo>
                <a:cubicBezTo>
                  <a:pt x="7220" y="11488"/>
                  <a:pt x="7251" y="11467"/>
                  <a:pt x="7344" y="11458"/>
                </a:cubicBezTo>
                <a:close/>
                <a:moveTo>
                  <a:pt x="11655" y="11456"/>
                </a:moveTo>
                <a:cubicBezTo>
                  <a:pt x="11691" y="11466"/>
                  <a:pt x="11639" y="11491"/>
                  <a:pt x="11540" y="11510"/>
                </a:cubicBezTo>
                <a:cubicBezTo>
                  <a:pt x="11462" y="11528"/>
                  <a:pt x="11381" y="11533"/>
                  <a:pt x="11302" y="11526"/>
                </a:cubicBezTo>
                <a:cubicBezTo>
                  <a:pt x="11263" y="11516"/>
                  <a:pt x="11315" y="11492"/>
                  <a:pt x="11416" y="11472"/>
                </a:cubicBezTo>
                <a:cubicBezTo>
                  <a:pt x="11494" y="11454"/>
                  <a:pt x="11575" y="11449"/>
                  <a:pt x="11655" y="11456"/>
                </a:cubicBezTo>
                <a:close/>
                <a:moveTo>
                  <a:pt x="14800" y="11428"/>
                </a:moveTo>
                <a:cubicBezTo>
                  <a:pt x="14806" y="11433"/>
                  <a:pt x="14772" y="11446"/>
                  <a:pt x="14727" y="11457"/>
                </a:cubicBezTo>
                <a:cubicBezTo>
                  <a:pt x="14696" y="11467"/>
                  <a:pt x="14664" y="11471"/>
                  <a:pt x="14632" y="11469"/>
                </a:cubicBezTo>
                <a:cubicBezTo>
                  <a:pt x="14623" y="11465"/>
                  <a:pt x="14655" y="11452"/>
                  <a:pt x="14702" y="11440"/>
                </a:cubicBezTo>
                <a:cubicBezTo>
                  <a:pt x="14733" y="11430"/>
                  <a:pt x="14767" y="11426"/>
                  <a:pt x="14800" y="11428"/>
                </a:cubicBezTo>
                <a:close/>
                <a:moveTo>
                  <a:pt x="15230" y="11427"/>
                </a:moveTo>
                <a:cubicBezTo>
                  <a:pt x="15238" y="11430"/>
                  <a:pt x="15221" y="11438"/>
                  <a:pt x="15187" y="11446"/>
                </a:cubicBezTo>
                <a:cubicBezTo>
                  <a:pt x="15165" y="11454"/>
                  <a:pt x="15141" y="11458"/>
                  <a:pt x="15118" y="11457"/>
                </a:cubicBezTo>
                <a:cubicBezTo>
                  <a:pt x="15111" y="11454"/>
                  <a:pt x="15129" y="11446"/>
                  <a:pt x="15165" y="11437"/>
                </a:cubicBezTo>
                <a:cubicBezTo>
                  <a:pt x="15186" y="11430"/>
                  <a:pt x="15208" y="11427"/>
                  <a:pt x="15230" y="11427"/>
                </a:cubicBezTo>
                <a:close/>
                <a:moveTo>
                  <a:pt x="10532" y="11427"/>
                </a:moveTo>
                <a:cubicBezTo>
                  <a:pt x="10572" y="11424"/>
                  <a:pt x="10611" y="11425"/>
                  <a:pt x="10650" y="11430"/>
                </a:cubicBezTo>
                <a:cubicBezTo>
                  <a:pt x="10701" y="11440"/>
                  <a:pt x="10656" y="11466"/>
                  <a:pt x="10557" y="11485"/>
                </a:cubicBezTo>
                <a:cubicBezTo>
                  <a:pt x="10464" y="11504"/>
                  <a:pt x="10370" y="11509"/>
                  <a:pt x="10276" y="11501"/>
                </a:cubicBezTo>
                <a:cubicBezTo>
                  <a:pt x="10226" y="11491"/>
                  <a:pt x="10272" y="11465"/>
                  <a:pt x="10376" y="11446"/>
                </a:cubicBezTo>
                <a:cubicBezTo>
                  <a:pt x="10428" y="11437"/>
                  <a:pt x="10480" y="11431"/>
                  <a:pt x="10532" y="11427"/>
                </a:cubicBezTo>
                <a:close/>
                <a:moveTo>
                  <a:pt x="14309" y="11427"/>
                </a:moveTo>
                <a:cubicBezTo>
                  <a:pt x="14320" y="11433"/>
                  <a:pt x="14286" y="11448"/>
                  <a:pt x="14227" y="11462"/>
                </a:cubicBezTo>
                <a:cubicBezTo>
                  <a:pt x="14184" y="11476"/>
                  <a:pt x="14139" y="11481"/>
                  <a:pt x="14094" y="11478"/>
                </a:cubicBezTo>
                <a:cubicBezTo>
                  <a:pt x="14079" y="11473"/>
                  <a:pt x="14115" y="11458"/>
                  <a:pt x="14180" y="11442"/>
                </a:cubicBezTo>
                <a:cubicBezTo>
                  <a:pt x="14222" y="11429"/>
                  <a:pt x="14265" y="11424"/>
                  <a:pt x="14309" y="11427"/>
                </a:cubicBezTo>
                <a:close/>
                <a:moveTo>
                  <a:pt x="13749" y="11423"/>
                </a:moveTo>
                <a:cubicBezTo>
                  <a:pt x="13769" y="11430"/>
                  <a:pt x="13731" y="11448"/>
                  <a:pt x="13657" y="11466"/>
                </a:cubicBezTo>
                <a:cubicBezTo>
                  <a:pt x="13603" y="11482"/>
                  <a:pt x="13546" y="11489"/>
                  <a:pt x="13490" y="11485"/>
                </a:cubicBezTo>
                <a:cubicBezTo>
                  <a:pt x="13467" y="11479"/>
                  <a:pt x="13506" y="11461"/>
                  <a:pt x="13581" y="11443"/>
                </a:cubicBezTo>
                <a:cubicBezTo>
                  <a:pt x="13635" y="11427"/>
                  <a:pt x="13692" y="11420"/>
                  <a:pt x="13749" y="11423"/>
                </a:cubicBezTo>
                <a:close/>
                <a:moveTo>
                  <a:pt x="13115" y="11420"/>
                </a:moveTo>
                <a:cubicBezTo>
                  <a:pt x="13136" y="11426"/>
                  <a:pt x="13086" y="11450"/>
                  <a:pt x="13004" y="11469"/>
                </a:cubicBezTo>
                <a:cubicBezTo>
                  <a:pt x="12940" y="11486"/>
                  <a:pt x="12873" y="11493"/>
                  <a:pt x="12806" y="11488"/>
                </a:cubicBezTo>
                <a:cubicBezTo>
                  <a:pt x="12779" y="11481"/>
                  <a:pt x="12832" y="11457"/>
                  <a:pt x="12920" y="11438"/>
                </a:cubicBezTo>
                <a:cubicBezTo>
                  <a:pt x="12983" y="11421"/>
                  <a:pt x="13049" y="11415"/>
                  <a:pt x="13115" y="11420"/>
                </a:cubicBezTo>
                <a:close/>
                <a:moveTo>
                  <a:pt x="12353" y="11414"/>
                </a:moveTo>
                <a:cubicBezTo>
                  <a:pt x="12382" y="11422"/>
                  <a:pt x="12335" y="11445"/>
                  <a:pt x="12239" y="11465"/>
                </a:cubicBezTo>
                <a:cubicBezTo>
                  <a:pt x="12194" y="11475"/>
                  <a:pt x="12148" y="11482"/>
                  <a:pt x="12102" y="11487"/>
                </a:cubicBezTo>
                <a:cubicBezTo>
                  <a:pt x="12072" y="11491"/>
                  <a:pt x="12041" y="11491"/>
                  <a:pt x="12011" y="11487"/>
                </a:cubicBezTo>
                <a:cubicBezTo>
                  <a:pt x="11972" y="11477"/>
                  <a:pt x="12021" y="11454"/>
                  <a:pt x="12126" y="11432"/>
                </a:cubicBezTo>
                <a:cubicBezTo>
                  <a:pt x="12200" y="11412"/>
                  <a:pt x="12277" y="11407"/>
                  <a:pt x="12353" y="11414"/>
                </a:cubicBezTo>
                <a:close/>
                <a:moveTo>
                  <a:pt x="5192" y="11393"/>
                </a:moveTo>
                <a:cubicBezTo>
                  <a:pt x="5212" y="11393"/>
                  <a:pt x="5235" y="11393"/>
                  <a:pt x="5257" y="11396"/>
                </a:cubicBezTo>
                <a:cubicBezTo>
                  <a:pt x="5279" y="11399"/>
                  <a:pt x="5306" y="11400"/>
                  <a:pt x="5329" y="11403"/>
                </a:cubicBezTo>
                <a:cubicBezTo>
                  <a:pt x="5353" y="11405"/>
                  <a:pt x="5377" y="11409"/>
                  <a:pt x="5397" y="11412"/>
                </a:cubicBezTo>
                <a:cubicBezTo>
                  <a:pt x="5415" y="11414"/>
                  <a:pt x="5432" y="11418"/>
                  <a:pt x="5448" y="11422"/>
                </a:cubicBezTo>
                <a:cubicBezTo>
                  <a:pt x="5500" y="11435"/>
                  <a:pt x="5478" y="11449"/>
                  <a:pt x="5405" y="11450"/>
                </a:cubicBezTo>
                <a:cubicBezTo>
                  <a:pt x="5368" y="11450"/>
                  <a:pt x="5320" y="11446"/>
                  <a:pt x="5270" y="11441"/>
                </a:cubicBezTo>
                <a:cubicBezTo>
                  <a:pt x="5246" y="11438"/>
                  <a:pt x="5222" y="11435"/>
                  <a:pt x="5202" y="11432"/>
                </a:cubicBezTo>
                <a:cubicBezTo>
                  <a:pt x="5181" y="11428"/>
                  <a:pt x="5163" y="11426"/>
                  <a:pt x="5149" y="11421"/>
                </a:cubicBezTo>
                <a:cubicBezTo>
                  <a:pt x="5095" y="11406"/>
                  <a:pt x="5117" y="11392"/>
                  <a:pt x="5192" y="11393"/>
                </a:cubicBezTo>
                <a:close/>
                <a:moveTo>
                  <a:pt x="11475" y="11391"/>
                </a:moveTo>
                <a:cubicBezTo>
                  <a:pt x="11517" y="11402"/>
                  <a:pt x="11472" y="11426"/>
                  <a:pt x="11367" y="11447"/>
                </a:cubicBezTo>
                <a:cubicBezTo>
                  <a:pt x="11281" y="11467"/>
                  <a:pt x="11193" y="11474"/>
                  <a:pt x="11105" y="11466"/>
                </a:cubicBezTo>
                <a:cubicBezTo>
                  <a:pt x="11056" y="11455"/>
                  <a:pt x="11101" y="11431"/>
                  <a:pt x="11215" y="11408"/>
                </a:cubicBezTo>
                <a:cubicBezTo>
                  <a:pt x="11300" y="11388"/>
                  <a:pt x="11388" y="11382"/>
                  <a:pt x="11475" y="11391"/>
                </a:cubicBezTo>
                <a:close/>
                <a:moveTo>
                  <a:pt x="8412" y="11384"/>
                </a:moveTo>
                <a:cubicBezTo>
                  <a:pt x="8445" y="11390"/>
                  <a:pt x="8453" y="11399"/>
                  <a:pt x="8440" y="11408"/>
                </a:cubicBezTo>
                <a:cubicBezTo>
                  <a:pt x="8430" y="11414"/>
                  <a:pt x="8418" y="11419"/>
                  <a:pt x="8407" y="11422"/>
                </a:cubicBezTo>
                <a:cubicBezTo>
                  <a:pt x="8386" y="11427"/>
                  <a:pt x="8365" y="11431"/>
                  <a:pt x="8343" y="11434"/>
                </a:cubicBezTo>
                <a:cubicBezTo>
                  <a:pt x="8318" y="11437"/>
                  <a:pt x="8291" y="11440"/>
                  <a:pt x="8262" y="11442"/>
                </a:cubicBezTo>
                <a:cubicBezTo>
                  <a:pt x="8233" y="11444"/>
                  <a:pt x="8204" y="11444"/>
                  <a:pt x="8176" y="11444"/>
                </a:cubicBezTo>
                <a:cubicBezTo>
                  <a:pt x="8129" y="11445"/>
                  <a:pt x="8081" y="11442"/>
                  <a:pt x="8035" y="11434"/>
                </a:cubicBezTo>
                <a:cubicBezTo>
                  <a:pt x="7972" y="11421"/>
                  <a:pt x="8001" y="11400"/>
                  <a:pt x="8098" y="11386"/>
                </a:cubicBezTo>
                <a:cubicBezTo>
                  <a:pt x="8202" y="11372"/>
                  <a:pt x="8308" y="11371"/>
                  <a:pt x="8412" y="11384"/>
                </a:cubicBezTo>
                <a:close/>
                <a:moveTo>
                  <a:pt x="6105" y="11383"/>
                </a:moveTo>
                <a:cubicBezTo>
                  <a:pt x="6203" y="11380"/>
                  <a:pt x="6300" y="11387"/>
                  <a:pt x="6396" y="11405"/>
                </a:cubicBezTo>
                <a:cubicBezTo>
                  <a:pt x="6447" y="11419"/>
                  <a:pt x="6417" y="11436"/>
                  <a:pt x="6332" y="11440"/>
                </a:cubicBezTo>
                <a:cubicBezTo>
                  <a:pt x="6235" y="11444"/>
                  <a:pt x="6138" y="11437"/>
                  <a:pt x="6042" y="11418"/>
                </a:cubicBezTo>
                <a:cubicBezTo>
                  <a:pt x="5988" y="11405"/>
                  <a:pt x="6018" y="11388"/>
                  <a:pt x="6105" y="11383"/>
                </a:cubicBezTo>
                <a:close/>
                <a:moveTo>
                  <a:pt x="15621" y="11382"/>
                </a:moveTo>
                <a:cubicBezTo>
                  <a:pt x="15607" y="11390"/>
                  <a:pt x="15593" y="11395"/>
                  <a:pt x="15578" y="11398"/>
                </a:cubicBezTo>
                <a:cubicBezTo>
                  <a:pt x="15562" y="11403"/>
                  <a:pt x="15545" y="11405"/>
                  <a:pt x="15528" y="11405"/>
                </a:cubicBezTo>
                <a:cubicBezTo>
                  <a:pt x="15525" y="11402"/>
                  <a:pt x="15548" y="11393"/>
                  <a:pt x="15574" y="11387"/>
                </a:cubicBezTo>
                <a:cubicBezTo>
                  <a:pt x="15589" y="11382"/>
                  <a:pt x="15605" y="11380"/>
                  <a:pt x="15621" y="11382"/>
                </a:cubicBezTo>
                <a:close/>
                <a:moveTo>
                  <a:pt x="15223" y="11380"/>
                </a:moveTo>
                <a:cubicBezTo>
                  <a:pt x="15229" y="11384"/>
                  <a:pt x="15207" y="11393"/>
                  <a:pt x="15167" y="11403"/>
                </a:cubicBezTo>
                <a:cubicBezTo>
                  <a:pt x="15140" y="11413"/>
                  <a:pt x="15111" y="11417"/>
                  <a:pt x="15082" y="11415"/>
                </a:cubicBezTo>
                <a:cubicBezTo>
                  <a:pt x="15073" y="11412"/>
                  <a:pt x="15096" y="11402"/>
                  <a:pt x="15140" y="11391"/>
                </a:cubicBezTo>
                <a:cubicBezTo>
                  <a:pt x="15166" y="11381"/>
                  <a:pt x="15195" y="11378"/>
                  <a:pt x="15223" y="11380"/>
                </a:cubicBezTo>
                <a:close/>
                <a:moveTo>
                  <a:pt x="14780" y="11377"/>
                </a:moveTo>
                <a:cubicBezTo>
                  <a:pt x="14785" y="11383"/>
                  <a:pt x="14746" y="11399"/>
                  <a:pt x="14694" y="11411"/>
                </a:cubicBezTo>
                <a:cubicBezTo>
                  <a:pt x="14656" y="11423"/>
                  <a:pt x="14617" y="11428"/>
                  <a:pt x="14577" y="11425"/>
                </a:cubicBezTo>
                <a:cubicBezTo>
                  <a:pt x="14573" y="11419"/>
                  <a:pt x="14613" y="11403"/>
                  <a:pt x="14663" y="11391"/>
                </a:cubicBezTo>
                <a:cubicBezTo>
                  <a:pt x="14701" y="11379"/>
                  <a:pt x="14741" y="11374"/>
                  <a:pt x="14780" y="11377"/>
                </a:cubicBezTo>
                <a:close/>
                <a:moveTo>
                  <a:pt x="14254" y="11374"/>
                </a:moveTo>
                <a:cubicBezTo>
                  <a:pt x="14272" y="11381"/>
                  <a:pt x="14228" y="11400"/>
                  <a:pt x="14158" y="11417"/>
                </a:cubicBezTo>
                <a:cubicBezTo>
                  <a:pt x="14110" y="11432"/>
                  <a:pt x="14060" y="11438"/>
                  <a:pt x="14009" y="11436"/>
                </a:cubicBezTo>
                <a:cubicBezTo>
                  <a:pt x="13994" y="11429"/>
                  <a:pt x="14035" y="11411"/>
                  <a:pt x="14103" y="11393"/>
                </a:cubicBezTo>
                <a:cubicBezTo>
                  <a:pt x="14152" y="11378"/>
                  <a:pt x="14203" y="11372"/>
                  <a:pt x="14254" y="11374"/>
                </a:cubicBezTo>
                <a:close/>
                <a:moveTo>
                  <a:pt x="9361" y="11373"/>
                </a:moveTo>
                <a:cubicBezTo>
                  <a:pt x="9404" y="11370"/>
                  <a:pt x="9447" y="11373"/>
                  <a:pt x="9489" y="11381"/>
                </a:cubicBezTo>
                <a:cubicBezTo>
                  <a:pt x="9546" y="11394"/>
                  <a:pt x="9506" y="11417"/>
                  <a:pt x="9394" y="11434"/>
                </a:cubicBezTo>
                <a:cubicBezTo>
                  <a:pt x="9339" y="11443"/>
                  <a:pt x="9284" y="11448"/>
                  <a:pt x="9228" y="11449"/>
                </a:cubicBezTo>
                <a:cubicBezTo>
                  <a:pt x="9185" y="11451"/>
                  <a:pt x="9141" y="11449"/>
                  <a:pt x="9098" y="11441"/>
                </a:cubicBezTo>
                <a:cubicBezTo>
                  <a:pt x="9037" y="11427"/>
                  <a:pt x="9077" y="11405"/>
                  <a:pt x="9192" y="11388"/>
                </a:cubicBezTo>
                <a:cubicBezTo>
                  <a:pt x="9248" y="11379"/>
                  <a:pt x="9304" y="11374"/>
                  <a:pt x="9361" y="11373"/>
                </a:cubicBezTo>
                <a:close/>
                <a:moveTo>
                  <a:pt x="13675" y="11370"/>
                </a:moveTo>
                <a:cubicBezTo>
                  <a:pt x="13694" y="11378"/>
                  <a:pt x="13643" y="11400"/>
                  <a:pt x="13565" y="11419"/>
                </a:cubicBezTo>
                <a:cubicBezTo>
                  <a:pt x="13505" y="11436"/>
                  <a:pt x="13442" y="11442"/>
                  <a:pt x="13380" y="11438"/>
                </a:cubicBezTo>
                <a:cubicBezTo>
                  <a:pt x="13359" y="11430"/>
                  <a:pt x="13410" y="11408"/>
                  <a:pt x="13490" y="11389"/>
                </a:cubicBezTo>
                <a:cubicBezTo>
                  <a:pt x="13550" y="11372"/>
                  <a:pt x="13613" y="11366"/>
                  <a:pt x="13675" y="11370"/>
                </a:cubicBezTo>
                <a:close/>
                <a:moveTo>
                  <a:pt x="12917" y="11359"/>
                </a:moveTo>
                <a:cubicBezTo>
                  <a:pt x="12946" y="11354"/>
                  <a:pt x="12975" y="11354"/>
                  <a:pt x="13003" y="11359"/>
                </a:cubicBezTo>
                <a:cubicBezTo>
                  <a:pt x="13031" y="11368"/>
                  <a:pt x="12986" y="11390"/>
                  <a:pt x="12895" y="11411"/>
                </a:cubicBezTo>
                <a:cubicBezTo>
                  <a:pt x="12822" y="11432"/>
                  <a:pt x="12746" y="11440"/>
                  <a:pt x="12671" y="11435"/>
                </a:cubicBezTo>
                <a:cubicBezTo>
                  <a:pt x="12637" y="11425"/>
                  <a:pt x="12684" y="11403"/>
                  <a:pt x="12782" y="11381"/>
                </a:cubicBezTo>
                <a:cubicBezTo>
                  <a:pt x="12826" y="11371"/>
                  <a:pt x="12872" y="11363"/>
                  <a:pt x="12917" y="11359"/>
                </a:cubicBezTo>
                <a:close/>
                <a:moveTo>
                  <a:pt x="4260" y="11353"/>
                </a:moveTo>
                <a:cubicBezTo>
                  <a:pt x="4276" y="11353"/>
                  <a:pt x="4296" y="11356"/>
                  <a:pt x="4318" y="11358"/>
                </a:cubicBezTo>
                <a:cubicBezTo>
                  <a:pt x="4339" y="11361"/>
                  <a:pt x="4361" y="11364"/>
                  <a:pt x="4384" y="11367"/>
                </a:cubicBezTo>
                <a:cubicBezTo>
                  <a:pt x="4422" y="11373"/>
                  <a:pt x="4461" y="11381"/>
                  <a:pt x="4498" y="11391"/>
                </a:cubicBezTo>
                <a:cubicBezTo>
                  <a:pt x="4522" y="11398"/>
                  <a:pt x="4531" y="11404"/>
                  <a:pt x="4526" y="11408"/>
                </a:cubicBezTo>
                <a:cubicBezTo>
                  <a:pt x="4521" y="11411"/>
                  <a:pt x="4514" y="11412"/>
                  <a:pt x="4508" y="11412"/>
                </a:cubicBezTo>
                <a:cubicBezTo>
                  <a:pt x="4496" y="11413"/>
                  <a:pt x="4483" y="11413"/>
                  <a:pt x="4471" y="11412"/>
                </a:cubicBezTo>
                <a:cubicBezTo>
                  <a:pt x="4395" y="11406"/>
                  <a:pt x="4321" y="11394"/>
                  <a:pt x="4247" y="11376"/>
                </a:cubicBezTo>
                <a:cubicBezTo>
                  <a:pt x="4193" y="11360"/>
                  <a:pt x="4199" y="11349"/>
                  <a:pt x="4260" y="11353"/>
                </a:cubicBezTo>
                <a:close/>
                <a:moveTo>
                  <a:pt x="10314" y="11347"/>
                </a:moveTo>
                <a:cubicBezTo>
                  <a:pt x="10355" y="11344"/>
                  <a:pt x="10397" y="11346"/>
                  <a:pt x="10438" y="11352"/>
                </a:cubicBezTo>
                <a:cubicBezTo>
                  <a:pt x="10488" y="11364"/>
                  <a:pt x="10443" y="11391"/>
                  <a:pt x="10338" y="11410"/>
                </a:cubicBezTo>
                <a:cubicBezTo>
                  <a:pt x="10239" y="11430"/>
                  <a:pt x="10137" y="11435"/>
                  <a:pt x="10037" y="11424"/>
                </a:cubicBezTo>
                <a:cubicBezTo>
                  <a:pt x="9986" y="11411"/>
                  <a:pt x="10035" y="11383"/>
                  <a:pt x="10144" y="11366"/>
                </a:cubicBezTo>
                <a:cubicBezTo>
                  <a:pt x="10200" y="11356"/>
                  <a:pt x="10257" y="11350"/>
                  <a:pt x="10314" y="11347"/>
                </a:cubicBezTo>
                <a:close/>
                <a:moveTo>
                  <a:pt x="12132" y="11342"/>
                </a:moveTo>
                <a:cubicBezTo>
                  <a:pt x="12180" y="11338"/>
                  <a:pt x="12218" y="11339"/>
                  <a:pt x="12234" y="11345"/>
                </a:cubicBezTo>
                <a:cubicBezTo>
                  <a:pt x="12265" y="11357"/>
                  <a:pt x="12204" y="11384"/>
                  <a:pt x="12108" y="11404"/>
                </a:cubicBezTo>
                <a:cubicBezTo>
                  <a:pt x="12012" y="11424"/>
                  <a:pt x="11884" y="11434"/>
                  <a:pt x="11853" y="11423"/>
                </a:cubicBezTo>
                <a:cubicBezTo>
                  <a:pt x="11821" y="11412"/>
                  <a:pt x="11878" y="11383"/>
                  <a:pt x="11976" y="11364"/>
                </a:cubicBezTo>
                <a:cubicBezTo>
                  <a:pt x="12028" y="11353"/>
                  <a:pt x="12085" y="11345"/>
                  <a:pt x="12132" y="11342"/>
                </a:cubicBezTo>
                <a:close/>
                <a:moveTo>
                  <a:pt x="7001" y="11335"/>
                </a:moveTo>
                <a:lnTo>
                  <a:pt x="7046" y="11335"/>
                </a:lnTo>
                <a:lnTo>
                  <a:pt x="7092" y="11335"/>
                </a:lnTo>
                <a:cubicBezTo>
                  <a:pt x="7140" y="11336"/>
                  <a:pt x="7189" y="11341"/>
                  <a:pt x="7236" y="11350"/>
                </a:cubicBezTo>
                <a:cubicBezTo>
                  <a:pt x="7294" y="11365"/>
                  <a:pt x="7260" y="11386"/>
                  <a:pt x="7164" y="11393"/>
                </a:cubicBezTo>
                <a:cubicBezTo>
                  <a:pt x="7062" y="11402"/>
                  <a:pt x="6959" y="11399"/>
                  <a:pt x="6858" y="11383"/>
                </a:cubicBezTo>
                <a:cubicBezTo>
                  <a:pt x="6825" y="11376"/>
                  <a:pt x="6815" y="11366"/>
                  <a:pt x="6826" y="11358"/>
                </a:cubicBezTo>
                <a:cubicBezTo>
                  <a:pt x="6855" y="11346"/>
                  <a:pt x="6886" y="11339"/>
                  <a:pt x="6917" y="11339"/>
                </a:cubicBezTo>
                <a:cubicBezTo>
                  <a:pt x="6942" y="11339"/>
                  <a:pt x="6971" y="11335"/>
                  <a:pt x="7001" y="11335"/>
                </a:cubicBezTo>
                <a:close/>
                <a:moveTo>
                  <a:pt x="15200" y="11332"/>
                </a:moveTo>
                <a:cubicBezTo>
                  <a:pt x="15207" y="11337"/>
                  <a:pt x="15179" y="11349"/>
                  <a:pt x="15132" y="11361"/>
                </a:cubicBezTo>
                <a:cubicBezTo>
                  <a:pt x="15099" y="11373"/>
                  <a:pt x="15064" y="11377"/>
                  <a:pt x="15029" y="11376"/>
                </a:cubicBezTo>
                <a:cubicBezTo>
                  <a:pt x="15021" y="11371"/>
                  <a:pt x="15050" y="11359"/>
                  <a:pt x="15097" y="11346"/>
                </a:cubicBezTo>
                <a:cubicBezTo>
                  <a:pt x="15130" y="11335"/>
                  <a:pt x="15165" y="11330"/>
                  <a:pt x="15200" y="11332"/>
                </a:cubicBezTo>
                <a:close/>
                <a:moveTo>
                  <a:pt x="15622" y="11331"/>
                </a:moveTo>
                <a:cubicBezTo>
                  <a:pt x="15627" y="11334"/>
                  <a:pt x="15600" y="11345"/>
                  <a:pt x="15568" y="11353"/>
                </a:cubicBezTo>
                <a:cubicBezTo>
                  <a:pt x="15546" y="11360"/>
                  <a:pt x="15522" y="11364"/>
                  <a:pt x="15498" y="11363"/>
                </a:cubicBezTo>
                <a:cubicBezTo>
                  <a:pt x="15496" y="11359"/>
                  <a:pt x="15526" y="11347"/>
                  <a:pt x="15556" y="11340"/>
                </a:cubicBezTo>
                <a:cubicBezTo>
                  <a:pt x="15578" y="11333"/>
                  <a:pt x="15600" y="11330"/>
                  <a:pt x="15622" y="11331"/>
                </a:cubicBezTo>
                <a:close/>
                <a:moveTo>
                  <a:pt x="14740" y="11327"/>
                </a:moveTo>
                <a:cubicBezTo>
                  <a:pt x="14751" y="11334"/>
                  <a:pt x="14707" y="11352"/>
                  <a:pt x="14648" y="11367"/>
                </a:cubicBezTo>
                <a:cubicBezTo>
                  <a:pt x="14604" y="11380"/>
                  <a:pt x="14559" y="11386"/>
                  <a:pt x="14513" y="11383"/>
                </a:cubicBezTo>
                <a:cubicBezTo>
                  <a:pt x="14502" y="11377"/>
                  <a:pt x="14545" y="11359"/>
                  <a:pt x="14605" y="11344"/>
                </a:cubicBezTo>
                <a:cubicBezTo>
                  <a:pt x="14649" y="11331"/>
                  <a:pt x="14695" y="11325"/>
                  <a:pt x="14740" y="11327"/>
                </a:cubicBezTo>
                <a:close/>
                <a:moveTo>
                  <a:pt x="14215" y="11320"/>
                </a:moveTo>
                <a:cubicBezTo>
                  <a:pt x="14228" y="11328"/>
                  <a:pt x="14176" y="11350"/>
                  <a:pt x="14106" y="11367"/>
                </a:cubicBezTo>
                <a:cubicBezTo>
                  <a:pt x="14051" y="11382"/>
                  <a:pt x="13994" y="11389"/>
                  <a:pt x="13937" y="11386"/>
                </a:cubicBezTo>
                <a:cubicBezTo>
                  <a:pt x="13919" y="11379"/>
                  <a:pt x="13975" y="11355"/>
                  <a:pt x="14049" y="11337"/>
                </a:cubicBezTo>
                <a:cubicBezTo>
                  <a:pt x="14103" y="11322"/>
                  <a:pt x="14159" y="11316"/>
                  <a:pt x="14215" y="11320"/>
                </a:cubicBezTo>
                <a:close/>
                <a:moveTo>
                  <a:pt x="11306" y="11315"/>
                </a:moveTo>
                <a:cubicBezTo>
                  <a:pt x="11356" y="11325"/>
                  <a:pt x="11302" y="11355"/>
                  <a:pt x="11193" y="11377"/>
                </a:cubicBezTo>
                <a:cubicBezTo>
                  <a:pt x="11139" y="11388"/>
                  <a:pt x="11084" y="11395"/>
                  <a:pt x="11029" y="11398"/>
                </a:cubicBezTo>
                <a:cubicBezTo>
                  <a:pt x="10988" y="11402"/>
                  <a:pt x="10947" y="11401"/>
                  <a:pt x="10907" y="11395"/>
                </a:cubicBezTo>
                <a:cubicBezTo>
                  <a:pt x="10858" y="11384"/>
                  <a:pt x="10907" y="11356"/>
                  <a:pt x="11015" y="11334"/>
                </a:cubicBezTo>
                <a:cubicBezTo>
                  <a:pt x="11111" y="11313"/>
                  <a:pt x="11209" y="11307"/>
                  <a:pt x="11306" y="11315"/>
                </a:cubicBezTo>
                <a:close/>
                <a:moveTo>
                  <a:pt x="13606" y="11310"/>
                </a:moveTo>
                <a:cubicBezTo>
                  <a:pt x="13631" y="11319"/>
                  <a:pt x="13581" y="11342"/>
                  <a:pt x="13488" y="11363"/>
                </a:cubicBezTo>
                <a:cubicBezTo>
                  <a:pt x="13424" y="11382"/>
                  <a:pt x="13357" y="11389"/>
                  <a:pt x="13290" y="11384"/>
                </a:cubicBezTo>
                <a:cubicBezTo>
                  <a:pt x="13261" y="11375"/>
                  <a:pt x="13308" y="11353"/>
                  <a:pt x="13402" y="11331"/>
                </a:cubicBezTo>
                <a:cubicBezTo>
                  <a:pt x="13468" y="11311"/>
                  <a:pt x="13538" y="11304"/>
                  <a:pt x="13606" y="11310"/>
                </a:cubicBezTo>
                <a:close/>
                <a:moveTo>
                  <a:pt x="12790" y="11297"/>
                </a:moveTo>
                <a:cubicBezTo>
                  <a:pt x="12836" y="11293"/>
                  <a:pt x="12874" y="11292"/>
                  <a:pt x="12890" y="11298"/>
                </a:cubicBezTo>
                <a:cubicBezTo>
                  <a:pt x="12922" y="11309"/>
                  <a:pt x="12865" y="11335"/>
                  <a:pt x="12769" y="11357"/>
                </a:cubicBezTo>
                <a:cubicBezTo>
                  <a:pt x="12690" y="11377"/>
                  <a:pt x="12608" y="11385"/>
                  <a:pt x="12526" y="11380"/>
                </a:cubicBezTo>
                <a:cubicBezTo>
                  <a:pt x="12490" y="11371"/>
                  <a:pt x="12542" y="11344"/>
                  <a:pt x="12640" y="11321"/>
                </a:cubicBezTo>
                <a:cubicBezTo>
                  <a:pt x="12689" y="11310"/>
                  <a:pt x="12744" y="11302"/>
                  <a:pt x="12790" y="11297"/>
                </a:cubicBezTo>
                <a:close/>
                <a:moveTo>
                  <a:pt x="15984" y="11291"/>
                </a:moveTo>
                <a:cubicBezTo>
                  <a:pt x="15970" y="11300"/>
                  <a:pt x="15953" y="11306"/>
                  <a:pt x="15936" y="11309"/>
                </a:cubicBezTo>
                <a:cubicBezTo>
                  <a:pt x="15921" y="11314"/>
                  <a:pt x="15905" y="11316"/>
                  <a:pt x="15889" y="11315"/>
                </a:cubicBezTo>
                <a:cubicBezTo>
                  <a:pt x="15886" y="11312"/>
                  <a:pt x="15909" y="11303"/>
                  <a:pt x="15934" y="11297"/>
                </a:cubicBezTo>
                <a:cubicBezTo>
                  <a:pt x="15950" y="11292"/>
                  <a:pt x="15967" y="11290"/>
                  <a:pt x="15984" y="11291"/>
                </a:cubicBezTo>
                <a:close/>
                <a:moveTo>
                  <a:pt x="15611" y="11284"/>
                </a:moveTo>
                <a:cubicBezTo>
                  <a:pt x="15617" y="11287"/>
                  <a:pt x="15588" y="11300"/>
                  <a:pt x="15550" y="11310"/>
                </a:cubicBezTo>
                <a:cubicBezTo>
                  <a:pt x="15522" y="11319"/>
                  <a:pt x="15491" y="11323"/>
                  <a:pt x="15461" y="11323"/>
                </a:cubicBezTo>
                <a:cubicBezTo>
                  <a:pt x="15455" y="11319"/>
                  <a:pt x="15484" y="11307"/>
                  <a:pt x="15522" y="11297"/>
                </a:cubicBezTo>
                <a:cubicBezTo>
                  <a:pt x="15550" y="11287"/>
                  <a:pt x="15581" y="11283"/>
                  <a:pt x="15611" y="11284"/>
                </a:cubicBezTo>
                <a:close/>
                <a:moveTo>
                  <a:pt x="9185" y="11284"/>
                </a:moveTo>
                <a:cubicBezTo>
                  <a:pt x="9246" y="11297"/>
                  <a:pt x="9209" y="11321"/>
                  <a:pt x="9095" y="11340"/>
                </a:cubicBezTo>
                <a:cubicBezTo>
                  <a:pt x="9066" y="11345"/>
                  <a:pt x="9036" y="11348"/>
                  <a:pt x="9007" y="11351"/>
                </a:cubicBezTo>
                <a:cubicBezTo>
                  <a:pt x="8977" y="11353"/>
                  <a:pt x="8948" y="11355"/>
                  <a:pt x="8921" y="11355"/>
                </a:cubicBezTo>
                <a:cubicBezTo>
                  <a:pt x="8874" y="11357"/>
                  <a:pt x="8826" y="11354"/>
                  <a:pt x="8780" y="11346"/>
                </a:cubicBezTo>
                <a:cubicBezTo>
                  <a:pt x="8744" y="11338"/>
                  <a:pt x="8735" y="11328"/>
                  <a:pt x="8750" y="11318"/>
                </a:cubicBezTo>
                <a:cubicBezTo>
                  <a:pt x="8764" y="11311"/>
                  <a:pt x="8778" y="11305"/>
                  <a:pt x="8793" y="11302"/>
                </a:cubicBezTo>
                <a:cubicBezTo>
                  <a:pt x="8813" y="11298"/>
                  <a:pt x="8839" y="11293"/>
                  <a:pt x="8870" y="11288"/>
                </a:cubicBezTo>
                <a:cubicBezTo>
                  <a:pt x="8974" y="11271"/>
                  <a:pt x="9080" y="11269"/>
                  <a:pt x="9185" y="11284"/>
                </a:cubicBezTo>
                <a:close/>
                <a:moveTo>
                  <a:pt x="15188" y="11278"/>
                </a:moveTo>
                <a:cubicBezTo>
                  <a:pt x="15197" y="11284"/>
                  <a:pt x="15160" y="11297"/>
                  <a:pt x="15105" y="11312"/>
                </a:cubicBezTo>
                <a:cubicBezTo>
                  <a:pt x="15067" y="11326"/>
                  <a:pt x="15026" y="11331"/>
                  <a:pt x="14986" y="11328"/>
                </a:cubicBezTo>
                <a:cubicBezTo>
                  <a:pt x="14977" y="11322"/>
                  <a:pt x="15012" y="11307"/>
                  <a:pt x="15069" y="11293"/>
                </a:cubicBezTo>
                <a:cubicBezTo>
                  <a:pt x="15107" y="11280"/>
                  <a:pt x="15148" y="11274"/>
                  <a:pt x="15188" y="11278"/>
                </a:cubicBezTo>
                <a:close/>
                <a:moveTo>
                  <a:pt x="14713" y="11272"/>
                </a:moveTo>
                <a:cubicBezTo>
                  <a:pt x="14724" y="11281"/>
                  <a:pt x="14678" y="11299"/>
                  <a:pt x="14606" y="11315"/>
                </a:cubicBezTo>
                <a:cubicBezTo>
                  <a:pt x="14559" y="11331"/>
                  <a:pt x="14510" y="11337"/>
                  <a:pt x="14460" y="11332"/>
                </a:cubicBezTo>
                <a:cubicBezTo>
                  <a:pt x="14446" y="11325"/>
                  <a:pt x="14489" y="11306"/>
                  <a:pt x="14562" y="11289"/>
                </a:cubicBezTo>
                <a:cubicBezTo>
                  <a:pt x="14635" y="11272"/>
                  <a:pt x="14701" y="11263"/>
                  <a:pt x="14713" y="11272"/>
                </a:cubicBezTo>
                <a:close/>
                <a:moveTo>
                  <a:pt x="11956" y="11271"/>
                </a:moveTo>
                <a:cubicBezTo>
                  <a:pt x="11993" y="11267"/>
                  <a:pt x="12030" y="11268"/>
                  <a:pt x="12067" y="11275"/>
                </a:cubicBezTo>
                <a:cubicBezTo>
                  <a:pt x="12105" y="11287"/>
                  <a:pt x="12052" y="11314"/>
                  <a:pt x="11947" y="11337"/>
                </a:cubicBezTo>
                <a:cubicBezTo>
                  <a:pt x="11919" y="11342"/>
                  <a:pt x="11891" y="11348"/>
                  <a:pt x="11863" y="11352"/>
                </a:cubicBezTo>
                <a:cubicBezTo>
                  <a:pt x="11835" y="11356"/>
                  <a:pt x="11808" y="11359"/>
                  <a:pt x="11783" y="11361"/>
                </a:cubicBezTo>
                <a:cubicBezTo>
                  <a:pt x="11745" y="11365"/>
                  <a:pt x="11706" y="11365"/>
                  <a:pt x="11668" y="11359"/>
                </a:cubicBezTo>
                <a:cubicBezTo>
                  <a:pt x="11622" y="11347"/>
                  <a:pt x="11677" y="11318"/>
                  <a:pt x="11790" y="11295"/>
                </a:cubicBezTo>
                <a:cubicBezTo>
                  <a:pt x="11845" y="11284"/>
                  <a:pt x="11900" y="11276"/>
                  <a:pt x="11956" y="11271"/>
                </a:cubicBezTo>
                <a:close/>
                <a:moveTo>
                  <a:pt x="10181" y="11271"/>
                </a:moveTo>
                <a:cubicBezTo>
                  <a:pt x="10237" y="11284"/>
                  <a:pt x="10186" y="11314"/>
                  <a:pt x="10069" y="11333"/>
                </a:cubicBezTo>
                <a:cubicBezTo>
                  <a:pt x="10012" y="11342"/>
                  <a:pt x="9955" y="11348"/>
                  <a:pt x="9897" y="11351"/>
                </a:cubicBezTo>
                <a:cubicBezTo>
                  <a:pt x="9852" y="11353"/>
                  <a:pt x="9807" y="11351"/>
                  <a:pt x="9763" y="11344"/>
                </a:cubicBezTo>
                <a:cubicBezTo>
                  <a:pt x="9732" y="11336"/>
                  <a:pt x="9730" y="11326"/>
                  <a:pt x="9749" y="11315"/>
                </a:cubicBezTo>
                <a:cubicBezTo>
                  <a:pt x="9789" y="11298"/>
                  <a:pt x="9830" y="11286"/>
                  <a:pt x="9872" y="11281"/>
                </a:cubicBezTo>
                <a:cubicBezTo>
                  <a:pt x="9974" y="11262"/>
                  <a:pt x="10078" y="11258"/>
                  <a:pt x="10181" y="11271"/>
                </a:cubicBezTo>
                <a:close/>
                <a:moveTo>
                  <a:pt x="7819" y="11266"/>
                </a:moveTo>
                <a:cubicBezTo>
                  <a:pt x="7849" y="11264"/>
                  <a:pt x="7879" y="11263"/>
                  <a:pt x="7907" y="11266"/>
                </a:cubicBezTo>
                <a:cubicBezTo>
                  <a:pt x="7936" y="11268"/>
                  <a:pt x="7963" y="11266"/>
                  <a:pt x="7988" y="11269"/>
                </a:cubicBezTo>
                <a:cubicBezTo>
                  <a:pt x="8009" y="11271"/>
                  <a:pt x="8031" y="11275"/>
                  <a:pt x="8052" y="11279"/>
                </a:cubicBezTo>
                <a:cubicBezTo>
                  <a:pt x="8119" y="11293"/>
                  <a:pt x="8090" y="11314"/>
                  <a:pt x="7982" y="11327"/>
                </a:cubicBezTo>
                <a:cubicBezTo>
                  <a:pt x="7924" y="11335"/>
                  <a:pt x="7865" y="11338"/>
                  <a:pt x="7806" y="11337"/>
                </a:cubicBezTo>
                <a:cubicBezTo>
                  <a:pt x="7757" y="11337"/>
                  <a:pt x="7708" y="11333"/>
                  <a:pt x="7660" y="11323"/>
                </a:cubicBezTo>
                <a:cubicBezTo>
                  <a:pt x="7589" y="11307"/>
                  <a:pt x="7617" y="11286"/>
                  <a:pt x="7728" y="11273"/>
                </a:cubicBezTo>
                <a:cubicBezTo>
                  <a:pt x="7757" y="11269"/>
                  <a:pt x="7788" y="11267"/>
                  <a:pt x="7819" y="11266"/>
                </a:cubicBezTo>
                <a:close/>
                <a:moveTo>
                  <a:pt x="14149" y="11264"/>
                </a:moveTo>
                <a:cubicBezTo>
                  <a:pt x="14169" y="11272"/>
                  <a:pt x="14123" y="11293"/>
                  <a:pt x="14038" y="11315"/>
                </a:cubicBezTo>
                <a:cubicBezTo>
                  <a:pt x="13978" y="11333"/>
                  <a:pt x="13914" y="11340"/>
                  <a:pt x="13851" y="11336"/>
                </a:cubicBezTo>
                <a:cubicBezTo>
                  <a:pt x="13825" y="11328"/>
                  <a:pt x="13872" y="11306"/>
                  <a:pt x="13963" y="11284"/>
                </a:cubicBezTo>
                <a:cubicBezTo>
                  <a:pt x="14023" y="11266"/>
                  <a:pt x="14086" y="11258"/>
                  <a:pt x="14149" y="11264"/>
                </a:cubicBezTo>
                <a:close/>
                <a:moveTo>
                  <a:pt x="13433" y="11248"/>
                </a:moveTo>
                <a:cubicBezTo>
                  <a:pt x="13475" y="11244"/>
                  <a:pt x="13508" y="11243"/>
                  <a:pt x="13521" y="11249"/>
                </a:cubicBezTo>
                <a:cubicBezTo>
                  <a:pt x="13547" y="11260"/>
                  <a:pt x="13485" y="11287"/>
                  <a:pt x="13388" y="11309"/>
                </a:cubicBezTo>
                <a:cubicBezTo>
                  <a:pt x="13291" y="11332"/>
                  <a:pt x="13195" y="11340"/>
                  <a:pt x="13169" y="11330"/>
                </a:cubicBezTo>
                <a:cubicBezTo>
                  <a:pt x="13142" y="11320"/>
                  <a:pt x="13198" y="11293"/>
                  <a:pt x="13293" y="11272"/>
                </a:cubicBezTo>
                <a:cubicBezTo>
                  <a:pt x="13340" y="11261"/>
                  <a:pt x="13391" y="11252"/>
                  <a:pt x="13433" y="11248"/>
                </a:cubicBezTo>
                <a:close/>
                <a:moveTo>
                  <a:pt x="15996" y="11239"/>
                </a:moveTo>
                <a:cubicBezTo>
                  <a:pt x="16000" y="11242"/>
                  <a:pt x="15973" y="11253"/>
                  <a:pt x="15941" y="11262"/>
                </a:cubicBezTo>
                <a:cubicBezTo>
                  <a:pt x="15918" y="11269"/>
                  <a:pt x="15894" y="11273"/>
                  <a:pt x="15870" y="11272"/>
                </a:cubicBezTo>
                <a:cubicBezTo>
                  <a:pt x="15865" y="11269"/>
                  <a:pt x="15891" y="11258"/>
                  <a:pt x="15924" y="11249"/>
                </a:cubicBezTo>
                <a:cubicBezTo>
                  <a:pt x="15947" y="11242"/>
                  <a:pt x="15971" y="11238"/>
                  <a:pt x="15996" y="11239"/>
                </a:cubicBezTo>
                <a:close/>
                <a:moveTo>
                  <a:pt x="10970" y="11233"/>
                </a:moveTo>
                <a:cubicBezTo>
                  <a:pt x="11027" y="11230"/>
                  <a:pt x="11077" y="11232"/>
                  <a:pt x="11101" y="11238"/>
                </a:cubicBezTo>
                <a:cubicBezTo>
                  <a:pt x="11150" y="11252"/>
                  <a:pt x="11095" y="11281"/>
                  <a:pt x="10987" y="11303"/>
                </a:cubicBezTo>
                <a:cubicBezTo>
                  <a:pt x="10929" y="11315"/>
                  <a:pt x="10870" y="11322"/>
                  <a:pt x="10811" y="11326"/>
                </a:cubicBezTo>
                <a:cubicBezTo>
                  <a:pt x="10765" y="11330"/>
                  <a:pt x="10719" y="11329"/>
                  <a:pt x="10674" y="11322"/>
                </a:cubicBezTo>
                <a:cubicBezTo>
                  <a:pt x="10619" y="11310"/>
                  <a:pt x="10674" y="11279"/>
                  <a:pt x="10788" y="11256"/>
                </a:cubicBezTo>
                <a:cubicBezTo>
                  <a:pt x="10846" y="11244"/>
                  <a:pt x="10912" y="11236"/>
                  <a:pt x="10970" y="11233"/>
                </a:cubicBezTo>
                <a:close/>
                <a:moveTo>
                  <a:pt x="15609" y="11232"/>
                </a:moveTo>
                <a:cubicBezTo>
                  <a:pt x="15615" y="11237"/>
                  <a:pt x="15584" y="11250"/>
                  <a:pt x="15534" y="11263"/>
                </a:cubicBezTo>
                <a:cubicBezTo>
                  <a:pt x="15502" y="11274"/>
                  <a:pt x="15468" y="11279"/>
                  <a:pt x="15435" y="11276"/>
                </a:cubicBezTo>
                <a:cubicBezTo>
                  <a:pt x="15426" y="11272"/>
                  <a:pt x="15456" y="11259"/>
                  <a:pt x="15506" y="11245"/>
                </a:cubicBezTo>
                <a:cubicBezTo>
                  <a:pt x="15539" y="11233"/>
                  <a:pt x="15574" y="11229"/>
                  <a:pt x="15609" y="11232"/>
                </a:cubicBezTo>
                <a:close/>
                <a:moveTo>
                  <a:pt x="5559" y="11229"/>
                </a:moveTo>
                <a:cubicBezTo>
                  <a:pt x="5606" y="11229"/>
                  <a:pt x="5668" y="11232"/>
                  <a:pt x="5725" y="11238"/>
                </a:cubicBezTo>
                <a:cubicBezTo>
                  <a:pt x="5754" y="11241"/>
                  <a:pt x="5781" y="11245"/>
                  <a:pt x="5805" y="11249"/>
                </a:cubicBezTo>
                <a:cubicBezTo>
                  <a:pt x="5824" y="11251"/>
                  <a:pt x="5843" y="11255"/>
                  <a:pt x="5862" y="11260"/>
                </a:cubicBezTo>
                <a:cubicBezTo>
                  <a:pt x="5915" y="11276"/>
                  <a:pt x="5888" y="11293"/>
                  <a:pt x="5807" y="11296"/>
                </a:cubicBezTo>
                <a:cubicBezTo>
                  <a:pt x="5753" y="11297"/>
                  <a:pt x="5699" y="11294"/>
                  <a:pt x="5646" y="11289"/>
                </a:cubicBezTo>
                <a:cubicBezTo>
                  <a:pt x="5617" y="11286"/>
                  <a:pt x="5590" y="11283"/>
                  <a:pt x="5565" y="11279"/>
                </a:cubicBezTo>
                <a:cubicBezTo>
                  <a:pt x="5540" y="11275"/>
                  <a:pt x="5519" y="11270"/>
                  <a:pt x="5503" y="11266"/>
                </a:cubicBezTo>
                <a:cubicBezTo>
                  <a:pt x="5437" y="11248"/>
                  <a:pt x="5466" y="11229"/>
                  <a:pt x="5559" y="11229"/>
                </a:cubicBezTo>
                <a:close/>
                <a:moveTo>
                  <a:pt x="12685" y="11225"/>
                </a:moveTo>
                <a:cubicBezTo>
                  <a:pt x="12718" y="11221"/>
                  <a:pt x="12751" y="11222"/>
                  <a:pt x="12784" y="11228"/>
                </a:cubicBezTo>
                <a:cubicBezTo>
                  <a:pt x="12819" y="11241"/>
                  <a:pt x="12762" y="11269"/>
                  <a:pt x="12648" y="11293"/>
                </a:cubicBezTo>
                <a:cubicBezTo>
                  <a:pt x="12597" y="11304"/>
                  <a:pt x="12546" y="11312"/>
                  <a:pt x="12495" y="11317"/>
                </a:cubicBezTo>
                <a:cubicBezTo>
                  <a:pt x="12462" y="11322"/>
                  <a:pt x="12428" y="11321"/>
                  <a:pt x="12395" y="11314"/>
                </a:cubicBezTo>
                <a:cubicBezTo>
                  <a:pt x="12356" y="11302"/>
                  <a:pt x="12413" y="11275"/>
                  <a:pt x="12530" y="11249"/>
                </a:cubicBezTo>
                <a:cubicBezTo>
                  <a:pt x="12581" y="11238"/>
                  <a:pt x="12633" y="11230"/>
                  <a:pt x="12685" y="11225"/>
                </a:cubicBezTo>
                <a:close/>
                <a:moveTo>
                  <a:pt x="15162" y="11223"/>
                </a:moveTo>
                <a:cubicBezTo>
                  <a:pt x="15172" y="11229"/>
                  <a:pt x="15129" y="11248"/>
                  <a:pt x="15071" y="11263"/>
                </a:cubicBezTo>
                <a:cubicBezTo>
                  <a:pt x="15025" y="11278"/>
                  <a:pt x="14978" y="11285"/>
                  <a:pt x="14930" y="11284"/>
                </a:cubicBezTo>
                <a:cubicBezTo>
                  <a:pt x="14917" y="11278"/>
                  <a:pt x="14962" y="11258"/>
                  <a:pt x="15024" y="11241"/>
                </a:cubicBezTo>
                <a:cubicBezTo>
                  <a:pt x="15069" y="11226"/>
                  <a:pt x="15116" y="11221"/>
                  <a:pt x="15162" y="11223"/>
                </a:cubicBezTo>
                <a:close/>
                <a:moveTo>
                  <a:pt x="14604" y="11213"/>
                </a:moveTo>
                <a:cubicBezTo>
                  <a:pt x="14636" y="11209"/>
                  <a:pt x="14660" y="11209"/>
                  <a:pt x="14666" y="11213"/>
                </a:cubicBezTo>
                <a:cubicBezTo>
                  <a:pt x="14680" y="11222"/>
                  <a:pt x="14629" y="11244"/>
                  <a:pt x="14553" y="11263"/>
                </a:cubicBezTo>
                <a:cubicBezTo>
                  <a:pt x="14475" y="11282"/>
                  <a:pt x="14397" y="11291"/>
                  <a:pt x="14382" y="11282"/>
                </a:cubicBezTo>
                <a:cubicBezTo>
                  <a:pt x="14366" y="11273"/>
                  <a:pt x="14418" y="11252"/>
                  <a:pt x="14495" y="11233"/>
                </a:cubicBezTo>
                <a:cubicBezTo>
                  <a:pt x="14533" y="11223"/>
                  <a:pt x="14573" y="11216"/>
                  <a:pt x="14604" y="11213"/>
                </a:cubicBezTo>
                <a:close/>
                <a:moveTo>
                  <a:pt x="4584" y="11203"/>
                </a:moveTo>
                <a:cubicBezTo>
                  <a:pt x="4679" y="11208"/>
                  <a:pt x="4773" y="11221"/>
                  <a:pt x="4865" y="11242"/>
                </a:cubicBezTo>
                <a:cubicBezTo>
                  <a:pt x="4929" y="11258"/>
                  <a:pt x="4918" y="11275"/>
                  <a:pt x="4845" y="11274"/>
                </a:cubicBezTo>
                <a:cubicBezTo>
                  <a:pt x="4797" y="11272"/>
                  <a:pt x="4750" y="11267"/>
                  <a:pt x="4703" y="11260"/>
                </a:cubicBezTo>
                <a:cubicBezTo>
                  <a:pt x="4676" y="11257"/>
                  <a:pt x="4650" y="11252"/>
                  <a:pt x="4626" y="11247"/>
                </a:cubicBezTo>
                <a:cubicBezTo>
                  <a:pt x="4603" y="11242"/>
                  <a:pt x="4584" y="11238"/>
                  <a:pt x="4566" y="11233"/>
                </a:cubicBezTo>
                <a:cubicBezTo>
                  <a:pt x="4507" y="11216"/>
                  <a:pt x="4515" y="11201"/>
                  <a:pt x="4584" y="11203"/>
                </a:cubicBezTo>
                <a:close/>
                <a:moveTo>
                  <a:pt x="6435" y="11201"/>
                </a:moveTo>
                <a:cubicBezTo>
                  <a:pt x="6544" y="11195"/>
                  <a:pt x="6653" y="11202"/>
                  <a:pt x="6761" y="11223"/>
                </a:cubicBezTo>
                <a:cubicBezTo>
                  <a:pt x="6825" y="11241"/>
                  <a:pt x="6787" y="11261"/>
                  <a:pt x="6679" y="11266"/>
                </a:cubicBezTo>
                <a:cubicBezTo>
                  <a:pt x="6622" y="11269"/>
                  <a:pt x="6565" y="11269"/>
                  <a:pt x="6508" y="11266"/>
                </a:cubicBezTo>
                <a:cubicBezTo>
                  <a:pt x="6460" y="11263"/>
                  <a:pt x="6412" y="11257"/>
                  <a:pt x="6365" y="11246"/>
                </a:cubicBezTo>
                <a:cubicBezTo>
                  <a:pt x="6294" y="11228"/>
                  <a:pt x="6325" y="11206"/>
                  <a:pt x="6435" y="11201"/>
                </a:cubicBezTo>
                <a:close/>
                <a:moveTo>
                  <a:pt x="14030" y="11198"/>
                </a:moveTo>
                <a:cubicBezTo>
                  <a:pt x="14067" y="11194"/>
                  <a:pt x="14094" y="11195"/>
                  <a:pt x="14103" y="11200"/>
                </a:cubicBezTo>
                <a:cubicBezTo>
                  <a:pt x="14121" y="11210"/>
                  <a:pt x="14062" y="11237"/>
                  <a:pt x="13973" y="11258"/>
                </a:cubicBezTo>
                <a:cubicBezTo>
                  <a:pt x="13883" y="11279"/>
                  <a:pt x="13789" y="11289"/>
                  <a:pt x="13767" y="11280"/>
                </a:cubicBezTo>
                <a:cubicBezTo>
                  <a:pt x="13744" y="11270"/>
                  <a:pt x="13805" y="11242"/>
                  <a:pt x="13900" y="11220"/>
                </a:cubicBezTo>
                <a:cubicBezTo>
                  <a:pt x="13947" y="11209"/>
                  <a:pt x="13994" y="11201"/>
                  <a:pt x="14030" y="11198"/>
                </a:cubicBezTo>
                <a:close/>
                <a:moveTo>
                  <a:pt x="16358" y="11196"/>
                </a:moveTo>
                <a:cubicBezTo>
                  <a:pt x="16345" y="11206"/>
                  <a:pt x="16329" y="11212"/>
                  <a:pt x="16313" y="11214"/>
                </a:cubicBezTo>
                <a:cubicBezTo>
                  <a:pt x="16295" y="11220"/>
                  <a:pt x="16277" y="11223"/>
                  <a:pt x="16259" y="11222"/>
                </a:cubicBezTo>
                <a:cubicBezTo>
                  <a:pt x="16256" y="11220"/>
                  <a:pt x="16277" y="11211"/>
                  <a:pt x="16302" y="11205"/>
                </a:cubicBezTo>
                <a:cubicBezTo>
                  <a:pt x="16320" y="11198"/>
                  <a:pt x="16339" y="11195"/>
                  <a:pt x="16358" y="11196"/>
                </a:cubicBezTo>
                <a:close/>
                <a:moveTo>
                  <a:pt x="11800" y="11192"/>
                </a:moveTo>
                <a:cubicBezTo>
                  <a:pt x="11852" y="11189"/>
                  <a:pt x="11894" y="11190"/>
                  <a:pt x="11917" y="11197"/>
                </a:cubicBezTo>
                <a:cubicBezTo>
                  <a:pt x="11963" y="11211"/>
                  <a:pt x="11905" y="11240"/>
                  <a:pt x="11780" y="11266"/>
                </a:cubicBezTo>
                <a:cubicBezTo>
                  <a:pt x="11662" y="11291"/>
                  <a:pt x="11540" y="11298"/>
                  <a:pt x="11494" y="11284"/>
                </a:cubicBezTo>
                <a:cubicBezTo>
                  <a:pt x="11447" y="11271"/>
                  <a:pt x="11503" y="11241"/>
                  <a:pt x="11627" y="11217"/>
                </a:cubicBezTo>
                <a:cubicBezTo>
                  <a:pt x="11687" y="11204"/>
                  <a:pt x="11749" y="11196"/>
                  <a:pt x="11800" y="11192"/>
                </a:cubicBezTo>
                <a:close/>
                <a:moveTo>
                  <a:pt x="15995" y="11190"/>
                </a:moveTo>
                <a:cubicBezTo>
                  <a:pt x="15973" y="11205"/>
                  <a:pt x="15948" y="11215"/>
                  <a:pt x="15923" y="11219"/>
                </a:cubicBezTo>
                <a:cubicBezTo>
                  <a:pt x="15896" y="11228"/>
                  <a:pt x="15867" y="11231"/>
                  <a:pt x="15839" y="11230"/>
                </a:cubicBezTo>
                <a:cubicBezTo>
                  <a:pt x="15834" y="11225"/>
                  <a:pt x="15872" y="11210"/>
                  <a:pt x="15914" y="11200"/>
                </a:cubicBezTo>
                <a:cubicBezTo>
                  <a:pt x="15940" y="11191"/>
                  <a:pt x="15967" y="11188"/>
                  <a:pt x="15995" y="11190"/>
                </a:cubicBezTo>
                <a:close/>
                <a:moveTo>
                  <a:pt x="15595" y="11179"/>
                </a:moveTo>
                <a:cubicBezTo>
                  <a:pt x="15603" y="11186"/>
                  <a:pt x="15566" y="11201"/>
                  <a:pt x="15507" y="11216"/>
                </a:cubicBezTo>
                <a:cubicBezTo>
                  <a:pt x="15470" y="11230"/>
                  <a:pt x="15430" y="11235"/>
                  <a:pt x="15391" y="11231"/>
                </a:cubicBezTo>
                <a:cubicBezTo>
                  <a:pt x="15384" y="11225"/>
                  <a:pt x="15420" y="11210"/>
                  <a:pt x="15477" y="11195"/>
                </a:cubicBezTo>
                <a:cubicBezTo>
                  <a:pt x="15515" y="11181"/>
                  <a:pt x="15555" y="11176"/>
                  <a:pt x="15595" y="11179"/>
                </a:cubicBezTo>
                <a:close/>
                <a:moveTo>
                  <a:pt x="13348" y="11178"/>
                </a:moveTo>
                <a:cubicBezTo>
                  <a:pt x="13392" y="11174"/>
                  <a:pt x="13425" y="11174"/>
                  <a:pt x="13440" y="11180"/>
                </a:cubicBezTo>
                <a:cubicBezTo>
                  <a:pt x="13470" y="11193"/>
                  <a:pt x="13415" y="11218"/>
                  <a:pt x="13311" y="11243"/>
                </a:cubicBezTo>
                <a:cubicBezTo>
                  <a:pt x="13207" y="11267"/>
                  <a:pt x="13102" y="11279"/>
                  <a:pt x="13067" y="11268"/>
                </a:cubicBezTo>
                <a:cubicBezTo>
                  <a:pt x="13032" y="11256"/>
                  <a:pt x="13087" y="11229"/>
                  <a:pt x="13196" y="11204"/>
                </a:cubicBezTo>
                <a:cubicBezTo>
                  <a:pt x="13250" y="11191"/>
                  <a:pt x="13304" y="11182"/>
                  <a:pt x="13348" y="11178"/>
                </a:cubicBezTo>
                <a:close/>
                <a:moveTo>
                  <a:pt x="8691" y="11169"/>
                </a:moveTo>
                <a:cubicBezTo>
                  <a:pt x="8721" y="11169"/>
                  <a:pt x="8749" y="11169"/>
                  <a:pt x="8774" y="11172"/>
                </a:cubicBezTo>
                <a:cubicBezTo>
                  <a:pt x="8796" y="11174"/>
                  <a:pt x="8817" y="11177"/>
                  <a:pt x="8838" y="11182"/>
                </a:cubicBezTo>
                <a:cubicBezTo>
                  <a:pt x="8907" y="11199"/>
                  <a:pt x="8868" y="11223"/>
                  <a:pt x="8746" y="11241"/>
                </a:cubicBezTo>
                <a:cubicBezTo>
                  <a:pt x="8684" y="11250"/>
                  <a:pt x="8622" y="11255"/>
                  <a:pt x="8561" y="11255"/>
                </a:cubicBezTo>
                <a:cubicBezTo>
                  <a:pt x="8511" y="11256"/>
                  <a:pt x="8461" y="11251"/>
                  <a:pt x="8412" y="11241"/>
                </a:cubicBezTo>
                <a:cubicBezTo>
                  <a:pt x="8338" y="11224"/>
                  <a:pt x="8376" y="11199"/>
                  <a:pt x="8502" y="11182"/>
                </a:cubicBezTo>
                <a:cubicBezTo>
                  <a:pt x="8565" y="11174"/>
                  <a:pt x="8628" y="11169"/>
                  <a:pt x="8691" y="11169"/>
                </a:cubicBezTo>
                <a:close/>
                <a:moveTo>
                  <a:pt x="9781" y="11167"/>
                </a:moveTo>
                <a:cubicBezTo>
                  <a:pt x="9828" y="11164"/>
                  <a:pt x="9876" y="11167"/>
                  <a:pt x="9923" y="11175"/>
                </a:cubicBezTo>
                <a:cubicBezTo>
                  <a:pt x="9987" y="11191"/>
                  <a:pt x="9939" y="11218"/>
                  <a:pt x="9816" y="11241"/>
                </a:cubicBezTo>
                <a:cubicBezTo>
                  <a:pt x="9708" y="11261"/>
                  <a:pt x="9598" y="11264"/>
                  <a:pt x="9489" y="11251"/>
                </a:cubicBezTo>
                <a:cubicBezTo>
                  <a:pt x="9420" y="11235"/>
                  <a:pt x="9467" y="11208"/>
                  <a:pt x="9594" y="11185"/>
                </a:cubicBezTo>
                <a:cubicBezTo>
                  <a:pt x="9656" y="11175"/>
                  <a:pt x="9718" y="11169"/>
                  <a:pt x="9781" y="11167"/>
                </a:cubicBezTo>
                <a:close/>
                <a:moveTo>
                  <a:pt x="15148" y="11165"/>
                </a:moveTo>
                <a:cubicBezTo>
                  <a:pt x="15158" y="11174"/>
                  <a:pt x="15105" y="11196"/>
                  <a:pt x="15038" y="11213"/>
                </a:cubicBezTo>
                <a:cubicBezTo>
                  <a:pt x="14989" y="11229"/>
                  <a:pt x="14938" y="11235"/>
                  <a:pt x="14886" y="11231"/>
                </a:cubicBezTo>
                <a:cubicBezTo>
                  <a:pt x="14875" y="11223"/>
                  <a:pt x="14926" y="11201"/>
                  <a:pt x="14996" y="11184"/>
                </a:cubicBezTo>
                <a:cubicBezTo>
                  <a:pt x="15045" y="11168"/>
                  <a:pt x="15097" y="11162"/>
                  <a:pt x="15148" y="11165"/>
                </a:cubicBezTo>
                <a:close/>
                <a:moveTo>
                  <a:pt x="12548" y="11153"/>
                </a:moveTo>
                <a:cubicBezTo>
                  <a:pt x="12585" y="11148"/>
                  <a:pt x="12622" y="11149"/>
                  <a:pt x="12659" y="11157"/>
                </a:cubicBezTo>
                <a:cubicBezTo>
                  <a:pt x="12690" y="11171"/>
                  <a:pt x="12624" y="11203"/>
                  <a:pt x="12517" y="11227"/>
                </a:cubicBezTo>
                <a:cubicBezTo>
                  <a:pt x="12461" y="11239"/>
                  <a:pt x="12405" y="11248"/>
                  <a:pt x="12348" y="11252"/>
                </a:cubicBezTo>
                <a:cubicBezTo>
                  <a:pt x="12309" y="11258"/>
                  <a:pt x="12269" y="11257"/>
                  <a:pt x="12231" y="11250"/>
                </a:cubicBezTo>
                <a:cubicBezTo>
                  <a:pt x="12191" y="11237"/>
                  <a:pt x="12260" y="11202"/>
                  <a:pt x="12374" y="11178"/>
                </a:cubicBezTo>
                <a:cubicBezTo>
                  <a:pt x="12403" y="11172"/>
                  <a:pt x="12433" y="11167"/>
                  <a:pt x="12462" y="11162"/>
                </a:cubicBezTo>
                <a:cubicBezTo>
                  <a:pt x="12492" y="11158"/>
                  <a:pt x="12521" y="11155"/>
                  <a:pt x="12548" y="11153"/>
                </a:cubicBezTo>
                <a:close/>
                <a:moveTo>
                  <a:pt x="14569" y="11148"/>
                </a:moveTo>
                <a:cubicBezTo>
                  <a:pt x="14603" y="11145"/>
                  <a:pt x="14628" y="11145"/>
                  <a:pt x="14636" y="11149"/>
                </a:cubicBezTo>
                <a:cubicBezTo>
                  <a:pt x="14652" y="11158"/>
                  <a:pt x="14591" y="11186"/>
                  <a:pt x="14507" y="11206"/>
                </a:cubicBezTo>
                <a:cubicBezTo>
                  <a:pt x="14469" y="11216"/>
                  <a:pt x="14429" y="11223"/>
                  <a:pt x="14390" y="11228"/>
                </a:cubicBezTo>
                <a:cubicBezTo>
                  <a:pt x="14367" y="11232"/>
                  <a:pt x="14343" y="11232"/>
                  <a:pt x="14320" y="11227"/>
                </a:cubicBezTo>
                <a:cubicBezTo>
                  <a:pt x="14301" y="11218"/>
                  <a:pt x="14363" y="11190"/>
                  <a:pt x="14449" y="11170"/>
                </a:cubicBezTo>
                <a:cubicBezTo>
                  <a:pt x="14492" y="11159"/>
                  <a:pt x="14535" y="11152"/>
                  <a:pt x="14569" y="11148"/>
                </a:cubicBezTo>
                <a:close/>
                <a:moveTo>
                  <a:pt x="7287" y="11147"/>
                </a:moveTo>
                <a:cubicBezTo>
                  <a:pt x="7399" y="11135"/>
                  <a:pt x="7513" y="11138"/>
                  <a:pt x="7624" y="11157"/>
                </a:cubicBezTo>
                <a:cubicBezTo>
                  <a:pt x="7663" y="11166"/>
                  <a:pt x="7675" y="11176"/>
                  <a:pt x="7664" y="11185"/>
                </a:cubicBezTo>
                <a:cubicBezTo>
                  <a:pt x="7632" y="11201"/>
                  <a:pt x="7597" y="11209"/>
                  <a:pt x="7561" y="11210"/>
                </a:cubicBezTo>
                <a:cubicBezTo>
                  <a:pt x="7531" y="11214"/>
                  <a:pt x="7501" y="11216"/>
                  <a:pt x="7471" y="11217"/>
                </a:cubicBezTo>
                <a:lnTo>
                  <a:pt x="7425" y="11217"/>
                </a:lnTo>
                <a:lnTo>
                  <a:pt x="7380" y="11217"/>
                </a:lnTo>
                <a:cubicBezTo>
                  <a:pt x="7328" y="11217"/>
                  <a:pt x="7276" y="11211"/>
                  <a:pt x="7224" y="11201"/>
                </a:cubicBezTo>
                <a:cubicBezTo>
                  <a:pt x="7181" y="11191"/>
                  <a:pt x="7169" y="11181"/>
                  <a:pt x="7181" y="11171"/>
                </a:cubicBezTo>
                <a:cubicBezTo>
                  <a:pt x="7214" y="11156"/>
                  <a:pt x="7250" y="11148"/>
                  <a:pt x="7287" y="11147"/>
                </a:cubicBezTo>
                <a:close/>
                <a:moveTo>
                  <a:pt x="10725" y="11146"/>
                </a:moveTo>
                <a:cubicBezTo>
                  <a:pt x="10786" y="11143"/>
                  <a:pt x="10839" y="11145"/>
                  <a:pt x="10864" y="11153"/>
                </a:cubicBezTo>
                <a:cubicBezTo>
                  <a:pt x="10916" y="11168"/>
                  <a:pt x="10858" y="11199"/>
                  <a:pt x="10745" y="11221"/>
                </a:cubicBezTo>
                <a:cubicBezTo>
                  <a:pt x="10683" y="11233"/>
                  <a:pt x="10621" y="11241"/>
                  <a:pt x="10558" y="11244"/>
                </a:cubicBezTo>
                <a:cubicBezTo>
                  <a:pt x="10510" y="11247"/>
                  <a:pt x="10461" y="11246"/>
                  <a:pt x="10414" y="11238"/>
                </a:cubicBezTo>
                <a:cubicBezTo>
                  <a:pt x="10355" y="11223"/>
                  <a:pt x="10414" y="11190"/>
                  <a:pt x="10534" y="11167"/>
                </a:cubicBezTo>
                <a:cubicBezTo>
                  <a:pt x="10594" y="11156"/>
                  <a:pt x="10664" y="11148"/>
                  <a:pt x="10725" y="11146"/>
                </a:cubicBezTo>
                <a:close/>
                <a:moveTo>
                  <a:pt x="16363" y="11145"/>
                </a:moveTo>
                <a:cubicBezTo>
                  <a:pt x="16363" y="11149"/>
                  <a:pt x="16339" y="11160"/>
                  <a:pt x="16308" y="11168"/>
                </a:cubicBezTo>
                <a:cubicBezTo>
                  <a:pt x="16285" y="11177"/>
                  <a:pt x="16260" y="11180"/>
                  <a:pt x="16236" y="11179"/>
                </a:cubicBezTo>
                <a:cubicBezTo>
                  <a:pt x="16234" y="11175"/>
                  <a:pt x="16261" y="11164"/>
                  <a:pt x="16292" y="11156"/>
                </a:cubicBezTo>
                <a:cubicBezTo>
                  <a:pt x="16315" y="11148"/>
                  <a:pt x="16339" y="11144"/>
                  <a:pt x="16363" y="11145"/>
                </a:cubicBezTo>
                <a:close/>
                <a:moveTo>
                  <a:pt x="16005" y="11134"/>
                </a:moveTo>
                <a:cubicBezTo>
                  <a:pt x="16011" y="11139"/>
                  <a:pt x="15974" y="11155"/>
                  <a:pt x="15926" y="11168"/>
                </a:cubicBezTo>
                <a:cubicBezTo>
                  <a:pt x="15892" y="11179"/>
                  <a:pt x="15857" y="11184"/>
                  <a:pt x="15822" y="11182"/>
                </a:cubicBezTo>
                <a:cubicBezTo>
                  <a:pt x="15815" y="11177"/>
                  <a:pt x="15852" y="11161"/>
                  <a:pt x="15901" y="11148"/>
                </a:cubicBezTo>
                <a:cubicBezTo>
                  <a:pt x="15934" y="11137"/>
                  <a:pt x="15969" y="11132"/>
                  <a:pt x="16005" y="11134"/>
                </a:cubicBezTo>
                <a:close/>
                <a:moveTo>
                  <a:pt x="13940" y="11132"/>
                </a:moveTo>
                <a:cubicBezTo>
                  <a:pt x="13968" y="11127"/>
                  <a:pt x="13996" y="11127"/>
                  <a:pt x="14024" y="11132"/>
                </a:cubicBezTo>
                <a:cubicBezTo>
                  <a:pt x="14047" y="11144"/>
                  <a:pt x="13993" y="11170"/>
                  <a:pt x="13895" y="11194"/>
                </a:cubicBezTo>
                <a:cubicBezTo>
                  <a:pt x="13848" y="11205"/>
                  <a:pt x="13800" y="11214"/>
                  <a:pt x="13752" y="11220"/>
                </a:cubicBezTo>
                <a:cubicBezTo>
                  <a:pt x="13723" y="11226"/>
                  <a:pt x="13694" y="11226"/>
                  <a:pt x="13665" y="11221"/>
                </a:cubicBezTo>
                <a:cubicBezTo>
                  <a:pt x="13635" y="11210"/>
                  <a:pt x="13691" y="11183"/>
                  <a:pt x="13796" y="11158"/>
                </a:cubicBezTo>
                <a:cubicBezTo>
                  <a:pt x="13844" y="11146"/>
                  <a:pt x="13892" y="11138"/>
                  <a:pt x="13940" y="11132"/>
                </a:cubicBezTo>
                <a:close/>
                <a:moveTo>
                  <a:pt x="15596" y="11120"/>
                </a:moveTo>
                <a:cubicBezTo>
                  <a:pt x="15602" y="11129"/>
                  <a:pt x="15560" y="11147"/>
                  <a:pt x="15495" y="11163"/>
                </a:cubicBezTo>
                <a:cubicBezTo>
                  <a:pt x="15452" y="11179"/>
                  <a:pt x="15406" y="11185"/>
                  <a:pt x="15360" y="11181"/>
                </a:cubicBezTo>
                <a:cubicBezTo>
                  <a:pt x="15352" y="11172"/>
                  <a:pt x="15395" y="11154"/>
                  <a:pt x="15461" y="11137"/>
                </a:cubicBezTo>
                <a:cubicBezTo>
                  <a:pt x="15529" y="11120"/>
                  <a:pt x="15590" y="11112"/>
                  <a:pt x="15596" y="11120"/>
                </a:cubicBezTo>
                <a:close/>
                <a:moveTo>
                  <a:pt x="11606" y="11112"/>
                </a:moveTo>
                <a:cubicBezTo>
                  <a:pt x="11648" y="11107"/>
                  <a:pt x="11691" y="11109"/>
                  <a:pt x="11732" y="11117"/>
                </a:cubicBezTo>
                <a:cubicBezTo>
                  <a:pt x="11785" y="11132"/>
                  <a:pt x="11731" y="11163"/>
                  <a:pt x="11604" y="11189"/>
                </a:cubicBezTo>
                <a:cubicBezTo>
                  <a:pt x="11544" y="11202"/>
                  <a:pt x="11482" y="11211"/>
                  <a:pt x="11420" y="11215"/>
                </a:cubicBezTo>
                <a:cubicBezTo>
                  <a:pt x="11377" y="11219"/>
                  <a:pt x="11334" y="11217"/>
                  <a:pt x="11291" y="11209"/>
                </a:cubicBezTo>
                <a:cubicBezTo>
                  <a:pt x="11236" y="11194"/>
                  <a:pt x="11291" y="11163"/>
                  <a:pt x="11424" y="11137"/>
                </a:cubicBezTo>
                <a:cubicBezTo>
                  <a:pt x="11484" y="11124"/>
                  <a:pt x="11545" y="11116"/>
                  <a:pt x="11606" y="11112"/>
                </a:cubicBezTo>
                <a:close/>
                <a:moveTo>
                  <a:pt x="15113" y="11107"/>
                </a:moveTo>
                <a:cubicBezTo>
                  <a:pt x="15128" y="11116"/>
                  <a:pt x="15081" y="11138"/>
                  <a:pt x="15000" y="11159"/>
                </a:cubicBezTo>
                <a:cubicBezTo>
                  <a:pt x="14945" y="11177"/>
                  <a:pt x="14886" y="11185"/>
                  <a:pt x="14828" y="11180"/>
                </a:cubicBezTo>
                <a:cubicBezTo>
                  <a:pt x="14810" y="11171"/>
                  <a:pt x="14859" y="11149"/>
                  <a:pt x="14945" y="11127"/>
                </a:cubicBezTo>
                <a:cubicBezTo>
                  <a:pt x="15032" y="11106"/>
                  <a:pt x="15099" y="11098"/>
                  <a:pt x="15113" y="11107"/>
                </a:cubicBezTo>
                <a:close/>
                <a:moveTo>
                  <a:pt x="13239" y="11107"/>
                </a:moveTo>
                <a:cubicBezTo>
                  <a:pt x="13289" y="11103"/>
                  <a:pt x="13328" y="11104"/>
                  <a:pt x="13343" y="11111"/>
                </a:cubicBezTo>
                <a:cubicBezTo>
                  <a:pt x="13373" y="11125"/>
                  <a:pt x="13306" y="11156"/>
                  <a:pt x="13198" y="11181"/>
                </a:cubicBezTo>
                <a:cubicBezTo>
                  <a:pt x="13087" y="11207"/>
                  <a:pt x="12962" y="11217"/>
                  <a:pt x="12930" y="11205"/>
                </a:cubicBezTo>
                <a:cubicBezTo>
                  <a:pt x="12897" y="11192"/>
                  <a:pt x="12963" y="11162"/>
                  <a:pt x="13074" y="11134"/>
                </a:cubicBezTo>
                <a:cubicBezTo>
                  <a:pt x="13129" y="11120"/>
                  <a:pt x="13189" y="11111"/>
                  <a:pt x="13239" y="11107"/>
                </a:cubicBezTo>
                <a:close/>
                <a:moveTo>
                  <a:pt x="3532" y="11105"/>
                </a:moveTo>
                <a:cubicBezTo>
                  <a:pt x="3540" y="11102"/>
                  <a:pt x="3564" y="11103"/>
                  <a:pt x="3600" y="11108"/>
                </a:cubicBezTo>
                <a:lnTo>
                  <a:pt x="3631" y="11113"/>
                </a:lnTo>
                <a:lnTo>
                  <a:pt x="3664" y="11120"/>
                </a:lnTo>
                <a:cubicBezTo>
                  <a:pt x="3687" y="11125"/>
                  <a:pt x="3711" y="11130"/>
                  <a:pt x="3734" y="11135"/>
                </a:cubicBezTo>
                <a:cubicBezTo>
                  <a:pt x="3758" y="11141"/>
                  <a:pt x="3780" y="11147"/>
                  <a:pt x="3799" y="11152"/>
                </a:cubicBezTo>
                <a:cubicBezTo>
                  <a:pt x="3818" y="11157"/>
                  <a:pt x="3834" y="11162"/>
                  <a:pt x="3845" y="11165"/>
                </a:cubicBezTo>
                <a:cubicBezTo>
                  <a:pt x="3884" y="11181"/>
                  <a:pt x="3864" y="11189"/>
                  <a:pt x="3804" y="11183"/>
                </a:cubicBezTo>
                <a:cubicBezTo>
                  <a:pt x="3787" y="11183"/>
                  <a:pt x="3766" y="11177"/>
                  <a:pt x="3744" y="11173"/>
                </a:cubicBezTo>
                <a:cubicBezTo>
                  <a:pt x="3721" y="11169"/>
                  <a:pt x="3697" y="11164"/>
                  <a:pt x="3673" y="11158"/>
                </a:cubicBezTo>
                <a:cubicBezTo>
                  <a:pt x="3649" y="11153"/>
                  <a:pt x="3627" y="11147"/>
                  <a:pt x="3606" y="11142"/>
                </a:cubicBezTo>
                <a:cubicBezTo>
                  <a:pt x="3585" y="11136"/>
                  <a:pt x="3569" y="11132"/>
                  <a:pt x="3557" y="11126"/>
                </a:cubicBezTo>
                <a:cubicBezTo>
                  <a:pt x="3531" y="11116"/>
                  <a:pt x="3524" y="11109"/>
                  <a:pt x="3532" y="11105"/>
                </a:cubicBezTo>
                <a:close/>
                <a:moveTo>
                  <a:pt x="16711" y="11104"/>
                </a:moveTo>
                <a:cubicBezTo>
                  <a:pt x="16714" y="11107"/>
                  <a:pt x="16691" y="11116"/>
                  <a:pt x="16663" y="11123"/>
                </a:cubicBezTo>
                <a:cubicBezTo>
                  <a:pt x="16648" y="11129"/>
                  <a:pt x="16632" y="11131"/>
                  <a:pt x="16615" y="11131"/>
                </a:cubicBezTo>
                <a:cubicBezTo>
                  <a:pt x="16615" y="11128"/>
                  <a:pt x="16635" y="11119"/>
                  <a:pt x="16658" y="11112"/>
                </a:cubicBezTo>
                <a:cubicBezTo>
                  <a:pt x="16675" y="11107"/>
                  <a:pt x="16693" y="11104"/>
                  <a:pt x="16711" y="11104"/>
                </a:cubicBezTo>
                <a:close/>
                <a:moveTo>
                  <a:pt x="16372" y="11093"/>
                </a:moveTo>
                <a:cubicBezTo>
                  <a:pt x="16376" y="11098"/>
                  <a:pt x="16340" y="11113"/>
                  <a:pt x="16298" y="11123"/>
                </a:cubicBezTo>
                <a:cubicBezTo>
                  <a:pt x="16272" y="11132"/>
                  <a:pt x="16244" y="11136"/>
                  <a:pt x="16216" y="11135"/>
                </a:cubicBezTo>
                <a:cubicBezTo>
                  <a:pt x="16211" y="11130"/>
                  <a:pt x="16247" y="11116"/>
                  <a:pt x="16289" y="11104"/>
                </a:cubicBezTo>
                <a:cubicBezTo>
                  <a:pt x="16316" y="11095"/>
                  <a:pt x="16344" y="11092"/>
                  <a:pt x="16372" y="11093"/>
                </a:cubicBezTo>
                <a:close/>
                <a:moveTo>
                  <a:pt x="14510" y="11084"/>
                </a:moveTo>
                <a:cubicBezTo>
                  <a:pt x="14546" y="11081"/>
                  <a:pt x="14572" y="11081"/>
                  <a:pt x="14582" y="11087"/>
                </a:cubicBezTo>
                <a:cubicBezTo>
                  <a:pt x="14602" y="11098"/>
                  <a:pt x="14545" y="11124"/>
                  <a:pt x="14446" y="11149"/>
                </a:cubicBezTo>
                <a:cubicBezTo>
                  <a:pt x="14347" y="11173"/>
                  <a:pt x="14264" y="11181"/>
                  <a:pt x="14242" y="11171"/>
                </a:cubicBezTo>
                <a:cubicBezTo>
                  <a:pt x="14218" y="11160"/>
                  <a:pt x="14275" y="11134"/>
                  <a:pt x="14377" y="11109"/>
                </a:cubicBezTo>
                <a:cubicBezTo>
                  <a:pt x="14428" y="11096"/>
                  <a:pt x="14474" y="11088"/>
                  <a:pt x="14510" y="11084"/>
                </a:cubicBezTo>
                <a:close/>
                <a:moveTo>
                  <a:pt x="15998" y="11079"/>
                </a:moveTo>
                <a:cubicBezTo>
                  <a:pt x="16002" y="11086"/>
                  <a:pt x="15963" y="11102"/>
                  <a:pt x="15904" y="11117"/>
                </a:cubicBezTo>
                <a:cubicBezTo>
                  <a:pt x="15844" y="11132"/>
                  <a:pt x="15795" y="11139"/>
                  <a:pt x="15790" y="11132"/>
                </a:cubicBezTo>
                <a:cubicBezTo>
                  <a:pt x="15785" y="11124"/>
                  <a:pt x="15824" y="11108"/>
                  <a:pt x="15884" y="11093"/>
                </a:cubicBezTo>
                <a:cubicBezTo>
                  <a:pt x="15947" y="11077"/>
                  <a:pt x="15994" y="11071"/>
                  <a:pt x="15998" y="11079"/>
                </a:cubicBezTo>
                <a:close/>
                <a:moveTo>
                  <a:pt x="12409" y="11071"/>
                </a:moveTo>
                <a:cubicBezTo>
                  <a:pt x="12450" y="11066"/>
                  <a:pt x="12491" y="11068"/>
                  <a:pt x="12531" y="11076"/>
                </a:cubicBezTo>
                <a:cubicBezTo>
                  <a:pt x="12570" y="11091"/>
                  <a:pt x="12498" y="11127"/>
                  <a:pt x="12376" y="11153"/>
                </a:cubicBezTo>
                <a:cubicBezTo>
                  <a:pt x="12254" y="11179"/>
                  <a:pt x="12122" y="11187"/>
                  <a:pt x="12081" y="11173"/>
                </a:cubicBezTo>
                <a:cubicBezTo>
                  <a:pt x="12038" y="11159"/>
                  <a:pt x="12104" y="11125"/>
                  <a:pt x="12224" y="11098"/>
                </a:cubicBezTo>
                <a:cubicBezTo>
                  <a:pt x="12285" y="11085"/>
                  <a:pt x="12347" y="11076"/>
                  <a:pt x="12409" y="11071"/>
                </a:cubicBezTo>
                <a:close/>
                <a:moveTo>
                  <a:pt x="9467" y="11064"/>
                </a:moveTo>
                <a:cubicBezTo>
                  <a:pt x="9498" y="11064"/>
                  <a:pt x="9528" y="11064"/>
                  <a:pt x="9553" y="11066"/>
                </a:cubicBezTo>
                <a:cubicBezTo>
                  <a:pt x="9574" y="11068"/>
                  <a:pt x="9595" y="11071"/>
                  <a:pt x="9616" y="11076"/>
                </a:cubicBezTo>
                <a:cubicBezTo>
                  <a:pt x="9680" y="11092"/>
                  <a:pt x="9632" y="11126"/>
                  <a:pt x="9511" y="11144"/>
                </a:cubicBezTo>
                <a:cubicBezTo>
                  <a:pt x="9447" y="11154"/>
                  <a:pt x="9383" y="11160"/>
                  <a:pt x="9318" y="11161"/>
                </a:cubicBezTo>
                <a:cubicBezTo>
                  <a:pt x="9266" y="11163"/>
                  <a:pt x="9214" y="11160"/>
                  <a:pt x="9163" y="11150"/>
                </a:cubicBezTo>
                <a:cubicBezTo>
                  <a:pt x="9088" y="11133"/>
                  <a:pt x="9137" y="11101"/>
                  <a:pt x="9269" y="11080"/>
                </a:cubicBezTo>
                <a:cubicBezTo>
                  <a:pt x="9334" y="11070"/>
                  <a:pt x="9401" y="11065"/>
                  <a:pt x="9467" y="11064"/>
                </a:cubicBezTo>
                <a:close/>
                <a:moveTo>
                  <a:pt x="15532" y="11060"/>
                </a:moveTo>
                <a:cubicBezTo>
                  <a:pt x="15559" y="11057"/>
                  <a:pt x="15578" y="11057"/>
                  <a:pt x="15581" y="11062"/>
                </a:cubicBezTo>
                <a:cubicBezTo>
                  <a:pt x="15587" y="11071"/>
                  <a:pt x="15534" y="11093"/>
                  <a:pt x="15466" y="11111"/>
                </a:cubicBezTo>
                <a:cubicBezTo>
                  <a:pt x="15417" y="11127"/>
                  <a:pt x="15365" y="11134"/>
                  <a:pt x="15313" y="11130"/>
                </a:cubicBezTo>
                <a:cubicBezTo>
                  <a:pt x="15304" y="11121"/>
                  <a:pt x="15359" y="11097"/>
                  <a:pt x="15432" y="11079"/>
                </a:cubicBezTo>
                <a:cubicBezTo>
                  <a:pt x="15468" y="11070"/>
                  <a:pt x="15504" y="11063"/>
                  <a:pt x="15532" y="11060"/>
                </a:cubicBezTo>
                <a:close/>
                <a:moveTo>
                  <a:pt x="13873" y="11058"/>
                </a:moveTo>
                <a:cubicBezTo>
                  <a:pt x="13917" y="11054"/>
                  <a:pt x="13951" y="11055"/>
                  <a:pt x="13966" y="11061"/>
                </a:cubicBezTo>
                <a:cubicBezTo>
                  <a:pt x="13995" y="11072"/>
                  <a:pt x="13932" y="11104"/>
                  <a:pt x="13824" y="11130"/>
                </a:cubicBezTo>
                <a:cubicBezTo>
                  <a:pt x="13716" y="11157"/>
                  <a:pt x="13603" y="11168"/>
                  <a:pt x="13572" y="11156"/>
                </a:cubicBezTo>
                <a:cubicBezTo>
                  <a:pt x="13542" y="11144"/>
                  <a:pt x="13606" y="11113"/>
                  <a:pt x="13718" y="11086"/>
                </a:cubicBezTo>
                <a:cubicBezTo>
                  <a:pt x="13774" y="11072"/>
                  <a:pt x="13829" y="11063"/>
                  <a:pt x="13873" y="11058"/>
                </a:cubicBezTo>
                <a:close/>
                <a:moveTo>
                  <a:pt x="16730" y="11052"/>
                </a:moveTo>
                <a:cubicBezTo>
                  <a:pt x="16732" y="11056"/>
                  <a:pt x="16702" y="11069"/>
                  <a:pt x="16669" y="11077"/>
                </a:cubicBezTo>
                <a:cubicBezTo>
                  <a:pt x="16648" y="11085"/>
                  <a:pt x="16625" y="11088"/>
                  <a:pt x="16603" y="11087"/>
                </a:cubicBezTo>
                <a:cubicBezTo>
                  <a:pt x="16600" y="11083"/>
                  <a:pt x="16631" y="11071"/>
                  <a:pt x="16665" y="11062"/>
                </a:cubicBezTo>
                <a:cubicBezTo>
                  <a:pt x="16685" y="11054"/>
                  <a:pt x="16708" y="11051"/>
                  <a:pt x="16730" y="11052"/>
                </a:cubicBezTo>
                <a:close/>
                <a:moveTo>
                  <a:pt x="8333" y="11048"/>
                </a:moveTo>
                <a:cubicBezTo>
                  <a:pt x="8386" y="11047"/>
                  <a:pt x="8438" y="11053"/>
                  <a:pt x="8489" y="11065"/>
                </a:cubicBezTo>
                <a:cubicBezTo>
                  <a:pt x="8556" y="11083"/>
                  <a:pt x="8517" y="11107"/>
                  <a:pt x="8398" y="11126"/>
                </a:cubicBezTo>
                <a:cubicBezTo>
                  <a:pt x="8333" y="11134"/>
                  <a:pt x="8268" y="11138"/>
                  <a:pt x="8202" y="11137"/>
                </a:cubicBezTo>
                <a:cubicBezTo>
                  <a:pt x="8148" y="11138"/>
                  <a:pt x="8094" y="11132"/>
                  <a:pt x="8042" y="11121"/>
                </a:cubicBezTo>
                <a:cubicBezTo>
                  <a:pt x="7963" y="11102"/>
                  <a:pt x="8002" y="11074"/>
                  <a:pt x="8133" y="11059"/>
                </a:cubicBezTo>
                <a:cubicBezTo>
                  <a:pt x="8200" y="11050"/>
                  <a:pt x="8266" y="11047"/>
                  <a:pt x="8333" y="11048"/>
                </a:cubicBezTo>
                <a:close/>
                <a:moveTo>
                  <a:pt x="10496" y="11047"/>
                </a:moveTo>
                <a:cubicBezTo>
                  <a:pt x="10559" y="11045"/>
                  <a:pt x="10614" y="11048"/>
                  <a:pt x="10641" y="11056"/>
                </a:cubicBezTo>
                <a:cubicBezTo>
                  <a:pt x="10668" y="11065"/>
                  <a:pt x="10665" y="11078"/>
                  <a:pt x="10641" y="11092"/>
                </a:cubicBezTo>
                <a:cubicBezTo>
                  <a:pt x="10598" y="11111"/>
                  <a:pt x="10553" y="11125"/>
                  <a:pt x="10507" y="11131"/>
                </a:cubicBezTo>
                <a:cubicBezTo>
                  <a:pt x="10383" y="11154"/>
                  <a:pt x="10219" y="11159"/>
                  <a:pt x="10164" y="11143"/>
                </a:cubicBezTo>
                <a:cubicBezTo>
                  <a:pt x="10134" y="11134"/>
                  <a:pt x="10135" y="11121"/>
                  <a:pt x="10159" y="11107"/>
                </a:cubicBezTo>
                <a:cubicBezTo>
                  <a:pt x="10202" y="11088"/>
                  <a:pt x="10247" y="11074"/>
                  <a:pt x="10294" y="11068"/>
                </a:cubicBezTo>
                <a:cubicBezTo>
                  <a:pt x="10359" y="11056"/>
                  <a:pt x="10432" y="11049"/>
                  <a:pt x="10496" y="11047"/>
                </a:cubicBezTo>
                <a:close/>
                <a:moveTo>
                  <a:pt x="15030" y="11039"/>
                </a:moveTo>
                <a:cubicBezTo>
                  <a:pt x="15064" y="11035"/>
                  <a:pt x="15089" y="11035"/>
                  <a:pt x="15097" y="11040"/>
                </a:cubicBezTo>
                <a:cubicBezTo>
                  <a:pt x="15115" y="11050"/>
                  <a:pt x="15054" y="11077"/>
                  <a:pt x="14968" y="11100"/>
                </a:cubicBezTo>
                <a:cubicBezTo>
                  <a:pt x="14883" y="11122"/>
                  <a:pt x="14798" y="11131"/>
                  <a:pt x="14779" y="11122"/>
                </a:cubicBezTo>
                <a:cubicBezTo>
                  <a:pt x="14760" y="11112"/>
                  <a:pt x="14819" y="11085"/>
                  <a:pt x="14908" y="11062"/>
                </a:cubicBezTo>
                <a:cubicBezTo>
                  <a:pt x="14953" y="11051"/>
                  <a:pt x="14996" y="11043"/>
                  <a:pt x="15030" y="11039"/>
                </a:cubicBezTo>
                <a:close/>
                <a:moveTo>
                  <a:pt x="5923" y="11037"/>
                </a:moveTo>
                <a:cubicBezTo>
                  <a:pt x="5983" y="11035"/>
                  <a:pt x="6044" y="11036"/>
                  <a:pt x="6105" y="11042"/>
                </a:cubicBezTo>
                <a:cubicBezTo>
                  <a:pt x="6156" y="11046"/>
                  <a:pt x="6206" y="11054"/>
                  <a:pt x="6256" y="11067"/>
                </a:cubicBezTo>
                <a:cubicBezTo>
                  <a:pt x="6332" y="11089"/>
                  <a:pt x="6305" y="11107"/>
                  <a:pt x="6189" y="11113"/>
                </a:cubicBezTo>
                <a:lnTo>
                  <a:pt x="6101" y="11113"/>
                </a:lnTo>
                <a:cubicBezTo>
                  <a:pt x="6071" y="11113"/>
                  <a:pt x="6040" y="11110"/>
                  <a:pt x="6011" y="11107"/>
                </a:cubicBezTo>
                <a:cubicBezTo>
                  <a:pt x="5982" y="11104"/>
                  <a:pt x="5953" y="11101"/>
                  <a:pt x="5928" y="11096"/>
                </a:cubicBezTo>
                <a:cubicBezTo>
                  <a:pt x="5904" y="11093"/>
                  <a:pt x="5881" y="11087"/>
                  <a:pt x="5858" y="11081"/>
                </a:cubicBezTo>
                <a:cubicBezTo>
                  <a:pt x="5775" y="11059"/>
                  <a:pt x="5803" y="11040"/>
                  <a:pt x="5923" y="11037"/>
                </a:cubicBezTo>
                <a:close/>
                <a:moveTo>
                  <a:pt x="16393" y="11034"/>
                </a:moveTo>
                <a:cubicBezTo>
                  <a:pt x="16393" y="11040"/>
                  <a:pt x="16354" y="11057"/>
                  <a:pt x="16307" y="11069"/>
                </a:cubicBezTo>
                <a:cubicBezTo>
                  <a:pt x="16275" y="11080"/>
                  <a:pt x="16241" y="11085"/>
                  <a:pt x="16208" y="11083"/>
                </a:cubicBezTo>
                <a:cubicBezTo>
                  <a:pt x="16203" y="11077"/>
                  <a:pt x="16242" y="11061"/>
                  <a:pt x="16290" y="11048"/>
                </a:cubicBezTo>
                <a:cubicBezTo>
                  <a:pt x="16323" y="11035"/>
                  <a:pt x="16358" y="11031"/>
                  <a:pt x="16393" y="11034"/>
                </a:cubicBezTo>
                <a:close/>
                <a:moveTo>
                  <a:pt x="4954" y="11031"/>
                </a:moveTo>
                <a:cubicBezTo>
                  <a:pt x="4981" y="11031"/>
                  <a:pt x="5009" y="11031"/>
                  <a:pt x="5037" y="11036"/>
                </a:cubicBezTo>
                <a:cubicBezTo>
                  <a:pt x="5065" y="11040"/>
                  <a:pt x="5093" y="11041"/>
                  <a:pt x="5120" y="11045"/>
                </a:cubicBezTo>
                <a:cubicBezTo>
                  <a:pt x="5147" y="11049"/>
                  <a:pt x="5173" y="11052"/>
                  <a:pt x="5198" y="11058"/>
                </a:cubicBezTo>
                <a:cubicBezTo>
                  <a:pt x="5222" y="11063"/>
                  <a:pt x="5244" y="11068"/>
                  <a:pt x="5263" y="11073"/>
                </a:cubicBezTo>
                <a:cubicBezTo>
                  <a:pt x="5338" y="11095"/>
                  <a:pt x="5317" y="11110"/>
                  <a:pt x="5213" y="11110"/>
                </a:cubicBezTo>
                <a:cubicBezTo>
                  <a:pt x="5158" y="11109"/>
                  <a:pt x="5104" y="11105"/>
                  <a:pt x="5050" y="11097"/>
                </a:cubicBezTo>
                <a:cubicBezTo>
                  <a:pt x="5001" y="11091"/>
                  <a:pt x="4952" y="11081"/>
                  <a:pt x="4905" y="11067"/>
                </a:cubicBezTo>
                <a:cubicBezTo>
                  <a:pt x="4826" y="11043"/>
                  <a:pt x="4847" y="11028"/>
                  <a:pt x="4954" y="11031"/>
                </a:cubicBezTo>
                <a:close/>
                <a:moveTo>
                  <a:pt x="13131" y="11025"/>
                </a:moveTo>
                <a:cubicBezTo>
                  <a:pt x="13183" y="11021"/>
                  <a:pt x="13223" y="11022"/>
                  <a:pt x="13242" y="11030"/>
                </a:cubicBezTo>
                <a:cubicBezTo>
                  <a:pt x="13280" y="11045"/>
                  <a:pt x="13215" y="11077"/>
                  <a:pt x="13096" y="11104"/>
                </a:cubicBezTo>
                <a:cubicBezTo>
                  <a:pt x="12977" y="11132"/>
                  <a:pt x="12848" y="11144"/>
                  <a:pt x="12807" y="11129"/>
                </a:cubicBezTo>
                <a:cubicBezTo>
                  <a:pt x="12767" y="11115"/>
                  <a:pt x="12830" y="11083"/>
                  <a:pt x="12952" y="11055"/>
                </a:cubicBezTo>
                <a:cubicBezTo>
                  <a:pt x="13017" y="11040"/>
                  <a:pt x="13080" y="11030"/>
                  <a:pt x="13131" y="11025"/>
                </a:cubicBezTo>
                <a:close/>
                <a:moveTo>
                  <a:pt x="11422" y="11020"/>
                </a:moveTo>
                <a:cubicBezTo>
                  <a:pt x="11486" y="11016"/>
                  <a:pt x="11540" y="11018"/>
                  <a:pt x="11565" y="11027"/>
                </a:cubicBezTo>
                <a:cubicBezTo>
                  <a:pt x="11615" y="11044"/>
                  <a:pt x="11546" y="11079"/>
                  <a:pt x="11421" y="11104"/>
                </a:cubicBezTo>
                <a:cubicBezTo>
                  <a:pt x="11297" y="11130"/>
                  <a:pt x="11143" y="11138"/>
                  <a:pt x="11088" y="11123"/>
                </a:cubicBezTo>
                <a:cubicBezTo>
                  <a:pt x="11032" y="11107"/>
                  <a:pt x="11093" y="11071"/>
                  <a:pt x="11221" y="11045"/>
                </a:cubicBezTo>
                <a:cubicBezTo>
                  <a:pt x="11285" y="11032"/>
                  <a:pt x="11358" y="11023"/>
                  <a:pt x="11422" y="11020"/>
                </a:cubicBezTo>
                <a:close/>
                <a:moveTo>
                  <a:pt x="16006" y="11017"/>
                </a:moveTo>
                <a:cubicBezTo>
                  <a:pt x="16010" y="11025"/>
                  <a:pt x="15963" y="11045"/>
                  <a:pt x="15897" y="11062"/>
                </a:cubicBezTo>
                <a:cubicBezTo>
                  <a:pt x="15856" y="11078"/>
                  <a:pt x="15812" y="11083"/>
                  <a:pt x="15768" y="11078"/>
                </a:cubicBezTo>
                <a:cubicBezTo>
                  <a:pt x="15762" y="11071"/>
                  <a:pt x="15808" y="11051"/>
                  <a:pt x="15877" y="11033"/>
                </a:cubicBezTo>
                <a:cubicBezTo>
                  <a:pt x="15946" y="11016"/>
                  <a:pt x="16002" y="11008"/>
                  <a:pt x="16006" y="11017"/>
                </a:cubicBezTo>
                <a:close/>
                <a:moveTo>
                  <a:pt x="17063" y="11015"/>
                </a:moveTo>
                <a:cubicBezTo>
                  <a:pt x="17049" y="11023"/>
                  <a:pt x="17034" y="11029"/>
                  <a:pt x="17017" y="11033"/>
                </a:cubicBezTo>
                <a:cubicBezTo>
                  <a:pt x="17003" y="11038"/>
                  <a:pt x="16987" y="11041"/>
                  <a:pt x="16971" y="11040"/>
                </a:cubicBezTo>
                <a:cubicBezTo>
                  <a:pt x="16986" y="11030"/>
                  <a:pt x="17003" y="11024"/>
                  <a:pt x="17020" y="11020"/>
                </a:cubicBezTo>
                <a:cubicBezTo>
                  <a:pt x="17044" y="11014"/>
                  <a:pt x="17067" y="11011"/>
                  <a:pt x="17063" y="11015"/>
                </a:cubicBezTo>
                <a:close/>
                <a:moveTo>
                  <a:pt x="14463" y="11014"/>
                </a:moveTo>
                <a:cubicBezTo>
                  <a:pt x="14505" y="11010"/>
                  <a:pt x="14536" y="11010"/>
                  <a:pt x="14547" y="11016"/>
                </a:cubicBezTo>
                <a:cubicBezTo>
                  <a:pt x="14569" y="11028"/>
                  <a:pt x="14499" y="11059"/>
                  <a:pt x="14397" y="11086"/>
                </a:cubicBezTo>
                <a:cubicBezTo>
                  <a:pt x="14295" y="11112"/>
                  <a:pt x="14188" y="11121"/>
                  <a:pt x="14168" y="11108"/>
                </a:cubicBezTo>
                <a:cubicBezTo>
                  <a:pt x="14149" y="11095"/>
                  <a:pt x="14218" y="11063"/>
                  <a:pt x="14320" y="11040"/>
                </a:cubicBezTo>
                <a:cubicBezTo>
                  <a:pt x="14371" y="11027"/>
                  <a:pt x="14422" y="11018"/>
                  <a:pt x="14463" y="11014"/>
                </a:cubicBezTo>
                <a:close/>
                <a:moveTo>
                  <a:pt x="15501" y="10997"/>
                </a:moveTo>
                <a:cubicBezTo>
                  <a:pt x="15533" y="10993"/>
                  <a:pt x="15555" y="10993"/>
                  <a:pt x="15562" y="10998"/>
                </a:cubicBezTo>
                <a:cubicBezTo>
                  <a:pt x="15575" y="11007"/>
                  <a:pt x="15511" y="11035"/>
                  <a:pt x="15433" y="11055"/>
                </a:cubicBezTo>
                <a:cubicBezTo>
                  <a:pt x="15356" y="11075"/>
                  <a:pt x="15277" y="11083"/>
                  <a:pt x="15266" y="11074"/>
                </a:cubicBezTo>
                <a:cubicBezTo>
                  <a:pt x="15256" y="11065"/>
                  <a:pt x="15311" y="11040"/>
                  <a:pt x="15390" y="11018"/>
                </a:cubicBezTo>
                <a:cubicBezTo>
                  <a:pt x="15430" y="11008"/>
                  <a:pt x="15470" y="11000"/>
                  <a:pt x="15501" y="10997"/>
                </a:cubicBezTo>
                <a:close/>
                <a:moveTo>
                  <a:pt x="16760" y="10995"/>
                </a:moveTo>
                <a:cubicBezTo>
                  <a:pt x="16738" y="11011"/>
                  <a:pt x="16712" y="11021"/>
                  <a:pt x="16685" y="11026"/>
                </a:cubicBezTo>
                <a:cubicBezTo>
                  <a:pt x="16659" y="11035"/>
                  <a:pt x="16632" y="11039"/>
                  <a:pt x="16605" y="11037"/>
                </a:cubicBezTo>
                <a:cubicBezTo>
                  <a:pt x="16601" y="11032"/>
                  <a:pt x="16638" y="11017"/>
                  <a:pt x="16680" y="11006"/>
                </a:cubicBezTo>
                <a:cubicBezTo>
                  <a:pt x="16721" y="10994"/>
                  <a:pt x="16761" y="10990"/>
                  <a:pt x="16760" y="10995"/>
                </a:cubicBezTo>
                <a:close/>
                <a:moveTo>
                  <a:pt x="6820" y="10991"/>
                </a:moveTo>
                <a:cubicBezTo>
                  <a:pt x="6886" y="10987"/>
                  <a:pt x="6952" y="10987"/>
                  <a:pt x="7017" y="10991"/>
                </a:cubicBezTo>
                <a:cubicBezTo>
                  <a:pt x="7071" y="10993"/>
                  <a:pt x="7123" y="11001"/>
                  <a:pt x="7175" y="11013"/>
                </a:cubicBezTo>
                <a:cubicBezTo>
                  <a:pt x="7249" y="11035"/>
                  <a:pt x="7208" y="11056"/>
                  <a:pt x="7080" y="11068"/>
                </a:cubicBezTo>
                <a:cubicBezTo>
                  <a:pt x="6962" y="11079"/>
                  <a:pt x="6844" y="11071"/>
                  <a:pt x="6728" y="11044"/>
                </a:cubicBezTo>
                <a:cubicBezTo>
                  <a:pt x="6658" y="11022"/>
                  <a:pt x="6696" y="11001"/>
                  <a:pt x="6820" y="10991"/>
                </a:cubicBezTo>
                <a:close/>
                <a:moveTo>
                  <a:pt x="12244" y="10988"/>
                </a:moveTo>
                <a:cubicBezTo>
                  <a:pt x="12287" y="10982"/>
                  <a:pt x="12331" y="10985"/>
                  <a:pt x="12373" y="10994"/>
                </a:cubicBezTo>
                <a:cubicBezTo>
                  <a:pt x="12418" y="11010"/>
                  <a:pt x="12352" y="11046"/>
                  <a:pt x="12223" y="11074"/>
                </a:cubicBezTo>
                <a:cubicBezTo>
                  <a:pt x="12160" y="11087"/>
                  <a:pt x="12097" y="11096"/>
                  <a:pt x="12033" y="11101"/>
                </a:cubicBezTo>
                <a:cubicBezTo>
                  <a:pt x="11990" y="11106"/>
                  <a:pt x="11947" y="11104"/>
                  <a:pt x="11904" y="11095"/>
                </a:cubicBezTo>
                <a:cubicBezTo>
                  <a:pt x="11853" y="11080"/>
                  <a:pt x="11918" y="11044"/>
                  <a:pt x="12051" y="11016"/>
                </a:cubicBezTo>
                <a:cubicBezTo>
                  <a:pt x="12115" y="11002"/>
                  <a:pt x="12179" y="10992"/>
                  <a:pt x="12244" y="10988"/>
                </a:cubicBezTo>
                <a:close/>
                <a:moveTo>
                  <a:pt x="13785" y="10984"/>
                </a:moveTo>
                <a:cubicBezTo>
                  <a:pt x="13832" y="10980"/>
                  <a:pt x="13867" y="10982"/>
                  <a:pt x="13882" y="10990"/>
                </a:cubicBezTo>
                <a:cubicBezTo>
                  <a:pt x="13912" y="11006"/>
                  <a:pt x="13845" y="11037"/>
                  <a:pt x="13724" y="11065"/>
                </a:cubicBezTo>
                <a:cubicBezTo>
                  <a:pt x="13604" y="11094"/>
                  <a:pt x="13493" y="11104"/>
                  <a:pt x="13460" y="11089"/>
                </a:cubicBezTo>
                <a:cubicBezTo>
                  <a:pt x="13427" y="11074"/>
                  <a:pt x="13493" y="11042"/>
                  <a:pt x="13617" y="11013"/>
                </a:cubicBezTo>
                <a:cubicBezTo>
                  <a:pt x="13679" y="10998"/>
                  <a:pt x="13738" y="10989"/>
                  <a:pt x="13785" y="10984"/>
                </a:cubicBezTo>
                <a:close/>
                <a:moveTo>
                  <a:pt x="16396" y="10979"/>
                </a:moveTo>
                <a:cubicBezTo>
                  <a:pt x="16399" y="10988"/>
                  <a:pt x="16360" y="11004"/>
                  <a:pt x="16301" y="11019"/>
                </a:cubicBezTo>
                <a:cubicBezTo>
                  <a:pt x="16241" y="11034"/>
                  <a:pt x="16194" y="11041"/>
                  <a:pt x="16190" y="11033"/>
                </a:cubicBezTo>
                <a:cubicBezTo>
                  <a:pt x="16186" y="11025"/>
                  <a:pt x="16225" y="11009"/>
                  <a:pt x="16285" y="10993"/>
                </a:cubicBezTo>
                <a:cubicBezTo>
                  <a:pt x="16347" y="10977"/>
                  <a:pt x="16393" y="10971"/>
                  <a:pt x="16396" y="10979"/>
                </a:cubicBezTo>
                <a:close/>
                <a:moveTo>
                  <a:pt x="14988" y="10973"/>
                </a:moveTo>
                <a:cubicBezTo>
                  <a:pt x="15028" y="10969"/>
                  <a:pt x="15058" y="10968"/>
                  <a:pt x="15066" y="10974"/>
                </a:cubicBezTo>
                <a:cubicBezTo>
                  <a:pt x="15083" y="10986"/>
                  <a:pt x="15009" y="11017"/>
                  <a:pt x="14916" y="11041"/>
                </a:cubicBezTo>
                <a:cubicBezTo>
                  <a:pt x="14823" y="11065"/>
                  <a:pt x="14727" y="11074"/>
                  <a:pt x="14710" y="11063"/>
                </a:cubicBezTo>
                <a:cubicBezTo>
                  <a:pt x="14693" y="11052"/>
                  <a:pt x="14759" y="11020"/>
                  <a:pt x="14852" y="10998"/>
                </a:cubicBezTo>
                <a:cubicBezTo>
                  <a:pt x="14898" y="10987"/>
                  <a:pt x="14948" y="10978"/>
                  <a:pt x="14988" y="10973"/>
                </a:cubicBezTo>
                <a:close/>
                <a:moveTo>
                  <a:pt x="17091" y="10958"/>
                </a:moveTo>
                <a:cubicBezTo>
                  <a:pt x="17091" y="10962"/>
                  <a:pt x="17064" y="10974"/>
                  <a:pt x="17033" y="10982"/>
                </a:cubicBezTo>
                <a:cubicBezTo>
                  <a:pt x="17012" y="10990"/>
                  <a:pt x="16990" y="10993"/>
                  <a:pt x="16967" y="10992"/>
                </a:cubicBezTo>
                <a:cubicBezTo>
                  <a:pt x="16967" y="10989"/>
                  <a:pt x="16994" y="10976"/>
                  <a:pt x="17025" y="10968"/>
                </a:cubicBezTo>
                <a:cubicBezTo>
                  <a:pt x="17046" y="10960"/>
                  <a:pt x="17069" y="10957"/>
                  <a:pt x="17091" y="10958"/>
                </a:cubicBezTo>
                <a:close/>
                <a:moveTo>
                  <a:pt x="3881" y="10955"/>
                </a:moveTo>
                <a:cubicBezTo>
                  <a:pt x="3901" y="10955"/>
                  <a:pt x="3924" y="10960"/>
                  <a:pt x="3951" y="10964"/>
                </a:cubicBezTo>
                <a:lnTo>
                  <a:pt x="3991" y="10971"/>
                </a:lnTo>
                <a:lnTo>
                  <a:pt x="4032" y="10979"/>
                </a:lnTo>
                <a:cubicBezTo>
                  <a:pt x="4059" y="10984"/>
                  <a:pt x="4087" y="10990"/>
                  <a:pt x="4112" y="10996"/>
                </a:cubicBezTo>
                <a:cubicBezTo>
                  <a:pt x="4138" y="11002"/>
                  <a:pt x="4161" y="11008"/>
                  <a:pt x="4179" y="11013"/>
                </a:cubicBezTo>
                <a:cubicBezTo>
                  <a:pt x="4257" y="11037"/>
                  <a:pt x="4248" y="11056"/>
                  <a:pt x="4160" y="11048"/>
                </a:cubicBezTo>
                <a:cubicBezTo>
                  <a:pt x="4110" y="11043"/>
                  <a:pt x="4059" y="11035"/>
                  <a:pt x="4010" y="11025"/>
                </a:cubicBezTo>
                <a:cubicBezTo>
                  <a:pt x="3982" y="11020"/>
                  <a:pt x="3955" y="11013"/>
                  <a:pt x="3930" y="11007"/>
                </a:cubicBezTo>
                <a:cubicBezTo>
                  <a:pt x="3906" y="11001"/>
                  <a:pt x="3883" y="10994"/>
                  <a:pt x="3865" y="10988"/>
                </a:cubicBezTo>
                <a:cubicBezTo>
                  <a:pt x="3793" y="10964"/>
                  <a:pt x="3800" y="10948"/>
                  <a:pt x="3881" y="10955"/>
                </a:cubicBezTo>
                <a:close/>
                <a:moveTo>
                  <a:pt x="15955" y="10953"/>
                </a:moveTo>
                <a:cubicBezTo>
                  <a:pt x="15982" y="10950"/>
                  <a:pt x="16001" y="10950"/>
                  <a:pt x="16005" y="10954"/>
                </a:cubicBezTo>
                <a:cubicBezTo>
                  <a:pt x="16013" y="10963"/>
                  <a:pt x="15962" y="10985"/>
                  <a:pt x="15889" y="11005"/>
                </a:cubicBezTo>
                <a:cubicBezTo>
                  <a:pt x="15816" y="11024"/>
                  <a:pt x="15744" y="11033"/>
                  <a:pt x="15736" y="11024"/>
                </a:cubicBezTo>
                <a:cubicBezTo>
                  <a:pt x="15728" y="11014"/>
                  <a:pt x="15783" y="10991"/>
                  <a:pt x="15856" y="10972"/>
                </a:cubicBezTo>
                <a:cubicBezTo>
                  <a:pt x="15893" y="10963"/>
                  <a:pt x="15928" y="10956"/>
                  <a:pt x="15955" y="10953"/>
                </a:cubicBezTo>
                <a:close/>
                <a:moveTo>
                  <a:pt x="13011" y="10943"/>
                </a:moveTo>
                <a:cubicBezTo>
                  <a:pt x="13068" y="10939"/>
                  <a:pt x="13112" y="10941"/>
                  <a:pt x="13128" y="10950"/>
                </a:cubicBezTo>
                <a:cubicBezTo>
                  <a:pt x="13160" y="10968"/>
                  <a:pt x="13085" y="11005"/>
                  <a:pt x="12960" y="11033"/>
                </a:cubicBezTo>
                <a:cubicBezTo>
                  <a:pt x="12898" y="11047"/>
                  <a:pt x="12835" y="11056"/>
                  <a:pt x="12771" y="11061"/>
                </a:cubicBezTo>
                <a:cubicBezTo>
                  <a:pt x="12732" y="11066"/>
                  <a:pt x="12691" y="11064"/>
                  <a:pt x="12652" y="11055"/>
                </a:cubicBezTo>
                <a:cubicBezTo>
                  <a:pt x="12616" y="11040"/>
                  <a:pt x="12691" y="11000"/>
                  <a:pt x="12819" y="10972"/>
                </a:cubicBezTo>
                <a:cubicBezTo>
                  <a:pt x="12886" y="10957"/>
                  <a:pt x="12955" y="10947"/>
                  <a:pt x="13011" y="10943"/>
                </a:cubicBezTo>
                <a:close/>
                <a:moveTo>
                  <a:pt x="10212" y="10942"/>
                </a:moveTo>
                <a:cubicBezTo>
                  <a:pt x="10264" y="10939"/>
                  <a:pt x="10316" y="10943"/>
                  <a:pt x="10368" y="10954"/>
                </a:cubicBezTo>
                <a:cubicBezTo>
                  <a:pt x="10424" y="10971"/>
                  <a:pt x="10368" y="11007"/>
                  <a:pt x="10244" y="11030"/>
                </a:cubicBezTo>
                <a:cubicBezTo>
                  <a:pt x="10213" y="11036"/>
                  <a:pt x="10178" y="11041"/>
                  <a:pt x="10143" y="11044"/>
                </a:cubicBezTo>
                <a:cubicBezTo>
                  <a:pt x="10108" y="11048"/>
                  <a:pt x="10072" y="11050"/>
                  <a:pt x="10038" y="11051"/>
                </a:cubicBezTo>
                <a:cubicBezTo>
                  <a:pt x="10004" y="11052"/>
                  <a:pt x="9972" y="11051"/>
                  <a:pt x="9944" y="11051"/>
                </a:cubicBezTo>
                <a:cubicBezTo>
                  <a:pt x="9921" y="11051"/>
                  <a:pt x="9898" y="11048"/>
                  <a:pt x="9876" y="11043"/>
                </a:cubicBezTo>
                <a:cubicBezTo>
                  <a:pt x="9842" y="11034"/>
                  <a:pt x="9839" y="11020"/>
                  <a:pt x="9862" y="11005"/>
                </a:cubicBezTo>
                <a:cubicBezTo>
                  <a:pt x="9906" y="10983"/>
                  <a:pt x="9952" y="10969"/>
                  <a:pt x="10000" y="10962"/>
                </a:cubicBezTo>
                <a:cubicBezTo>
                  <a:pt x="10070" y="10951"/>
                  <a:pt x="10141" y="10944"/>
                  <a:pt x="10212" y="10942"/>
                </a:cubicBezTo>
                <a:close/>
                <a:moveTo>
                  <a:pt x="9124" y="10941"/>
                </a:moveTo>
                <a:cubicBezTo>
                  <a:pt x="9180" y="10939"/>
                  <a:pt x="9236" y="10943"/>
                  <a:pt x="9290" y="10955"/>
                </a:cubicBezTo>
                <a:cubicBezTo>
                  <a:pt x="9361" y="10973"/>
                  <a:pt x="9313" y="11006"/>
                  <a:pt x="9188" y="11027"/>
                </a:cubicBezTo>
                <a:cubicBezTo>
                  <a:pt x="9157" y="11032"/>
                  <a:pt x="9123" y="11036"/>
                  <a:pt x="9088" y="11038"/>
                </a:cubicBezTo>
                <a:cubicBezTo>
                  <a:pt x="9053" y="11041"/>
                  <a:pt x="9018" y="11042"/>
                  <a:pt x="8984" y="11043"/>
                </a:cubicBezTo>
                <a:cubicBezTo>
                  <a:pt x="8928" y="11044"/>
                  <a:pt x="8872" y="11040"/>
                  <a:pt x="8817" y="11029"/>
                </a:cubicBezTo>
                <a:cubicBezTo>
                  <a:pt x="8740" y="11010"/>
                  <a:pt x="8786" y="10976"/>
                  <a:pt x="8915" y="10957"/>
                </a:cubicBezTo>
                <a:cubicBezTo>
                  <a:pt x="8985" y="10947"/>
                  <a:pt x="9054" y="10941"/>
                  <a:pt x="9124" y="10941"/>
                </a:cubicBezTo>
                <a:close/>
                <a:moveTo>
                  <a:pt x="14398" y="10940"/>
                </a:moveTo>
                <a:cubicBezTo>
                  <a:pt x="14442" y="10936"/>
                  <a:pt x="14474" y="10937"/>
                  <a:pt x="14486" y="10944"/>
                </a:cubicBezTo>
                <a:cubicBezTo>
                  <a:pt x="14510" y="10959"/>
                  <a:pt x="14443" y="10990"/>
                  <a:pt x="14328" y="11019"/>
                </a:cubicBezTo>
                <a:cubicBezTo>
                  <a:pt x="14213" y="11046"/>
                  <a:pt x="14110" y="11057"/>
                  <a:pt x="14083" y="11043"/>
                </a:cubicBezTo>
                <a:cubicBezTo>
                  <a:pt x="14055" y="11028"/>
                  <a:pt x="14121" y="10997"/>
                  <a:pt x="14240" y="10968"/>
                </a:cubicBezTo>
                <a:cubicBezTo>
                  <a:pt x="14299" y="10954"/>
                  <a:pt x="14355" y="10944"/>
                  <a:pt x="14398" y="10940"/>
                </a:cubicBezTo>
                <a:close/>
                <a:moveTo>
                  <a:pt x="16776" y="10936"/>
                </a:moveTo>
                <a:cubicBezTo>
                  <a:pt x="16782" y="10941"/>
                  <a:pt x="16739" y="10959"/>
                  <a:pt x="16690" y="10973"/>
                </a:cubicBezTo>
                <a:cubicBezTo>
                  <a:pt x="16659" y="10984"/>
                  <a:pt x="16626" y="10988"/>
                  <a:pt x="16593" y="10986"/>
                </a:cubicBezTo>
                <a:cubicBezTo>
                  <a:pt x="16589" y="10980"/>
                  <a:pt x="16628" y="10963"/>
                  <a:pt x="16676" y="10950"/>
                </a:cubicBezTo>
                <a:cubicBezTo>
                  <a:pt x="16708" y="10939"/>
                  <a:pt x="16742" y="10934"/>
                  <a:pt x="16776" y="10936"/>
                </a:cubicBezTo>
                <a:close/>
                <a:moveTo>
                  <a:pt x="15497" y="10926"/>
                </a:moveTo>
                <a:cubicBezTo>
                  <a:pt x="15529" y="10922"/>
                  <a:pt x="15549" y="10924"/>
                  <a:pt x="15555" y="10930"/>
                </a:cubicBezTo>
                <a:cubicBezTo>
                  <a:pt x="15566" y="10942"/>
                  <a:pt x="15504" y="10968"/>
                  <a:pt x="15414" y="10991"/>
                </a:cubicBezTo>
                <a:cubicBezTo>
                  <a:pt x="15323" y="11014"/>
                  <a:pt x="15246" y="11023"/>
                  <a:pt x="15231" y="11012"/>
                </a:cubicBezTo>
                <a:cubicBezTo>
                  <a:pt x="15216" y="11001"/>
                  <a:pt x="15277" y="10973"/>
                  <a:pt x="15375" y="10949"/>
                </a:cubicBezTo>
                <a:cubicBezTo>
                  <a:pt x="15424" y="10937"/>
                  <a:pt x="15466" y="10929"/>
                  <a:pt x="15497" y="10926"/>
                </a:cubicBezTo>
                <a:close/>
                <a:moveTo>
                  <a:pt x="11201" y="10923"/>
                </a:moveTo>
                <a:cubicBezTo>
                  <a:pt x="11268" y="10921"/>
                  <a:pt x="11324" y="10924"/>
                  <a:pt x="11349" y="10934"/>
                </a:cubicBezTo>
                <a:cubicBezTo>
                  <a:pt x="11399" y="10953"/>
                  <a:pt x="11327" y="10991"/>
                  <a:pt x="11196" y="11016"/>
                </a:cubicBezTo>
                <a:cubicBezTo>
                  <a:pt x="11129" y="11029"/>
                  <a:pt x="11061" y="11037"/>
                  <a:pt x="10993" y="11040"/>
                </a:cubicBezTo>
                <a:cubicBezTo>
                  <a:pt x="10944" y="11044"/>
                  <a:pt x="10895" y="11041"/>
                  <a:pt x="10848" y="11030"/>
                </a:cubicBezTo>
                <a:cubicBezTo>
                  <a:pt x="10790" y="11012"/>
                  <a:pt x="10855" y="10974"/>
                  <a:pt x="10990" y="10948"/>
                </a:cubicBezTo>
                <a:cubicBezTo>
                  <a:pt x="11058" y="10934"/>
                  <a:pt x="11135" y="10926"/>
                  <a:pt x="11201" y="10923"/>
                </a:cubicBezTo>
                <a:close/>
                <a:moveTo>
                  <a:pt x="17414" y="10921"/>
                </a:moveTo>
                <a:cubicBezTo>
                  <a:pt x="17414" y="10924"/>
                  <a:pt x="17396" y="10933"/>
                  <a:pt x="17374" y="10939"/>
                </a:cubicBezTo>
                <a:cubicBezTo>
                  <a:pt x="17359" y="10945"/>
                  <a:pt x="17342" y="10947"/>
                  <a:pt x="17325" y="10946"/>
                </a:cubicBezTo>
                <a:cubicBezTo>
                  <a:pt x="17338" y="10938"/>
                  <a:pt x="17353" y="10932"/>
                  <a:pt x="17368" y="10929"/>
                </a:cubicBezTo>
                <a:cubicBezTo>
                  <a:pt x="17383" y="10924"/>
                  <a:pt x="17399" y="10921"/>
                  <a:pt x="17414" y="10921"/>
                </a:cubicBezTo>
                <a:close/>
                <a:moveTo>
                  <a:pt x="16418" y="10915"/>
                </a:moveTo>
                <a:cubicBezTo>
                  <a:pt x="16422" y="10924"/>
                  <a:pt x="16375" y="10943"/>
                  <a:pt x="16308" y="10961"/>
                </a:cubicBezTo>
                <a:cubicBezTo>
                  <a:pt x="16241" y="10979"/>
                  <a:pt x="16188" y="10985"/>
                  <a:pt x="16182" y="10977"/>
                </a:cubicBezTo>
                <a:cubicBezTo>
                  <a:pt x="16176" y="10968"/>
                  <a:pt x="16222" y="10949"/>
                  <a:pt x="16292" y="10930"/>
                </a:cubicBezTo>
                <a:cubicBezTo>
                  <a:pt x="16361" y="10912"/>
                  <a:pt x="16414" y="10906"/>
                  <a:pt x="16418" y="10915"/>
                </a:cubicBezTo>
                <a:close/>
                <a:moveTo>
                  <a:pt x="7898" y="10914"/>
                </a:moveTo>
                <a:cubicBezTo>
                  <a:pt x="7954" y="10914"/>
                  <a:pt x="8011" y="10920"/>
                  <a:pt x="8066" y="10932"/>
                </a:cubicBezTo>
                <a:cubicBezTo>
                  <a:pt x="8147" y="10954"/>
                  <a:pt x="8103" y="10984"/>
                  <a:pt x="7971" y="11000"/>
                </a:cubicBezTo>
                <a:cubicBezTo>
                  <a:pt x="7904" y="11007"/>
                  <a:pt x="7836" y="11009"/>
                  <a:pt x="7768" y="11007"/>
                </a:cubicBezTo>
                <a:cubicBezTo>
                  <a:pt x="7712" y="11006"/>
                  <a:pt x="7657" y="10999"/>
                  <a:pt x="7602" y="10987"/>
                </a:cubicBezTo>
                <a:cubicBezTo>
                  <a:pt x="7523" y="10964"/>
                  <a:pt x="7563" y="10936"/>
                  <a:pt x="7692" y="10921"/>
                </a:cubicBezTo>
                <a:cubicBezTo>
                  <a:pt x="7760" y="10914"/>
                  <a:pt x="7829" y="10912"/>
                  <a:pt x="7898" y="10914"/>
                </a:cubicBezTo>
                <a:close/>
                <a:moveTo>
                  <a:pt x="13708" y="10900"/>
                </a:moveTo>
                <a:cubicBezTo>
                  <a:pt x="13763" y="10896"/>
                  <a:pt x="13805" y="10897"/>
                  <a:pt x="13818" y="10907"/>
                </a:cubicBezTo>
                <a:cubicBezTo>
                  <a:pt x="13845" y="10926"/>
                  <a:pt x="13762" y="10963"/>
                  <a:pt x="13642" y="10990"/>
                </a:cubicBezTo>
                <a:cubicBezTo>
                  <a:pt x="13584" y="11004"/>
                  <a:pt x="13525" y="11013"/>
                  <a:pt x="13466" y="11019"/>
                </a:cubicBezTo>
                <a:cubicBezTo>
                  <a:pt x="13429" y="11024"/>
                  <a:pt x="13392" y="11023"/>
                  <a:pt x="13356" y="11014"/>
                </a:cubicBezTo>
                <a:cubicBezTo>
                  <a:pt x="13322" y="10998"/>
                  <a:pt x="13399" y="10960"/>
                  <a:pt x="13524" y="10930"/>
                </a:cubicBezTo>
                <a:cubicBezTo>
                  <a:pt x="13587" y="10916"/>
                  <a:pt x="13654" y="10905"/>
                  <a:pt x="13708" y="10900"/>
                </a:cubicBezTo>
                <a:close/>
                <a:moveTo>
                  <a:pt x="17131" y="10900"/>
                </a:moveTo>
                <a:cubicBezTo>
                  <a:pt x="17108" y="10915"/>
                  <a:pt x="17082" y="10925"/>
                  <a:pt x="17055" y="10929"/>
                </a:cubicBezTo>
                <a:cubicBezTo>
                  <a:pt x="17030" y="10939"/>
                  <a:pt x="17004" y="10942"/>
                  <a:pt x="16977" y="10940"/>
                </a:cubicBezTo>
                <a:cubicBezTo>
                  <a:pt x="16999" y="10925"/>
                  <a:pt x="17025" y="10915"/>
                  <a:pt x="17051" y="10911"/>
                </a:cubicBezTo>
                <a:cubicBezTo>
                  <a:pt x="17094" y="10900"/>
                  <a:pt x="17132" y="10894"/>
                  <a:pt x="17131" y="10900"/>
                </a:cubicBezTo>
                <a:close/>
                <a:moveTo>
                  <a:pt x="14963" y="10894"/>
                </a:moveTo>
                <a:cubicBezTo>
                  <a:pt x="15002" y="10890"/>
                  <a:pt x="15030" y="10891"/>
                  <a:pt x="15039" y="10898"/>
                </a:cubicBezTo>
                <a:cubicBezTo>
                  <a:pt x="15056" y="10912"/>
                  <a:pt x="14985" y="10945"/>
                  <a:pt x="14874" y="10972"/>
                </a:cubicBezTo>
                <a:cubicBezTo>
                  <a:pt x="14764" y="10999"/>
                  <a:pt x="14675" y="11007"/>
                  <a:pt x="14655" y="10993"/>
                </a:cubicBezTo>
                <a:cubicBezTo>
                  <a:pt x="14635" y="10979"/>
                  <a:pt x="14706" y="10948"/>
                  <a:pt x="14819" y="10920"/>
                </a:cubicBezTo>
                <a:cubicBezTo>
                  <a:pt x="14873" y="10906"/>
                  <a:pt x="14924" y="10898"/>
                  <a:pt x="14963" y="10894"/>
                </a:cubicBezTo>
                <a:close/>
                <a:moveTo>
                  <a:pt x="12080" y="10888"/>
                </a:moveTo>
                <a:cubicBezTo>
                  <a:pt x="12125" y="10883"/>
                  <a:pt x="12171" y="10886"/>
                  <a:pt x="12215" y="10897"/>
                </a:cubicBezTo>
                <a:cubicBezTo>
                  <a:pt x="12241" y="10906"/>
                  <a:pt x="12235" y="10921"/>
                  <a:pt x="12206" y="10936"/>
                </a:cubicBezTo>
                <a:cubicBezTo>
                  <a:pt x="12157" y="10958"/>
                  <a:pt x="12105" y="10974"/>
                  <a:pt x="12052" y="10984"/>
                </a:cubicBezTo>
                <a:cubicBezTo>
                  <a:pt x="11915" y="11013"/>
                  <a:pt x="11772" y="11020"/>
                  <a:pt x="11719" y="11002"/>
                </a:cubicBezTo>
                <a:cubicBezTo>
                  <a:pt x="11693" y="10992"/>
                  <a:pt x="11697" y="10979"/>
                  <a:pt x="11725" y="10963"/>
                </a:cubicBezTo>
                <a:cubicBezTo>
                  <a:pt x="11773" y="10941"/>
                  <a:pt x="11824" y="10926"/>
                  <a:pt x="11877" y="10916"/>
                </a:cubicBezTo>
                <a:cubicBezTo>
                  <a:pt x="11912" y="10909"/>
                  <a:pt x="11948" y="10903"/>
                  <a:pt x="11982" y="10898"/>
                </a:cubicBezTo>
                <a:cubicBezTo>
                  <a:pt x="12016" y="10894"/>
                  <a:pt x="12049" y="10890"/>
                  <a:pt x="12080" y="10888"/>
                </a:cubicBezTo>
                <a:close/>
                <a:moveTo>
                  <a:pt x="15964" y="10884"/>
                </a:moveTo>
                <a:cubicBezTo>
                  <a:pt x="15993" y="10881"/>
                  <a:pt x="16013" y="10882"/>
                  <a:pt x="16016" y="10887"/>
                </a:cubicBezTo>
                <a:cubicBezTo>
                  <a:pt x="16022" y="10897"/>
                  <a:pt x="15955" y="10927"/>
                  <a:pt x="15876" y="10946"/>
                </a:cubicBezTo>
                <a:cubicBezTo>
                  <a:pt x="15797" y="10966"/>
                  <a:pt x="15722" y="10975"/>
                  <a:pt x="15715" y="10964"/>
                </a:cubicBezTo>
                <a:cubicBezTo>
                  <a:pt x="15707" y="10954"/>
                  <a:pt x="15774" y="10925"/>
                  <a:pt x="15855" y="10905"/>
                </a:cubicBezTo>
                <a:cubicBezTo>
                  <a:pt x="15896" y="10895"/>
                  <a:pt x="15934" y="10888"/>
                  <a:pt x="15964" y="10884"/>
                </a:cubicBezTo>
                <a:close/>
                <a:moveTo>
                  <a:pt x="16807" y="10873"/>
                </a:moveTo>
                <a:cubicBezTo>
                  <a:pt x="16809" y="10881"/>
                  <a:pt x="16762" y="10900"/>
                  <a:pt x="16705" y="10916"/>
                </a:cubicBezTo>
                <a:cubicBezTo>
                  <a:pt x="16670" y="10929"/>
                  <a:pt x="16633" y="10934"/>
                  <a:pt x="16596" y="10930"/>
                </a:cubicBezTo>
                <a:cubicBezTo>
                  <a:pt x="16591" y="10923"/>
                  <a:pt x="16637" y="10903"/>
                  <a:pt x="16695" y="10888"/>
                </a:cubicBezTo>
                <a:cubicBezTo>
                  <a:pt x="16752" y="10872"/>
                  <a:pt x="16805" y="10865"/>
                  <a:pt x="16807" y="10873"/>
                </a:cubicBezTo>
                <a:close/>
                <a:moveTo>
                  <a:pt x="17462" y="10863"/>
                </a:moveTo>
                <a:cubicBezTo>
                  <a:pt x="17442" y="10874"/>
                  <a:pt x="17421" y="10883"/>
                  <a:pt x="17398" y="10888"/>
                </a:cubicBezTo>
                <a:cubicBezTo>
                  <a:pt x="17369" y="10895"/>
                  <a:pt x="17342" y="10899"/>
                  <a:pt x="17342" y="10895"/>
                </a:cubicBezTo>
                <a:cubicBezTo>
                  <a:pt x="17361" y="10883"/>
                  <a:pt x="17382" y="10874"/>
                  <a:pt x="17404" y="10870"/>
                </a:cubicBezTo>
                <a:cubicBezTo>
                  <a:pt x="17434" y="10862"/>
                  <a:pt x="17464" y="10858"/>
                  <a:pt x="17462" y="10863"/>
                </a:cubicBezTo>
                <a:close/>
                <a:moveTo>
                  <a:pt x="14334" y="10862"/>
                </a:moveTo>
                <a:cubicBezTo>
                  <a:pt x="14382" y="10858"/>
                  <a:pt x="14418" y="10860"/>
                  <a:pt x="14427" y="10869"/>
                </a:cubicBezTo>
                <a:cubicBezTo>
                  <a:pt x="14446" y="10886"/>
                  <a:pt x="14363" y="10923"/>
                  <a:pt x="14247" y="10951"/>
                </a:cubicBezTo>
                <a:cubicBezTo>
                  <a:pt x="14131" y="10978"/>
                  <a:pt x="14003" y="10990"/>
                  <a:pt x="13981" y="10973"/>
                </a:cubicBezTo>
                <a:cubicBezTo>
                  <a:pt x="13959" y="10956"/>
                  <a:pt x="14043" y="10919"/>
                  <a:pt x="14161" y="10891"/>
                </a:cubicBezTo>
                <a:cubicBezTo>
                  <a:pt x="14223" y="10876"/>
                  <a:pt x="14285" y="10866"/>
                  <a:pt x="14334" y="10862"/>
                </a:cubicBezTo>
                <a:close/>
                <a:moveTo>
                  <a:pt x="15469" y="10855"/>
                </a:moveTo>
                <a:cubicBezTo>
                  <a:pt x="15505" y="10852"/>
                  <a:pt x="15531" y="10853"/>
                  <a:pt x="15536" y="10859"/>
                </a:cubicBezTo>
                <a:cubicBezTo>
                  <a:pt x="15548" y="10872"/>
                  <a:pt x="15473" y="10906"/>
                  <a:pt x="15376" y="10930"/>
                </a:cubicBezTo>
                <a:cubicBezTo>
                  <a:pt x="15278" y="10955"/>
                  <a:pt x="15189" y="10963"/>
                  <a:pt x="15175" y="10951"/>
                </a:cubicBezTo>
                <a:cubicBezTo>
                  <a:pt x="15161" y="10938"/>
                  <a:pt x="15236" y="10905"/>
                  <a:pt x="15335" y="10880"/>
                </a:cubicBezTo>
                <a:cubicBezTo>
                  <a:pt x="15385" y="10867"/>
                  <a:pt x="15433" y="10859"/>
                  <a:pt x="15469" y="10855"/>
                </a:cubicBezTo>
                <a:close/>
                <a:moveTo>
                  <a:pt x="12892" y="10849"/>
                </a:moveTo>
                <a:cubicBezTo>
                  <a:pt x="12951" y="10845"/>
                  <a:pt x="12999" y="10847"/>
                  <a:pt x="13017" y="10856"/>
                </a:cubicBezTo>
                <a:cubicBezTo>
                  <a:pt x="13055" y="10875"/>
                  <a:pt x="12973" y="10918"/>
                  <a:pt x="12844" y="10947"/>
                </a:cubicBezTo>
                <a:cubicBezTo>
                  <a:pt x="12779" y="10962"/>
                  <a:pt x="12714" y="10971"/>
                  <a:pt x="12648" y="10976"/>
                </a:cubicBezTo>
                <a:cubicBezTo>
                  <a:pt x="12604" y="10982"/>
                  <a:pt x="12560" y="10980"/>
                  <a:pt x="12516" y="10970"/>
                </a:cubicBezTo>
                <a:cubicBezTo>
                  <a:pt x="12493" y="10962"/>
                  <a:pt x="12502" y="10946"/>
                  <a:pt x="12534" y="10927"/>
                </a:cubicBezTo>
                <a:cubicBezTo>
                  <a:pt x="12585" y="10904"/>
                  <a:pt x="12637" y="10887"/>
                  <a:pt x="12692" y="10877"/>
                </a:cubicBezTo>
                <a:cubicBezTo>
                  <a:pt x="12760" y="10862"/>
                  <a:pt x="12832" y="10852"/>
                  <a:pt x="12892" y="10849"/>
                </a:cubicBezTo>
                <a:close/>
                <a:moveTo>
                  <a:pt x="16381" y="10848"/>
                </a:moveTo>
                <a:cubicBezTo>
                  <a:pt x="16407" y="10845"/>
                  <a:pt x="16424" y="10846"/>
                  <a:pt x="16425" y="10851"/>
                </a:cubicBezTo>
                <a:cubicBezTo>
                  <a:pt x="16427" y="10862"/>
                  <a:pt x="16371" y="10885"/>
                  <a:pt x="16299" y="10904"/>
                </a:cubicBezTo>
                <a:cubicBezTo>
                  <a:pt x="16228" y="10923"/>
                  <a:pt x="16160" y="10931"/>
                  <a:pt x="16157" y="10921"/>
                </a:cubicBezTo>
                <a:cubicBezTo>
                  <a:pt x="16153" y="10910"/>
                  <a:pt x="16210" y="10885"/>
                  <a:pt x="16283" y="10868"/>
                </a:cubicBezTo>
                <a:cubicBezTo>
                  <a:pt x="16320" y="10858"/>
                  <a:pt x="16356" y="10851"/>
                  <a:pt x="16381" y="10848"/>
                </a:cubicBezTo>
                <a:close/>
                <a:moveTo>
                  <a:pt x="17157" y="10839"/>
                </a:moveTo>
                <a:cubicBezTo>
                  <a:pt x="17130" y="10858"/>
                  <a:pt x="17100" y="10870"/>
                  <a:pt x="17068" y="10876"/>
                </a:cubicBezTo>
                <a:cubicBezTo>
                  <a:pt x="17021" y="10888"/>
                  <a:pt x="16977" y="10894"/>
                  <a:pt x="16977" y="10888"/>
                </a:cubicBezTo>
                <a:cubicBezTo>
                  <a:pt x="16976" y="10881"/>
                  <a:pt x="17017" y="10864"/>
                  <a:pt x="17065" y="10851"/>
                </a:cubicBezTo>
                <a:cubicBezTo>
                  <a:pt x="17113" y="10838"/>
                  <a:pt x="17156" y="10833"/>
                  <a:pt x="17157" y="10839"/>
                </a:cubicBezTo>
                <a:close/>
                <a:moveTo>
                  <a:pt x="5297" y="10837"/>
                </a:moveTo>
                <a:cubicBezTo>
                  <a:pt x="5327" y="10837"/>
                  <a:pt x="5360" y="10837"/>
                  <a:pt x="5393" y="10840"/>
                </a:cubicBezTo>
                <a:cubicBezTo>
                  <a:pt x="5427" y="10843"/>
                  <a:pt x="5460" y="10845"/>
                  <a:pt x="5493" y="10849"/>
                </a:cubicBezTo>
                <a:lnTo>
                  <a:pt x="5542" y="10856"/>
                </a:lnTo>
                <a:lnTo>
                  <a:pt x="5565" y="10860"/>
                </a:lnTo>
                <a:lnTo>
                  <a:pt x="5588" y="10863"/>
                </a:lnTo>
                <a:cubicBezTo>
                  <a:pt x="5614" y="10868"/>
                  <a:pt x="5639" y="10874"/>
                  <a:pt x="5665" y="10882"/>
                </a:cubicBezTo>
                <a:cubicBezTo>
                  <a:pt x="5745" y="10906"/>
                  <a:pt x="5721" y="10924"/>
                  <a:pt x="5610" y="10929"/>
                </a:cubicBezTo>
                <a:lnTo>
                  <a:pt x="5567" y="10929"/>
                </a:lnTo>
                <a:lnTo>
                  <a:pt x="5520" y="10929"/>
                </a:lnTo>
                <a:cubicBezTo>
                  <a:pt x="5489" y="10929"/>
                  <a:pt x="5457" y="10924"/>
                  <a:pt x="5426" y="10920"/>
                </a:cubicBezTo>
                <a:cubicBezTo>
                  <a:pt x="5395" y="10916"/>
                  <a:pt x="5363" y="10912"/>
                  <a:pt x="5335" y="10906"/>
                </a:cubicBezTo>
                <a:cubicBezTo>
                  <a:pt x="5309" y="10901"/>
                  <a:pt x="5283" y="10894"/>
                  <a:pt x="5258" y="10886"/>
                </a:cubicBezTo>
                <a:cubicBezTo>
                  <a:pt x="5215" y="10873"/>
                  <a:pt x="5195" y="10861"/>
                  <a:pt x="5202" y="10852"/>
                </a:cubicBezTo>
                <a:cubicBezTo>
                  <a:pt x="5209" y="10844"/>
                  <a:pt x="5241" y="10838"/>
                  <a:pt x="5297" y="10837"/>
                </a:cubicBezTo>
                <a:close/>
                <a:moveTo>
                  <a:pt x="17760" y="10830"/>
                </a:moveTo>
                <a:cubicBezTo>
                  <a:pt x="17748" y="10838"/>
                  <a:pt x="17735" y="10844"/>
                  <a:pt x="17722" y="10846"/>
                </a:cubicBezTo>
                <a:cubicBezTo>
                  <a:pt x="17696" y="10853"/>
                  <a:pt x="17679" y="10856"/>
                  <a:pt x="17679" y="10852"/>
                </a:cubicBezTo>
                <a:cubicBezTo>
                  <a:pt x="17690" y="10844"/>
                  <a:pt x="17703" y="10839"/>
                  <a:pt x="17717" y="10836"/>
                </a:cubicBezTo>
                <a:cubicBezTo>
                  <a:pt x="17742" y="10830"/>
                  <a:pt x="17760" y="10827"/>
                  <a:pt x="17760" y="10830"/>
                </a:cubicBezTo>
                <a:close/>
                <a:moveTo>
                  <a:pt x="9927" y="10824"/>
                </a:moveTo>
                <a:cubicBezTo>
                  <a:pt x="9983" y="10821"/>
                  <a:pt x="10040" y="10826"/>
                  <a:pt x="10094" y="10838"/>
                </a:cubicBezTo>
                <a:cubicBezTo>
                  <a:pt x="10156" y="10858"/>
                  <a:pt x="10097" y="10896"/>
                  <a:pt x="9968" y="10919"/>
                </a:cubicBezTo>
                <a:cubicBezTo>
                  <a:pt x="9895" y="10931"/>
                  <a:pt x="9822" y="10938"/>
                  <a:pt x="9749" y="10939"/>
                </a:cubicBezTo>
                <a:cubicBezTo>
                  <a:pt x="9692" y="10942"/>
                  <a:pt x="9636" y="10937"/>
                  <a:pt x="9580" y="10925"/>
                </a:cubicBezTo>
                <a:cubicBezTo>
                  <a:pt x="9513" y="10905"/>
                  <a:pt x="9570" y="10868"/>
                  <a:pt x="9704" y="10844"/>
                </a:cubicBezTo>
                <a:cubicBezTo>
                  <a:pt x="9778" y="10831"/>
                  <a:pt x="9852" y="10825"/>
                  <a:pt x="9927" y="10824"/>
                </a:cubicBezTo>
                <a:close/>
                <a:moveTo>
                  <a:pt x="14910" y="10818"/>
                </a:moveTo>
                <a:cubicBezTo>
                  <a:pt x="14955" y="10813"/>
                  <a:pt x="14988" y="10814"/>
                  <a:pt x="14999" y="10821"/>
                </a:cubicBezTo>
                <a:cubicBezTo>
                  <a:pt x="15020" y="10836"/>
                  <a:pt x="14946" y="10873"/>
                  <a:pt x="14834" y="10901"/>
                </a:cubicBezTo>
                <a:cubicBezTo>
                  <a:pt x="14724" y="10929"/>
                  <a:pt x="14607" y="10941"/>
                  <a:pt x="14580" y="10928"/>
                </a:cubicBezTo>
                <a:cubicBezTo>
                  <a:pt x="14553" y="10915"/>
                  <a:pt x="14632" y="10876"/>
                  <a:pt x="14749" y="10847"/>
                </a:cubicBezTo>
                <a:cubicBezTo>
                  <a:pt x="14807" y="10832"/>
                  <a:pt x="14864" y="10822"/>
                  <a:pt x="14910" y="10818"/>
                </a:cubicBezTo>
                <a:close/>
                <a:moveTo>
                  <a:pt x="6276" y="10817"/>
                </a:moveTo>
                <a:lnTo>
                  <a:pt x="6377" y="10817"/>
                </a:lnTo>
                <a:cubicBezTo>
                  <a:pt x="6413" y="10817"/>
                  <a:pt x="6449" y="10821"/>
                  <a:pt x="6484" y="10824"/>
                </a:cubicBezTo>
                <a:cubicBezTo>
                  <a:pt x="6541" y="10827"/>
                  <a:pt x="6597" y="10836"/>
                  <a:pt x="6653" y="10851"/>
                </a:cubicBezTo>
                <a:cubicBezTo>
                  <a:pt x="6687" y="10862"/>
                  <a:pt x="6696" y="10874"/>
                  <a:pt x="6681" y="10884"/>
                </a:cubicBezTo>
                <a:cubicBezTo>
                  <a:pt x="6670" y="10891"/>
                  <a:pt x="6657" y="10896"/>
                  <a:pt x="6644" y="10898"/>
                </a:cubicBezTo>
                <a:cubicBezTo>
                  <a:pt x="6621" y="10902"/>
                  <a:pt x="6598" y="10905"/>
                  <a:pt x="6575" y="10906"/>
                </a:cubicBezTo>
                <a:cubicBezTo>
                  <a:pt x="6546" y="10906"/>
                  <a:pt x="6513" y="10909"/>
                  <a:pt x="6478" y="10906"/>
                </a:cubicBezTo>
                <a:cubicBezTo>
                  <a:pt x="6444" y="10904"/>
                  <a:pt x="6408" y="10904"/>
                  <a:pt x="6373" y="10901"/>
                </a:cubicBezTo>
                <a:cubicBezTo>
                  <a:pt x="6339" y="10898"/>
                  <a:pt x="6305" y="10894"/>
                  <a:pt x="6275" y="10890"/>
                </a:cubicBezTo>
                <a:cubicBezTo>
                  <a:pt x="6249" y="10886"/>
                  <a:pt x="6223" y="10881"/>
                  <a:pt x="6197" y="10875"/>
                </a:cubicBezTo>
                <a:cubicBezTo>
                  <a:pt x="6114" y="10850"/>
                  <a:pt x="6151" y="10822"/>
                  <a:pt x="6276" y="10817"/>
                </a:cubicBezTo>
                <a:close/>
                <a:moveTo>
                  <a:pt x="13603" y="10815"/>
                </a:moveTo>
                <a:cubicBezTo>
                  <a:pt x="13658" y="10811"/>
                  <a:pt x="13701" y="10814"/>
                  <a:pt x="13717" y="10824"/>
                </a:cubicBezTo>
                <a:cubicBezTo>
                  <a:pt x="13750" y="10843"/>
                  <a:pt x="13668" y="10882"/>
                  <a:pt x="13532" y="10913"/>
                </a:cubicBezTo>
                <a:cubicBezTo>
                  <a:pt x="13471" y="10927"/>
                  <a:pt x="13408" y="10937"/>
                  <a:pt x="13345" y="10943"/>
                </a:cubicBezTo>
                <a:cubicBezTo>
                  <a:pt x="13306" y="10949"/>
                  <a:pt x="13267" y="10946"/>
                  <a:pt x="13229" y="10936"/>
                </a:cubicBezTo>
                <a:cubicBezTo>
                  <a:pt x="13210" y="10927"/>
                  <a:pt x="13219" y="10912"/>
                  <a:pt x="13251" y="10897"/>
                </a:cubicBezTo>
                <a:cubicBezTo>
                  <a:pt x="13301" y="10874"/>
                  <a:pt x="13353" y="10858"/>
                  <a:pt x="13406" y="10847"/>
                </a:cubicBezTo>
                <a:cubicBezTo>
                  <a:pt x="13477" y="10830"/>
                  <a:pt x="13547" y="10819"/>
                  <a:pt x="13603" y="10815"/>
                </a:cubicBezTo>
                <a:close/>
                <a:moveTo>
                  <a:pt x="15947" y="10815"/>
                </a:moveTo>
                <a:cubicBezTo>
                  <a:pt x="15980" y="10812"/>
                  <a:pt x="16002" y="10813"/>
                  <a:pt x="16007" y="10819"/>
                </a:cubicBezTo>
                <a:cubicBezTo>
                  <a:pt x="16017" y="10833"/>
                  <a:pt x="15955" y="10858"/>
                  <a:pt x="15863" y="10882"/>
                </a:cubicBezTo>
                <a:cubicBezTo>
                  <a:pt x="15769" y="10907"/>
                  <a:pt x="15691" y="10916"/>
                  <a:pt x="15682" y="10903"/>
                </a:cubicBezTo>
                <a:cubicBezTo>
                  <a:pt x="15672" y="10890"/>
                  <a:pt x="15732" y="10864"/>
                  <a:pt x="15825" y="10839"/>
                </a:cubicBezTo>
                <a:cubicBezTo>
                  <a:pt x="15872" y="10827"/>
                  <a:pt x="15915" y="10819"/>
                  <a:pt x="15947" y="10815"/>
                </a:cubicBezTo>
                <a:close/>
                <a:moveTo>
                  <a:pt x="10977" y="10813"/>
                </a:moveTo>
                <a:cubicBezTo>
                  <a:pt x="11043" y="10811"/>
                  <a:pt x="11098" y="10815"/>
                  <a:pt x="11129" y="10825"/>
                </a:cubicBezTo>
                <a:cubicBezTo>
                  <a:pt x="11158" y="10836"/>
                  <a:pt x="11159" y="10850"/>
                  <a:pt x="11135" y="10865"/>
                </a:cubicBezTo>
                <a:cubicBezTo>
                  <a:pt x="11090" y="10887"/>
                  <a:pt x="11042" y="10902"/>
                  <a:pt x="10993" y="10911"/>
                </a:cubicBezTo>
                <a:cubicBezTo>
                  <a:pt x="10849" y="10938"/>
                  <a:pt x="10692" y="10945"/>
                  <a:pt x="10622" y="10924"/>
                </a:cubicBezTo>
                <a:cubicBezTo>
                  <a:pt x="10551" y="10903"/>
                  <a:pt x="10609" y="10867"/>
                  <a:pt x="10759" y="10838"/>
                </a:cubicBezTo>
                <a:cubicBezTo>
                  <a:pt x="10834" y="10824"/>
                  <a:pt x="10911" y="10815"/>
                  <a:pt x="10977" y="10813"/>
                </a:cubicBezTo>
                <a:close/>
                <a:moveTo>
                  <a:pt x="8743" y="10811"/>
                </a:moveTo>
                <a:cubicBezTo>
                  <a:pt x="8801" y="10810"/>
                  <a:pt x="8860" y="10815"/>
                  <a:pt x="8917" y="10827"/>
                </a:cubicBezTo>
                <a:cubicBezTo>
                  <a:pt x="8994" y="10847"/>
                  <a:pt x="8943" y="10885"/>
                  <a:pt x="8813" y="10904"/>
                </a:cubicBezTo>
                <a:cubicBezTo>
                  <a:pt x="8782" y="10909"/>
                  <a:pt x="8747" y="10912"/>
                  <a:pt x="8711" y="10914"/>
                </a:cubicBezTo>
                <a:cubicBezTo>
                  <a:pt x="8676" y="10916"/>
                  <a:pt x="8638" y="10917"/>
                  <a:pt x="8603" y="10917"/>
                </a:cubicBezTo>
                <a:cubicBezTo>
                  <a:pt x="8544" y="10918"/>
                  <a:pt x="8485" y="10912"/>
                  <a:pt x="8426" y="10900"/>
                </a:cubicBezTo>
                <a:cubicBezTo>
                  <a:pt x="8344" y="10879"/>
                  <a:pt x="8393" y="10842"/>
                  <a:pt x="8528" y="10823"/>
                </a:cubicBezTo>
                <a:cubicBezTo>
                  <a:pt x="8599" y="10814"/>
                  <a:pt x="8671" y="10810"/>
                  <a:pt x="8743" y="10811"/>
                </a:cubicBezTo>
                <a:close/>
                <a:moveTo>
                  <a:pt x="16822" y="10808"/>
                </a:moveTo>
                <a:cubicBezTo>
                  <a:pt x="16827" y="10817"/>
                  <a:pt x="16782" y="10837"/>
                  <a:pt x="16714" y="10855"/>
                </a:cubicBezTo>
                <a:cubicBezTo>
                  <a:pt x="16647" y="10873"/>
                  <a:pt x="16594" y="10880"/>
                  <a:pt x="16588" y="10872"/>
                </a:cubicBezTo>
                <a:cubicBezTo>
                  <a:pt x="16583" y="10863"/>
                  <a:pt x="16628" y="10845"/>
                  <a:pt x="16696" y="10825"/>
                </a:cubicBezTo>
                <a:cubicBezTo>
                  <a:pt x="16765" y="10806"/>
                  <a:pt x="16818" y="10799"/>
                  <a:pt x="16822" y="10808"/>
                </a:cubicBezTo>
                <a:close/>
                <a:moveTo>
                  <a:pt x="17498" y="10803"/>
                </a:moveTo>
                <a:cubicBezTo>
                  <a:pt x="17475" y="10818"/>
                  <a:pt x="17451" y="10828"/>
                  <a:pt x="17425" y="10833"/>
                </a:cubicBezTo>
                <a:cubicBezTo>
                  <a:pt x="17387" y="10844"/>
                  <a:pt x="17349" y="10849"/>
                  <a:pt x="17349" y="10844"/>
                </a:cubicBezTo>
                <a:cubicBezTo>
                  <a:pt x="17372" y="10828"/>
                  <a:pt x="17398" y="10818"/>
                  <a:pt x="17425" y="10813"/>
                </a:cubicBezTo>
                <a:cubicBezTo>
                  <a:pt x="17464" y="10802"/>
                  <a:pt x="17500" y="10798"/>
                  <a:pt x="17498" y="10803"/>
                </a:cubicBezTo>
                <a:close/>
                <a:moveTo>
                  <a:pt x="11881" y="10791"/>
                </a:moveTo>
                <a:cubicBezTo>
                  <a:pt x="11930" y="10786"/>
                  <a:pt x="11980" y="10789"/>
                  <a:pt x="12028" y="10802"/>
                </a:cubicBezTo>
                <a:cubicBezTo>
                  <a:pt x="12081" y="10822"/>
                  <a:pt x="12012" y="10861"/>
                  <a:pt x="11870" y="10891"/>
                </a:cubicBezTo>
                <a:cubicBezTo>
                  <a:pt x="11835" y="10899"/>
                  <a:pt x="11798" y="10905"/>
                  <a:pt x="11763" y="10910"/>
                </a:cubicBezTo>
                <a:cubicBezTo>
                  <a:pt x="11727" y="10915"/>
                  <a:pt x="11693" y="10918"/>
                  <a:pt x="11661" y="10920"/>
                </a:cubicBezTo>
                <a:cubicBezTo>
                  <a:pt x="11612" y="10925"/>
                  <a:pt x="11562" y="10922"/>
                  <a:pt x="11514" y="10911"/>
                </a:cubicBezTo>
                <a:cubicBezTo>
                  <a:pt x="11452" y="10891"/>
                  <a:pt x="11514" y="10852"/>
                  <a:pt x="11661" y="10821"/>
                </a:cubicBezTo>
                <a:cubicBezTo>
                  <a:pt x="11733" y="10806"/>
                  <a:pt x="11807" y="10796"/>
                  <a:pt x="11881" y="10791"/>
                </a:cubicBezTo>
                <a:close/>
                <a:moveTo>
                  <a:pt x="4247" y="10782"/>
                </a:moveTo>
                <a:cubicBezTo>
                  <a:pt x="4276" y="10782"/>
                  <a:pt x="4306" y="10787"/>
                  <a:pt x="4337" y="10791"/>
                </a:cubicBezTo>
                <a:cubicBezTo>
                  <a:pt x="4368" y="10795"/>
                  <a:pt x="4398" y="10799"/>
                  <a:pt x="4429" y="10805"/>
                </a:cubicBezTo>
                <a:cubicBezTo>
                  <a:pt x="4459" y="10811"/>
                  <a:pt x="4488" y="10817"/>
                  <a:pt x="4515" y="10824"/>
                </a:cubicBezTo>
                <a:cubicBezTo>
                  <a:pt x="4541" y="10830"/>
                  <a:pt x="4567" y="10837"/>
                  <a:pt x="4589" y="10845"/>
                </a:cubicBezTo>
                <a:cubicBezTo>
                  <a:pt x="4675" y="10873"/>
                  <a:pt x="4655" y="10888"/>
                  <a:pt x="4538" y="10882"/>
                </a:cubicBezTo>
                <a:lnTo>
                  <a:pt x="4517" y="10882"/>
                </a:lnTo>
                <a:lnTo>
                  <a:pt x="4496" y="10882"/>
                </a:lnTo>
                <a:cubicBezTo>
                  <a:pt x="4482" y="10882"/>
                  <a:pt x="4468" y="10879"/>
                  <a:pt x="4453" y="10877"/>
                </a:cubicBezTo>
                <a:cubicBezTo>
                  <a:pt x="4425" y="10873"/>
                  <a:pt x="4396" y="10869"/>
                  <a:pt x="4367" y="10863"/>
                </a:cubicBezTo>
                <a:lnTo>
                  <a:pt x="4346" y="10859"/>
                </a:lnTo>
                <a:lnTo>
                  <a:pt x="4326" y="10855"/>
                </a:lnTo>
                <a:lnTo>
                  <a:pt x="4285" y="10845"/>
                </a:lnTo>
                <a:cubicBezTo>
                  <a:pt x="4260" y="10837"/>
                  <a:pt x="4236" y="10830"/>
                  <a:pt x="4214" y="10822"/>
                </a:cubicBezTo>
                <a:cubicBezTo>
                  <a:pt x="4171" y="10807"/>
                  <a:pt x="4152" y="10795"/>
                  <a:pt x="4158" y="10788"/>
                </a:cubicBezTo>
                <a:cubicBezTo>
                  <a:pt x="4164" y="10781"/>
                  <a:pt x="4170" y="10783"/>
                  <a:pt x="4184" y="10782"/>
                </a:cubicBezTo>
                <a:cubicBezTo>
                  <a:pt x="4205" y="10781"/>
                  <a:pt x="4226" y="10781"/>
                  <a:pt x="4247" y="10782"/>
                </a:cubicBezTo>
                <a:close/>
                <a:moveTo>
                  <a:pt x="15451" y="10777"/>
                </a:moveTo>
                <a:cubicBezTo>
                  <a:pt x="15493" y="10772"/>
                  <a:pt x="15523" y="10773"/>
                  <a:pt x="15530" y="10781"/>
                </a:cubicBezTo>
                <a:cubicBezTo>
                  <a:pt x="15545" y="10796"/>
                  <a:pt x="15466" y="10831"/>
                  <a:pt x="15362" y="10857"/>
                </a:cubicBezTo>
                <a:cubicBezTo>
                  <a:pt x="15257" y="10884"/>
                  <a:pt x="15155" y="10895"/>
                  <a:pt x="15137" y="10882"/>
                </a:cubicBezTo>
                <a:cubicBezTo>
                  <a:pt x="15119" y="10867"/>
                  <a:pt x="15193" y="10833"/>
                  <a:pt x="15301" y="10805"/>
                </a:cubicBezTo>
                <a:cubicBezTo>
                  <a:pt x="15355" y="10791"/>
                  <a:pt x="15409" y="10781"/>
                  <a:pt x="15451" y="10777"/>
                </a:cubicBezTo>
                <a:close/>
                <a:moveTo>
                  <a:pt x="16394" y="10774"/>
                </a:moveTo>
                <a:cubicBezTo>
                  <a:pt x="16424" y="10770"/>
                  <a:pt x="16444" y="10771"/>
                  <a:pt x="16448" y="10776"/>
                </a:cubicBezTo>
                <a:cubicBezTo>
                  <a:pt x="16457" y="10786"/>
                  <a:pt x="16394" y="10814"/>
                  <a:pt x="16314" y="10836"/>
                </a:cubicBezTo>
                <a:cubicBezTo>
                  <a:pt x="16235" y="10857"/>
                  <a:pt x="16156" y="10867"/>
                  <a:pt x="16148" y="10857"/>
                </a:cubicBezTo>
                <a:cubicBezTo>
                  <a:pt x="16139" y="10846"/>
                  <a:pt x="16205" y="10817"/>
                  <a:pt x="16286" y="10796"/>
                </a:cubicBezTo>
                <a:cubicBezTo>
                  <a:pt x="16327" y="10785"/>
                  <a:pt x="16365" y="10777"/>
                  <a:pt x="16394" y="10774"/>
                </a:cubicBezTo>
                <a:close/>
                <a:moveTo>
                  <a:pt x="17196" y="10774"/>
                </a:moveTo>
                <a:cubicBezTo>
                  <a:pt x="17196" y="10782"/>
                  <a:pt x="17153" y="10800"/>
                  <a:pt x="17091" y="10817"/>
                </a:cubicBezTo>
                <a:cubicBezTo>
                  <a:pt x="17030" y="10833"/>
                  <a:pt x="16993" y="10836"/>
                  <a:pt x="16992" y="10828"/>
                </a:cubicBezTo>
                <a:cubicBezTo>
                  <a:pt x="16992" y="10820"/>
                  <a:pt x="17035" y="10802"/>
                  <a:pt x="17097" y="10785"/>
                </a:cubicBezTo>
                <a:cubicBezTo>
                  <a:pt x="17159" y="10769"/>
                  <a:pt x="17195" y="10765"/>
                  <a:pt x="17196" y="10774"/>
                </a:cubicBezTo>
                <a:close/>
                <a:moveTo>
                  <a:pt x="14260" y="10772"/>
                </a:moveTo>
                <a:cubicBezTo>
                  <a:pt x="14296" y="10765"/>
                  <a:pt x="14332" y="10767"/>
                  <a:pt x="14367" y="10778"/>
                </a:cubicBezTo>
                <a:cubicBezTo>
                  <a:pt x="14398" y="10796"/>
                  <a:pt x="14324" y="10833"/>
                  <a:pt x="14192" y="10864"/>
                </a:cubicBezTo>
                <a:cubicBezTo>
                  <a:pt x="14060" y="10895"/>
                  <a:pt x="13934" y="10907"/>
                  <a:pt x="13900" y="10891"/>
                </a:cubicBezTo>
                <a:cubicBezTo>
                  <a:pt x="13867" y="10875"/>
                  <a:pt x="13937" y="10838"/>
                  <a:pt x="14074" y="10805"/>
                </a:cubicBezTo>
                <a:cubicBezTo>
                  <a:pt x="14136" y="10789"/>
                  <a:pt x="14198" y="10778"/>
                  <a:pt x="14260" y="10772"/>
                </a:cubicBezTo>
                <a:close/>
                <a:moveTo>
                  <a:pt x="17814" y="10768"/>
                </a:moveTo>
                <a:cubicBezTo>
                  <a:pt x="17813" y="10773"/>
                  <a:pt x="17792" y="10782"/>
                  <a:pt x="17758" y="10791"/>
                </a:cubicBezTo>
                <a:cubicBezTo>
                  <a:pt x="17724" y="10800"/>
                  <a:pt x="17706" y="10802"/>
                  <a:pt x="17705" y="10799"/>
                </a:cubicBezTo>
                <a:cubicBezTo>
                  <a:pt x="17704" y="10795"/>
                  <a:pt x="17725" y="10786"/>
                  <a:pt x="17758" y="10776"/>
                </a:cubicBezTo>
                <a:cubicBezTo>
                  <a:pt x="17793" y="10767"/>
                  <a:pt x="17814" y="10763"/>
                  <a:pt x="17814" y="10768"/>
                </a:cubicBezTo>
                <a:close/>
                <a:moveTo>
                  <a:pt x="12734" y="10756"/>
                </a:moveTo>
                <a:cubicBezTo>
                  <a:pt x="12799" y="10752"/>
                  <a:pt x="12851" y="10754"/>
                  <a:pt x="12873" y="10765"/>
                </a:cubicBezTo>
                <a:cubicBezTo>
                  <a:pt x="12916" y="10787"/>
                  <a:pt x="12834" y="10828"/>
                  <a:pt x="12698" y="10859"/>
                </a:cubicBezTo>
                <a:cubicBezTo>
                  <a:pt x="12629" y="10874"/>
                  <a:pt x="12558" y="10884"/>
                  <a:pt x="12488" y="10889"/>
                </a:cubicBezTo>
                <a:cubicBezTo>
                  <a:pt x="12441" y="10895"/>
                  <a:pt x="12393" y="10892"/>
                  <a:pt x="12347" y="10881"/>
                </a:cubicBezTo>
                <a:cubicBezTo>
                  <a:pt x="12300" y="10861"/>
                  <a:pt x="12379" y="10818"/>
                  <a:pt x="12520" y="10787"/>
                </a:cubicBezTo>
                <a:cubicBezTo>
                  <a:pt x="12592" y="10770"/>
                  <a:pt x="12670" y="10760"/>
                  <a:pt x="12734" y="10756"/>
                </a:cubicBezTo>
                <a:close/>
                <a:moveTo>
                  <a:pt x="7352" y="10754"/>
                </a:moveTo>
                <a:cubicBezTo>
                  <a:pt x="7391" y="10754"/>
                  <a:pt x="7430" y="10754"/>
                  <a:pt x="7467" y="10757"/>
                </a:cubicBezTo>
                <a:cubicBezTo>
                  <a:pt x="7504" y="10759"/>
                  <a:pt x="7539" y="10762"/>
                  <a:pt x="7569" y="10766"/>
                </a:cubicBezTo>
                <a:cubicBezTo>
                  <a:pt x="7594" y="10769"/>
                  <a:pt x="7618" y="10774"/>
                  <a:pt x="7641" y="10782"/>
                </a:cubicBezTo>
                <a:cubicBezTo>
                  <a:pt x="7709" y="10804"/>
                  <a:pt x="7661" y="10836"/>
                  <a:pt x="7541" y="10848"/>
                </a:cubicBezTo>
                <a:cubicBezTo>
                  <a:pt x="7409" y="10861"/>
                  <a:pt x="7275" y="10854"/>
                  <a:pt x="7145" y="10826"/>
                </a:cubicBezTo>
                <a:cubicBezTo>
                  <a:pt x="7108" y="10813"/>
                  <a:pt x="7102" y="10799"/>
                  <a:pt x="7120" y="10787"/>
                </a:cubicBezTo>
                <a:cubicBezTo>
                  <a:pt x="7159" y="10769"/>
                  <a:pt x="7201" y="10759"/>
                  <a:pt x="7244" y="10759"/>
                </a:cubicBezTo>
                <a:cubicBezTo>
                  <a:pt x="7277" y="10756"/>
                  <a:pt x="7314" y="10754"/>
                  <a:pt x="7352" y="10754"/>
                </a:cubicBezTo>
                <a:close/>
                <a:moveTo>
                  <a:pt x="18102" y="10740"/>
                </a:moveTo>
                <a:cubicBezTo>
                  <a:pt x="18091" y="10747"/>
                  <a:pt x="18079" y="10752"/>
                  <a:pt x="18066" y="10754"/>
                </a:cubicBezTo>
                <a:cubicBezTo>
                  <a:pt x="18044" y="10761"/>
                  <a:pt x="18027" y="10763"/>
                  <a:pt x="18028" y="10760"/>
                </a:cubicBezTo>
                <a:cubicBezTo>
                  <a:pt x="18028" y="10757"/>
                  <a:pt x="18044" y="10751"/>
                  <a:pt x="18067" y="10744"/>
                </a:cubicBezTo>
                <a:cubicBezTo>
                  <a:pt x="18090" y="10738"/>
                  <a:pt x="18105" y="10736"/>
                  <a:pt x="18102" y="10740"/>
                </a:cubicBezTo>
                <a:close/>
                <a:moveTo>
                  <a:pt x="17533" y="10740"/>
                </a:moveTo>
                <a:cubicBezTo>
                  <a:pt x="17507" y="10757"/>
                  <a:pt x="17478" y="10770"/>
                  <a:pt x="17447" y="10775"/>
                </a:cubicBezTo>
                <a:cubicBezTo>
                  <a:pt x="17399" y="10789"/>
                  <a:pt x="17357" y="10794"/>
                  <a:pt x="17357" y="10788"/>
                </a:cubicBezTo>
                <a:cubicBezTo>
                  <a:pt x="17384" y="10769"/>
                  <a:pt x="17414" y="10756"/>
                  <a:pt x="17447" y="10751"/>
                </a:cubicBezTo>
                <a:cubicBezTo>
                  <a:pt x="17496" y="10737"/>
                  <a:pt x="17536" y="10732"/>
                  <a:pt x="17533" y="10740"/>
                </a:cubicBezTo>
                <a:close/>
                <a:moveTo>
                  <a:pt x="16857" y="10739"/>
                </a:moveTo>
                <a:cubicBezTo>
                  <a:pt x="16861" y="10749"/>
                  <a:pt x="16803" y="10775"/>
                  <a:pt x="16729" y="10794"/>
                </a:cubicBezTo>
                <a:cubicBezTo>
                  <a:pt x="16654" y="10813"/>
                  <a:pt x="16596" y="10821"/>
                  <a:pt x="16591" y="10811"/>
                </a:cubicBezTo>
                <a:cubicBezTo>
                  <a:pt x="16586" y="10801"/>
                  <a:pt x="16644" y="10775"/>
                  <a:pt x="16720" y="10756"/>
                </a:cubicBezTo>
                <a:cubicBezTo>
                  <a:pt x="16796" y="10736"/>
                  <a:pt x="16854" y="10729"/>
                  <a:pt x="16857" y="10739"/>
                </a:cubicBezTo>
                <a:close/>
                <a:moveTo>
                  <a:pt x="2665" y="10739"/>
                </a:moveTo>
                <a:cubicBezTo>
                  <a:pt x="2668" y="10735"/>
                  <a:pt x="2688" y="10738"/>
                  <a:pt x="2725" y="10747"/>
                </a:cubicBezTo>
                <a:cubicBezTo>
                  <a:pt x="2746" y="10751"/>
                  <a:pt x="2768" y="10757"/>
                  <a:pt x="2791" y="10763"/>
                </a:cubicBezTo>
                <a:lnTo>
                  <a:pt x="2859" y="10784"/>
                </a:lnTo>
                <a:cubicBezTo>
                  <a:pt x="2882" y="10791"/>
                  <a:pt x="2904" y="10799"/>
                  <a:pt x="2925" y="10806"/>
                </a:cubicBezTo>
                <a:lnTo>
                  <a:pt x="2956" y="10818"/>
                </a:lnTo>
                <a:lnTo>
                  <a:pt x="2983" y="10829"/>
                </a:lnTo>
                <a:cubicBezTo>
                  <a:pt x="3044" y="10854"/>
                  <a:pt x="3038" y="10863"/>
                  <a:pt x="2968" y="10849"/>
                </a:cubicBezTo>
                <a:lnTo>
                  <a:pt x="2937" y="10842"/>
                </a:lnTo>
                <a:lnTo>
                  <a:pt x="2904" y="10834"/>
                </a:lnTo>
                <a:cubicBezTo>
                  <a:pt x="2882" y="10828"/>
                  <a:pt x="2859" y="10821"/>
                  <a:pt x="2836" y="10815"/>
                </a:cubicBezTo>
                <a:cubicBezTo>
                  <a:pt x="2813" y="10808"/>
                  <a:pt x="2791" y="10799"/>
                  <a:pt x="2770" y="10792"/>
                </a:cubicBezTo>
                <a:cubicBezTo>
                  <a:pt x="2749" y="10784"/>
                  <a:pt x="2727" y="10775"/>
                  <a:pt x="2711" y="10767"/>
                </a:cubicBezTo>
                <a:cubicBezTo>
                  <a:pt x="2678" y="10752"/>
                  <a:pt x="2663" y="10742"/>
                  <a:pt x="2665" y="10739"/>
                </a:cubicBezTo>
                <a:close/>
                <a:moveTo>
                  <a:pt x="15950" y="10735"/>
                </a:moveTo>
                <a:cubicBezTo>
                  <a:pt x="15986" y="10731"/>
                  <a:pt x="16011" y="10732"/>
                  <a:pt x="16017" y="10739"/>
                </a:cubicBezTo>
                <a:cubicBezTo>
                  <a:pt x="16027" y="10753"/>
                  <a:pt x="15957" y="10784"/>
                  <a:pt x="15857" y="10811"/>
                </a:cubicBezTo>
                <a:cubicBezTo>
                  <a:pt x="15757" y="10837"/>
                  <a:pt x="15669" y="10847"/>
                  <a:pt x="15655" y="10833"/>
                </a:cubicBezTo>
                <a:cubicBezTo>
                  <a:pt x="15642" y="10819"/>
                  <a:pt x="15713" y="10788"/>
                  <a:pt x="15815" y="10761"/>
                </a:cubicBezTo>
                <a:cubicBezTo>
                  <a:pt x="15866" y="10748"/>
                  <a:pt x="15914" y="10738"/>
                  <a:pt x="15950" y="10735"/>
                </a:cubicBezTo>
                <a:close/>
                <a:moveTo>
                  <a:pt x="14875" y="10733"/>
                </a:moveTo>
                <a:cubicBezTo>
                  <a:pt x="14922" y="10728"/>
                  <a:pt x="14957" y="10730"/>
                  <a:pt x="14969" y="10738"/>
                </a:cubicBezTo>
                <a:cubicBezTo>
                  <a:pt x="14993" y="10755"/>
                  <a:pt x="14918" y="10792"/>
                  <a:pt x="14791" y="10824"/>
                </a:cubicBezTo>
                <a:cubicBezTo>
                  <a:pt x="14664" y="10856"/>
                  <a:pt x="14550" y="10868"/>
                  <a:pt x="14522" y="10850"/>
                </a:cubicBezTo>
                <a:cubicBezTo>
                  <a:pt x="14494" y="10833"/>
                  <a:pt x="14568" y="10796"/>
                  <a:pt x="14700" y="10764"/>
                </a:cubicBezTo>
                <a:cubicBezTo>
                  <a:pt x="14765" y="10748"/>
                  <a:pt x="14827" y="10737"/>
                  <a:pt x="14875" y="10733"/>
                </a:cubicBezTo>
                <a:close/>
                <a:moveTo>
                  <a:pt x="13512" y="10718"/>
                </a:moveTo>
                <a:cubicBezTo>
                  <a:pt x="13551" y="10712"/>
                  <a:pt x="13592" y="10715"/>
                  <a:pt x="13630" y="10729"/>
                </a:cubicBezTo>
                <a:cubicBezTo>
                  <a:pt x="13665" y="10751"/>
                  <a:pt x="13582" y="10791"/>
                  <a:pt x="13435" y="10825"/>
                </a:cubicBezTo>
                <a:cubicBezTo>
                  <a:pt x="13369" y="10840"/>
                  <a:pt x="13302" y="10851"/>
                  <a:pt x="13235" y="10856"/>
                </a:cubicBezTo>
                <a:cubicBezTo>
                  <a:pt x="13194" y="10862"/>
                  <a:pt x="13153" y="10858"/>
                  <a:pt x="13114" y="10846"/>
                </a:cubicBezTo>
                <a:cubicBezTo>
                  <a:pt x="13093" y="10836"/>
                  <a:pt x="13104" y="10820"/>
                  <a:pt x="13138" y="10803"/>
                </a:cubicBezTo>
                <a:cubicBezTo>
                  <a:pt x="13193" y="10779"/>
                  <a:pt x="13250" y="10761"/>
                  <a:pt x="13308" y="10749"/>
                </a:cubicBezTo>
                <a:cubicBezTo>
                  <a:pt x="13345" y="10741"/>
                  <a:pt x="13382" y="10734"/>
                  <a:pt x="13416" y="10729"/>
                </a:cubicBezTo>
                <a:cubicBezTo>
                  <a:pt x="13448" y="10723"/>
                  <a:pt x="13480" y="10720"/>
                  <a:pt x="13512" y="10718"/>
                </a:cubicBezTo>
                <a:close/>
                <a:moveTo>
                  <a:pt x="17223" y="10708"/>
                </a:moveTo>
                <a:cubicBezTo>
                  <a:pt x="17223" y="10719"/>
                  <a:pt x="17175" y="10738"/>
                  <a:pt x="17109" y="10756"/>
                </a:cubicBezTo>
                <a:cubicBezTo>
                  <a:pt x="17042" y="10774"/>
                  <a:pt x="16995" y="10779"/>
                  <a:pt x="16991" y="10771"/>
                </a:cubicBezTo>
                <a:cubicBezTo>
                  <a:pt x="16987" y="10763"/>
                  <a:pt x="17035" y="10741"/>
                  <a:pt x="17103" y="10723"/>
                </a:cubicBezTo>
                <a:cubicBezTo>
                  <a:pt x="17170" y="10705"/>
                  <a:pt x="17223" y="10696"/>
                  <a:pt x="17223" y="10708"/>
                </a:cubicBezTo>
                <a:close/>
                <a:moveTo>
                  <a:pt x="17859" y="10706"/>
                </a:moveTo>
                <a:cubicBezTo>
                  <a:pt x="17859" y="10712"/>
                  <a:pt x="17832" y="10723"/>
                  <a:pt x="17792" y="10735"/>
                </a:cubicBezTo>
                <a:cubicBezTo>
                  <a:pt x="17751" y="10746"/>
                  <a:pt x="17722" y="10751"/>
                  <a:pt x="17721" y="10745"/>
                </a:cubicBezTo>
                <a:cubicBezTo>
                  <a:pt x="17720" y="10740"/>
                  <a:pt x="17747" y="10728"/>
                  <a:pt x="17788" y="10717"/>
                </a:cubicBezTo>
                <a:cubicBezTo>
                  <a:pt x="17831" y="10705"/>
                  <a:pt x="17858" y="10701"/>
                  <a:pt x="17859" y="10706"/>
                </a:cubicBezTo>
                <a:close/>
                <a:moveTo>
                  <a:pt x="16399" y="10701"/>
                </a:moveTo>
                <a:cubicBezTo>
                  <a:pt x="16431" y="10698"/>
                  <a:pt x="16451" y="10699"/>
                  <a:pt x="16453" y="10706"/>
                </a:cubicBezTo>
                <a:cubicBezTo>
                  <a:pt x="16457" y="10720"/>
                  <a:pt x="16397" y="10749"/>
                  <a:pt x="16307" y="10771"/>
                </a:cubicBezTo>
                <a:cubicBezTo>
                  <a:pt x="16216" y="10793"/>
                  <a:pt x="16137" y="10805"/>
                  <a:pt x="16128" y="10792"/>
                </a:cubicBezTo>
                <a:cubicBezTo>
                  <a:pt x="16118" y="10779"/>
                  <a:pt x="16181" y="10749"/>
                  <a:pt x="16277" y="10725"/>
                </a:cubicBezTo>
                <a:cubicBezTo>
                  <a:pt x="16325" y="10713"/>
                  <a:pt x="16368" y="10705"/>
                  <a:pt x="16399" y="10701"/>
                </a:cubicBezTo>
                <a:close/>
                <a:moveTo>
                  <a:pt x="15427" y="10695"/>
                </a:moveTo>
                <a:cubicBezTo>
                  <a:pt x="15469" y="10692"/>
                  <a:pt x="15497" y="10694"/>
                  <a:pt x="15505" y="10703"/>
                </a:cubicBezTo>
                <a:cubicBezTo>
                  <a:pt x="15520" y="10720"/>
                  <a:pt x="15439" y="10756"/>
                  <a:pt x="15322" y="10786"/>
                </a:cubicBezTo>
                <a:cubicBezTo>
                  <a:pt x="15206" y="10816"/>
                  <a:pt x="15100" y="10827"/>
                  <a:pt x="15081" y="10811"/>
                </a:cubicBezTo>
                <a:cubicBezTo>
                  <a:pt x="15061" y="10795"/>
                  <a:pt x="15141" y="10756"/>
                  <a:pt x="15266" y="10725"/>
                </a:cubicBezTo>
                <a:cubicBezTo>
                  <a:pt x="15329" y="10709"/>
                  <a:pt x="15385" y="10699"/>
                  <a:pt x="15427" y="10695"/>
                </a:cubicBezTo>
                <a:close/>
                <a:moveTo>
                  <a:pt x="9593" y="10695"/>
                </a:moveTo>
                <a:cubicBezTo>
                  <a:pt x="9624" y="10694"/>
                  <a:pt x="9656" y="10696"/>
                  <a:pt x="9687" y="10699"/>
                </a:cubicBezTo>
                <a:cubicBezTo>
                  <a:pt x="9711" y="10701"/>
                  <a:pt x="9734" y="10706"/>
                  <a:pt x="9757" y="10713"/>
                </a:cubicBezTo>
                <a:cubicBezTo>
                  <a:pt x="9795" y="10725"/>
                  <a:pt x="9800" y="10740"/>
                  <a:pt x="9776" y="10756"/>
                </a:cubicBezTo>
                <a:cubicBezTo>
                  <a:pt x="9729" y="10779"/>
                  <a:pt x="9677" y="10793"/>
                  <a:pt x="9624" y="10799"/>
                </a:cubicBezTo>
                <a:cubicBezTo>
                  <a:pt x="9588" y="10804"/>
                  <a:pt x="9551" y="10809"/>
                  <a:pt x="9515" y="10812"/>
                </a:cubicBezTo>
                <a:cubicBezTo>
                  <a:pt x="9478" y="10815"/>
                  <a:pt x="9442" y="10816"/>
                  <a:pt x="9408" y="10816"/>
                </a:cubicBezTo>
                <a:cubicBezTo>
                  <a:pt x="9374" y="10816"/>
                  <a:pt x="9343" y="10816"/>
                  <a:pt x="9315" y="10812"/>
                </a:cubicBezTo>
                <a:cubicBezTo>
                  <a:pt x="9290" y="10809"/>
                  <a:pt x="9266" y="10804"/>
                  <a:pt x="9242" y="10798"/>
                </a:cubicBezTo>
                <a:cubicBezTo>
                  <a:pt x="9199" y="10785"/>
                  <a:pt x="9194" y="10770"/>
                  <a:pt x="9217" y="10755"/>
                </a:cubicBezTo>
                <a:cubicBezTo>
                  <a:pt x="9266" y="10732"/>
                  <a:pt x="9318" y="10717"/>
                  <a:pt x="9372" y="10712"/>
                </a:cubicBezTo>
                <a:cubicBezTo>
                  <a:pt x="9410" y="10706"/>
                  <a:pt x="9448" y="10702"/>
                  <a:pt x="9485" y="10699"/>
                </a:cubicBezTo>
                <a:cubicBezTo>
                  <a:pt x="9523" y="10696"/>
                  <a:pt x="9559" y="10694"/>
                  <a:pt x="9593" y="10695"/>
                </a:cubicBezTo>
                <a:close/>
                <a:moveTo>
                  <a:pt x="10697" y="10692"/>
                </a:moveTo>
                <a:cubicBezTo>
                  <a:pt x="10751" y="10688"/>
                  <a:pt x="10806" y="10693"/>
                  <a:pt x="10858" y="10708"/>
                </a:cubicBezTo>
                <a:cubicBezTo>
                  <a:pt x="10921" y="10731"/>
                  <a:pt x="10859" y="10768"/>
                  <a:pt x="10712" y="10796"/>
                </a:cubicBezTo>
                <a:cubicBezTo>
                  <a:pt x="10638" y="10811"/>
                  <a:pt x="10563" y="10819"/>
                  <a:pt x="10488" y="10821"/>
                </a:cubicBezTo>
                <a:cubicBezTo>
                  <a:pt x="10434" y="10824"/>
                  <a:pt x="10379" y="10819"/>
                  <a:pt x="10326" y="10805"/>
                </a:cubicBezTo>
                <a:cubicBezTo>
                  <a:pt x="10256" y="10782"/>
                  <a:pt x="10316" y="10744"/>
                  <a:pt x="10469" y="10716"/>
                </a:cubicBezTo>
                <a:cubicBezTo>
                  <a:pt x="10544" y="10702"/>
                  <a:pt x="10621" y="10694"/>
                  <a:pt x="10697" y="10692"/>
                </a:cubicBezTo>
                <a:close/>
                <a:moveTo>
                  <a:pt x="14180" y="10682"/>
                </a:moveTo>
                <a:cubicBezTo>
                  <a:pt x="14218" y="10675"/>
                  <a:pt x="14258" y="10678"/>
                  <a:pt x="14296" y="10690"/>
                </a:cubicBezTo>
                <a:cubicBezTo>
                  <a:pt x="14310" y="10699"/>
                  <a:pt x="14296" y="10716"/>
                  <a:pt x="14257" y="10732"/>
                </a:cubicBezTo>
                <a:cubicBezTo>
                  <a:pt x="14207" y="10756"/>
                  <a:pt x="14153" y="10774"/>
                  <a:pt x="14099" y="10786"/>
                </a:cubicBezTo>
                <a:cubicBezTo>
                  <a:pt x="13967" y="10819"/>
                  <a:pt x="13820" y="10831"/>
                  <a:pt x="13786" y="10812"/>
                </a:cubicBezTo>
                <a:cubicBezTo>
                  <a:pt x="13752" y="10793"/>
                  <a:pt x="13844" y="10747"/>
                  <a:pt x="13981" y="10714"/>
                </a:cubicBezTo>
                <a:cubicBezTo>
                  <a:pt x="14046" y="10699"/>
                  <a:pt x="14113" y="10688"/>
                  <a:pt x="14180" y="10682"/>
                </a:cubicBezTo>
                <a:close/>
                <a:moveTo>
                  <a:pt x="18166" y="10675"/>
                </a:moveTo>
                <a:cubicBezTo>
                  <a:pt x="18149" y="10686"/>
                  <a:pt x="18131" y="10694"/>
                  <a:pt x="18111" y="10697"/>
                </a:cubicBezTo>
                <a:cubicBezTo>
                  <a:pt x="18082" y="10705"/>
                  <a:pt x="18061" y="10708"/>
                  <a:pt x="18063" y="10704"/>
                </a:cubicBezTo>
                <a:cubicBezTo>
                  <a:pt x="18079" y="10693"/>
                  <a:pt x="18098" y="10685"/>
                  <a:pt x="18117" y="10682"/>
                </a:cubicBezTo>
                <a:cubicBezTo>
                  <a:pt x="18147" y="10673"/>
                  <a:pt x="18168" y="10671"/>
                  <a:pt x="18166" y="10675"/>
                </a:cubicBezTo>
                <a:close/>
                <a:moveTo>
                  <a:pt x="11690" y="10674"/>
                </a:moveTo>
                <a:cubicBezTo>
                  <a:pt x="11759" y="10671"/>
                  <a:pt x="11817" y="10675"/>
                  <a:pt x="11846" y="10687"/>
                </a:cubicBezTo>
                <a:cubicBezTo>
                  <a:pt x="11905" y="10713"/>
                  <a:pt x="11834" y="10751"/>
                  <a:pt x="11686" y="10782"/>
                </a:cubicBezTo>
                <a:cubicBezTo>
                  <a:pt x="11539" y="10814"/>
                  <a:pt x="11377" y="10821"/>
                  <a:pt x="11312" y="10800"/>
                </a:cubicBezTo>
                <a:cubicBezTo>
                  <a:pt x="11245" y="10778"/>
                  <a:pt x="11312" y="10737"/>
                  <a:pt x="11459" y="10705"/>
                </a:cubicBezTo>
                <a:cubicBezTo>
                  <a:pt x="11538" y="10688"/>
                  <a:pt x="11620" y="10677"/>
                  <a:pt x="11690" y="10674"/>
                </a:cubicBezTo>
                <a:close/>
                <a:moveTo>
                  <a:pt x="17582" y="10670"/>
                </a:moveTo>
                <a:cubicBezTo>
                  <a:pt x="17581" y="10679"/>
                  <a:pt x="17539" y="10696"/>
                  <a:pt x="17482" y="10713"/>
                </a:cubicBezTo>
                <a:cubicBezTo>
                  <a:pt x="17426" y="10730"/>
                  <a:pt x="17383" y="10734"/>
                  <a:pt x="17383" y="10726"/>
                </a:cubicBezTo>
                <a:cubicBezTo>
                  <a:pt x="17383" y="10717"/>
                  <a:pt x="17426" y="10700"/>
                  <a:pt x="17483" y="10683"/>
                </a:cubicBezTo>
                <a:cubicBezTo>
                  <a:pt x="17539" y="10665"/>
                  <a:pt x="17582" y="10662"/>
                  <a:pt x="17582" y="10670"/>
                </a:cubicBezTo>
                <a:close/>
                <a:moveTo>
                  <a:pt x="16826" y="10665"/>
                </a:moveTo>
                <a:cubicBezTo>
                  <a:pt x="16856" y="10662"/>
                  <a:pt x="16876" y="10662"/>
                  <a:pt x="16877" y="10668"/>
                </a:cubicBezTo>
                <a:cubicBezTo>
                  <a:pt x="16881" y="10680"/>
                  <a:pt x="16818" y="10707"/>
                  <a:pt x="16741" y="10728"/>
                </a:cubicBezTo>
                <a:cubicBezTo>
                  <a:pt x="16665" y="10749"/>
                  <a:pt x="16587" y="10760"/>
                  <a:pt x="16578" y="10749"/>
                </a:cubicBezTo>
                <a:cubicBezTo>
                  <a:pt x="16570" y="10738"/>
                  <a:pt x="16637" y="10709"/>
                  <a:pt x="16717" y="10687"/>
                </a:cubicBezTo>
                <a:cubicBezTo>
                  <a:pt x="16758" y="10677"/>
                  <a:pt x="16797" y="10669"/>
                  <a:pt x="16826" y="10665"/>
                </a:cubicBezTo>
                <a:close/>
                <a:moveTo>
                  <a:pt x="8359" y="10659"/>
                </a:moveTo>
                <a:cubicBezTo>
                  <a:pt x="8431" y="10661"/>
                  <a:pt x="8494" y="10669"/>
                  <a:pt x="8534" y="10683"/>
                </a:cubicBezTo>
                <a:cubicBezTo>
                  <a:pt x="8572" y="10695"/>
                  <a:pt x="8577" y="10709"/>
                  <a:pt x="8559" y="10723"/>
                </a:cubicBezTo>
                <a:cubicBezTo>
                  <a:pt x="8543" y="10731"/>
                  <a:pt x="8527" y="10738"/>
                  <a:pt x="8509" y="10742"/>
                </a:cubicBezTo>
                <a:cubicBezTo>
                  <a:pt x="8481" y="10749"/>
                  <a:pt x="8452" y="10755"/>
                  <a:pt x="8423" y="10758"/>
                </a:cubicBezTo>
                <a:cubicBezTo>
                  <a:pt x="8387" y="10763"/>
                  <a:pt x="8350" y="10766"/>
                  <a:pt x="8313" y="10768"/>
                </a:cubicBezTo>
                <a:cubicBezTo>
                  <a:pt x="8275" y="10770"/>
                  <a:pt x="8237" y="10768"/>
                  <a:pt x="8202" y="10768"/>
                </a:cubicBezTo>
                <a:cubicBezTo>
                  <a:pt x="8142" y="10768"/>
                  <a:pt x="8082" y="10759"/>
                  <a:pt x="8025" y="10744"/>
                </a:cubicBezTo>
                <a:cubicBezTo>
                  <a:pt x="7942" y="10719"/>
                  <a:pt x="7988" y="10687"/>
                  <a:pt x="8133" y="10669"/>
                </a:cubicBezTo>
                <a:cubicBezTo>
                  <a:pt x="8207" y="10659"/>
                  <a:pt x="8287" y="10656"/>
                  <a:pt x="8359" y="10659"/>
                </a:cubicBezTo>
                <a:close/>
                <a:moveTo>
                  <a:pt x="15934" y="10656"/>
                </a:moveTo>
                <a:cubicBezTo>
                  <a:pt x="15976" y="10652"/>
                  <a:pt x="16006" y="10653"/>
                  <a:pt x="16011" y="10660"/>
                </a:cubicBezTo>
                <a:cubicBezTo>
                  <a:pt x="16023" y="10674"/>
                  <a:pt x="15944" y="10712"/>
                  <a:pt x="15840" y="10740"/>
                </a:cubicBezTo>
                <a:cubicBezTo>
                  <a:pt x="15736" y="10767"/>
                  <a:pt x="15630" y="10779"/>
                  <a:pt x="15613" y="10765"/>
                </a:cubicBezTo>
                <a:cubicBezTo>
                  <a:pt x="15597" y="10751"/>
                  <a:pt x="15678" y="10713"/>
                  <a:pt x="15785" y="10685"/>
                </a:cubicBezTo>
                <a:cubicBezTo>
                  <a:pt x="15839" y="10671"/>
                  <a:pt x="15892" y="10661"/>
                  <a:pt x="15934" y="10656"/>
                </a:cubicBezTo>
                <a:close/>
                <a:moveTo>
                  <a:pt x="12580" y="10652"/>
                </a:moveTo>
                <a:cubicBezTo>
                  <a:pt x="12626" y="10646"/>
                  <a:pt x="12672" y="10651"/>
                  <a:pt x="12716" y="10665"/>
                </a:cubicBezTo>
                <a:cubicBezTo>
                  <a:pt x="12759" y="10688"/>
                  <a:pt x="12666" y="10735"/>
                  <a:pt x="12519" y="10766"/>
                </a:cubicBezTo>
                <a:cubicBezTo>
                  <a:pt x="12371" y="10797"/>
                  <a:pt x="12211" y="10804"/>
                  <a:pt x="12165" y="10783"/>
                </a:cubicBezTo>
                <a:cubicBezTo>
                  <a:pt x="12119" y="10761"/>
                  <a:pt x="12208" y="10712"/>
                  <a:pt x="12360" y="10680"/>
                </a:cubicBezTo>
                <a:cubicBezTo>
                  <a:pt x="12433" y="10665"/>
                  <a:pt x="12506" y="10655"/>
                  <a:pt x="12580" y="10652"/>
                </a:cubicBezTo>
                <a:close/>
                <a:moveTo>
                  <a:pt x="14818" y="10643"/>
                </a:moveTo>
                <a:cubicBezTo>
                  <a:pt x="14871" y="10639"/>
                  <a:pt x="14911" y="10640"/>
                  <a:pt x="14924" y="10650"/>
                </a:cubicBezTo>
                <a:cubicBezTo>
                  <a:pt x="14950" y="10668"/>
                  <a:pt x="14858" y="10714"/>
                  <a:pt x="14727" y="10746"/>
                </a:cubicBezTo>
                <a:cubicBezTo>
                  <a:pt x="14596" y="10779"/>
                  <a:pt x="14466" y="10789"/>
                  <a:pt x="14436" y="10773"/>
                </a:cubicBezTo>
                <a:cubicBezTo>
                  <a:pt x="14420" y="10764"/>
                  <a:pt x="14436" y="10748"/>
                  <a:pt x="14471" y="10730"/>
                </a:cubicBezTo>
                <a:cubicBezTo>
                  <a:pt x="14523" y="10707"/>
                  <a:pt x="14577" y="10689"/>
                  <a:pt x="14632" y="10676"/>
                </a:cubicBezTo>
                <a:cubicBezTo>
                  <a:pt x="14698" y="10659"/>
                  <a:pt x="14765" y="10648"/>
                  <a:pt x="14818" y="10643"/>
                </a:cubicBezTo>
                <a:close/>
                <a:moveTo>
                  <a:pt x="17917" y="10639"/>
                </a:moveTo>
                <a:cubicBezTo>
                  <a:pt x="17892" y="10656"/>
                  <a:pt x="17863" y="10668"/>
                  <a:pt x="17834" y="10673"/>
                </a:cubicBezTo>
                <a:cubicBezTo>
                  <a:pt x="17786" y="10687"/>
                  <a:pt x="17751" y="10692"/>
                  <a:pt x="17752" y="10684"/>
                </a:cubicBezTo>
                <a:cubicBezTo>
                  <a:pt x="17778" y="10666"/>
                  <a:pt x="17807" y="10654"/>
                  <a:pt x="17838" y="10649"/>
                </a:cubicBezTo>
                <a:cubicBezTo>
                  <a:pt x="17886" y="10635"/>
                  <a:pt x="17920" y="10632"/>
                  <a:pt x="17917" y="10639"/>
                </a:cubicBezTo>
                <a:close/>
                <a:moveTo>
                  <a:pt x="17225" y="10629"/>
                </a:moveTo>
                <a:cubicBezTo>
                  <a:pt x="17251" y="10625"/>
                  <a:pt x="17267" y="10626"/>
                  <a:pt x="17270" y="10631"/>
                </a:cubicBezTo>
                <a:cubicBezTo>
                  <a:pt x="17274" y="10641"/>
                  <a:pt x="17214" y="10667"/>
                  <a:pt x="17141" y="10687"/>
                </a:cubicBezTo>
                <a:cubicBezTo>
                  <a:pt x="17067" y="10706"/>
                  <a:pt x="17009" y="10714"/>
                  <a:pt x="17006" y="10703"/>
                </a:cubicBezTo>
                <a:cubicBezTo>
                  <a:pt x="17002" y="10693"/>
                  <a:pt x="17059" y="10668"/>
                  <a:pt x="17131" y="10649"/>
                </a:cubicBezTo>
                <a:cubicBezTo>
                  <a:pt x="17167" y="10639"/>
                  <a:pt x="17200" y="10632"/>
                  <a:pt x="17225" y="10629"/>
                </a:cubicBezTo>
                <a:close/>
                <a:moveTo>
                  <a:pt x="3038" y="10620"/>
                </a:moveTo>
                <a:cubicBezTo>
                  <a:pt x="3044" y="10615"/>
                  <a:pt x="3076" y="10618"/>
                  <a:pt x="3133" y="10630"/>
                </a:cubicBezTo>
                <a:cubicBezTo>
                  <a:pt x="3159" y="10635"/>
                  <a:pt x="3185" y="10641"/>
                  <a:pt x="3212" y="10647"/>
                </a:cubicBezTo>
                <a:cubicBezTo>
                  <a:pt x="3239" y="10653"/>
                  <a:pt x="3265" y="10661"/>
                  <a:pt x="3292" y="10668"/>
                </a:cubicBezTo>
                <a:lnTo>
                  <a:pt x="3330" y="10680"/>
                </a:lnTo>
                <a:lnTo>
                  <a:pt x="3367" y="10691"/>
                </a:lnTo>
                <a:cubicBezTo>
                  <a:pt x="3391" y="10699"/>
                  <a:pt x="3413" y="10707"/>
                  <a:pt x="3434" y="10715"/>
                </a:cubicBezTo>
                <a:cubicBezTo>
                  <a:pt x="3477" y="10733"/>
                  <a:pt x="3497" y="10745"/>
                  <a:pt x="3491" y="10750"/>
                </a:cubicBezTo>
                <a:cubicBezTo>
                  <a:pt x="3461" y="10754"/>
                  <a:pt x="3430" y="10752"/>
                  <a:pt x="3400" y="10744"/>
                </a:cubicBezTo>
                <a:cubicBezTo>
                  <a:pt x="3375" y="10740"/>
                  <a:pt x="3349" y="10735"/>
                  <a:pt x="3323" y="10729"/>
                </a:cubicBezTo>
                <a:cubicBezTo>
                  <a:pt x="3298" y="10723"/>
                  <a:pt x="3270" y="10716"/>
                  <a:pt x="3244" y="10709"/>
                </a:cubicBezTo>
                <a:cubicBezTo>
                  <a:pt x="3219" y="10702"/>
                  <a:pt x="3193" y="10693"/>
                  <a:pt x="3168" y="10685"/>
                </a:cubicBezTo>
                <a:lnTo>
                  <a:pt x="3151" y="10678"/>
                </a:lnTo>
                <a:lnTo>
                  <a:pt x="3133" y="10671"/>
                </a:lnTo>
                <a:cubicBezTo>
                  <a:pt x="3121" y="10667"/>
                  <a:pt x="3110" y="10662"/>
                  <a:pt x="3099" y="10658"/>
                </a:cubicBezTo>
                <a:cubicBezTo>
                  <a:pt x="3052" y="10638"/>
                  <a:pt x="3032" y="10625"/>
                  <a:pt x="3038" y="10620"/>
                </a:cubicBezTo>
                <a:close/>
                <a:moveTo>
                  <a:pt x="16417" y="10619"/>
                </a:moveTo>
                <a:cubicBezTo>
                  <a:pt x="16452" y="10616"/>
                  <a:pt x="16476" y="10617"/>
                  <a:pt x="16478" y="10626"/>
                </a:cubicBezTo>
                <a:cubicBezTo>
                  <a:pt x="16483" y="10642"/>
                  <a:pt x="16409" y="10673"/>
                  <a:pt x="16309" y="10699"/>
                </a:cubicBezTo>
                <a:cubicBezTo>
                  <a:pt x="16209" y="10726"/>
                  <a:pt x="16126" y="10735"/>
                  <a:pt x="16117" y="10720"/>
                </a:cubicBezTo>
                <a:cubicBezTo>
                  <a:pt x="16108" y="10705"/>
                  <a:pt x="16180" y="10673"/>
                  <a:pt x="16283" y="10646"/>
                </a:cubicBezTo>
                <a:cubicBezTo>
                  <a:pt x="16334" y="10632"/>
                  <a:pt x="16382" y="10623"/>
                  <a:pt x="16417" y="10619"/>
                </a:cubicBezTo>
                <a:close/>
                <a:moveTo>
                  <a:pt x="13373" y="10616"/>
                </a:moveTo>
                <a:cubicBezTo>
                  <a:pt x="13417" y="10609"/>
                  <a:pt x="13462" y="10613"/>
                  <a:pt x="13505" y="10626"/>
                </a:cubicBezTo>
                <a:cubicBezTo>
                  <a:pt x="13545" y="10648"/>
                  <a:pt x="13453" y="10697"/>
                  <a:pt x="13305" y="10730"/>
                </a:cubicBezTo>
                <a:cubicBezTo>
                  <a:pt x="13236" y="10746"/>
                  <a:pt x="13165" y="10757"/>
                  <a:pt x="13094" y="10762"/>
                </a:cubicBezTo>
                <a:cubicBezTo>
                  <a:pt x="13050" y="10767"/>
                  <a:pt x="13005" y="10764"/>
                  <a:pt x="12962" y="10753"/>
                </a:cubicBezTo>
                <a:cubicBezTo>
                  <a:pt x="12939" y="10742"/>
                  <a:pt x="12950" y="10724"/>
                  <a:pt x="12986" y="10705"/>
                </a:cubicBezTo>
                <a:cubicBezTo>
                  <a:pt x="13041" y="10679"/>
                  <a:pt x="13099" y="10660"/>
                  <a:pt x="13158" y="10647"/>
                </a:cubicBezTo>
                <a:cubicBezTo>
                  <a:pt x="13229" y="10631"/>
                  <a:pt x="13301" y="10621"/>
                  <a:pt x="13373" y="10616"/>
                </a:cubicBezTo>
                <a:close/>
                <a:moveTo>
                  <a:pt x="18219" y="10611"/>
                </a:moveTo>
                <a:cubicBezTo>
                  <a:pt x="18199" y="10625"/>
                  <a:pt x="18177" y="10635"/>
                  <a:pt x="18153" y="10639"/>
                </a:cubicBezTo>
                <a:cubicBezTo>
                  <a:pt x="18113" y="10650"/>
                  <a:pt x="18085" y="10654"/>
                  <a:pt x="18087" y="10648"/>
                </a:cubicBezTo>
                <a:cubicBezTo>
                  <a:pt x="18108" y="10634"/>
                  <a:pt x="18131" y="10624"/>
                  <a:pt x="18156" y="10620"/>
                </a:cubicBezTo>
                <a:cubicBezTo>
                  <a:pt x="18194" y="10609"/>
                  <a:pt x="18220" y="10606"/>
                  <a:pt x="18219" y="10611"/>
                </a:cubicBezTo>
                <a:close/>
                <a:moveTo>
                  <a:pt x="5698" y="10606"/>
                </a:moveTo>
                <a:cubicBezTo>
                  <a:pt x="5730" y="10606"/>
                  <a:pt x="5765" y="10606"/>
                  <a:pt x="5801" y="10608"/>
                </a:cubicBezTo>
                <a:cubicBezTo>
                  <a:pt x="5838" y="10611"/>
                  <a:pt x="5876" y="10614"/>
                  <a:pt x="5912" y="10618"/>
                </a:cubicBezTo>
                <a:cubicBezTo>
                  <a:pt x="5974" y="10624"/>
                  <a:pt x="6035" y="10636"/>
                  <a:pt x="6095" y="10653"/>
                </a:cubicBezTo>
                <a:cubicBezTo>
                  <a:pt x="6138" y="10666"/>
                  <a:pt x="6149" y="10680"/>
                  <a:pt x="6138" y="10691"/>
                </a:cubicBezTo>
                <a:cubicBezTo>
                  <a:pt x="6127" y="10699"/>
                  <a:pt x="6115" y="10704"/>
                  <a:pt x="6102" y="10705"/>
                </a:cubicBezTo>
                <a:cubicBezTo>
                  <a:pt x="6078" y="10709"/>
                  <a:pt x="6054" y="10711"/>
                  <a:pt x="6031" y="10711"/>
                </a:cubicBezTo>
                <a:lnTo>
                  <a:pt x="5933" y="10711"/>
                </a:lnTo>
                <a:cubicBezTo>
                  <a:pt x="5898" y="10711"/>
                  <a:pt x="5861" y="10707"/>
                  <a:pt x="5824" y="10703"/>
                </a:cubicBezTo>
                <a:cubicBezTo>
                  <a:pt x="5788" y="10699"/>
                  <a:pt x="5752" y="10694"/>
                  <a:pt x="5719" y="10688"/>
                </a:cubicBezTo>
                <a:cubicBezTo>
                  <a:pt x="5690" y="10683"/>
                  <a:pt x="5662" y="10677"/>
                  <a:pt x="5633" y="10668"/>
                </a:cubicBezTo>
                <a:cubicBezTo>
                  <a:pt x="5536" y="10639"/>
                  <a:pt x="5568" y="10607"/>
                  <a:pt x="5698" y="10606"/>
                </a:cubicBezTo>
                <a:close/>
                <a:moveTo>
                  <a:pt x="15403" y="10603"/>
                </a:moveTo>
                <a:cubicBezTo>
                  <a:pt x="15453" y="10599"/>
                  <a:pt x="15489" y="10600"/>
                  <a:pt x="15497" y="10610"/>
                </a:cubicBezTo>
                <a:cubicBezTo>
                  <a:pt x="15513" y="10628"/>
                  <a:pt x="15418" y="10672"/>
                  <a:pt x="15298" y="10703"/>
                </a:cubicBezTo>
                <a:cubicBezTo>
                  <a:pt x="15242" y="10717"/>
                  <a:pt x="15184" y="10728"/>
                  <a:pt x="15126" y="10734"/>
                </a:cubicBezTo>
                <a:cubicBezTo>
                  <a:pt x="15094" y="10741"/>
                  <a:pt x="15061" y="10739"/>
                  <a:pt x="15030" y="10728"/>
                </a:cubicBezTo>
                <a:cubicBezTo>
                  <a:pt x="15010" y="10710"/>
                  <a:pt x="15103" y="10666"/>
                  <a:pt x="15228" y="10634"/>
                </a:cubicBezTo>
                <a:cubicBezTo>
                  <a:pt x="15291" y="10618"/>
                  <a:pt x="15354" y="10607"/>
                  <a:pt x="15403" y="10603"/>
                </a:cubicBezTo>
                <a:close/>
                <a:moveTo>
                  <a:pt x="17621" y="10602"/>
                </a:moveTo>
                <a:cubicBezTo>
                  <a:pt x="17622" y="10611"/>
                  <a:pt x="17572" y="10633"/>
                  <a:pt x="17506" y="10651"/>
                </a:cubicBezTo>
                <a:cubicBezTo>
                  <a:pt x="17440" y="10669"/>
                  <a:pt x="17391" y="10675"/>
                  <a:pt x="17393" y="10665"/>
                </a:cubicBezTo>
                <a:cubicBezTo>
                  <a:pt x="17395" y="10654"/>
                  <a:pt x="17445" y="10634"/>
                  <a:pt x="17509" y="10616"/>
                </a:cubicBezTo>
                <a:cubicBezTo>
                  <a:pt x="17572" y="10599"/>
                  <a:pt x="17621" y="10593"/>
                  <a:pt x="17621" y="10602"/>
                </a:cubicBezTo>
                <a:close/>
                <a:moveTo>
                  <a:pt x="16843" y="10589"/>
                </a:moveTo>
                <a:cubicBezTo>
                  <a:pt x="16873" y="10586"/>
                  <a:pt x="16893" y="10587"/>
                  <a:pt x="16894" y="10594"/>
                </a:cubicBezTo>
                <a:cubicBezTo>
                  <a:pt x="16898" y="10608"/>
                  <a:pt x="16833" y="10637"/>
                  <a:pt x="16740" y="10662"/>
                </a:cubicBezTo>
                <a:cubicBezTo>
                  <a:pt x="16647" y="10687"/>
                  <a:pt x="16579" y="10694"/>
                  <a:pt x="16571" y="10682"/>
                </a:cubicBezTo>
                <a:cubicBezTo>
                  <a:pt x="16564" y="10669"/>
                  <a:pt x="16628" y="10640"/>
                  <a:pt x="16723" y="10614"/>
                </a:cubicBezTo>
                <a:cubicBezTo>
                  <a:pt x="16770" y="10601"/>
                  <a:pt x="16812" y="10593"/>
                  <a:pt x="16843" y="10589"/>
                </a:cubicBezTo>
                <a:close/>
                <a:moveTo>
                  <a:pt x="4675" y="10589"/>
                </a:moveTo>
                <a:cubicBezTo>
                  <a:pt x="4705" y="10589"/>
                  <a:pt x="4738" y="10594"/>
                  <a:pt x="4772" y="10599"/>
                </a:cubicBezTo>
                <a:cubicBezTo>
                  <a:pt x="4807" y="10604"/>
                  <a:pt x="4841" y="10608"/>
                  <a:pt x="4875" y="10614"/>
                </a:cubicBezTo>
                <a:cubicBezTo>
                  <a:pt x="4932" y="10623"/>
                  <a:pt x="4988" y="10636"/>
                  <a:pt x="5042" y="10654"/>
                </a:cubicBezTo>
                <a:cubicBezTo>
                  <a:pt x="5082" y="10668"/>
                  <a:pt x="5093" y="10681"/>
                  <a:pt x="5079" y="10690"/>
                </a:cubicBezTo>
                <a:cubicBezTo>
                  <a:pt x="5067" y="10696"/>
                  <a:pt x="5054" y="10699"/>
                  <a:pt x="5040" y="10699"/>
                </a:cubicBezTo>
                <a:cubicBezTo>
                  <a:pt x="5016" y="10701"/>
                  <a:pt x="4992" y="10701"/>
                  <a:pt x="4967" y="10699"/>
                </a:cubicBezTo>
                <a:cubicBezTo>
                  <a:pt x="4938" y="10699"/>
                  <a:pt x="4906" y="10696"/>
                  <a:pt x="4873" y="10692"/>
                </a:cubicBezTo>
                <a:cubicBezTo>
                  <a:pt x="4840" y="10688"/>
                  <a:pt x="4804" y="10682"/>
                  <a:pt x="4770" y="10676"/>
                </a:cubicBezTo>
                <a:cubicBezTo>
                  <a:pt x="4712" y="10667"/>
                  <a:pt x="4656" y="10654"/>
                  <a:pt x="4600" y="10635"/>
                </a:cubicBezTo>
                <a:cubicBezTo>
                  <a:pt x="4514" y="10604"/>
                  <a:pt x="4551" y="10580"/>
                  <a:pt x="4675" y="10589"/>
                </a:cubicBezTo>
                <a:close/>
                <a:moveTo>
                  <a:pt x="14109" y="10582"/>
                </a:moveTo>
                <a:cubicBezTo>
                  <a:pt x="14169" y="10577"/>
                  <a:pt x="14215" y="10580"/>
                  <a:pt x="14233" y="10592"/>
                </a:cubicBezTo>
                <a:cubicBezTo>
                  <a:pt x="14267" y="10614"/>
                  <a:pt x="14174" y="10659"/>
                  <a:pt x="14029" y="10696"/>
                </a:cubicBezTo>
                <a:cubicBezTo>
                  <a:pt x="13961" y="10713"/>
                  <a:pt x="13892" y="10724"/>
                  <a:pt x="13822" y="10730"/>
                </a:cubicBezTo>
                <a:cubicBezTo>
                  <a:pt x="13780" y="10737"/>
                  <a:pt x="13737" y="10734"/>
                  <a:pt x="13695" y="10722"/>
                </a:cubicBezTo>
                <a:cubicBezTo>
                  <a:pt x="13656" y="10700"/>
                  <a:pt x="13746" y="10653"/>
                  <a:pt x="13897" y="10616"/>
                </a:cubicBezTo>
                <a:cubicBezTo>
                  <a:pt x="13973" y="10598"/>
                  <a:pt x="14048" y="10586"/>
                  <a:pt x="14109" y="10582"/>
                </a:cubicBezTo>
                <a:close/>
                <a:moveTo>
                  <a:pt x="18517" y="10580"/>
                </a:moveTo>
                <a:cubicBezTo>
                  <a:pt x="18501" y="10590"/>
                  <a:pt x="18484" y="10597"/>
                  <a:pt x="18465" y="10601"/>
                </a:cubicBezTo>
                <a:cubicBezTo>
                  <a:pt x="18437" y="10610"/>
                  <a:pt x="18415" y="10612"/>
                  <a:pt x="18418" y="10607"/>
                </a:cubicBezTo>
                <a:cubicBezTo>
                  <a:pt x="18433" y="10597"/>
                  <a:pt x="18451" y="10590"/>
                  <a:pt x="18469" y="10586"/>
                </a:cubicBezTo>
                <a:cubicBezTo>
                  <a:pt x="18497" y="10579"/>
                  <a:pt x="18519" y="10575"/>
                  <a:pt x="18517" y="10580"/>
                </a:cubicBezTo>
                <a:close/>
                <a:moveTo>
                  <a:pt x="17965" y="10570"/>
                </a:moveTo>
                <a:cubicBezTo>
                  <a:pt x="17935" y="10592"/>
                  <a:pt x="17900" y="10607"/>
                  <a:pt x="17863" y="10613"/>
                </a:cubicBezTo>
                <a:cubicBezTo>
                  <a:pt x="17810" y="10628"/>
                  <a:pt x="17771" y="10633"/>
                  <a:pt x="17771" y="10625"/>
                </a:cubicBezTo>
                <a:cubicBezTo>
                  <a:pt x="17801" y="10602"/>
                  <a:pt x="17836" y="10587"/>
                  <a:pt x="17873" y="10582"/>
                </a:cubicBezTo>
                <a:cubicBezTo>
                  <a:pt x="17927" y="10567"/>
                  <a:pt x="17966" y="10562"/>
                  <a:pt x="17965" y="10570"/>
                </a:cubicBezTo>
                <a:close/>
                <a:moveTo>
                  <a:pt x="15940" y="10569"/>
                </a:moveTo>
                <a:cubicBezTo>
                  <a:pt x="15982" y="10564"/>
                  <a:pt x="16010" y="10566"/>
                  <a:pt x="16017" y="10576"/>
                </a:cubicBezTo>
                <a:cubicBezTo>
                  <a:pt x="16030" y="10595"/>
                  <a:pt x="15950" y="10631"/>
                  <a:pt x="15828" y="10662"/>
                </a:cubicBezTo>
                <a:cubicBezTo>
                  <a:pt x="15706" y="10692"/>
                  <a:pt x="15607" y="10703"/>
                  <a:pt x="15590" y="10685"/>
                </a:cubicBezTo>
                <a:cubicBezTo>
                  <a:pt x="15574" y="10667"/>
                  <a:pt x="15653" y="10630"/>
                  <a:pt x="15779" y="10599"/>
                </a:cubicBezTo>
                <a:cubicBezTo>
                  <a:pt x="15841" y="10584"/>
                  <a:pt x="15898" y="10573"/>
                  <a:pt x="15940" y="10569"/>
                </a:cubicBezTo>
                <a:close/>
                <a:moveTo>
                  <a:pt x="6798" y="10562"/>
                </a:moveTo>
                <a:cubicBezTo>
                  <a:pt x="6836" y="10562"/>
                  <a:pt x="6874" y="10562"/>
                  <a:pt x="6910" y="10567"/>
                </a:cubicBezTo>
                <a:cubicBezTo>
                  <a:pt x="6972" y="10571"/>
                  <a:pt x="7033" y="10581"/>
                  <a:pt x="7093" y="10599"/>
                </a:cubicBezTo>
                <a:cubicBezTo>
                  <a:pt x="7177" y="10627"/>
                  <a:pt x="7136" y="10654"/>
                  <a:pt x="6997" y="10666"/>
                </a:cubicBezTo>
                <a:cubicBezTo>
                  <a:pt x="6963" y="10669"/>
                  <a:pt x="6927" y="10670"/>
                  <a:pt x="6891" y="10670"/>
                </a:cubicBezTo>
                <a:cubicBezTo>
                  <a:pt x="6856" y="10670"/>
                  <a:pt x="6820" y="10670"/>
                  <a:pt x="6785" y="10666"/>
                </a:cubicBezTo>
                <a:cubicBezTo>
                  <a:pt x="6724" y="10662"/>
                  <a:pt x="6664" y="10652"/>
                  <a:pt x="6606" y="10636"/>
                </a:cubicBezTo>
                <a:cubicBezTo>
                  <a:pt x="6558" y="10621"/>
                  <a:pt x="6542" y="10606"/>
                  <a:pt x="6556" y="10593"/>
                </a:cubicBezTo>
                <a:cubicBezTo>
                  <a:pt x="6596" y="10574"/>
                  <a:pt x="6640" y="10565"/>
                  <a:pt x="6685" y="10566"/>
                </a:cubicBezTo>
                <a:cubicBezTo>
                  <a:pt x="6722" y="10563"/>
                  <a:pt x="6760" y="10562"/>
                  <a:pt x="6798" y="10562"/>
                </a:cubicBezTo>
                <a:close/>
                <a:moveTo>
                  <a:pt x="10431" y="10557"/>
                </a:moveTo>
                <a:cubicBezTo>
                  <a:pt x="10503" y="10556"/>
                  <a:pt x="10565" y="10562"/>
                  <a:pt x="10598" y="10576"/>
                </a:cubicBezTo>
                <a:cubicBezTo>
                  <a:pt x="10665" y="10602"/>
                  <a:pt x="10591" y="10644"/>
                  <a:pt x="10437" y="10671"/>
                </a:cubicBezTo>
                <a:cubicBezTo>
                  <a:pt x="10291" y="10697"/>
                  <a:pt x="10119" y="10699"/>
                  <a:pt x="10048" y="10674"/>
                </a:cubicBezTo>
                <a:cubicBezTo>
                  <a:pt x="9976" y="10650"/>
                  <a:pt x="10037" y="10607"/>
                  <a:pt x="10195" y="10578"/>
                </a:cubicBezTo>
                <a:cubicBezTo>
                  <a:pt x="10274" y="10564"/>
                  <a:pt x="10358" y="10557"/>
                  <a:pt x="10431" y="10557"/>
                </a:cubicBezTo>
                <a:close/>
                <a:moveTo>
                  <a:pt x="11472" y="10555"/>
                </a:moveTo>
                <a:cubicBezTo>
                  <a:pt x="11524" y="10550"/>
                  <a:pt x="11577" y="10556"/>
                  <a:pt x="11627" y="10572"/>
                </a:cubicBezTo>
                <a:cubicBezTo>
                  <a:pt x="11681" y="10598"/>
                  <a:pt x="11596" y="10644"/>
                  <a:pt x="11441" y="10674"/>
                </a:cubicBezTo>
                <a:cubicBezTo>
                  <a:pt x="11403" y="10681"/>
                  <a:pt x="11365" y="10687"/>
                  <a:pt x="11326" y="10691"/>
                </a:cubicBezTo>
                <a:cubicBezTo>
                  <a:pt x="11288" y="10695"/>
                  <a:pt x="11251" y="10697"/>
                  <a:pt x="11217" y="10698"/>
                </a:cubicBezTo>
                <a:cubicBezTo>
                  <a:pt x="11164" y="10702"/>
                  <a:pt x="11111" y="10697"/>
                  <a:pt x="11060" y="10683"/>
                </a:cubicBezTo>
                <a:cubicBezTo>
                  <a:pt x="10996" y="10657"/>
                  <a:pt x="11076" y="10610"/>
                  <a:pt x="11236" y="10580"/>
                </a:cubicBezTo>
                <a:cubicBezTo>
                  <a:pt x="11313" y="10565"/>
                  <a:pt x="11392" y="10557"/>
                  <a:pt x="11472" y="10555"/>
                </a:cubicBezTo>
                <a:close/>
                <a:moveTo>
                  <a:pt x="17261" y="10553"/>
                </a:moveTo>
                <a:cubicBezTo>
                  <a:pt x="17288" y="10550"/>
                  <a:pt x="17306" y="10551"/>
                  <a:pt x="17305" y="10558"/>
                </a:cubicBezTo>
                <a:cubicBezTo>
                  <a:pt x="17303" y="10571"/>
                  <a:pt x="17236" y="10601"/>
                  <a:pt x="17161" y="10620"/>
                </a:cubicBezTo>
                <a:cubicBezTo>
                  <a:pt x="17086" y="10638"/>
                  <a:pt x="17008" y="10650"/>
                  <a:pt x="17008" y="10638"/>
                </a:cubicBezTo>
                <a:cubicBezTo>
                  <a:pt x="17008" y="10626"/>
                  <a:pt x="17076" y="10595"/>
                  <a:pt x="17156" y="10574"/>
                </a:cubicBezTo>
                <a:cubicBezTo>
                  <a:pt x="17195" y="10563"/>
                  <a:pt x="17233" y="10556"/>
                  <a:pt x="17261" y="10553"/>
                </a:cubicBezTo>
                <a:close/>
                <a:moveTo>
                  <a:pt x="9244" y="10544"/>
                </a:moveTo>
                <a:cubicBezTo>
                  <a:pt x="9303" y="10543"/>
                  <a:pt x="9362" y="10550"/>
                  <a:pt x="9419" y="10565"/>
                </a:cubicBezTo>
                <a:cubicBezTo>
                  <a:pt x="9499" y="10592"/>
                  <a:pt x="9446" y="10631"/>
                  <a:pt x="9297" y="10653"/>
                </a:cubicBezTo>
                <a:cubicBezTo>
                  <a:pt x="9222" y="10665"/>
                  <a:pt x="9145" y="10670"/>
                  <a:pt x="9068" y="10669"/>
                </a:cubicBezTo>
                <a:cubicBezTo>
                  <a:pt x="9008" y="10670"/>
                  <a:pt x="8947" y="10663"/>
                  <a:pt x="8888" y="10648"/>
                </a:cubicBezTo>
                <a:cubicBezTo>
                  <a:pt x="8805" y="10621"/>
                  <a:pt x="8863" y="10582"/>
                  <a:pt x="9017" y="10559"/>
                </a:cubicBezTo>
                <a:cubicBezTo>
                  <a:pt x="9054" y="10554"/>
                  <a:pt x="9093" y="10550"/>
                  <a:pt x="9131" y="10547"/>
                </a:cubicBezTo>
                <a:cubicBezTo>
                  <a:pt x="9169" y="10545"/>
                  <a:pt x="9208" y="10544"/>
                  <a:pt x="9244" y="10544"/>
                </a:cubicBezTo>
                <a:close/>
                <a:moveTo>
                  <a:pt x="14783" y="10544"/>
                </a:moveTo>
                <a:cubicBezTo>
                  <a:pt x="14837" y="10540"/>
                  <a:pt x="14876" y="10544"/>
                  <a:pt x="14889" y="10554"/>
                </a:cubicBezTo>
                <a:cubicBezTo>
                  <a:pt x="14914" y="10575"/>
                  <a:pt x="14821" y="10622"/>
                  <a:pt x="14674" y="10658"/>
                </a:cubicBezTo>
                <a:cubicBezTo>
                  <a:pt x="14610" y="10674"/>
                  <a:pt x="14544" y="10686"/>
                  <a:pt x="14477" y="10692"/>
                </a:cubicBezTo>
                <a:cubicBezTo>
                  <a:pt x="14441" y="10698"/>
                  <a:pt x="14403" y="10695"/>
                  <a:pt x="14368" y="10681"/>
                </a:cubicBezTo>
                <a:cubicBezTo>
                  <a:pt x="14339" y="10659"/>
                  <a:pt x="14434" y="10613"/>
                  <a:pt x="14588" y="10576"/>
                </a:cubicBezTo>
                <a:cubicBezTo>
                  <a:pt x="14661" y="10559"/>
                  <a:pt x="14730" y="10548"/>
                  <a:pt x="14783" y="10544"/>
                </a:cubicBezTo>
                <a:close/>
                <a:moveTo>
                  <a:pt x="18287" y="10539"/>
                </a:moveTo>
                <a:cubicBezTo>
                  <a:pt x="18262" y="10556"/>
                  <a:pt x="18234" y="10568"/>
                  <a:pt x="18204" y="10574"/>
                </a:cubicBezTo>
                <a:cubicBezTo>
                  <a:pt x="18161" y="10586"/>
                  <a:pt x="18127" y="10590"/>
                  <a:pt x="18128" y="10584"/>
                </a:cubicBezTo>
                <a:cubicBezTo>
                  <a:pt x="18153" y="10566"/>
                  <a:pt x="18183" y="10553"/>
                  <a:pt x="18213" y="10548"/>
                </a:cubicBezTo>
                <a:cubicBezTo>
                  <a:pt x="18256" y="10536"/>
                  <a:pt x="18290" y="10532"/>
                  <a:pt x="18287" y="10539"/>
                </a:cubicBezTo>
                <a:close/>
                <a:moveTo>
                  <a:pt x="12406" y="10536"/>
                </a:moveTo>
                <a:cubicBezTo>
                  <a:pt x="12477" y="10533"/>
                  <a:pt x="12535" y="10536"/>
                  <a:pt x="12562" y="10548"/>
                </a:cubicBezTo>
                <a:cubicBezTo>
                  <a:pt x="12589" y="10560"/>
                  <a:pt x="12581" y="10578"/>
                  <a:pt x="12547" y="10598"/>
                </a:cubicBezTo>
                <a:cubicBezTo>
                  <a:pt x="12492" y="10625"/>
                  <a:pt x="12434" y="10645"/>
                  <a:pt x="12375" y="10656"/>
                </a:cubicBezTo>
                <a:cubicBezTo>
                  <a:pt x="12300" y="10672"/>
                  <a:pt x="12225" y="10682"/>
                  <a:pt x="12149" y="10686"/>
                </a:cubicBezTo>
                <a:cubicBezTo>
                  <a:pt x="12097" y="10691"/>
                  <a:pt x="12045" y="10687"/>
                  <a:pt x="11994" y="10674"/>
                </a:cubicBezTo>
                <a:cubicBezTo>
                  <a:pt x="11938" y="10648"/>
                  <a:pt x="12024" y="10599"/>
                  <a:pt x="12176" y="10567"/>
                </a:cubicBezTo>
                <a:cubicBezTo>
                  <a:pt x="12252" y="10550"/>
                  <a:pt x="12336" y="10540"/>
                  <a:pt x="12406" y="10536"/>
                </a:cubicBezTo>
                <a:close/>
                <a:moveTo>
                  <a:pt x="16422" y="10535"/>
                </a:moveTo>
                <a:cubicBezTo>
                  <a:pt x="16460" y="10531"/>
                  <a:pt x="16485" y="10534"/>
                  <a:pt x="16488" y="10542"/>
                </a:cubicBezTo>
                <a:cubicBezTo>
                  <a:pt x="16492" y="10559"/>
                  <a:pt x="16406" y="10598"/>
                  <a:pt x="16304" y="10626"/>
                </a:cubicBezTo>
                <a:cubicBezTo>
                  <a:pt x="16199" y="10653"/>
                  <a:pt x="16100" y="10664"/>
                  <a:pt x="16089" y="10648"/>
                </a:cubicBezTo>
                <a:cubicBezTo>
                  <a:pt x="16078" y="10632"/>
                  <a:pt x="16167" y="10592"/>
                  <a:pt x="16277" y="10562"/>
                </a:cubicBezTo>
                <a:cubicBezTo>
                  <a:pt x="16332" y="10548"/>
                  <a:pt x="16383" y="10538"/>
                  <a:pt x="16422" y="10535"/>
                </a:cubicBezTo>
                <a:close/>
                <a:moveTo>
                  <a:pt x="17641" y="10522"/>
                </a:moveTo>
                <a:cubicBezTo>
                  <a:pt x="17664" y="10519"/>
                  <a:pt x="17679" y="10520"/>
                  <a:pt x="17679" y="10525"/>
                </a:cubicBezTo>
                <a:cubicBezTo>
                  <a:pt x="17679" y="10537"/>
                  <a:pt x="17616" y="10563"/>
                  <a:pt x="17547" y="10582"/>
                </a:cubicBezTo>
                <a:cubicBezTo>
                  <a:pt x="17477" y="10601"/>
                  <a:pt x="17418" y="10607"/>
                  <a:pt x="17418" y="10597"/>
                </a:cubicBezTo>
                <a:cubicBezTo>
                  <a:pt x="17418" y="10586"/>
                  <a:pt x="17480" y="10560"/>
                  <a:pt x="17550" y="10540"/>
                </a:cubicBezTo>
                <a:cubicBezTo>
                  <a:pt x="17585" y="10531"/>
                  <a:pt x="17617" y="10524"/>
                  <a:pt x="17641" y="10522"/>
                </a:cubicBezTo>
                <a:close/>
                <a:moveTo>
                  <a:pt x="18591" y="10510"/>
                </a:moveTo>
                <a:cubicBezTo>
                  <a:pt x="18571" y="10523"/>
                  <a:pt x="18549" y="10532"/>
                  <a:pt x="18526" y="10537"/>
                </a:cubicBezTo>
                <a:cubicBezTo>
                  <a:pt x="18492" y="10547"/>
                  <a:pt x="18462" y="10551"/>
                  <a:pt x="18464" y="10546"/>
                </a:cubicBezTo>
                <a:cubicBezTo>
                  <a:pt x="18484" y="10533"/>
                  <a:pt x="18506" y="10524"/>
                  <a:pt x="18529" y="10519"/>
                </a:cubicBezTo>
                <a:cubicBezTo>
                  <a:pt x="18563" y="10509"/>
                  <a:pt x="18593" y="10505"/>
                  <a:pt x="18591" y="10510"/>
                </a:cubicBezTo>
                <a:close/>
                <a:moveTo>
                  <a:pt x="15371" y="10509"/>
                </a:moveTo>
                <a:cubicBezTo>
                  <a:pt x="15421" y="10506"/>
                  <a:pt x="15455" y="10509"/>
                  <a:pt x="15463" y="10521"/>
                </a:cubicBezTo>
                <a:cubicBezTo>
                  <a:pt x="15480" y="10545"/>
                  <a:pt x="15386" y="10586"/>
                  <a:pt x="15249" y="10621"/>
                </a:cubicBezTo>
                <a:cubicBezTo>
                  <a:pt x="15111" y="10656"/>
                  <a:pt x="14989" y="10667"/>
                  <a:pt x="14968" y="10645"/>
                </a:cubicBezTo>
                <a:cubicBezTo>
                  <a:pt x="14945" y="10623"/>
                  <a:pt x="15039" y="10579"/>
                  <a:pt x="15182" y="10543"/>
                </a:cubicBezTo>
                <a:cubicBezTo>
                  <a:pt x="15254" y="10524"/>
                  <a:pt x="15320" y="10513"/>
                  <a:pt x="15371" y="10509"/>
                </a:cubicBezTo>
                <a:close/>
                <a:moveTo>
                  <a:pt x="13262" y="10502"/>
                </a:moveTo>
                <a:cubicBezTo>
                  <a:pt x="13309" y="10495"/>
                  <a:pt x="13358" y="10500"/>
                  <a:pt x="13403" y="10516"/>
                </a:cubicBezTo>
                <a:cubicBezTo>
                  <a:pt x="13422" y="10528"/>
                  <a:pt x="13408" y="10546"/>
                  <a:pt x="13371" y="10566"/>
                </a:cubicBezTo>
                <a:cubicBezTo>
                  <a:pt x="13317" y="10592"/>
                  <a:pt x="13259" y="10612"/>
                  <a:pt x="13200" y="10624"/>
                </a:cubicBezTo>
                <a:cubicBezTo>
                  <a:pt x="13125" y="10641"/>
                  <a:pt x="13049" y="10653"/>
                  <a:pt x="12973" y="10658"/>
                </a:cubicBezTo>
                <a:cubicBezTo>
                  <a:pt x="12924" y="10664"/>
                  <a:pt x="12875" y="10660"/>
                  <a:pt x="12828" y="10646"/>
                </a:cubicBezTo>
                <a:cubicBezTo>
                  <a:pt x="12783" y="10621"/>
                  <a:pt x="12875" y="10571"/>
                  <a:pt x="13029" y="10536"/>
                </a:cubicBezTo>
                <a:cubicBezTo>
                  <a:pt x="13069" y="10526"/>
                  <a:pt x="13110" y="10519"/>
                  <a:pt x="13150" y="10513"/>
                </a:cubicBezTo>
                <a:cubicBezTo>
                  <a:pt x="13189" y="10508"/>
                  <a:pt x="13228" y="10504"/>
                  <a:pt x="13262" y="10502"/>
                </a:cubicBezTo>
                <a:close/>
                <a:moveTo>
                  <a:pt x="16879" y="10501"/>
                </a:moveTo>
                <a:cubicBezTo>
                  <a:pt x="16913" y="10498"/>
                  <a:pt x="16934" y="10500"/>
                  <a:pt x="16935" y="10508"/>
                </a:cubicBezTo>
                <a:cubicBezTo>
                  <a:pt x="16937" y="10525"/>
                  <a:pt x="16861" y="10557"/>
                  <a:pt x="16761" y="10584"/>
                </a:cubicBezTo>
                <a:cubicBezTo>
                  <a:pt x="16661" y="10611"/>
                  <a:pt x="16578" y="10619"/>
                  <a:pt x="16574" y="10604"/>
                </a:cubicBezTo>
                <a:cubicBezTo>
                  <a:pt x="16568" y="10588"/>
                  <a:pt x="16641" y="10555"/>
                  <a:pt x="16746" y="10528"/>
                </a:cubicBezTo>
                <a:cubicBezTo>
                  <a:pt x="16798" y="10514"/>
                  <a:pt x="16845" y="10505"/>
                  <a:pt x="16879" y="10501"/>
                </a:cubicBezTo>
                <a:close/>
                <a:moveTo>
                  <a:pt x="18030" y="10495"/>
                </a:moveTo>
                <a:cubicBezTo>
                  <a:pt x="17996" y="10519"/>
                  <a:pt x="17958" y="10536"/>
                  <a:pt x="17917" y="10543"/>
                </a:cubicBezTo>
                <a:cubicBezTo>
                  <a:pt x="17856" y="10560"/>
                  <a:pt x="17806" y="10567"/>
                  <a:pt x="17805" y="10558"/>
                </a:cubicBezTo>
                <a:cubicBezTo>
                  <a:pt x="17805" y="10549"/>
                  <a:pt x="17856" y="10527"/>
                  <a:pt x="17918" y="10509"/>
                </a:cubicBezTo>
                <a:cubicBezTo>
                  <a:pt x="17980" y="10492"/>
                  <a:pt x="18030" y="10485"/>
                  <a:pt x="18030" y="10495"/>
                </a:cubicBezTo>
                <a:close/>
                <a:moveTo>
                  <a:pt x="18861" y="10487"/>
                </a:moveTo>
                <a:cubicBezTo>
                  <a:pt x="18844" y="10497"/>
                  <a:pt x="18826" y="10504"/>
                  <a:pt x="18807" y="10509"/>
                </a:cubicBezTo>
                <a:cubicBezTo>
                  <a:pt x="18785" y="10514"/>
                  <a:pt x="18768" y="10516"/>
                  <a:pt x="18772" y="10512"/>
                </a:cubicBezTo>
                <a:cubicBezTo>
                  <a:pt x="18788" y="10503"/>
                  <a:pt x="18805" y="10496"/>
                  <a:pt x="18823" y="10492"/>
                </a:cubicBezTo>
                <a:cubicBezTo>
                  <a:pt x="18845" y="10486"/>
                  <a:pt x="18864" y="10484"/>
                  <a:pt x="18861" y="10487"/>
                </a:cubicBezTo>
                <a:close/>
                <a:moveTo>
                  <a:pt x="7768" y="10487"/>
                </a:moveTo>
                <a:lnTo>
                  <a:pt x="7881" y="10487"/>
                </a:lnTo>
                <a:cubicBezTo>
                  <a:pt x="7943" y="10488"/>
                  <a:pt x="8005" y="10497"/>
                  <a:pt x="8065" y="10513"/>
                </a:cubicBezTo>
                <a:cubicBezTo>
                  <a:pt x="8155" y="10541"/>
                  <a:pt x="8111" y="10577"/>
                  <a:pt x="7965" y="10594"/>
                </a:cubicBezTo>
                <a:cubicBezTo>
                  <a:pt x="7930" y="10598"/>
                  <a:pt x="7893" y="10601"/>
                  <a:pt x="7855" y="10602"/>
                </a:cubicBezTo>
                <a:cubicBezTo>
                  <a:pt x="7817" y="10603"/>
                  <a:pt x="7780" y="10602"/>
                  <a:pt x="7744" y="10602"/>
                </a:cubicBezTo>
                <a:cubicBezTo>
                  <a:pt x="7681" y="10600"/>
                  <a:pt x="7619" y="10592"/>
                  <a:pt x="7559" y="10576"/>
                </a:cubicBezTo>
                <a:cubicBezTo>
                  <a:pt x="7461" y="10546"/>
                  <a:pt x="7504" y="10511"/>
                  <a:pt x="7655" y="10494"/>
                </a:cubicBezTo>
                <a:lnTo>
                  <a:pt x="7711" y="10489"/>
                </a:lnTo>
                <a:cubicBezTo>
                  <a:pt x="7730" y="10489"/>
                  <a:pt x="7749" y="10489"/>
                  <a:pt x="7768" y="10487"/>
                </a:cubicBezTo>
                <a:close/>
                <a:moveTo>
                  <a:pt x="15923" y="10476"/>
                </a:moveTo>
                <a:cubicBezTo>
                  <a:pt x="15971" y="10472"/>
                  <a:pt x="16005" y="10474"/>
                  <a:pt x="16012" y="10484"/>
                </a:cubicBezTo>
                <a:cubicBezTo>
                  <a:pt x="16028" y="10504"/>
                  <a:pt x="15936" y="10547"/>
                  <a:pt x="15809" y="10581"/>
                </a:cubicBezTo>
                <a:cubicBezTo>
                  <a:pt x="15682" y="10614"/>
                  <a:pt x="15563" y="10626"/>
                  <a:pt x="15544" y="10607"/>
                </a:cubicBezTo>
                <a:cubicBezTo>
                  <a:pt x="15525" y="10588"/>
                  <a:pt x="15615" y="10544"/>
                  <a:pt x="15746" y="10510"/>
                </a:cubicBezTo>
                <a:cubicBezTo>
                  <a:pt x="15812" y="10492"/>
                  <a:pt x="15875" y="10481"/>
                  <a:pt x="15923" y="10476"/>
                </a:cubicBezTo>
                <a:close/>
                <a:moveTo>
                  <a:pt x="14012" y="10476"/>
                </a:moveTo>
                <a:cubicBezTo>
                  <a:pt x="14055" y="10468"/>
                  <a:pt x="14100" y="10472"/>
                  <a:pt x="14141" y="10487"/>
                </a:cubicBezTo>
                <a:cubicBezTo>
                  <a:pt x="14178" y="10512"/>
                  <a:pt x="14084" y="10562"/>
                  <a:pt x="13926" y="10599"/>
                </a:cubicBezTo>
                <a:cubicBezTo>
                  <a:pt x="13888" y="10608"/>
                  <a:pt x="13850" y="10616"/>
                  <a:pt x="13814" y="10622"/>
                </a:cubicBezTo>
                <a:cubicBezTo>
                  <a:pt x="13777" y="10627"/>
                  <a:pt x="13743" y="10632"/>
                  <a:pt x="13711" y="10634"/>
                </a:cubicBezTo>
                <a:cubicBezTo>
                  <a:pt x="13667" y="10641"/>
                  <a:pt x="13621" y="10637"/>
                  <a:pt x="13578" y="10623"/>
                </a:cubicBezTo>
                <a:cubicBezTo>
                  <a:pt x="13535" y="10599"/>
                  <a:pt x="13626" y="10549"/>
                  <a:pt x="13793" y="10510"/>
                </a:cubicBezTo>
                <a:cubicBezTo>
                  <a:pt x="13865" y="10493"/>
                  <a:pt x="13938" y="10481"/>
                  <a:pt x="14012" y="10476"/>
                </a:cubicBezTo>
                <a:close/>
                <a:moveTo>
                  <a:pt x="18345" y="10469"/>
                </a:moveTo>
                <a:cubicBezTo>
                  <a:pt x="18317" y="10489"/>
                  <a:pt x="18285" y="10503"/>
                  <a:pt x="18251" y="10510"/>
                </a:cubicBezTo>
                <a:cubicBezTo>
                  <a:pt x="18201" y="10524"/>
                  <a:pt x="18156" y="10529"/>
                  <a:pt x="18156" y="10522"/>
                </a:cubicBezTo>
                <a:cubicBezTo>
                  <a:pt x="18186" y="10501"/>
                  <a:pt x="18219" y="10488"/>
                  <a:pt x="18254" y="10481"/>
                </a:cubicBezTo>
                <a:cubicBezTo>
                  <a:pt x="18305" y="10467"/>
                  <a:pt x="18348" y="10461"/>
                  <a:pt x="18345" y="10469"/>
                </a:cubicBezTo>
                <a:close/>
                <a:moveTo>
                  <a:pt x="17299" y="10469"/>
                </a:moveTo>
                <a:cubicBezTo>
                  <a:pt x="17328" y="10466"/>
                  <a:pt x="17345" y="10468"/>
                  <a:pt x="17347" y="10475"/>
                </a:cubicBezTo>
                <a:cubicBezTo>
                  <a:pt x="17350" y="10488"/>
                  <a:pt x="17286" y="10518"/>
                  <a:pt x="17194" y="10543"/>
                </a:cubicBezTo>
                <a:cubicBezTo>
                  <a:pt x="17102" y="10569"/>
                  <a:pt x="17031" y="10577"/>
                  <a:pt x="17027" y="10563"/>
                </a:cubicBezTo>
                <a:cubicBezTo>
                  <a:pt x="17023" y="10549"/>
                  <a:pt x="17090" y="10520"/>
                  <a:pt x="17184" y="10494"/>
                </a:cubicBezTo>
                <a:cubicBezTo>
                  <a:pt x="17231" y="10480"/>
                  <a:pt x="17271" y="10472"/>
                  <a:pt x="17299" y="10469"/>
                </a:cubicBezTo>
                <a:close/>
                <a:moveTo>
                  <a:pt x="3363" y="10450"/>
                </a:moveTo>
                <a:cubicBezTo>
                  <a:pt x="3373" y="10443"/>
                  <a:pt x="3408" y="10444"/>
                  <a:pt x="3466" y="10454"/>
                </a:cubicBezTo>
                <a:cubicBezTo>
                  <a:pt x="3525" y="10464"/>
                  <a:pt x="3595" y="10480"/>
                  <a:pt x="3664" y="10497"/>
                </a:cubicBezTo>
                <a:cubicBezTo>
                  <a:pt x="3698" y="10506"/>
                  <a:pt x="3730" y="10515"/>
                  <a:pt x="3759" y="10524"/>
                </a:cubicBezTo>
                <a:cubicBezTo>
                  <a:pt x="3784" y="10532"/>
                  <a:pt x="3808" y="10541"/>
                  <a:pt x="3833" y="10551"/>
                </a:cubicBezTo>
                <a:cubicBezTo>
                  <a:pt x="3840" y="10554"/>
                  <a:pt x="3848" y="10558"/>
                  <a:pt x="3855" y="10562"/>
                </a:cubicBezTo>
                <a:cubicBezTo>
                  <a:pt x="3860" y="10564"/>
                  <a:pt x="3865" y="10567"/>
                  <a:pt x="3869" y="10571"/>
                </a:cubicBezTo>
                <a:cubicBezTo>
                  <a:pt x="3876" y="10576"/>
                  <a:pt x="3877" y="10581"/>
                  <a:pt x="3872" y="10584"/>
                </a:cubicBezTo>
                <a:cubicBezTo>
                  <a:pt x="3843" y="10592"/>
                  <a:pt x="3812" y="10592"/>
                  <a:pt x="3783" y="10584"/>
                </a:cubicBezTo>
                <a:cubicBezTo>
                  <a:pt x="3756" y="10580"/>
                  <a:pt x="3726" y="10575"/>
                  <a:pt x="3693" y="10569"/>
                </a:cubicBezTo>
                <a:cubicBezTo>
                  <a:pt x="3661" y="10562"/>
                  <a:pt x="3626" y="10554"/>
                  <a:pt x="3592" y="10545"/>
                </a:cubicBezTo>
                <a:lnTo>
                  <a:pt x="3543" y="10531"/>
                </a:lnTo>
                <a:lnTo>
                  <a:pt x="3519" y="10525"/>
                </a:lnTo>
                <a:lnTo>
                  <a:pt x="3495" y="10517"/>
                </a:lnTo>
                <a:cubicBezTo>
                  <a:pt x="3465" y="10510"/>
                  <a:pt x="3438" y="10500"/>
                  <a:pt x="3415" y="10490"/>
                </a:cubicBezTo>
                <a:cubicBezTo>
                  <a:pt x="3371" y="10471"/>
                  <a:pt x="3354" y="10457"/>
                  <a:pt x="3363" y="10450"/>
                </a:cubicBezTo>
                <a:close/>
                <a:moveTo>
                  <a:pt x="16437" y="10446"/>
                </a:moveTo>
                <a:cubicBezTo>
                  <a:pt x="16479" y="10442"/>
                  <a:pt x="16507" y="10444"/>
                  <a:pt x="16511" y="10454"/>
                </a:cubicBezTo>
                <a:cubicBezTo>
                  <a:pt x="16518" y="10474"/>
                  <a:pt x="16434" y="10512"/>
                  <a:pt x="16314" y="10544"/>
                </a:cubicBezTo>
                <a:cubicBezTo>
                  <a:pt x="16194" y="10576"/>
                  <a:pt x="16096" y="10584"/>
                  <a:pt x="16083" y="10567"/>
                </a:cubicBezTo>
                <a:cubicBezTo>
                  <a:pt x="16070" y="10549"/>
                  <a:pt x="16152" y="10510"/>
                  <a:pt x="16275" y="10477"/>
                </a:cubicBezTo>
                <a:cubicBezTo>
                  <a:pt x="16337" y="10461"/>
                  <a:pt x="16394" y="10450"/>
                  <a:pt x="16437" y="10446"/>
                </a:cubicBezTo>
                <a:close/>
                <a:moveTo>
                  <a:pt x="17679" y="10445"/>
                </a:moveTo>
                <a:cubicBezTo>
                  <a:pt x="17706" y="10442"/>
                  <a:pt x="17723" y="10443"/>
                  <a:pt x="17721" y="10449"/>
                </a:cubicBezTo>
                <a:cubicBezTo>
                  <a:pt x="17717" y="10463"/>
                  <a:pt x="17649" y="10492"/>
                  <a:pt x="17574" y="10512"/>
                </a:cubicBezTo>
                <a:cubicBezTo>
                  <a:pt x="17499" y="10532"/>
                  <a:pt x="17432" y="10540"/>
                  <a:pt x="17432" y="10528"/>
                </a:cubicBezTo>
                <a:cubicBezTo>
                  <a:pt x="17432" y="10516"/>
                  <a:pt x="17498" y="10485"/>
                  <a:pt x="17575" y="10466"/>
                </a:cubicBezTo>
                <a:cubicBezTo>
                  <a:pt x="17614" y="10456"/>
                  <a:pt x="17652" y="10448"/>
                  <a:pt x="17679" y="10445"/>
                </a:cubicBezTo>
                <a:close/>
                <a:moveTo>
                  <a:pt x="18656" y="10438"/>
                </a:moveTo>
                <a:cubicBezTo>
                  <a:pt x="18629" y="10455"/>
                  <a:pt x="18600" y="10467"/>
                  <a:pt x="18570" y="10473"/>
                </a:cubicBezTo>
                <a:cubicBezTo>
                  <a:pt x="18531" y="10485"/>
                  <a:pt x="18497" y="10489"/>
                  <a:pt x="18498" y="10483"/>
                </a:cubicBezTo>
                <a:cubicBezTo>
                  <a:pt x="18525" y="10466"/>
                  <a:pt x="18554" y="10454"/>
                  <a:pt x="18584" y="10448"/>
                </a:cubicBezTo>
                <a:cubicBezTo>
                  <a:pt x="18624" y="10438"/>
                  <a:pt x="18657" y="10434"/>
                  <a:pt x="18656" y="10438"/>
                </a:cubicBezTo>
                <a:close/>
                <a:moveTo>
                  <a:pt x="11223" y="10417"/>
                </a:moveTo>
                <a:cubicBezTo>
                  <a:pt x="11300" y="10415"/>
                  <a:pt x="11366" y="10420"/>
                  <a:pt x="11399" y="10433"/>
                </a:cubicBezTo>
                <a:cubicBezTo>
                  <a:pt x="11466" y="10459"/>
                  <a:pt x="11388" y="10508"/>
                  <a:pt x="11239" y="10540"/>
                </a:cubicBezTo>
                <a:cubicBezTo>
                  <a:pt x="11090" y="10571"/>
                  <a:pt x="10895" y="10576"/>
                  <a:pt x="10824" y="10551"/>
                </a:cubicBezTo>
                <a:cubicBezTo>
                  <a:pt x="10753" y="10526"/>
                  <a:pt x="10826" y="10476"/>
                  <a:pt x="10981" y="10444"/>
                </a:cubicBezTo>
                <a:cubicBezTo>
                  <a:pt x="11058" y="10428"/>
                  <a:pt x="11146" y="10419"/>
                  <a:pt x="11223" y="10417"/>
                </a:cubicBezTo>
                <a:close/>
                <a:moveTo>
                  <a:pt x="16895" y="10416"/>
                </a:moveTo>
                <a:cubicBezTo>
                  <a:pt x="16932" y="10412"/>
                  <a:pt x="16955" y="10414"/>
                  <a:pt x="16958" y="10422"/>
                </a:cubicBezTo>
                <a:cubicBezTo>
                  <a:pt x="16962" y="10440"/>
                  <a:pt x="16872" y="10480"/>
                  <a:pt x="16766" y="10508"/>
                </a:cubicBezTo>
                <a:cubicBezTo>
                  <a:pt x="16660" y="10536"/>
                  <a:pt x="16568" y="10545"/>
                  <a:pt x="16561" y="10529"/>
                </a:cubicBezTo>
                <a:cubicBezTo>
                  <a:pt x="16553" y="10512"/>
                  <a:pt x="16643" y="10471"/>
                  <a:pt x="16753" y="10443"/>
                </a:cubicBezTo>
                <a:cubicBezTo>
                  <a:pt x="16807" y="10429"/>
                  <a:pt x="16858" y="10420"/>
                  <a:pt x="16895" y="10416"/>
                </a:cubicBezTo>
                <a:close/>
                <a:moveTo>
                  <a:pt x="18945" y="10414"/>
                </a:moveTo>
                <a:cubicBezTo>
                  <a:pt x="18924" y="10426"/>
                  <a:pt x="18902" y="10434"/>
                  <a:pt x="18878" y="10440"/>
                </a:cubicBezTo>
                <a:cubicBezTo>
                  <a:pt x="18849" y="10448"/>
                  <a:pt x="18824" y="10451"/>
                  <a:pt x="18828" y="10446"/>
                </a:cubicBezTo>
                <a:cubicBezTo>
                  <a:pt x="18848" y="10434"/>
                  <a:pt x="18869" y="10425"/>
                  <a:pt x="18891" y="10420"/>
                </a:cubicBezTo>
                <a:cubicBezTo>
                  <a:pt x="18923" y="10411"/>
                  <a:pt x="18950" y="10408"/>
                  <a:pt x="18945" y="10414"/>
                </a:cubicBezTo>
                <a:close/>
                <a:moveTo>
                  <a:pt x="18047" y="10414"/>
                </a:moveTo>
                <a:cubicBezTo>
                  <a:pt x="18070" y="10411"/>
                  <a:pt x="18085" y="10411"/>
                  <a:pt x="18085" y="10417"/>
                </a:cubicBezTo>
                <a:cubicBezTo>
                  <a:pt x="18047" y="10444"/>
                  <a:pt x="18003" y="10463"/>
                  <a:pt x="17956" y="10472"/>
                </a:cubicBezTo>
                <a:cubicBezTo>
                  <a:pt x="17893" y="10490"/>
                  <a:pt x="17832" y="10498"/>
                  <a:pt x="17827" y="10489"/>
                </a:cubicBezTo>
                <a:cubicBezTo>
                  <a:pt x="17823" y="10480"/>
                  <a:pt x="17886" y="10452"/>
                  <a:pt x="17956" y="10433"/>
                </a:cubicBezTo>
                <a:cubicBezTo>
                  <a:pt x="17991" y="10423"/>
                  <a:pt x="18024" y="10417"/>
                  <a:pt x="18047" y="10414"/>
                </a:cubicBezTo>
                <a:close/>
                <a:moveTo>
                  <a:pt x="10098" y="10411"/>
                </a:moveTo>
                <a:cubicBezTo>
                  <a:pt x="10176" y="10411"/>
                  <a:pt x="10244" y="10418"/>
                  <a:pt x="10279" y="10431"/>
                </a:cubicBezTo>
                <a:cubicBezTo>
                  <a:pt x="10349" y="10457"/>
                  <a:pt x="10279" y="10505"/>
                  <a:pt x="10130" y="10531"/>
                </a:cubicBezTo>
                <a:cubicBezTo>
                  <a:pt x="10051" y="10544"/>
                  <a:pt x="9972" y="10551"/>
                  <a:pt x="9892" y="10551"/>
                </a:cubicBezTo>
                <a:cubicBezTo>
                  <a:pt x="9830" y="10553"/>
                  <a:pt x="9769" y="10547"/>
                  <a:pt x="9709" y="10531"/>
                </a:cubicBezTo>
                <a:cubicBezTo>
                  <a:pt x="9633" y="10504"/>
                  <a:pt x="9700" y="10457"/>
                  <a:pt x="9854" y="10431"/>
                </a:cubicBezTo>
                <a:cubicBezTo>
                  <a:pt x="9931" y="10418"/>
                  <a:pt x="10020" y="10411"/>
                  <a:pt x="10098" y="10411"/>
                </a:cubicBezTo>
                <a:close/>
                <a:moveTo>
                  <a:pt x="12201" y="10406"/>
                </a:moveTo>
                <a:cubicBezTo>
                  <a:pt x="12256" y="10401"/>
                  <a:pt x="12311" y="10406"/>
                  <a:pt x="12364" y="10422"/>
                </a:cubicBezTo>
                <a:cubicBezTo>
                  <a:pt x="12416" y="10448"/>
                  <a:pt x="12333" y="10498"/>
                  <a:pt x="12184" y="10532"/>
                </a:cubicBezTo>
                <a:cubicBezTo>
                  <a:pt x="12036" y="10566"/>
                  <a:pt x="11842" y="10574"/>
                  <a:pt x="11778" y="10550"/>
                </a:cubicBezTo>
                <a:cubicBezTo>
                  <a:pt x="11713" y="10525"/>
                  <a:pt x="11799" y="10471"/>
                  <a:pt x="11958" y="10437"/>
                </a:cubicBezTo>
                <a:cubicBezTo>
                  <a:pt x="11998" y="10428"/>
                  <a:pt x="12040" y="10421"/>
                  <a:pt x="12082" y="10416"/>
                </a:cubicBezTo>
                <a:cubicBezTo>
                  <a:pt x="12123" y="10411"/>
                  <a:pt x="12164" y="10408"/>
                  <a:pt x="12201" y="10406"/>
                </a:cubicBezTo>
                <a:close/>
                <a:moveTo>
                  <a:pt x="19201" y="10393"/>
                </a:moveTo>
                <a:cubicBezTo>
                  <a:pt x="19188" y="10402"/>
                  <a:pt x="19173" y="10407"/>
                  <a:pt x="19158" y="10410"/>
                </a:cubicBezTo>
                <a:cubicBezTo>
                  <a:pt x="19138" y="10416"/>
                  <a:pt x="19124" y="10418"/>
                  <a:pt x="19127" y="10415"/>
                </a:cubicBezTo>
                <a:cubicBezTo>
                  <a:pt x="19140" y="10406"/>
                  <a:pt x="19155" y="10400"/>
                  <a:pt x="19170" y="10397"/>
                </a:cubicBezTo>
                <a:cubicBezTo>
                  <a:pt x="19191" y="10391"/>
                  <a:pt x="19202" y="10390"/>
                  <a:pt x="19201" y="10393"/>
                </a:cubicBezTo>
                <a:close/>
                <a:moveTo>
                  <a:pt x="18419" y="10390"/>
                </a:moveTo>
                <a:cubicBezTo>
                  <a:pt x="18384" y="10413"/>
                  <a:pt x="18344" y="10429"/>
                  <a:pt x="18303" y="10438"/>
                </a:cubicBezTo>
                <a:cubicBezTo>
                  <a:pt x="18247" y="10454"/>
                  <a:pt x="18199" y="10459"/>
                  <a:pt x="18202" y="10450"/>
                </a:cubicBezTo>
                <a:cubicBezTo>
                  <a:pt x="18238" y="10426"/>
                  <a:pt x="18279" y="10409"/>
                  <a:pt x="18322" y="10400"/>
                </a:cubicBezTo>
                <a:cubicBezTo>
                  <a:pt x="18378" y="10385"/>
                  <a:pt x="18425" y="10380"/>
                  <a:pt x="18419" y="10390"/>
                </a:cubicBezTo>
                <a:close/>
                <a:moveTo>
                  <a:pt x="17330" y="10385"/>
                </a:moveTo>
                <a:cubicBezTo>
                  <a:pt x="17363" y="10382"/>
                  <a:pt x="17383" y="10384"/>
                  <a:pt x="17385" y="10392"/>
                </a:cubicBezTo>
                <a:cubicBezTo>
                  <a:pt x="17387" y="10408"/>
                  <a:pt x="17311" y="10441"/>
                  <a:pt x="17213" y="10468"/>
                </a:cubicBezTo>
                <a:cubicBezTo>
                  <a:pt x="17114" y="10496"/>
                  <a:pt x="17034" y="10505"/>
                  <a:pt x="17029" y="10489"/>
                </a:cubicBezTo>
                <a:cubicBezTo>
                  <a:pt x="17024" y="10474"/>
                  <a:pt x="17099" y="10440"/>
                  <a:pt x="17201" y="10412"/>
                </a:cubicBezTo>
                <a:cubicBezTo>
                  <a:pt x="17252" y="10398"/>
                  <a:pt x="17297" y="10389"/>
                  <a:pt x="17330" y="10385"/>
                </a:cubicBezTo>
                <a:close/>
                <a:moveTo>
                  <a:pt x="13102" y="10385"/>
                </a:moveTo>
                <a:cubicBezTo>
                  <a:pt x="13171" y="10381"/>
                  <a:pt x="13225" y="10385"/>
                  <a:pt x="13251" y="10399"/>
                </a:cubicBezTo>
                <a:cubicBezTo>
                  <a:pt x="13276" y="10413"/>
                  <a:pt x="13268" y="10432"/>
                  <a:pt x="13233" y="10452"/>
                </a:cubicBezTo>
                <a:cubicBezTo>
                  <a:pt x="13177" y="10480"/>
                  <a:pt x="13117" y="10501"/>
                  <a:pt x="13055" y="10513"/>
                </a:cubicBezTo>
                <a:cubicBezTo>
                  <a:pt x="12979" y="10531"/>
                  <a:pt x="12901" y="10543"/>
                  <a:pt x="12823" y="10548"/>
                </a:cubicBezTo>
                <a:cubicBezTo>
                  <a:pt x="12772" y="10554"/>
                  <a:pt x="12721" y="10550"/>
                  <a:pt x="12672" y="10535"/>
                </a:cubicBezTo>
                <a:cubicBezTo>
                  <a:pt x="12613" y="10508"/>
                  <a:pt x="12694" y="10460"/>
                  <a:pt x="12864" y="10420"/>
                </a:cubicBezTo>
                <a:cubicBezTo>
                  <a:pt x="12949" y="10400"/>
                  <a:pt x="13033" y="10388"/>
                  <a:pt x="13102" y="10385"/>
                </a:cubicBezTo>
                <a:close/>
                <a:moveTo>
                  <a:pt x="8817" y="10376"/>
                </a:moveTo>
                <a:cubicBezTo>
                  <a:pt x="8880" y="10375"/>
                  <a:pt x="8943" y="10384"/>
                  <a:pt x="9004" y="10401"/>
                </a:cubicBezTo>
                <a:cubicBezTo>
                  <a:pt x="9078" y="10430"/>
                  <a:pt x="9013" y="10474"/>
                  <a:pt x="8867" y="10494"/>
                </a:cubicBezTo>
                <a:cubicBezTo>
                  <a:pt x="8790" y="10504"/>
                  <a:pt x="8712" y="10507"/>
                  <a:pt x="8635" y="10504"/>
                </a:cubicBezTo>
                <a:cubicBezTo>
                  <a:pt x="8573" y="10504"/>
                  <a:pt x="8511" y="10495"/>
                  <a:pt x="8451" y="10479"/>
                </a:cubicBezTo>
                <a:cubicBezTo>
                  <a:pt x="8408" y="10465"/>
                  <a:pt x="8400" y="10447"/>
                  <a:pt x="8422" y="10430"/>
                </a:cubicBezTo>
                <a:cubicBezTo>
                  <a:pt x="8468" y="10405"/>
                  <a:pt x="8520" y="10390"/>
                  <a:pt x="8572" y="10386"/>
                </a:cubicBezTo>
                <a:cubicBezTo>
                  <a:pt x="8653" y="10376"/>
                  <a:pt x="8736" y="10372"/>
                  <a:pt x="8817" y="10376"/>
                </a:cubicBezTo>
                <a:close/>
                <a:moveTo>
                  <a:pt x="18721" y="10367"/>
                </a:moveTo>
                <a:cubicBezTo>
                  <a:pt x="18693" y="10387"/>
                  <a:pt x="18660" y="10401"/>
                  <a:pt x="18626" y="10408"/>
                </a:cubicBezTo>
                <a:cubicBezTo>
                  <a:pt x="18578" y="10421"/>
                  <a:pt x="18540" y="10427"/>
                  <a:pt x="18540" y="10419"/>
                </a:cubicBezTo>
                <a:cubicBezTo>
                  <a:pt x="18569" y="10399"/>
                  <a:pt x="18601" y="10385"/>
                  <a:pt x="18635" y="10379"/>
                </a:cubicBezTo>
                <a:cubicBezTo>
                  <a:pt x="18684" y="10365"/>
                  <a:pt x="18724" y="10360"/>
                  <a:pt x="18721" y="10367"/>
                </a:cubicBezTo>
                <a:close/>
                <a:moveTo>
                  <a:pt x="17733" y="10358"/>
                </a:moveTo>
                <a:cubicBezTo>
                  <a:pt x="17763" y="10354"/>
                  <a:pt x="17781" y="10356"/>
                  <a:pt x="17781" y="10364"/>
                </a:cubicBezTo>
                <a:cubicBezTo>
                  <a:pt x="17781" y="10380"/>
                  <a:pt x="17714" y="10407"/>
                  <a:pt x="17626" y="10432"/>
                </a:cubicBezTo>
                <a:cubicBezTo>
                  <a:pt x="17537" y="10458"/>
                  <a:pt x="17467" y="10465"/>
                  <a:pt x="17465" y="10451"/>
                </a:cubicBezTo>
                <a:cubicBezTo>
                  <a:pt x="17462" y="10437"/>
                  <a:pt x="17527" y="10408"/>
                  <a:pt x="17617" y="10383"/>
                </a:cubicBezTo>
                <a:cubicBezTo>
                  <a:pt x="17662" y="10370"/>
                  <a:pt x="17703" y="10361"/>
                  <a:pt x="17733" y="10358"/>
                </a:cubicBezTo>
                <a:close/>
                <a:moveTo>
                  <a:pt x="13920" y="10357"/>
                </a:moveTo>
                <a:cubicBezTo>
                  <a:pt x="13988" y="10353"/>
                  <a:pt x="14039" y="10358"/>
                  <a:pt x="14059" y="10372"/>
                </a:cubicBezTo>
                <a:cubicBezTo>
                  <a:pt x="14100" y="10400"/>
                  <a:pt x="14004" y="10450"/>
                  <a:pt x="13845" y="10488"/>
                </a:cubicBezTo>
                <a:cubicBezTo>
                  <a:pt x="13685" y="10527"/>
                  <a:pt x="13517" y="10539"/>
                  <a:pt x="13471" y="10513"/>
                </a:cubicBezTo>
                <a:cubicBezTo>
                  <a:pt x="13425" y="10487"/>
                  <a:pt x="13518" y="10435"/>
                  <a:pt x="13683" y="10395"/>
                </a:cubicBezTo>
                <a:cubicBezTo>
                  <a:pt x="13769" y="10374"/>
                  <a:pt x="13853" y="10361"/>
                  <a:pt x="13920" y="10357"/>
                </a:cubicBezTo>
                <a:close/>
                <a:moveTo>
                  <a:pt x="15031" y="10350"/>
                </a:moveTo>
                <a:cubicBezTo>
                  <a:pt x="14982" y="10354"/>
                  <a:pt x="14929" y="10363"/>
                  <a:pt x="14889" y="10363"/>
                </a:cubicBezTo>
                <a:cubicBezTo>
                  <a:pt x="14856" y="10362"/>
                  <a:pt x="14823" y="10360"/>
                  <a:pt x="14790" y="10356"/>
                </a:cubicBezTo>
                <a:cubicBezTo>
                  <a:pt x="14761" y="10390"/>
                  <a:pt x="14674" y="10426"/>
                  <a:pt x="14550" y="10459"/>
                </a:cubicBezTo>
                <a:cubicBezTo>
                  <a:pt x="14609" y="10452"/>
                  <a:pt x="14673" y="10441"/>
                  <a:pt x="14721" y="10438"/>
                </a:cubicBezTo>
                <a:cubicBezTo>
                  <a:pt x="14761" y="10437"/>
                  <a:pt x="14801" y="10438"/>
                  <a:pt x="14841" y="10442"/>
                </a:cubicBezTo>
                <a:cubicBezTo>
                  <a:pt x="14860" y="10412"/>
                  <a:pt x="14935" y="10381"/>
                  <a:pt x="15031" y="10350"/>
                </a:cubicBezTo>
                <a:close/>
                <a:moveTo>
                  <a:pt x="5032" y="10349"/>
                </a:moveTo>
                <a:cubicBezTo>
                  <a:pt x="5065" y="10349"/>
                  <a:pt x="5099" y="10352"/>
                  <a:pt x="5134" y="10355"/>
                </a:cubicBezTo>
                <a:lnTo>
                  <a:pt x="5187" y="10361"/>
                </a:lnTo>
                <a:lnTo>
                  <a:pt x="5240" y="10369"/>
                </a:lnTo>
                <a:cubicBezTo>
                  <a:pt x="5274" y="10374"/>
                  <a:pt x="5307" y="10380"/>
                  <a:pt x="5338" y="10388"/>
                </a:cubicBezTo>
                <a:cubicBezTo>
                  <a:pt x="5354" y="10391"/>
                  <a:pt x="5368" y="10395"/>
                  <a:pt x="5381" y="10399"/>
                </a:cubicBezTo>
                <a:cubicBezTo>
                  <a:pt x="5394" y="10403"/>
                  <a:pt x="5408" y="10406"/>
                  <a:pt x="5420" y="10410"/>
                </a:cubicBezTo>
                <a:cubicBezTo>
                  <a:pt x="5520" y="10444"/>
                  <a:pt x="5497" y="10470"/>
                  <a:pt x="5364" y="10471"/>
                </a:cubicBezTo>
                <a:cubicBezTo>
                  <a:pt x="5331" y="10471"/>
                  <a:pt x="5296" y="10471"/>
                  <a:pt x="5260" y="10467"/>
                </a:cubicBezTo>
                <a:cubicBezTo>
                  <a:pt x="5242" y="10467"/>
                  <a:pt x="5224" y="10464"/>
                  <a:pt x="5205" y="10461"/>
                </a:cubicBezTo>
                <a:cubicBezTo>
                  <a:pt x="5187" y="10459"/>
                  <a:pt x="5169" y="10457"/>
                  <a:pt x="5151" y="10454"/>
                </a:cubicBezTo>
                <a:cubicBezTo>
                  <a:pt x="5115" y="10448"/>
                  <a:pt x="5080" y="10441"/>
                  <a:pt x="5048" y="10434"/>
                </a:cubicBezTo>
                <a:cubicBezTo>
                  <a:pt x="5019" y="10427"/>
                  <a:pt x="4991" y="10418"/>
                  <a:pt x="4963" y="10407"/>
                </a:cubicBezTo>
                <a:cubicBezTo>
                  <a:pt x="4862" y="10370"/>
                  <a:pt x="4891" y="10345"/>
                  <a:pt x="5032" y="10349"/>
                </a:cubicBezTo>
                <a:close/>
                <a:moveTo>
                  <a:pt x="16438" y="10346"/>
                </a:moveTo>
                <a:cubicBezTo>
                  <a:pt x="16483" y="10342"/>
                  <a:pt x="16514" y="10344"/>
                  <a:pt x="16520" y="10355"/>
                </a:cubicBezTo>
                <a:cubicBezTo>
                  <a:pt x="16531" y="10376"/>
                  <a:pt x="16437" y="10421"/>
                  <a:pt x="16305" y="10456"/>
                </a:cubicBezTo>
                <a:cubicBezTo>
                  <a:pt x="16173" y="10491"/>
                  <a:pt x="16061" y="10499"/>
                  <a:pt x="16050" y="10480"/>
                </a:cubicBezTo>
                <a:cubicBezTo>
                  <a:pt x="16038" y="10461"/>
                  <a:pt x="16133" y="10415"/>
                  <a:pt x="16265" y="10379"/>
                </a:cubicBezTo>
                <a:cubicBezTo>
                  <a:pt x="16331" y="10362"/>
                  <a:pt x="16392" y="10350"/>
                  <a:pt x="16438" y="10346"/>
                </a:cubicBezTo>
                <a:close/>
                <a:moveTo>
                  <a:pt x="19017" y="10342"/>
                </a:moveTo>
                <a:cubicBezTo>
                  <a:pt x="18994" y="10357"/>
                  <a:pt x="18969" y="10368"/>
                  <a:pt x="18941" y="10373"/>
                </a:cubicBezTo>
                <a:cubicBezTo>
                  <a:pt x="18898" y="10385"/>
                  <a:pt x="18874" y="10388"/>
                  <a:pt x="18878" y="10382"/>
                </a:cubicBezTo>
                <a:cubicBezTo>
                  <a:pt x="18901" y="10366"/>
                  <a:pt x="18927" y="10355"/>
                  <a:pt x="18954" y="10350"/>
                </a:cubicBezTo>
                <a:cubicBezTo>
                  <a:pt x="18997" y="10338"/>
                  <a:pt x="19022" y="10335"/>
                  <a:pt x="19017" y="10342"/>
                </a:cubicBezTo>
                <a:close/>
                <a:moveTo>
                  <a:pt x="6086" y="10341"/>
                </a:moveTo>
                <a:cubicBezTo>
                  <a:pt x="6226" y="10334"/>
                  <a:pt x="6366" y="10349"/>
                  <a:pt x="6502" y="10384"/>
                </a:cubicBezTo>
                <a:cubicBezTo>
                  <a:pt x="6594" y="10418"/>
                  <a:pt x="6562" y="10450"/>
                  <a:pt x="6432" y="10459"/>
                </a:cubicBezTo>
                <a:cubicBezTo>
                  <a:pt x="6400" y="10461"/>
                  <a:pt x="6364" y="10462"/>
                  <a:pt x="6326" y="10459"/>
                </a:cubicBezTo>
                <a:cubicBezTo>
                  <a:pt x="6289" y="10457"/>
                  <a:pt x="6251" y="10456"/>
                  <a:pt x="6213" y="10452"/>
                </a:cubicBezTo>
                <a:cubicBezTo>
                  <a:pt x="6175" y="10448"/>
                  <a:pt x="6138" y="10443"/>
                  <a:pt x="6105" y="10437"/>
                </a:cubicBezTo>
                <a:cubicBezTo>
                  <a:pt x="6075" y="10431"/>
                  <a:pt x="6045" y="10424"/>
                  <a:pt x="6016" y="10415"/>
                </a:cubicBezTo>
                <a:cubicBezTo>
                  <a:pt x="5908" y="10380"/>
                  <a:pt x="5940" y="10346"/>
                  <a:pt x="6086" y="10341"/>
                </a:cubicBezTo>
                <a:close/>
                <a:moveTo>
                  <a:pt x="18148" y="10335"/>
                </a:moveTo>
                <a:cubicBezTo>
                  <a:pt x="18146" y="10349"/>
                  <a:pt x="18081" y="10375"/>
                  <a:pt x="18000" y="10397"/>
                </a:cubicBezTo>
                <a:cubicBezTo>
                  <a:pt x="17918" y="10420"/>
                  <a:pt x="17870" y="10424"/>
                  <a:pt x="17873" y="10411"/>
                </a:cubicBezTo>
                <a:cubicBezTo>
                  <a:pt x="17876" y="10397"/>
                  <a:pt x="17939" y="10370"/>
                  <a:pt x="18021" y="10348"/>
                </a:cubicBezTo>
                <a:cubicBezTo>
                  <a:pt x="18104" y="10325"/>
                  <a:pt x="18150" y="10321"/>
                  <a:pt x="18148" y="10335"/>
                </a:cubicBezTo>
                <a:close/>
                <a:moveTo>
                  <a:pt x="19292" y="10319"/>
                </a:moveTo>
                <a:cubicBezTo>
                  <a:pt x="19274" y="10330"/>
                  <a:pt x="19254" y="10338"/>
                  <a:pt x="19233" y="10343"/>
                </a:cubicBezTo>
                <a:cubicBezTo>
                  <a:pt x="19204" y="10351"/>
                  <a:pt x="19185" y="10353"/>
                  <a:pt x="19190" y="10347"/>
                </a:cubicBezTo>
                <a:cubicBezTo>
                  <a:pt x="19208" y="10337"/>
                  <a:pt x="19227" y="10329"/>
                  <a:pt x="19246" y="10324"/>
                </a:cubicBezTo>
                <a:cubicBezTo>
                  <a:pt x="19276" y="10316"/>
                  <a:pt x="19296" y="10314"/>
                  <a:pt x="19292" y="10319"/>
                </a:cubicBezTo>
                <a:close/>
                <a:moveTo>
                  <a:pt x="16929" y="10318"/>
                </a:moveTo>
                <a:cubicBezTo>
                  <a:pt x="16970" y="10314"/>
                  <a:pt x="16997" y="10316"/>
                  <a:pt x="16998" y="10327"/>
                </a:cubicBezTo>
                <a:cubicBezTo>
                  <a:pt x="16999" y="10348"/>
                  <a:pt x="16907" y="10390"/>
                  <a:pt x="16793" y="10420"/>
                </a:cubicBezTo>
                <a:cubicBezTo>
                  <a:pt x="16676" y="10452"/>
                  <a:pt x="16570" y="10463"/>
                  <a:pt x="16565" y="10442"/>
                </a:cubicBezTo>
                <a:cubicBezTo>
                  <a:pt x="16561" y="10421"/>
                  <a:pt x="16651" y="10380"/>
                  <a:pt x="16771" y="10348"/>
                </a:cubicBezTo>
                <a:cubicBezTo>
                  <a:pt x="16830" y="10333"/>
                  <a:pt x="16887" y="10322"/>
                  <a:pt x="16929" y="10318"/>
                </a:cubicBezTo>
                <a:close/>
                <a:moveTo>
                  <a:pt x="18478" y="10314"/>
                </a:moveTo>
                <a:cubicBezTo>
                  <a:pt x="18439" y="10340"/>
                  <a:pt x="18395" y="10358"/>
                  <a:pt x="18349" y="10367"/>
                </a:cubicBezTo>
                <a:cubicBezTo>
                  <a:pt x="18280" y="10387"/>
                  <a:pt x="18234" y="10391"/>
                  <a:pt x="18242" y="10378"/>
                </a:cubicBezTo>
                <a:cubicBezTo>
                  <a:pt x="18282" y="10351"/>
                  <a:pt x="18327" y="10332"/>
                  <a:pt x="18375" y="10324"/>
                </a:cubicBezTo>
                <a:cubicBezTo>
                  <a:pt x="18441" y="10305"/>
                  <a:pt x="18485" y="10301"/>
                  <a:pt x="18478" y="10314"/>
                </a:cubicBezTo>
                <a:close/>
                <a:moveTo>
                  <a:pt x="15677" y="10312"/>
                </a:moveTo>
                <a:cubicBezTo>
                  <a:pt x="15594" y="10334"/>
                  <a:pt x="15508" y="10341"/>
                  <a:pt x="15422" y="10332"/>
                </a:cubicBezTo>
                <a:cubicBezTo>
                  <a:pt x="15359" y="10374"/>
                  <a:pt x="15288" y="10404"/>
                  <a:pt x="15215" y="10423"/>
                </a:cubicBezTo>
                <a:cubicBezTo>
                  <a:pt x="15263" y="10417"/>
                  <a:pt x="15317" y="10408"/>
                  <a:pt x="15360" y="10405"/>
                </a:cubicBezTo>
                <a:cubicBezTo>
                  <a:pt x="15395" y="10404"/>
                  <a:pt x="15430" y="10405"/>
                  <a:pt x="15465" y="10408"/>
                </a:cubicBezTo>
                <a:cubicBezTo>
                  <a:pt x="15508" y="10373"/>
                  <a:pt x="15536" y="10360"/>
                  <a:pt x="15677" y="10312"/>
                </a:cubicBezTo>
                <a:close/>
                <a:moveTo>
                  <a:pt x="17382" y="10293"/>
                </a:moveTo>
                <a:cubicBezTo>
                  <a:pt x="17419" y="10289"/>
                  <a:pt x="17442" y="10292"/>
                  <a:pt x="17439" y="10302"/>
                </a:cubicBezTo>
                <a:cubicBezTo>
                  <a:pt x="17433" y="10322"/>
                  <a:pt x="17340" y="10362"/>
                  <a:pt x="17239" y="10388"/>
                </a:cubicBezTo>
                <a:cubicBezTo>
                  <a:pt x="17138" y="10413"/>
                  <a:pt x="17046" y="10423"/>
                  <a:pt x="17047" y="10405"/>
                </a:cubicBezTo>
                <a:cubicBezTo>
                  <a:pt x="17047" y="10386"/>
                  <a:pt x="17139" y="10345"/>
                  <a:pt x="17243" y="10319"/>
                </a:cubicBezTo>
                <a:cubicBezTo>
                  <a:pt x="17295" y="10305"/>
                  <a:pt x="17345" y="10296"/>
                  <a:pt x="17382" y="10293"/>
                </a:cubicBezTo>
                <a:close/>
                <a:moveTo>
                  <a:pt x="7157" y="10286"/>
                </a:moveTo>
                <a:cubicBezTo>
                  <a:pt x="7236" y="10280"/>
                  <a:pt x="7314" y="10280"/>
                  <a:pt x="7393" y="10286"/>
                </a:cubicBezTo>
                <a:cubicBezTo>
                  <a:pt x="7433" y="10289"/>
                  <a:pt x="7470" y="10293"/>
                  <a:pt x="7504" y="10298"/>
                </a:cubicBezTo>
                <a:cubicBezTo>
                  <a:pt x="7532" y="10302"/>
                  <a:pt x="7560" y="10308"/>
                  <a:pt x="7588" y="10317"/>
                </a:cubicBezTo>
                <a:cubicBezTo>
                  <a:pt x="7677" y="10347"/>
                  <a:pt x="7628" y="10389"/>
                  <a:pt x="7487" y="10403"/>
                </a:cubicBezTo>
                <a:cubicBezTo>
                  <a:pt x="7410" y="10409"/>
                  <a:pt x="7332" y="10409"/>
                  <a:pt x="7255" y="10403"/>
                </a:cubicBezTo>
                <a:cubicBezTo>
                  <a:pt x="7216" y="10400"/>
                  <a:pt x="7178" y="10396"/>
                  <a:pt x="7144" y="10391"/>
                </a:cubicBezTo>
                <a:cubicBezTo>
                  <a:pt x="7115" y="10386"/>
                  <a:pt x="7087" y="10380"/>
                  <a:pt x="7058" y="10372"/>
                </a:cubicBezTo>
                <a:cubicBezTo>
                  <a:pt x="6962" y="10339"/>
                  <a:pt x="7009" y="10298"/>
                  <a:pt x="7157" y="10286"/>
                </a:cubicBezTo>
                <a:close/>
                <a:moveTo>
                  <a:pt x="18803" y="10285"/>
                </a:moveTo>
                <a:cubicBezTo>
                  <a:pt x="18770" y="10308"/>
                  <a:pt x="18733" y="10324"/>
                  <a:pt x="18695" y="10331"/>
                </a:cubicBezTo>
                <a:cubicBezTo>
                  <a:pt x="18635" y="10348"/>
                  <a:pt x="18597" y="10353"/>
                  <a:pt x="18600" y="10343"/>
                </a:cubicBezTo>
                <a:cubicBezTo>
                  <a:pt x="18633" y="10319"/>
                  <a:pt x="18671" y="10303"/>
                  <a:pt x="18711" y="10296"/>
                </a:cubicBezTo>
                <a:cubicBezTo>
                  <a:pt x="18771" y="10279"/>
                  <a:pt x="18808" y="10275"/>
                  <a:pt x="18803" y="10285"/>
                </a:cubicBezTo>
                <a:close/>
                <a:moveTo>
                  <a:pt x="10951" y="10269"/>
                </a:moveTo>
                <a:cubicBezTo>
                  <a:pt x="11009" y="10266"/>
                  <a:pt x="11067" y="10274"/>
                  <a:pt x="11123" y="10293"/>
                </a:cubicBezTo>
                <a:cubicBezTo>
                  <a:pt x="11155" y="10308"/>
                  <a:pt x="11154" y="10326"/>
                  <a:pt x="11125" y="10345"/>
                </a:cubicBezTo>
                <a:cubicBezTo>
                  <a:pt x="11073" y="10372"/>
                  <a:pt x="11017" y="10390"/>
                  <a:pt x="10959" y="10399"/>
                </a:cubicBezTo>
                <a:cubicBezTo>
                  <a:pt x="10916" y="10407"/>
                  <a:pt x="10876" y="10414"/>
                  <a:pt x="10835" y="10418"/>
                </a:cubicBezTo>
                <a:cubicBezTo>
                  <a:pt x="10794" y="10422"/>
                  <a:pt x="10754" y="10424"/>
                  <a:pt x="10717" y="10425"/>
                </a:cubicBezTo>
                <a:cubicBezTo>
                  <a:pt x="10657" y="10429"/>
                  <a:pt x="10596" y="10421"/>
                  <a:pt x="10538" y="10404"/>
                </a:cubicBezTo>
                <a:cubicBezTo>
                  <a:pt x="10499" y="10389"/>
                  <a:pt x="10495" y="10369"/>
                  <a:pt x="10525" y="10350"/>
                </a:cubicBezTo>
                <a:cubicBezTo>
                  <a:pt x="10581" y="10321"/>
                  <a:pt x="10640" y="10303"/>
                  <a:pt x="10702" y="10294"/>
                </a:cubicBezTo>
                <a:cubicBezTo>
                  <a:pt x="10745" y="10286"/>
                  <a:pt x="10788" y="10280"/>
                  <a:pt x="10831" y="10276"/>
                </a:cubicBezTo>
                <a:cubicBezTo>
                  <a:pt x="10871" y="10272"/>
                  <a:pt x="10911" y="10270"/>
                  <a:pt x="10951" y="10269"/>
                </a:cubicBezTo>
                <a:close/>
                <a:moveTo>
                  <a:pt x="17779" y="10266"/>
                </a:moveTo>
                <a:cubicBezTo>
                  <a:pt x="17811" y="10263"/>
                  <a:pt x="17832" y="10265"/>
                  <a:pt x="17831" y="10273"/>
                </a:cubicBezTo>
                <a:cubicBezTo>
                  <a:pt x="17829" y="10290"/>
                  <a:pt x="17748" y="10326"/>
                  <a:pt x="17652" y="10352"/>
                </a:cubicBezTo>
                <a:cubicBezTo>
                  <a:pt x="17556" y="10379"/>
                  <a:pt x="17480" y="10387"/>
                  <a:pt x="17480" y="10370"/>
                </a:cubicBezTo>
                <a:cubicBezTo>
                  <a:pt x="17480" y="10353"/>
                  <a:pt x="17559" y="10319"/>
                  <a:pt x="17655" y="10292"/>
                </a:cubicBezTo>
                <a:cubicBezTo>
                  <a:pt x="17702" y="10279"/>
                  <a:pt x="17747" y="10270"/>
                  <a:pt x="17779" y="10266"/>
                </a:cubicBezTo>
                <a:close/>
                <a:moveTo>
                  <a:pt x="12021" y="10264"/>
                </a:moveTo>
                <a:cubicBezTo>
                  <a:pt x="12092" y="10263"/>
                  <a:pt x="12148" y="10270"/>
                  <a:pt x="12177" y="10287"/>
                </a:cubicBezTo>
                <a:cubicBezTo>
                  <a:pt x="12202" y="10302"/>
                  <a:pt x="12194" y="10321"/>
                  <a:pt x="12159" y="10342"/>
                </a:cubicBezTo>
                <a:cubicBezTo>
                  <a:pt x="12102" y="10369"/>
                  <a:pt x="12041" y="10389"/>
                  <a:pt x="11979" y="10400"/>
                </a:cubicBezTo>
                <a:cubicBezTo>
                  <a:pt x="11899" y="10417"/>
                  <a:pt x="11819" y="10426"/>
                  <a:pt x="11738" y="10429"/>
                </a:cubicBezTo>
                <a:cubicBezTo>
                  <a:pt x="11683" y="10433"/>
                  <a:pt x="11628" y="10426"/>
                  <a:pt x="11576" y="10408"/>
                </a:cubicBezTo>
                <a:cubicBezTo>
                  <a:pt x="11543" y="10393"/>
                  <a:pt x="11549" y="10373"/>
                  <a:pt x="11585" y="10352"/>
                </a:cubicBezTo>
                <a:cubicBezTo>
                  <a:pt x="11645" y="10323"/>
                  <a:pt x="11710" y="10302"/>
                  <a:pt x="11776" y="10291"/>
                </a:cubicBezTo>
                <a:cubicBezTo>
                  <a:pt x="11863" y="10274"/>
                  <a:pt x="11949" y="10264"/>
                  <a:pt x="12021" y="10264"/>
                </a:cubicBezTo>
                <a:close/>
                <a:moveTo>
                  <a:pt x="19105" y="10261"/>
                </a:moveTo>
                <a:cubicBezTo>
                  <a:pt x="19077" y="10280"/>
                  <a:pt x="19046" y="10293"/>
                  <a:pt x="19013" y="10299"/>
                </a:cubicBezTo>
                <a:cubicBezTo>
                  <a:pt x="18967" y="10314"/>
                  <a:pt x="18936" y="10318"/>
                  <a:pt x="18939" y="10309"/>
                </a:cubicBezTo>
                <a:cubicBezTo>
                  <a:pt x="18966" y="10290"/>
                  <a:pt x="18998" y="10277"/>
                  <a:pt x="19031" y="10270"/>
                </a:cubicBezTo>
                <a:cubicBezTo>
                  <a:pt x="19077" y="10257"/>
                  <a:pt x="19108" y="10253"/>
                  <a:pt x="19105" y="10261"/>
                </a:cubicBezTo>
                <a:close/>
                <a:moveTo>
                  <a:pt x="3856" y="10253"/>
                </a:moveTo>
                <a:cubicBezTo>
                  <a:pt x="3889" y="10257"/>
                  <a:pt x="3922" y="10261"/>
                  <a:pt x="3957" y="10268"/>
                </a:cubicBezTo>
                <a:cubicBezTo>
                  <a:pt x="3991" y="10274"/>
                  <a:pt x="4026" y="10281"/>
                  <a:pt x="4060" y="10289"/>
                </a:cubicBezTo>
                <a:cubicBezTo>
                  <a:pt x="4094" y="10297"/>
                  <a:pt x="4126" y="10305"/>
                  <a:pt x="4156" y="10315"/>
                </a:cubicBezTo>
                <a:cubicBezTo>
                  <a:pt x="4187" y="10324"/>
                  <a:pt x="4216" y="10334"/>
                  <a:pt x="4240" y="10344"/>
                </a:cubicBezTo>
                <a:cubicBezTo>
                  <a:pt x="4289" y="10363"/>
                  <a:pt x="4309" y="10377"/>
                  <a:pt x="4301" y="10387"/>
                </a:cubicBezTo>
                <a:cubicBezTo>
                  <a:pt x="4294" y="10396"/>
                  <a:pt x="4258" y="10398"/>
                  <a:pt x="4197" y="10393"/>
                </a:cubicBezTo>
                <a:cubicBezTo>
                  <a:pt x="4166" y="10391"/>
                  <a:pt x="4133" y="10386"/>
                  <a:pt x="4100" y="10381"/>
                </a:cubicBezTo>
                <a:lnTo>
                  <a:pt x="4049" y="10372"/>
                </a:lnTo>
                <a:cubicBezTo>
                  <a:pt x="4032" y="10368"/>
                  <a:pt x="4015" y="10364"/>
                  <a:pt x="3998" y="10360"/>
                </a:cubicBezTo>
                <a:cubicBezTo>
                  <a:pt x="3964" y="10352"/>
                  <a:pt x="3931" y="10343"/>
                  <a:pt x="3900" y="10333"/>
                </a:cubicBezTo>
                <a:cubicBezTo>
                  <a:pt x="3885" y="10329"/>
                  <a:pt x="3869" y="10323"/>
                  <a:pt x="3855" y="10318"/>
                </a:cubicBezTo>
                <a:cubicBezTo>
                  <a:pt x="3841" y="10313"/>
                  <a:pt x="3826" y="10306"/>
                  <a:pt x="3813" y="10301"/>
                </a:cubicBezTo>
                <a:cubicBezTo>
                  <a:pt x="3709" y="10258"/>
                  <a:pt x="3727" y="10237"/>
                  <a:pt x="3856" y="10253"/>
                </a:cubicBezTo>
                <a:close/>
                <a:moveTo>
                  <a:pt x="12967" y="10251"/>
                </a:moveTo>
                <a:cubicBezTo>
                  <a:pt x="13038" y="10248"/>
                  <a:pt x="13093" y="10254"/>
                  <a:pt x="13119" y="10268"/>
                </a:cubicBezTo>
                <a:cubicBezTo>
                  <a:pt x="13145" y="10283"/>
                  <a:pt x="13136" y="10303"/>
                  <a:pt x="13099" y="10325"/>
                </a:cubicBezTo>
                <a:cubicBezTo>
                  <a:pt x="13039" y="10355"/>
                  <a:pt x="12975" y="10376"/>
                  <a:pt x="12910" y="10389"/>
                </a:cubicBezTo>
                <a:cubicBezTo>
                  <a:pt x="12832" y="10407"/>
                  <a:pt x="12754" y="10418"/>
                  <a:pt x="12674" y="10422"/>
                </a:cubicBezTo>
                <a:cubicBezTo>
                  <a:pt x="12622" y="10428"/>
                  <a:pt x="12569" y="10422"/>
                  <a:pt x="12519" y="10406"/>
                </a:cubicBezTo>
                <a:cubicBezTo>
                  <a:pt x="12458" y="10376"/>
                  <a:pt x="12547" y="10323"/>
                  <a:pt x="12726" y="10283"/>
                </a:cubicBezTo>
                <a:cubicBezTo>
                  <a:pt x="12812" y="10264"/>
                  <a:pt x="12897" y="10253"/>
                  <a:pt x="12967" y="10251"/>
                </a:cubicBezTo>
                <a:close/>
                <a:moveTo>
                  <a:pt x="19374" y="10245"/>
                </a:moveTo>
                <a:cubicBezTo>
                  <a:pt x="19352" y="10258"/>
                  <a:pt x="19327" y="10268"/>
                  <a:pt x="19302" y="10274"/>
                </a:cubicBezTo>
                <a:cubicBezTo>
                  <a:pt x="19266" y="10284"/>
                  <a:pt x="19242" y="10288"/>
                  <a:pt x="19245" y="10281"/>
                </a:cubicBezTo>
                <a:cubicBezTo>
                  <a:pt x="19268" y="10267"/>
                  <a:pt x="19294" y="10257"/>
                  <a:pt x="19321" y="10251"/>
                </a:cubicBezTo>
                <a:cubicBezTo>
                  <a:pt x="19356" y="10241"/>
                  <a:pt x="19381" y="10238"/>
                  <a:pt x="19374" y="10245"/>
                </a:cubicBezTo>
                <a:close/>
                <a:moveTo>
                  <a:pt x="18171" y="10242"/>
                </a:moveTo>
                <a:cubicBezTo>
                  <a:pt x="18197" y="10239"/>
                  <a:pt x="18211" y="10242"/>
                  <a:pt x="18207" y="10250"/>
                </a:cubicBezTo>
                <a:cubicBezTo>
                  <a:pt x="18200" y="10266"/>
                  <a:pt x="18130" y="10296"/>
                  <a:pt x="18047" y="10319"/>
                </a:cubicBezTo>
                <a:cubicBezTo>
                  <a:pt x="17964" y="10342"/>
                  <a:pt x="17896" y="10350"/>
                  <a:pt x="17899" y="10335"/>
                </a:cubicBezTo>
                <a:cubicBezTo>
                  <a:pt x="17903" y="10319"/>
                  <a:pt x="17976" y="10288"/>
                  <a:pt x="18064" y="10264"/>
                </a:cubicBezTo>
                <a:cubicBezTo>
                  <a:pt x="18107" y="10252"/>
                  <a:pt x="18145" y="10244"/>
                  <a:pt x="18171" y="10242"/>
                </a:cubicBezTo>
                <a:close/>
                <a:moveTo>
                  <a:pt x="9765" y="10242"/>
                </a:moveTo>
                <a:cubicBezTo>
                  <a:pt x="9842" y="10243"/>
                  <a:pt x="9907" y="10252"/>
                  <a:pt x="9947" y="10268"/>
                </a:cubicBezTo>
                <a:cubicBezTo>
                  <a:pt x="10027" y="10301"/>
                  <a:pt x="9965" y="10340"/>
                  <a:pt x="9809" y="10368"/>
                </a:cubicBezTo>
                <a:cubicBezTo>
                  <a:pt x="9647" y="10395"/>
                  <a:pt x="9468" y="10395"/>
                  <a:pt x="9379" y="10363"/>
                </a:cubicBezTo>
                <a:cubicBezTo>
                  <a:pt x="9337" y="10348"/>
                  <a:pt x="9326" y="10329"/>
                  <a:pt x="9351" y="10310"/>
                </a:cubicBezTo>
                <a:cubicBezTo>
                  <a:pt x="9369" y="10298"/>
                  <a:pt x="9389" y="10289"/>
                  <a:pt x="9411" y="10284"/>
                </a:cubicBezTo>
                <a:cubicBezTo>
                  <a:pt x="9446" y="10274"/>
                  <a:pt x="9481" y="10266"/>
                  <a:pt x="9517" y="10260"/>
                </a:cubicBezTo>
                <a:cubicBezTo>
                  <a:pt x="9602" y="10246"/>
                  <a:pt x="9689" y="10240"/>
                  <a:pt x="9765" y="10242"/>
                </a:cubicBezTo>
                <a:close/>
                <a:moveTo>
                  <a:pt x="14970" y="10235"/>
                </a:moveTo>
                <a:cubicBezTo>
                  <a:pt x="14846" y="10255"/>
                  <a:pt x="14768" y="10255"/>
                  <a:pt x="14717" y="10238"/>
                </a:cubicBezTo>
                <a:cubicBezTo>
                  <a:pt x="14688" y="10275"/>
                  <a:pt x="14609" y="10309"/>
                  <a:pt x="14495" y="10344"/>
                </a:cubicBezTo>
                <a:cubicBezTo>
                  <a:pt x="14589" y="10322"/>
                  <a:pt x="14687" y="10317"/>
                  <a:pt x="14783" y="10328"/>
                </a:cubicBezTo>
                <a:cubicBezTo>
                  <a:pt x="14834" y="10288"/>
                  <a:pt x="14834" y="10288"/>
                  <a:pt x="14970" y="10235"/>
                </a:cubicBezTo>
                <a:close/>
                <a:moveTo>
                  <a:pt x="13799" y="10230"/>
                </a:moveTo>
                <a:cubicBezTo>
                  <a:pt x="13868" y="10227"/>
                  <a:pt x="13921" y="10233"/>
                  <a:pt x="13941" y="10248"/>
                </a:cubicBezTo>
                <a:cubicBezTo>
                  <a:pt x="13981" y="10278"/>
                  <a:pt x="13878" y="10334"/>
                  <a:pt x="13705" y="10377"/>
                </a:cubicBezTo>
                <a:cubicBezTo>
                  <a:pt x="13540" y="10415"/>
                  <a:pt x="13373" y="10423"/>
                  <a:pt x="13328" y="10394"/>
                </a:cubicBezTo>
                <a:cubicBezTo>
                  <a:pt x="13283" y="10365"/>
                  <a:pt x="13383" y="10306"/>
                  <a:pt x="13558" y="10266"/>
                </a:cubicBezTo>
                <a:cubicBezTo>
                  <a:pt x="13643" y="10245"/>
                  <a:pt x="13729" y="10233"/>
                  <a:pt x="13799" y="10230"/>
                </a:cubicBezTo>
                <a:close/>
                <a:moveTo>
                  <a:pt x="19641" y="10221"/>
                </a:moveTo>
                <a:cubicBezTo>
                  <a:pt x="19626" y="10231"/>
                  <a:pt x="19609" y="10238"/>
                  <a:pt x="19592" y="10242"/>
                </a:cubicBezTo>
                <a:cubicBezTo>
                  <a:pt x="19570" y="10249"/>
                  <a:pt x="19549" y="10252"/>
                  <a:pt x="19549" y="10249"/>
                </a:cubicBezTo>
                <a:cubicBezTo>
                  <a:pt x="19563" y="10239"/>
                  <a:pt x="19579" y="10232"/>
                  <a:pt x="19596" y="10228"/>
                </a:cubicBezTo>
                <a:cubicBezTo>
                  <a:pt x="19620" y="10221"/>
                  <a:pt x="19643" y="10217"/>
                  <a:pt x="19641" y="10221"/>
                </a:cubicBezTo>
                <a:close/>
                <a:moveTo>
                  <a:pt x="15559" y="10221"/>
                </a:moveTo>
                <a:lnTo>
                  <a:pt x="15387" y="10228"/>
                </a:lnTo>
                <a:cubicBezTo>
                  <a:pt x="15330" y="10263"/>
                  <a:pt x="15269" y="10289"/>
                  <a:pt x="15205" y="10307"/>
                </a:cubicBezTo>
                <a:lnTo>
                  <a:pt x="15405" y="10295"/>
                </a:lnTo>
                <a:lnTo>
                  <a:pt x="15559" y="10221"/>
                </a:lnTo>
                <a:close/>
                <a:moveTo>
                  <a:pt x="18529" y="10219"/>
                </a:moveTo>
                <a:cubicBezTo>
                  <a:pt x="18551" y="10217"/>
                  <a:pt x="18563" y="10219"/>
                  <a:pt x="18559" y="10225"/>
                </a:cubicBezTo>
                <a:cubicBezTo>
                  <a:pt x="18553" y="10238"/>
                  <a:pt x="18489" y="10268"/>
                  <a:pt x="18414" y="10287"/>
                </a:cubicBezTo>
                <a:cubicBezTo>
                  <a:pt x="18339" y="10307"/>
                  <a:pt x="18288" y="10313"/>
                  <a:pt x="18291" y="10301"/>
                </a:cubicBezTo>
                <a:cubicBezTo>
                  <a:pt x="18295" y="10288"/>
                  <a:pt x="18360" y="10258"/>
                  <a:pt x="18437" y="10238"/>
                </a:cubicBezTo>
                <a:cubicBezTo>
                  <a:pt x="18475" y="10228"/>
                  <a:pt x="18507" y="10222"/>
                  <a:pt x="18529" y="10219"/>
                </a:cubicBezTo>
                <a:close/>
                <a:moveTo>
                  <a:pt x="16950" y="10218"/>
                </a:moveTo>
                <a:cubicBezTo>
                  <a:pt x="16993" y="10215"/>
                  <a:pt x="17019" y="10219"/>
                  <a:pt x="17022" y="10229"/>
                </a:cubicBezTo>
                <a:cubicBezTo>
                  <a:pt x="17027" y="10251"/>
                  <a:pt x="16930" y="10298"/>
                  <a:pt x="16799" y="10333"/>
                </a:cubicBezTo>
                <a:cubicBezTo>
                  <a:pt x="16668" y="10369"/>
                  <a:pt x="16567" y="10377"/>
                  <a:pt x="16557" y="10356"/>
                </a:cubicBezTo>
                <a:cubicBezTo>
                  <a:pt x="16547" y="10333"/>
                  <a:pt x="16646" y="10287"/>
                  <a:pt x="16781" y="10251"/>
                </a:cubicBezTo>
                <a:cubicBezTo>
                  <a:pt x="16849" y="10233"/>
                  <a:pt x="16908" y="10222"/>
                  <a:pt x="16950" y="10218"/>
                </a:cubicBezTo>
                <a:close/>
                <a:moveTo>
                  <a:pt x="18876" y="10203"/>
                </a:moveTo>
                <a:cubicBezTo>
                  <a:pt x="18839" y="10230"/>
                  <a:pt x="18796" y="10249"/>
                  <a:pt x="18751" y="10257"/>
                </a:cubicBezTo>
                <a:cubicBezTo>
                  <a:pt x="18687" y="10275"/>
                  <a:pt x="18641" y="10281"/>
                  <a:pt x="18645" y="10270"/>
                </a:cubicBezTo>
                <a:cubicBezTo>
                  <a:pt x="18648" y="10259"/>
                  <a:pt x="18703" y="10235"/>
                  <a:pt x="18770" y="10216"/>
                </a:cubicBezTo>
                <a:cubicBezTo>
                  <a:pt x="18837" y="10197"/>
                  <a:pt x="18880" y="10192"/>
                  <a:pt x="18876" y="10203"/>
                </a:cubicBezTo>
                <a:close/>
                <a:moveTo>
                  <a:pt x="17414" y="10191"/>
                </a:moveTo>
                <a:cubicBezTo>
                  <a:pt x="17452" y="10188"/>
                  <a:pt x="17474" y="10192"/>
                  <a:pt x="17476" y="10203"/>
                </a:cubicBezTo>
                <a:cubicBezTo>
                  <a:pt x="17478" y="10226"/>
                  <a:pt x="17389" y="10266"/>
                  <a:pt x="17269" y="10299"/>
                </a:cubicBezTo>
                <a:cubicBezTo>
                  <a:pt x="17150" y="10331"/>
                  <a:pt x="17060" y="10342"/>
                  <a:pt x="17054" y="10320"/>
                </a:cubicBezTo>
                <a:cubicBezTo>
                  <a:pt x="17049" y="10298"/>
                  <a:pt x="17137" y="10259"/>
                  <a:pt x="17261" y="10223"/>
                </a:cubicBezTo>
                <a:cubicBezTo>
                  <a:pt x="17323" y="10206"/>
                  <a:pt x="17376" y="10195"/>
                  <a:pt x="17414" y="10191"/>
                </a:cubicBezTo>
                <a:close/>
                <a:moveTo>
                  <a:pt x="1708" y="10190"/>
                </a:moveTo>
                <a:cubicBezTo>
                  <a:pt x="1738" y="10196"/>
                  <a:pt x="1767" y="10207"/>
                  <a:pt x="1794" y="10221"/>
                </a:cubicBezTo>
                <a:cubicBezTo>
                  <a:pt x="1841" y="10241"/>
                  <a:pt x="1893" y="10264"/>
                  <a:pt x="1943" y="10289"/>
                </a:cubicBezTo>
                <a:lnTo>
                  <a:pt x="1979" y="10306"/>
                </a:lnTo>
                <a:lnTo>
                  <a:pt x="2012" y="10324"/>
                </a:lnTo>
                <a:cubicBezTo>
                  <a:pt x="2034" y="10335"/>
                  <a:pt x="2055" y="10346"/>
                  <a:pt x="2073" y="10357"/>
                </a:cubicBezTo>
                <a:cubicBezTo>
                  <a:pt x="2108" y="10377"/>
                  <a:pt x="2121" y="10388"/>
                  <a:pt x="2116" y="10390"/>
                </a:cubicBezTo>
                <a:cubicBezTo>
                  <a:pt x="2087" y="10387"/>
                  <a:pt x="2059" y="10378"/>
                  <a:pt x="2032" y="10366"/>
                </a:cubicBezTo>
                <a:cubicBezTo>
                  <a:pt x="2009" y="10357"/>
                  <a:pt x="1985" y="10348"/>
                  <a:pt x="1960" y="10337"/>
                </a:cubicBezTo>
                <a:lnTo>
                  <a:pt x="1951" y="10333"/>
                </a:lnTo>
                <a:lnTo>
                  <a:pt x="1942" y="10329"/>
                </a:lnTo>
                <a:lnTo>
                  <a:pt x="1923" y="10320"/>
                </a:lnTo>
                <a:cubicBezTo>
                  <a:pt x="1910" y="10315"/>
                  <a:pt x="1898" y="10309"/>
                  <a:pt x="1885" y="10302"/>
                </a:cubicBezTo>
                <a:cubicBezTo>
                  <a:pt x="1861" y="10290"/>
                  <a:pt x="1837" y="10278"/>
                  <a:pt x="1814" y="10265"/>
                </a:cubicBezTo>
                <a:lnTo>
                  <a:pt x="1782" y="10247"/>
                </a:lnTo>
                <a:lnTo>
                  <a:pt x="1751" y="10228"/>
                </a:lnTo>
                <a:cubicBezTo>
                  <a:pt x="1713" y="10204"/>
                  <a:pt x="1700" y="10191"/>
                  <a:pt x="1708" y="10190"/>
                </a:cubicBezTo>
                <a:close/>
                <a:moveTo>
                  <a:pt x="16188" y="10184"/>
                </a:moveTo>
                <a:cubicBezTo>
                  <a:pt x="16123" y="10198"/>
                  <a:pt x="16057" y="10201"/>
                  <a:pt x="15991" y="10191"/>
                </a:cubicBezTo>
                <a:cubicBezTo>
                  <a:pt x="15924" y="10235"/>
                  <a:pt x="15851" y="10267"/>
                  <a:pt x="15773" y="10288"/>
                </a:cubicBezTo>
                <a:cubicBezTo>
                  <a:pt x="15851" y="10269"/>
                  <a:pt x="15932" y="10263"/>
                  <a:pt x="16012" y="10269"/>
                </a:cubicBezTo>
                <a:lnTo>
                  <a:pt x="16012" y="10271"/>
                </a:lnTo>
                <a:cubicBezTo>
                  <a:pt x="16065" y="10232"/>
                  <a:pt x="16124" y="10203"/>
                  <a:pt x="16188" y="10184"/>
                </a:cubicBezTo>
                <a:close/>
                <a:moveTo>
                  <a:pt x="19185" y="10183"/>
                </a:moveTo>
                <a:cubicBezTo>
                  <a:pt x="19151" y="10204"/>
                  <a:pt x="19114" y="10220"/>
                  <a:pt x="19075" y="10228"/>
                </a:cubicBezTo>
                <a:cubicBezTo>
                  <a:pt x="19023" y="10243"/>
                  <a:pt x="18985" y="10247"/>
                  <a:pt x="18989" y="10238"/>
                </a:cubicBezTo>
                <a:cubicBezTo>
                  <a:pt x="19023" y="10216"/>
                  <a:pt x="19060" y="10200"/>
                  <a:pt x="19099" y="10192"/>
                </a:cubicBezTo>
                <a:cubicBezTo>
                  <a:pt x="19151" y="10177"/>
                  <a:pt x="19190" y="10173"/>
                  <a:pt x="19185" y="10183"/>
                </a:cubicBezTo>
                <a:close/>
                <a:moveTo>
                  <a:pt x="8252" y="10179"/>
                </a:moveTo>
                <a:cubicBezTo>
                  <a:pt x="8294" y="10177"/>
                  <a:pt x="8336" y="10179"/>
                  <a:pt x="8376" y="10179"/>
                </a:cubicBezTo>
                <a:cubicBezTo>
                  <a:pt x="8396" y="10179"/>
                  <a:pt x="8415" y="10179"/>
                  <a:pt x="8433" y="10184"/>
                </a:cubicBezTo>
                <a:cubicBezTo>
                  <a:pt x="8452" y="10188"/>
                  <a:pt x="8469" y="10187"/>
                  <a:pt x="8486" y="10190"/>
                </a:cubicBezTo>
                <a:cubicBezTo>
                  <a:pt x="8515" y="10194"/>
                  <a:pt x="8544" y="10201"/>
                  <a:pt x="8572" y="10211"/>
                </a:cubicBezTo>
                <a:cubicBezTo>
                  <a:pt x="8658" y="10243"/>
                  <a:pt x="8610" y="10282"/>
                  <a:pt x="8457" y="10304"/>
                </a:cubicBezTo>
                <a:cubicBezTo>
                  <a:pt x="8419" y="10309"/>
                  <a:pt x="8379" y="10312"/>
                  <a:pt x="8339" y="10314"/>
                </a:cubicBezTo>
                <a:cubicBezTo>
                  <a:pt x="8299" y="10316"/>
                  <a:pt x="8260" y="10314"/>
                  <a:pt x="8222" y="10314"/>
                </a:cubicBezTo>
                <a:cubicBezTo>
                  <a:pt x="8156" y="10313"/>
                  <a:pt x="8091" y="10303"/>
                  <a:pt x="8028" y="10284"/>
                </a:cubicBezTo>
                <a:cubicBezTo>
                  <a:pt x="7979" y="10268"/>
                  <a:pt x="7965" y="10249"/>
                  <a:pt x="7982" y="10233"/>
                </a:cubicBezTo>
                <a:cubicBezTo>
                  <a:pt x="8026" y="10207"/>
                  <a:pt x="8075" y="10192"/>
                  <a:pt x="8126" y="10190"/>
                </a:cubicBezTo>
                <a:cubicBezTo>
                  <a:pt x="8167" y="10184"/>
                  <a:pt x="8210" y="10181"/>
                  <a:pt x="8252" y="10179"/>
                </a:cubicBezTo>
                <a:close/>
                <a:moveTo>
                  <a:pt x="17846" y="10168"/>
                </a:moveTo>
                <a:cubicBezTo>
                  <a:pt x="17881" y="10165"/>
                  <a:pt x="17901" y="10168"/>
                  <a:pt x="17897" y="10178"/>
                </a:cubicBezTo>
                <a:cubicBezTo>
                  <a:pt x="17890" y="10199"/>
                  <a:pt x="17800" y="10237"/>
                  <a:pt x="17702" y="10264"/>
                </a:cubicBezTo>
                <a:cubicBezTo>
                  <a:pt x="17604" y="10291"/>
                  <a:pt x="17511" y="10301"/>
                  <a:pt x="17513" y="10283"/>
                </a:cubicBezTo>
                <a:cubicBezTo>
                  <a:pt x="17515" y="10266"/>
                  <a:pt x="17609" y="10223"/>
                  <a:pt x="17713" y="10194"/>
                </a:cubicBezTo>
                <a:cubicBezTo>
                  <a:pt x="17764" y="10180"/>
                  <a:pt x="17812" y="10171"/>
                  <a:pt x="17846" y="10168"/>
                </a:cubicBezTo>
                <a:close/>
                <a:moveTo>
                  <a:pt x="19474" y="10161"/>
                </a:moveTo>
                <a:cubicBezTo>
                  <a:pt x="19448" y="10179"/>
                  <a:pt x="19419" y="10191"/>
                  <a:pt x="19388" y="10198"/>
                </a:cubicBezTo>
                <a:cubicBezTo>
                  <a:pt x="19345" y="10211"/>
                  <a:pt x="19311" y="10215"/>
                  <a:pt x="19316" y="10208"/>
                </a:cubicBezTo>
                <a:cubicBezTo>
                  <a:pt x="19342" y="10191"/>
                  <a:pt x="19371" y="10178"/>
                  <a:pt x="19401" y="10171"/>
                </a:cubicBezTo>
                <a:cubicBezTo>
                  <a:pt x="19441" y="10159"/>
                  <a:pt x="19475" y="10155"/>
                  <a:pt x="19474" y="10161"/>
                </a:cubicBezTo>
                <a:close/>
                <a:moveTo>
                  <a:pt x="16761" y="10152"/>
                </a:moveTo>
                <a:cubicBezTo>
                  <a:pt x="16647" y="10175"/>
                  <a:pt x="16588" y="10176"/>
                  <a:pt x="16552" y="10165"/>
                </a:cubicBezTo>
                <a:cubicBezTo>
                  <a:pt x="16486" y="10207"/>
                  <a:pt x="16413" y="10239"/>
                  <a:pt x="16337" y="10258"/>
                </a:cubicBezTo>
                <a:cubicBezTo>
                  <a:pt x="16465" y="10233"/>
                  <a:pt x="16528" y="10232"/>
                  <a:pt x="16558" y="10249"/>
                </a:cubicBezTo>
                <a:cubicBezTo>
                  <a:pt x="16604" y="10212"/>
                  <a:pt x="16625" y="10202"/>
                  <a:pt x="16761" y="10152"/>
                </a:cubicBezTo>
                <a:close/>
                <a:moveTo>
                  <a:pt x="18226" y="10151"/>
                </a:moveTo>
                <a:cubicBezTo>
                  <a:pt x="18256" y="10148"/>
                  <a:pt x="18274" y="10150"/>
                  <a:pt x="18269" y="10159"/>
                </a:cubicBezTo>
                <a:cubicBezTo>
                  <a:pt x="18260" y="10176"/>
                  <a:pt x="18183" y="10211"/>
                  <a:pt x="18095" y="10236"/>
                </a:cubicBezTo>
                <a:cubicBezTo>
                  <a:pt x="18006" y="10261"/>
                  <a:pt x="17926" y="10270"/>
                  <a:pt x="17927" y="10254"/>
                </a:cubicBezTo>
                <a:cubicBezTo>
                  <a:pt x="17929" y="10238"/>
                  <a:pt x="18013" y="10201"/>
                  <a:pt x="18107" y="10175"/>
                </a:cubicBezTo>
                <a:cubicBezTo>
                  <a:pt x="18153" y="10162"/>
                  <a:pt x="18196" y="10154"/>
                  <a:pt x="18226" y="10151"/>
                </a:cubicBezTo>
                <a:close/>
                <a:moveTo>
                  <a:pt x="19741" y="10142"/>
                </a:moveTo>
                <a:cubicBezTo>
                  <a:pt x="19722" y="10154"/>
                  <a:pt x="19702" y="10162"/>
                  <a:pt x="19681" y="10167"/>
                </a:cubicBezTo>
                <a:cubicBezTo>
                  <a:pt x="19647" y="10177"/>
                  <a:pt x="19626" y="10180"/>
                  <a:pt x="19629" y="10175"/>
                </a:cubicBezTo>
                <a:cubicBezTo>
                  <a:pt x="19648" y="10162"/>
                  <a:pt x="19669" y="10153"/>
                  <a:pt x="19692" y="10148"/>
                </a:cubicBezTo>
                <a:cubicBezTo>
                  <a:pt x="19727" y="10138"/>
                  <a:pt x="19746" y="10135"/>
                  <a:pt x="19741" y="10142"/>
                </a:cubicBezTo>
                <a:close/>
                <a:moveTo>
                  <a:pt x="19983" y="10128"/>
                </a:moveTo>
                <a:cubicBezTo>
                  <a:pt x="19969" y="10136"/>
                  <a:pt x="19953" y="10143"/>
                  <a:pt x="19936" y="10147"/>
                </a:cubicBezTo>
                <a:cubicBezTo>
                  <a:pt x="19918" y="10152"/>
                  <a:pt x="19905" y="10153"/>
                  <a:pt x="19908" y="10149"/>
                </a:cubicBezTo>
                <a:cubicBezTo>
                  <a:pt x="19922" y="10141"/>
                  <a:pt x="19936" y="10136"/>
                  <a:pt x="19951" y="10132"/>
                </a:cubicBezTo>
                <a:cubicBezTo>
                  <a:pt x="19971" y="10126"/>
                  <a:pt x="19985" y="10124"/>
                  <a:pt x="19983" y="10128"/>
                </a:cubicBezTo>
                <a:close/>
                <a:moveTo>
                  <a:pt x="18596" y="10127"/>
                </a:moveTo>
                <a:cubicBezTo>
                  <a:pt x="18622" y="10125"/>
                  <a:pt x="18636" y="10127"/>
                  <a:pt x="18631" y="10135"/>
                </a:cubicBezTo>
                <a:cubicBezTo>
                  <a:pt x="18621" y="10151"/>
                  <a:pt x="18549" y="10182"/>
                  <a:pt x="18472" y="10204"/>
                </a:cubicBezTo>
                <a:cubicBezTo>
                  <a:pt x="18396" y="10226"/>
                  <a:pt x="18325" y="10233"/>
                  <a:pt x="18331" y="10219"/>
                </a:cubicBezTo>
                <a:cubicBezTo>
                  <a:pt x="18336" y="10204"/>
                  <a:pt x="18414" y="10170"/>
                  <a:pt x="18494" y="10148"/>
                </a:cubicBezTo>
                <a:cubicBezTo>
                  <a:pt x="18534" y="10137"/>
                  <a:pt x="18571" y="10129"/>
                  <a:pt x="18596" y="10127"/>
                </a:cubicBezTo>
                <a:close/>
                <a:moveTo>
                  <a:pt x="18968" y="10113"/>
                </a:moveTo>
                <a:cubicBezTo>
                  <a:pt x="18965" y="10125"/>
                  <a:pt x="18898" y="10153"/>
                  <a:pt x="18830" y="10174"/>
                </a:cubicBezTo>
                <a:cubicBezTo>
                  <a:pt x="18760" y="10194"/>
                  <a:pt x="18701" y="10201"/>
                  <a:pt x="18708" y="10188"/>
                </a:cubicBezTo>
                <a:cubicBezTo>
                  <a:pt x="18714" y="10175"/>
                  <a:pt x="18780" y="10145"/>
                  <a:pt x="18850" y="10126"/>
                </a:cubicBezTo>
                <a:cubicBezTo>
                  <a:pt x="18921" y="10108"/>
                  <a:pt x="18972" y="10101"/>
                  <a:pt x="18968" y="10113"/>
                </a:cubicBezTo>
                <a:close/>
                <a:moveTo>
                  <a:pt x="11760" y="10112"/>
                </a:moveTo>
                <a:cubicBezTo>
                  <a:pt x="11839" y="10110"/>
                  <a:pt x="11904" y="10118"/>
                  <a:pt x="11938" y="10134"/>
                </a:cubicBezTo>
                <a:cubicBezTo>
                  <a:pt x="11971" y="10150"/>
                  <a:pt x="11966" y="10171"/>
                  <a:pt x="11933" y="10193"/>
                </a:cubicBezTo>
                <a:cubicBezTo>
                  <a:pt x="11876" y="10223"/>
                  <a:pt x="11816" y="10244"/>
                  <a:pt x="11753" y="10255"/>
                </a:cubicBezTo>
                <a:cubicBezTo>
                  <a:pt x="11710" y="10264"/>
                  <a:pt x="11667" y="10271"/>
                  <a:pt x="11624" y="10276"/>
                </a:cubicBezTo>
                <a:cubicBezTo>
                  <a:pt x="11581" y="10281"/>
                  <a:pt x="11540" y="10283"/>
                  <a:pt x="11502" y="10284"/>
                </a:cubicBezTo>
                <a:cubicBezTo>
                  <a:pt x="11442" y="10288"/>
                  <a:pt x="11383" y="10281"/>
                  <a:pt x="11326" y="10262"/>
                </a:cubicBezTo>
                <a:cubicBezTo>
                  <a:pt x="11292" y="10247"/>
                  <a:pt x="11295" y="10226"/>
                  <a:pt x="11326" y="10204"/>
                </a:cubicBezTo>
                <a:cubicBezTo>
                  <a:pt x="11381" y="10173"/>
                  <a:pt x="11441" y="10153"/>
                  <a:pt x="11502" y="10142"/>
                </a:cubicBezTo>
                <a:cubicBezTo>
                  <a:pt x="11590" y="10124"/>
                  <a:pt x="11682" y="10114"/>
                  <a:pt x="11760" y="10112"/>
                </a:cubicBezTo>
                <a:close/>
                <a:moveTo>
                  <a:pt x="2082" y="10107"/>
                </a:moveTo>
                <a:cubicBezTo>
                  <a:pt x="2085" y="10101"/>
                  <a:pt x="2111" y="10107"/>
                  <a:pt x="2158" y="10123"/>
                </a:cubicBezTo>
                <a:lnTo>
                  <a:pt x="2201" y="10138"/>
                </a:lnTo>
                <a:lnTo>
                  <a:pt x="2247" y="10156"/>
                </a:lnTo>
                <a:cubicBezTo>
                  <a:pt x="2278" y="10168"/>
                  <a:pt x="2311" y="10182"/>
                  <a:pt x="2345" y="10196"/>
                </a:cubicBezTo>
                <a:lnTo>
                  <a:pt x="2393" y="10217"/>
                </a:lnTo>
                <a:lnTo>
                  <a:pt x="2439" y="10237"/>
                </a:lnTo>
                <a:cubicBezTo>
                  <a:pt x="2468" y="10251"/>
                  <a:pt x="2495" y="10263"/>
                  <a:pt x="2516" y="10275"/>
                </a:cubicBezTo>
                <a:lnTo>
                  <a:pt x="2529" y="10283"/>
                </a:lnTo>
                <a:lnTo>
                  <a:pt x="2541" y="10289"/>
                </a:lnTo>
                <a:cubicBezTo>
                  <a:pt x="2547" y="10293"/>
                  <a:pt x="2553" y="10297"/>
                  <a:pt x="2557" y="10300"/>
                </a:cubicBezTo>
                <a:cubicBezTo>
                  <a:pt x="2562" y="10304"/>
                  <a:pt x="2569" y="10312"/>
                  <a:pt x="2567" y="10314"/>
                </a:cubicBezTo>
                <a:cubicBezTo>
                  <a:pt x="2565" y="10317"/>
                  <a:pt x="2558" y="10318"/>
                  <a:pt x="2546" y="10314"/>
                </a:cubicBezTo>
                <a:cubicBezTo>
                  <a:pt x="2539" y="10313"/>
                  <a:pt x="2531" y="10312"/>
                  <a:pt x="2524" y="10311"/>
                </a:cubicBezTo>
                <a:lnTo>
                  <a:pt x="2495" y="10304"/>
                </a:lnTo>
                <a:cubicBezTo>
                  <a:pt x="2470" y="10297"/>
                  <a:pt x="2442" y="10287"/>
                  <a:pt x="2409" y="10276"/>
                </a:cubicBezTo>
                <a:cubicBezTo>
                  <a:pt x="2394" y="10271"/>
                  <a:pt x="2378" y="10265"/>
                  <a:pt x="2362" y="10259"/>
                </a:cubicBezTo>
                <a:cubicBezTo>
                  <a:pt x="2346" y="10252"/>
                  <a:pt x="2329" y="10245"/>
                  <a:pt x="2313" y="10238"/>
                </a:cubicBezTo>
                <a:cubicBezTo>
                  <a:pt x="2280" y="10224"/>
                  <a:pt x="2247" y="10209"/>
                  <a:pt x="2217" y="10196"/>
                </a:cubicBezTo>
                <a:lnTo>
                  <a:pt x="2195" y="10185"/>
                </a:lnTo>
                <a:lnTo>
                  <a:pt x="2174" y="10174"/>
                </a:lnTo>
                <a:cubicBezTo>
                  <a:pt x="2161" y="10166"/>
                  <a:pt x="2148" y="10159"/>
                  <a:pt x="2137" y="10153"/>
                </a:cubicBezTo>
                <a:cubicBezTo>
                  <a:pt x="2094" y="10128"/>
                  <a:pt x="2078" y="10112"/>
                  <a:pt x="2082" y="10107"/>
                </a:cubicBezTo>
                <a:close/>
                <a:moveTo>
                  <a:pt x="12793" y="10106"/>
                </a:moveTo>
                <a:cubicBezTo>
                  <a:pt x="12868" y="10105"/>
                  <a:pt x="12927" y="10112"/>
                  <a:pt x="12950" y="10129"/>
                </a:cubicBezTo>
                <a:cubicBezTo>
                  <a:pt x="12996" y="10164"/>
                  <a:pt x="12890" y="10221"/>
                  <a:pt x="12722" y="10258"/>
                </a:cubicBezTo>
                <a:cubicBezTo>
                  <a:pt x="12643" y="10275"/>
                  <a:pt x="12562" y="10285"/>
                  <a:pt x="12481" y="10287"/>
                </a:cubicBezTo>
                <a:cubicBezTo>
                  <a:pt x="12428" y="10292"/>
                  <a:pt x="12375" y="10284"/>
                  <a:pt x="12325" y="10266"/>
                </a:cubicBezTo>
                <a:cubicBezTo>
                  <a:pt x="12296" y="10251"/>
                  <a:pt x="12306" y="10228"/>
                  <a:pt x="12346" y="10205"/>
                </a:cubicBezTo>
                <a:cubicBezTo>
                  <a:pt x="12407" y="10173"/>
                  <a:pt x="12472" y="10151"/>
                  <a:pt x="12540" y="10138"/>
                </a:cubicBezTo>
                <a:cubicBezTo>
                  <a:pt x="12627" y="10119"/>
                  <a:pt x="12718" y="10108"/>
                  <a:pt x="12793" y="10106"/>
                </a:cubicBezTo>
                <a:close/>
                <a:moveTo>
                  <a:pt x="15512" y="10104"/>
                </a:moveTo>
                <a:lnTo>
                  <a:pt x="15348" y="10109"/>
                </a:lnTo>
                <a:lnTo>
                  <a:pt x="15179" y="10186"/>
                </a:lnTo>
                <a:lnTo>
                  <a:pt x="15375" y="10173"/>
                </a:lnTo>
                <a:lnTo>
                  <a:pt x="15512" y="10104"/>
                </a:lnTo>
                <a:close/>
                <a:moveTo>
                  <a:pt x="19283" y="10094"/>
                </a:moveTo>
                <a:cubicBezTo>
                  <a:pt x="19244" y="10119"/>
                  <a:pt x="19200" y="10137"/>
                  <a:pt x="19154" y="10148"/>
                </a:cubicBezTo>
                <a:cubicBezTo>
                  <a:pt x="19099" y="10163"/>
                  <a:pt x="19054" y="10168"/>
                  <a:pt x="19060" y="10158"/>
                </a:cubicBezTo>
                <a:cubicBezTo>
                  <a:pt x="19100" y="10132"/>
                  <a:pt x="19143" y="10114"/>
                  <a:pt x="19189" y="10104"/>
                </a:cubicBezTo>
                <a:cubicBezTo>
                  <a:pt x="19246" y="10088"/>
                  <a:pt x="19291" y="10083"/>
                  <a:pt x="19283" y="10094"/>
                </a:cubicBezTo>
                <a:close/>
                <a:moveTo>
                  <a:pt x="10642" y="10092"/>
                </a:moveTo>
                <a:cubicBezTo>
                  <a:pt x="10720" y="10092"/>
                  <a:pt x="10785" y="10100"/>
                  <a:pt x="10824" y="10115"/>
                </a:cubicBezTo>
                <a:cubicBezTo>
                  <a:pt x="10902" y="10146"/>
                  <a:pt x="10836" y="10198"/>
                  <a:pt x="10673" y="10230"/>
                </a:cubicBezTo>
                <a:cubicBezTo>
                  <a:pt x="10590" y="10246"/>
                  <a:pt x="10506" y="10255"/>
                  <a:pt x="10422" y="10255"/>
                </a:cubicBezTo>
                <a:cubicBezTo>
                  <a:pt x="10358" y="10258"/>
                  <a:pt x="10294" y="10250"/>
                  <a:pt x="10233" y="10232"/>
                </a:cubicBezTo>
                <a:cubicBezTo>
                  <a:pt x="10149" y="10199"/>
                  <a:pt x="10219" y="10146"/>
                  <a:pt x="10390" y="10115"/>
                </a:cubicBezTo>
                <a:cubicBezTo>
                  <a:pt x="10476" y="10100"/>
                  <a:pt x="10565" y="10092"/>
                  <a:pt x="10642" y="10092"/>
                </a:cubicBezTo>
                <a:close/>
                <a:moveTo>
                  <a:pt x="13696" y="10090"/>
                </a:moveTo>
                <a:cubicBezTo>
                  <a:pt x="13770" y="10087"/>
                  <a:pt x="13825" y="10094"/>
                  <a:pt x="13845" y="10111"/>
                </a:cubicBezTo>
                <a:cubicBezTo>
                  <a:pt x="13864" y="10128"/>
                  <a:pt x="13845" y="10150"/>
                  <a:pt x="13802" y="10174"/>
                </a:cubicBezTo>
                <a:cubicBezTo>
                  <a:pt x="13775" y="10188"/>
                  <a:pt x="13747" y="10200"/>
                  <a:pt x="13719" y="10210"/>
                </a:cubicBezTo>
                <a:cubicBezTo>
                  <a:pt x="13686" y="10222"/>
                  <a:pt x="13649" y="10232"/>
                  <a:pt x="13608" y="10242"/>
                </a:cubicBezTo>
                <a:cubicBezTo>
                  <a:pt x="13438" y="10282"/>
                  <a:pt x="13250" y="10289"/>
                  <a:pt x="13207" y="10257"/>
                </a:cubicBezTo>
                <a:cubicBezTo>
                  <a:pt x="13164" y="10226"/>
                  <a:pt x="13270" y="10164"/>
                  <a:pt x="13442" y="10125"/>
                </a:cubicBezTo>
                <a:cubicBezTo>
                  <a:pt x="13525" y="10105"/>
                  <a:pt x="13610" y="10093"/>
                  <a:pt x="13696" y="10090"/>
                </a:cubicBezTo>
                <a:close/>
                <a:moveTo>
                  <a:pt x="16116" y="10089"/>
                </a:moveTo>
                <a:lnTo>
                  <a:pt x="15974" y="10095"/>
                </a:lnTo>
                <a:lnTo>
                  <a:pt x="15838" y="10153"/>
                </a:lnTo>
                <a:lnTo>
                  <a:pt x="15994" y="10153"/>
                </a:lnTo>
                <a:lnTo>
                  <a:pt x="16116" y="10089"/>
                </a:lnTo>
                <a:close/>
                <a:moveTo>
                  <a:pt x="17467" y="10086"/>
                </a:moveTo>
                <a:cubicBezTo>
                  <a:pt x="17509" y="10082"/>
                  <a:pt x="17535" y="10086"/>
                  <a:pt x="17535" y="10098"/>
                </a:cubicBezTo>
                <a:cubicBezTo>
                  <a:pt x="17536" y="10120"/>
                  <a:pt x="17438" y="10165"/>
                  <a:pt x="17309" y="10200"/>
                </a:cubicBezTo>
                <a:cubicBezTo>
                  <a:pt x="17180" y="10234"/>
                  <a:pt x="17080" y="10244"/>
                  <a:pt x="17076" y="10223"/>
                </a:cubicBezTo>
                <a:cubicBezTo>
                  <a:pt x="17071" y="10201"/>
                  <a:pt x="17172" y="10153"/>
                  <a:pt x="17302" y="10118"/>
                </a:cubicBezTo>
                <a:cubicBezTo>
                  <a:pt x="17367" y="10100"/>
                  <a:pt x="17425" y="10089"/>
                  <a:pt x="17467" y="10086"/>
                </a:cubicBezTo>
                <a:close/>
                <a:moveTo>
                  <a:pt x="19565" y="10077"/>
                </a:moveTo>
                <a:cubicBezTo>
                  <a:pt x="19533" y="10098"/>
                  <a:pt x="19499" y="10112"/>
                  <a:pt x="19462" y="10120"/>
                </a:cubicBezTo>
                <a:cubicBezTo>
                  <a:pt x="19414" y="10135"/>
                  <a:pt x="19375" y="10138"/>
                  <a:pt x="19380" y="10131"/>
                </a:cubicBezTo>
                <a:cubicBezTo>
                  <a:pt x="19411" y="10110"/>
                  <a:pt x="19446" y="10096"/>
                  <a:pt x="19483" y="10088"/>
                </a:cubicBezTo>
                <a:cubicBezTo>
                  <a:pt x="19532" y="10073"/>
                  <a:pt x="19569" y="10068"/>
                  <a:pt x="19565" y="10077"/>
                </a:cubicBezTo>
                <a:close/>
                <a:moveTo>
                  <a:pt x="17896" y="10067"/>
                </a:moveTo>
                <a:cubicBezTo>
                  <a:pt x="17931" y="10065"/>
                  <a:pt x="17949" y="10069"/>
                  <a:pt x="17948" y="10080"/>
                </a:cubicBezTo>
                <a:cubicBezTo>
                  <a:pt x="17944" y="10102"/>
                  <a:pt x="17851" y="10144"/>
                  <a:pt x="17733" y="10176"/>
                </a:cubicBezTo>
                <a:cubicBezTo>
                  <a:pt x="17614" y="10208"/>
                  <a:pt x="17536" y="10214"/>
                  <a:pt x="17536" y="10193"/>
                </a:cubicBezTo>
                <a:cubicBezTo>
                  <a:pt x="17536" y="10171"/>
                  <a:pt x="17630" y="10130"/>
                  <a:pt x="17751" y="10096"/>
                </a:cubicBezTo>
                <a:cubicBezTo>
                  <a:pt x="17812" y="10080"/>
                  <a:pt x="17862" y="10070"/>
                  <a:pt x="17896" y="10067"/>
                </a:cubicBezTo>
                <a:close/>
                <a:moveTo>
                  <a:pt x="5438" y="10067"/>
                </a:moveTo>
                <a:cubicBezTo>
                  <a:pt x="5587" y="10067"/>
                  <a:pt x="5735" y="10088"/>
                  <a:pt x="5877" y="10129"/>
                </a:cubicBezTo>
                <a:cubicBezTo>
                  <a:pt x="5926" y="10147"/>
                  <a:pt x="5943" y="10164"/>
                  <a:pt x="5932" y="10178"/>
                </a:cubicBezTo>
                <a:cubicBezTo>
                  <a:pt x="5922" y="10187"/>
                  <a:pt x="5909" y="10193"/>
                  <a:pt x="5895" y="10196"/>
                </a:cubicBezTo>
                <a:cubicBezTo>
                  <a:pt x="5869" y="10201"/>
                  <a:pt x="5843" y="10204"/>
                  <a:pt x="5817" y="10205"/>
                </a:cubicBezTo>
                <a:cubicBezTo>
                  <a:pt x="5781" y="10206"/>
                  <a:pt x="5745" y="10206"/>
                  <a:pt x="5709" y="10205"/>
                </a:cubicBezTo>
                <a:cubicBezTo>
                  <a:pt x="5671" y="10202"/>
                  <a:pt x="5630" y="10198"/>
                  <a:pt x="5590" y="10192"/>
                </a:cubicBezTo>
                <a:cubicBezTo>
                  <a:pt x="5550" y="10187"/>
                  <a:pt x="5510" y="10179"/>
                  <a:pt x="5475" y="10171"/>
                </a:cubicBezTo>
                <a:cubicBezTo>
                  <a:pt x="5443" y="10164"/>
                  <a:pt x="5412" y="10155"/>
                  <a:pt x="5381" y="10145"/>
                </a:cubicBezTo>
                <a:cubicBezTo>
                  <a:pt x="5329" y="10125"/>
                  <a:pt x="5309" y="10107"/>
                  <a:pt x="5320" y="10092"/>
                </a:cubicBezTo>
                <a:cubicBezTo>
                  <a:pt x="5330" y="10078"/>
                  <a:pt x="5371" y="10068"/>
                  <a:pt x="5438" y="10067"/>
                </a:cubicBezTo>
                <a:close/>
                <a:moveTo>
                  <a:pt x="19837" y="10062"/>
                </a:moveTo>
                <a:cubicBezTo>
                  <a:pt x="19813" y="10077"/>
                  <a:pt x="19786" y="10088"/>
                  <a:pt x="19758" y="10095"/>
                </a:cubicBezTo>
                <a:cubicBezTo>
                  <a:pt x="19715" y="10107"/>
                  <a:pt x="19690" y="10109"/>
                  <a:pt x="19698" y="10101"/>
                </a:cubicBezTo>
                <a:cubicBezTo>
                  <a:pt x="19724" y="10084"/>
                  <a:pt x="19753" y="10073"/>
                  <a:pt x="19783" y="10067"/>
                </a:cubicBezTo>
                <a:cubicBezTo>
                  <a:pt x="19826" y="10055"/>
                  <a:pt x="19847" y="10053"/>
                  <a:pt x="19837" y="10062"/>
                </a:cubicBezTo>
                <a:close/>
                <a:moveTo>
                  <a:pt x="9357" y="10054"/>
                </a:moveTo>
                <a:cubicBezTo>
                  <a:pt x="9423" y="10053"/>
                  <a:pt x="9489" y="10063"/>
                  <a:pt x="9552" y="10084"/>
                </a:cubicBezTo>
                <a:cubicBezTo>
                  <a:pt x="9629" y="10118"/>
                  <a:pt x="9567" y="10165"/>
                  <a:pt x="9415" y="10191"/>
                </a:cubicBezTo>
                <a:cubicBezTo>
                  <a:pt x="9373" y="10197"/>
                  <a:pt x="9332" y="10202"/>
                  <a:pt x="9290" y="10205"/>
                </a:cubicBezTo>
                <a:cubicBezTo>
                  <a:pt x="9248" y="10207"/>
                  <a:pt x="9205" y="10207"/>
                  <a:pt x="9163" y="10205"/>
                </a:cubicBezTo>
                <a:cubicBezTo>
                  <a:pt x="9097" y="10205"/>
                  <a:pt x="9030" y="10195"/>
                  <a:pt x="8966" y="10175"/>
                </a:cubicBezTo>
                <a:cubicBezTo>
                  <a:pt x="8923" y="10158"/>
                  <a:pt x="8918" y="10138"/>
                  <a:pt x="8942" y="10119"/>
                </a:cubicBezTo>
                <a:cubicBezTo>
                  <a:pt x="8959" y="10107"/>
                  <a:pt x="8979" y="10097"/>
                  <a:pt x="9000" y="10092"/>
                </a:cubicBezTo>
                <a:cubicBezTo>
                  <a:pt x="9032" y="10082"/>
                  <a:pt x="9065" y="10074"/>
                  <a:pt x="9099" y="10069"/>
                </a:cubicBezTo>
                <a:cubicBezTo>
                  <a:pt x="9184" y="10056"/>
                  <a:pt x="9271" y="10051"/>
                  <a:pt x="9357" y="10054"/>
                </a:cubicBezTo>
                <a:close/>
                <a:moveTo>
                  <a:pt x="18301" y="10049"/>
                </a:moveTo>
                <a:cubicBezTo>
                  <a:pt x="18332" y="10046"/>
                  <a:pt x="18349" y="10049"/>
                  <a:pt x="18346" y="10060"/>
                </a:cubicBezTo>
                <a:cubicBezTo>
                  <a:pt x="18339" y="10080"/>
                  <a:pt x="18260" y="10114"/>
                  <a:pt x="18160" y="10143"/>
                </a:cubicBezTo>
                <a:cubicBezTo>
                  <a:pt x="18061" y="10172"/>
                  <a:pt x="17978" y="10180"/>
                  <a:pt x="17980" y="10162"/>
                </a:cubicBezTo>
                <a:cubicBezTo>
                  <a:pt x="17980" y="10143"/>
                  <a:pt x="18062" y="10107"/>
                  <a:pt x="18170" y="10077"/>
                </a:cubicBezTo>
                <a:cubicBezTo>
                  <a:pt x="18224" y="10062"/>
                  <a:pt x="18270" y="10052"/>
                  <a:pt x="18301" y="10049"/>
                </a:cubicBezTo>
                <a:close/>
                <a:moveTo>
                  <a:pt x="16749" y="10047"/>
                </a:moveTo>
                <a:lnTo>
                  <a:pt x="16573" y="10061"/>
                </a:lnTo>
                <a:lnTo>
                  <a:pt x="16404" y="10135"/>
                </a:lnTo>
                <a:lnTo>
                  <a:pt x="16559" y="10135"/>
                </a:lnTo>
                <a:cubicBezTo>
                  <a:pt x="16617" y="10096"/>
                  <a:pt x="16681" y="10066"/>
                  <a:pt x="16749" y="10047"/>
                </a:cubicBezTo>
                <a:close/>
                <a:moveTo>
                  <a:pt x="20096" y="10046"/>
                </a:moveTo>
                <a:cubicBezTo>
                  <a:pt x="20079" y="10057"/>
                  <a:pt x="20060" y="10065"/>
                  <a:pt x="20040" y="10070"/>
                </a:cubicBezTo>
                <a:cubicBezTo>
                  <a:pt x="20012" y="10079"/>
                  <a:pt x="19990" y="10081"/>
                  <a:pt x="19997" y="10076"/>
                </a:cubicBezTo>
                <a:cubicBezTo>
                  <a:pt x="20015" y="10065"/>
                  <a:pt x="20034" y="10057"/>
                  <a:pt x="20053" y="10052"/>
                </a:cubicBezTo>
                <a:cubicBezTo>
                  <a:pt x="20078" y="10044"/>
                  <a:pt x="20096" y="10042"/>
                  <a:pt x="20096" y="10046"/>
                </a:cubicBezTo>
                <a:close/>
                <a:moveTo>
                  <a:pt x="6575" y="10046"/>
                </a:moveTo>
                <a:cubicBezTo>
                  <a:pt x="6722" y="10035"/>
                  <a:pt x="6869" y="10052"/>
                  <a:pt x="7009" y="10095"/>
                </a:cubicBezTo>
                <a:cubicBezTo>
                  <a:pt x="7055" y="10113"/>
                  <a:pt x="7066" y="10130"/>
                  <a:pt x="7047" y="10145"/>
                </a:cubicBezTo>
                <a:cubicBezTo>
                  <a:pt x="7031" y="10155"/>
                  <a:pt x="7014" y="10161"/>
                  <a:pt x="6995" y="10164"/>
                </a:cubicBezTo>
                <a:cubicBezTo>
                  <a:pt x="6983" y="10167"/>
                  <a:pt x="6969" y="10169"/>
                  <a:pt x="6952" y="10171"/>
                </a:cubicBezTo>
                <a:cubicBezTo>
                  <a:pt x="6936" y="10174"/>
                  <a:pt x="6919" y="10175"/>
                  <a:pt x="6899" y="10177"/>
                </a:cubicBezTo>
                <a:cubicBezTo>
                  <a:pt x="6861" y="10180"/>
                  <a:pt x="6822" y="10180"/>
                  <a:pt x="6782" y="10180"/>
                </a:cubicBezTo>
                <a:cubicBezTo>
                  <a:pt x="6743" y="10179"/>
                  <a:pt x="6702" y="10176"/>
                  <a:pt x="6664" y="10171"/>
                </a:cubicBezTo>
                <a:cubicBezTo>
                  <a:pt x="6598" y="10165"/>
                  <a:pt x="6532" y="10151"/>
                  <a:pt x="6469" y="10129"/>
                </a:cubicBezTo>
                <a:cubicBezTo>
                  <a:pt x="6370" y="10090"/>
                  <a:pt x="6415" y="10055"/>
                  <a:pt x="6575" y="10046"/>
                </a:cubicBezTo>
                <a:close/>
                <a:moveTo>
                  <a:pt x="18679" y="10027"/>
                </a:moveTo>
                <a:cubicBezTo>
                  <a:pt x="18706" y="10024"/>
                  <a:pt x="18721" y="10027"/>
                  <a:pt x="18717" y="10036"/>
                </a:cubicBezTo>
                <a:cubicBezTo>
                  <a:pt x="18710" y="10054"/>
                  <a:pt x="18636" y="10087"/>
                  <a:pt x="18542" y="10113"/>
                </a:cubicBezTo>
                <a:cubicBezTo>
                  <a:pt x="18449" y="10139"/>
                  <a:pt x="18390" y="10145"/>
                  <a:pt x="18393" y="10129"/>
                </a:cubicBezTo>
                <a:cubicBezTo>
                  <a:pt x="18397" y="10112"/>
                  <a:pt x="18469" y="10080"/>
                  <a:pt x="18565" y="10052"/>
                </a:cubicBezTo>
                <a:cubicBezTo>
                  <a:pt x="18612" y="10038"/>
                  <a:pt x="18652" y="10030"/>
                  <a:pt x="18679" y="10027"/>
                </a:cubicBezTo>
                <a:close/>
                <a:moveTo>
                  <a:pt x="4302" y="10018"/>
                </a:moveTo>
                <a:cubicBezTo>
                  <a:pt x="4335" y="10021"/>
                  <a:pt x="4373" y="10026"/>
                  <a:pt x="4413" y="10033"/>
                </a:cubicBezTo>
                <a:cubicBezTo>
                  <a:pt x="4453" y="10040"/>
                  <a:pt x="4493" y="10047"/>
                  <a:pt x="4533" y="10056"/>
                </a:cubicBezTo>
                <a:lnTo>
                  <a:pt x="4563" y="10063"/>
                </a:lnTo>
                <a:lnTo>
                  <a:pt x="4591" y="10070"/>
                </a:lnTo>
                <a:lnTo>
                  <a:pt x="4644" y="10084"/>
                </a:lnTo>
                <a:cubicBezTo>
                  <a:pt x="4673" y="10092"/>
                  <a:pt x="4702" y="10102"/>
                  <a:pt x="4730" y="10113"/>
                </a:cubicBezTo>
                <a:cubicBezTo>
                  <a:pt x="4773" y="10133"/>
                  <a:pt x="4786" y="10149"/>
                  <a:pt x="4771" y="10160"/>
                </a:cubicBezTo>
                <a:cubicBezTo>
                  <a:pt x="4758" y="10167"/>
                  <a:pt x="4743" y="10171"/>
                  <a:pt x="4728" y="10171"/>
                </a:cubicBezTo>
                <a:cubicBezTo>
                  <a:pt x="4701" y="10173"/>
                  <a:pt x="4674" y="10173"/>
                  <a:pt x="4647" y="10171"/>
                </a:cubicBezTo>
                <a:cubicBezTo>
                  <a:pt x="4615" y="10171"/>
                  <a:pt x="4579" y="10165"/>
                  <a:pt x="4542" y="10159"/>
                </a:cubicBezTo>
                <a:cubicBezTo>
                  <a:pt x="4505" y="10153"/>
                  <a:pt x="4467" y="10146"/>
                  <a:pt x="4430" y="10138"/>
                </a:cubicBezTo>
                <a:cubicBezTo>
                  <a:pt x="4392" y="10129"/>
                  <a:pt x="4356" y="10119"/>
                  <a:pt x="4324" y="10110"/>
                </a:cubicBezTo>
                <a:cubicBezTo>
                  <a:pt x="4294" y="10101"/>
                  <a:pt x="4266" y="10091"/>
                  <a:pt x="4238" y="10080"/>
                </a:cubicBezTo>
                <a:cubicBezTo>
                  <a:pt x="4187" y="10057"/>
                  <a:pt x="4169" y="10037"/>
                  <a:pt x="4181" y="10028"/>
                </a:cubicBezTo>
                <a:cubicBezTo>
                  <a:pt x="4193" y="10019"/>
                  <a:pt x="4235" y="10013"/>
                  <a:pt x="4302" y="10018"/>
                </a:cubicBezTo>
                <a:close/>
                <a:moveTo>
                  <a:pt x="17297" y="10015"/>
                </a:moveTo>
                <a:cubicBezTo>
                  <a:pt x="17228" y="10031"/>
                  <a:pt x="17157" y="10037"/>
                  <a:pt x="17087" y="10032"/>
                </a:cubicBezTo>
                <a:cubicBezTo>
                  <a:pt x="17020" y="10073"/>
                  <a:pt x="16948" y="10105"/>
                  <a:pt x="16872" y="10125"/>
                </a:cubicBezTo>
                <a:cubicBezTo>
                  <a:pt x="16994" y="10100"/>
                  <a:pt x="17051" y="10102"/>
                  <a:pt x="17080" y="10116"/>
                </a:cubicBezTo>
                <a:cubicBezTo>
                  <a:pt x="17108" y="10086"/>
                  <a:pt x="17176" y="10054"/>
                  <a:pt x="17297" y="10015"/>
                </a:cubicBezTo>
                <a:close/>
                <a:moveTo>
                  <a:pt x="19018" y="10014"/>
                </a:moveTo>
                <a:cubicBezTo>
                  <a:pt x="19040" y="10012"/>
                  <a:pt x="19049" y="10016"/>
                  <a:pt x="19045" y="10023"/>
                </a:cubicBezTo>
                <a:cubicBezTo>
                  <a:pt x="19037" y="10039"/>
                  <a:pt x="18971" y="10066"/>
                  <a:pt x="18888" y="10091"/>
                </a:cubicBezTo>
                <a:cubicBezTo>
                  <a:pt x="18805" y="10116"/>
                  <a:pt x="18757" y="10119"/>
                  <a:pt x="18763" y="10104"/>
                </a:cubicBezTo>
                <a:cubicBezTo>
                  <a:pt x="18770" y="10088"/>
                  <a:pt x="18837" y="10061"/>
                  <a:pt x="18922" y="10035"/>
                </a:cubicBezTo>
                <a:cubicBezTo>
                  <a:pt x="18964" y="10022"/>
                  <a:pt x="18997" y="10016"/>
                  <a:pt x="19018" y="10014"/>
                </a:cubicBezTo>
                <a:close/>
                <a:moveTo>
                  <a:pt x="19365" y="10007"/>
                </a:moveTo>
                <a:cubicBezTo>
                  <a:pt x="19324" y="10035"/>
                  <a:pt x="19278" y="10054"/>
                  <a:pt x="19230" y="10065"/>
                </a:cubicBezTo>
                <a:cubicBezTo>
                  <a:pt x="19162" y="10084"/>
                  <a:pt x="19118" y="10089"/>
                  <a:pt x="19125" y="10076"/>
                </a:cubicBezTo>
                <a:cubicBezTo>
                  <a:pt x="19165" y="10047"/>
                  <a:pt x="19210" y="10028"/>
                  <a:pt x="19258" y="10018"/>
                </a:cubicBezTo>
                <a:cubicBezTo>
                  <a:pt x="19331" y="9997"/>
                  <a:pt x="19376" y="9992"/>
                  <a:pt x="19365" y="10007"/>
                </a:cubicBezTo>
                <a:close/>
                <a:moveTo>
                  <a:pt x="19669" y="9987"/>
                </a:moveTo>
                <a:cubicBezTo>
                  <a:pt x="19634" y="10011"/>
                  <a:pt x="19594" y="10027"/>
                  <a:pt x="19552" y="10036"/>
                </a:cubicBezTo>
                <a:cubicBezTo>
                  <a:pt x="19493" y="10053"/>
                  <a:pt x="19456" y="10057"/>
                  <a:pt x="19466" y="10045"/>
                </a:cubicBezTo>
                <a:cubicBezTo>
                  <a:pt x="19503" y="10021"/>
                  <a:pt x="19543" y="10005"/>
                  <a:pt x="19586" y="9995"/>
                </a:cubicBezTo>
                <a:cubicBezTo>
                  <a:pt x="19643" y="9979"/>
                  <a:pt x="19677" y="9976"/>
                  <a:pt x="19669" y="9987"/>
                </a:cubicBezTo>
                <a:close/>
                <a:moveTo>
                  <a:pt x="19934" y="9976"/>
                </a:moveTo>
                <a:cubicBezTo>
                  <a:pt x="19905" y="9995"/>
                  <a:pt x="19872" y="10008"/>
                  <a:pt x="19838" y="10016"/>
                </a:cubicBezTo>
                <a:cubicBezTo>
                  <a:pt x="19793" y="10029"/>
                  <a:pt x="19763" y="10033"/>
                  <a:pt x="19770" y="10024"/>
                </a:cubicBezTo>
                <a:cubicBezTo>
                  <a:pt x="19798" y="10005"/>
                  <a:pt x="19830" y="9992"/>
                  <a:pt x="19863" y="9984"/>
                </a:cubicBezTo>
                <a:cubicBezTo>
                  <a:pt x="19912" y="9970"/>
                  <a:pt x="19944" y="9967"/>
                  <a:pt x="19934" y="9976"/>
                </a:cubicBezTo>
                <a:close/>
                <a:moveTo>
                  <a:pt x="2487" y="9971"/>
                </a:moveTo>
                <a:cubicBezTo>
                  <a:pt x="2524" y="9968"/>
                  <a:pt x="2562" y="9975"/>
                  <a:pt x="2597" y="9990"/>
                </a:cubicBezTo>
                <a:lnTo>
                  <a:pt x="2644" y="10005"/>
                </a:lnTo>
                <a:lnTo>
                  <a:pt x="2694" y="10023"/>
                </a:lnTo>
                <a:lnTo>
                  <a:pt x="2747" y="10042"/>
                </a:lnTo>
                <a:lnTo>
                  <a:pt x="2800" y="10062"/>
                </a:lnTo>
                <a:cubicBezTo>
                  <a:pt x="2835" y="10076"/>
                  <a:pt x="2868" y="10089"/>
                  <a:pt x="2898" y="10102"/>
                </a:cubicBezTo>
                <a:lnTo>
                  <a:pt x="2920" y="10112"/>
                </a:lnTo>
                <a:lnTo>
                  <a:pt x="2940" y="10121"/>
                </a:lnTo>
                <a:cubicBezTo>
                  <a:pt x="2953" y="10126"/>
                  <a:pt x="2965" y="10132"/>
                  <a:pt x="2974" y="10137"/>
                </a:cubicBezTo>
                <a:cubicBezTo>
                  <a:pt x="3054" y="10180"/>
                  <a:pt x="3031" y="10197"/>
                  <a:pt x="2925" y="10172"/>
                </a:cubicBezTo>
                <a:cubicBezTo>
                  <a:pt x="2912" y="10169"/>
                  <a:pt x="2897" y="10165"/>
                  <a:pt x="2882" y="10161"/>
                </a:cubicBezTo>
                <a:lnTo>
                  <a:pt x="2834" y="10146"/>
                </a:lnTo>
                <a:lnTo>
                  <a:pt x="2782" y="10129"/>
                </a:lnTo>
                <a:lnTo>
                  <a:pt x="2756" y="10119"/>
                </a:lnTo>
                <a:lnTo>
                  <a:pt x="2730" y="10109"/>
                </a:lnTo>
                <a:cubicBezTo>
                  <a:pt x="2666" y="10085"/>
                  <a:pt x="2604" y="10056"/>
                  <a:pt x="2545" y="10023"/>
                </a:cubicBezTo>
                <a:cubicBezTo>
                  <a:pt x="2495" y="9995"/>
                  <a:pt x="2477" y="9977"/>
                  <a:pt x="2487" y="9971"/>
                </a:cubicBezTo>
                <a:close/>
                <a:moveTo>
                  <a:pt x="15956" y="9967"/>
                </a:moveTo>
                <a:lnTo>
                  <a:pt x="15827" y="10027"/>
                </a:lnTo>
                <a:lnTo>
                  <a:pt x="15977" y="10020"/>
                </a:lnTo>
                <a:lnTo>
                  <a:pt x="16085" y="9967"/>
                </a:lnTo>
                <a:lnTo>
                  <a:pt x="15956" y="9967"/>
                </a:lnTo>
                <a:close/>
                <a:moveTo>
                  <a:pt x="20199" y="9961"/>
                </a:moveTo>
                <a:cubicBezTo>
                  <a:pt x="20176" y="9975"/>
                  <a:pt x="20151" y="9986"/>
                  <a:pt x="20125" y="9992"/>
                </a:cubicBezTo>
                <a:cubicBezTo>
                  <a:pt x="20092" y="10002"/>
                  <a:pt x="20065" y="10005"/>
                  <a:pt x="20070" y="9999"/>
                </a:cubicBezTo>
                <a:cubicBezTo>
                  <a:pt x="20093" y="9985"/>
                  <a:pt x="20118" y="9974"/>
                  <a:pt x="20144" y="9968"/>
                </a:cubicBezTo>
                <a:cubicBezTo>
                  <a:pt x="20177" y="9958"/>
                  <a:pt x="20204" y="9955"/>
                  <a:pt x="20199" y="9961"/>
                </a:cubicBezTo>
                <a:close/>
                <a:moveTo>
                  <a:pt x="17961" y="9956"/>
                </a:moveTo>
                <a:cubicBezTo>
                  <a:pt x="18002" y="9953"/>
                  <a:pt x="18028" y="9957"/>
                  <a:pt x="18025" y="9969"/>
                </a:cubicBezTo>
                <a:cubicBezTo>
                  <a:pt x="18019" y="9994"/>
                  <a:pt x="17914" y="10041"/>
                  <a:pt x="17797" y="10074"/>
                </a:cubicBezTo>
                <a:cubicBezTo>
                  <a:pt x="17676" y="10108"/>
                  <a:pt x="17571" y="10117"/>
                  <a:pt x="17573" y="10094"/>
                </a:cubicBezTo>
                <a:cubicBezTo>
                  <a:pt x="17576" y="10071"/>
                  <a:pt x="17681" y="10022"/>
                  <a:pt x="17802" y="9988"/>
                </a:cubicBezTo>
                <a:cubicBezTo>
                  <a:pt x="17862" y="9971"/>
                  <a:pt x="17920" y="9960"/>
                  <a:pt x="17961" y="9956"/>
                </a:cubicBezTo>
                <a:close/>
                <a:moveTo>
                  <a:pt x="7718" y="9955"/>
                </a:moveTo>
                <a:cubicBezTo>
                  <a:pt x="7761" y="9955"/>
                  <a:pt x="7806" y="9955"/>
                  <a:pt x="7849" y="9958"/>
                </a:cubicBezTo>
                <a:cubicBezTo>
                  <a:pt x="7921" y="9960"/>
                  <a:pt x="7992" y="9973"/>
                  <a:pt x="8060" y="9994"/>
                </a:cubicBezTo>
                <a:cubicBezTo>
                  <a:pt x="8106" y="10012"/>
                  <a:pt x="8117" y="10031"/>
                  <a:pt x="8098" y="10049"/>
                </a:cubicBezTo>
                <a:cubicBezTo>
                  <a:pt x="8083" y="10061"/>
                  <a:pt x="8066" y="10069"/>
                  <a:pt x="8048" y="10074"/>
                </a:cubicBezTo>
                <a:cubicBezTo>
                  <a:pt x="8018" y="10083"/>
                  <a:pt x="7987" y="10089"/>
                  <a:pt x="7956" y="10092"/>
                </a:cubicBezTo>
                <a:cubicBezTo>
                  <a:pt x="7805" y="10111"/>
                  <a:pt x="7652" y="10102"/>
                  <a:pt x="7505" y="10063"/>
                </a:cubicBezTo>
                <a:cubicBezTo>
                  <a:pt x="7402" y="10026"/>
                  <a:pt x="7440" y="9982"/>
                  <a:pt x="7591" y="9963"/>
                </a:cubicBezTo>
                <a:cubicBezTo>
                  <a:pt x="7611" y="9961"/>
                  <a:pt x="7632" y="9959"/>
                  <a:pt x="7653" y="9957"/>
                </a:cubicBezTo>
                <a:cubicBezTo>
                  <a:pt x="7674" y="9955"/>
                  <a:pt x="7696" y="9957"/>
                  <a:pt x="7718" y="9955"/>
                </a:cubicBezTo>
                <a:close/>
                <a:moveTo>
                  <a:pt x="20441" y="9946"/>
                </a:moveTo>
                <a:cubicBezTo>
                  <a:pt x="20427" y="9955"/>
                  <a:pt x="20412" y="9962"/>
                  <a:pt x="20397" y="9966"/>
                </a:cubicBezTo>
                <a:cubicBezTo>
                  <a:pt x="20372" y="9973"/>
                  <a:pt x="20359" y="9976"/>
                  <a:pt x="20359" y="9971"/>
                </a:cubicBezTo>
                <a:cubicBezTo>
                  <a:pt x="20373" y="9962"/>
                  <a:pt x="20389" y="9955"/>
                  <a:pt x="20405" y="9952"/>
                </a:cubicBezTo>
                <a:cubicBezTo>
                  <a:pt x="20430" y="9944"/>
                  <a:pt x="20444" y="9942"/>
                  <a:pt x="20441" y="9946"/>
                </a:cubicBezTo>
                <a:close/>
                <a:moveTo>
                  <a:pt x="16675" y="9946"/>
                </a:moveTo>
                <a:lnTo>
                  <a:pt x="16571" y="9952"/>
                </a:lnTo>
                <a:lnTo>
                  <a:pt x="16457" y="10004"/>
                </a:lnTo>
                <a:lnTo>
                  <a:pt x="16576" y="10001"/>
                </a:lnTo>
                <a:lnTo>
                  <a:pt x="16675" y="9946"/>
                </a:lnTo>
                <a:close/>
                <a:moveTo>
                  <a:pt x="13537" y="9942"/>
                </a:moveTo>
                <a:cubicBezTo>
                  <a:pt x="13612" y="9940"/>
                  <a:pt x="13669" y="9947"/>
                  <a:pt x="13694" y="9966"/>
                </a:cubicBezTo>
                <a:cubicBezTo>
                  <a:pt x="13717" y="9984"/>
                  <a:pt x="13705" y="10007"/>
                  <a:pt x="13664" y="10031"/>
                </a:cubicBezTo>
                <a:cubicBezTo>
                  <a:pt x="13602" y="10063"/>
                  <a:pt x="13536" y="10086"/>
                  <a:pt x="13467" y="10101"/>
                </a:cubicBezTo>
                <a:cubicBezTo>
                  <a:pt x="13290" y="10143"/>
                  <a:pt x="13118" y="10150"/>
                  <a:pt x="13060" y="10117"/>
                </a:cubicBezTo>
                <a:cubicBezTo>
                  <a:pt x="13002" y="10083"/>
                  <a:pt x="13092" y="10025"/>
                  <a:pt x="13275" y="9981"/>
                </a:cubicBezTo>
                <a:cubicBezTo>
                  <a:pt x="13370" y="9958"/>
                  <a:pt x="13462" y="9945"/>
                  <a:pt x="13537" y="9942"/>
                </a:cubicBezTo>
                <a:close/>
                <a:moveTo>
                  <a:pt x="18368" y="9942"/>
                </a:moveTo>
                <a:cubicBezTo>
                  <a:pt x="18402" y="9939"/>
                  <a:pt x="18421" y="9943"/>
                  <a:pt x="18416" y="9955"/>
                </a:cubicBezTo>
                <a:cubicBezTo>
                  <a:pt x="18406" y="9978"/>
                  <a:pt x="18311" y="10019"/>
                  <a:pt x="18205" y="10049"/>
                </a:cubicBezTo>
                <a:cubicBezTo>
                  <a:pt x="18100" y="10079"/>
                  <a:pt x="18009" y="10088"/>
                  <a:pt x="18014" y="10066"/>
                </a:cubicBezTo>
                <a:cubicBezTo>
                  <a:pt x="18018" y="10045"/>
                  <a:pt x="18117" y="10000"/>
                  <a:pt x="18229" y="9969"/>
                </a:cubicBezTo>
                <a:cubicBezTo>
                  <a:pt x="18284" y="9954"/>
                  <a:pt x="18334" y="9944"/>
                  <a:pt x="18368" y="9942"/>
                </a:cubicBezTo>
                <a:close/>
                <a:moveTo>
                  <a:pt x="12609" y="9940"/>
                </a:moveTo>
                <a:cubicBezTo>
                  <a:pt x="12665" y="9934"/>
                  <a:pt x="12722" y="9943"/>
                  <a:pt x="12773" y="9966"/>
                </a:cubicBezTo>
                <a:cubicBezTo>
                  <a:pt x="12820" y="10002"/>
                  <a:pt x="12721" y="10061"/>
                  <a:pt x="12555" y="10098"/>
                </a:cubicBezTo>
                <a:cubicBezTo>
                  <a:pt x="12512" y="10107"/>
                  <a:pt x="12467" y="10114"/>
                  <a:pt x="12423" y="10119"/>
                </a:cubicBezTo>
                <a:cubicBezTo>
                  <a:pt x="12379" y="10125"/>
                  <a:pt x="12337" y="10127"/>
                  <a:pt x="12298" y="10128"/>
                </a:cubicBezTo>
                <a:cubicBezTo>
                  <a:pt x="12241" y="10134"/>
                  <a:pt x="12184" y="10125"/>
                  <a:pt x="12131" y="10104"/>
                </a:cubicBezTo>
                <a:cubicBezTo>
                  <a:pt x="12076" y="10068"/>
                  <a:pt x="12174" y="10009"/>
                  <a:pt x="12345" y="9971"/>
                </a:cubicBezTo>
                <a:cubicBezTo>
                  <a:pt x="12432" y="9952"/>
                  <a:pt x="12521" y="9942"/>
                  <a:pt x="12609" y="9940"/>
                </a:cubicBezTo>
                <a:close/>
                <a:moveTo>
                  <a:pt x="11525" y="9937"/>
                </a:moveTo>
                <a:cubicBezTo>
                  <a:pt x="11605" y="9937"/>
                  <a:pt x="11673" y="9945"/>
                  <a:pt x="11706" y="9962"/>
                </a:cubicBezTo>
                <a:cubicBezTo>
                  <a:pt x="11739" y="9979"/>
                  <a:pt x="11732" y="10003"/>
                  <a:pt x="11697" y="10026"/>
                </a:cubicBezTo>
                <a:cubicBezTo>
                  <a:pt x="11641" y="10058"/>
                  <a:pt x="11580" y="10080"/>
                  <a:pt x="11516" y="10091"/>
                </a:cubicBezTo>
                <a:cubicBezTo>
                  <a:pt x="11475" y="10099"/>
                  <a:pt x="11433" y="10105"/>
                  <a:pt x="11390" y="10109"/>
                </a:cubicBezTo>
                <a:cubicBezTo>
                  <a:pt x="11347" y="10113"/>
                  <a:pt x="11304" y="10116"/>
                  <a:pt x="11265" y="10116"/>
                </a:cubicBezTo>
                <a:cubicBezTo>
                  <a:pt x="11203" y="10119"/>
                  <a:pt x="11141" y="10111"/>
                  <a:pt x="11082" y="10092"/>
                </a:cubicBezTo>
                <a:cubicBezTo>
                  <a:pt x="11044" y="10075"/>
                  <a:pt x="11048" y="10052"/>
                  <a:pt x="11082" y="10028"/>
                </a:cubicBezTo>
                <a:cubicBezTo>
                  <a:pt x="11139" y="9995"/>
                  <a:pt x="11202" y="9972"/>
                  <a:pt x="11267" y="9962"/>
                </a:cubicBezTo>
                <a:cubicBezTo>
                  <a:pt x="11351" y="9946"/>
                  <a:pt x="11445" y="9937"/>
                  <a:pt x="11525" y="9937"/>
                </a:cubicBezTo>
                <a:close/>
                <a:moveTo>
                  <a:pt x="14407" y="9930"/>
                </a:moveTo>
                <a:cubicBezTo>
                  <a:pt x="14477" y="9927"/>
                  <a:pt x="14529" y="9935"/>
                  <a:pt x="14547" y="9954"/>
                </a:cubicBezTo>
                <a:cubicBezTo>
                  <a:pt x="14583" y="9989"/>
                  <a:pt x="14474" y="10049"/>
                  <a:pt x="14294" y="10094"/>
                </a:cubicBezTo>
                <a:cubicBezTo>
                  <a:pt x="14113" y="10138"/>
                  <a:pt x="13948" y="10145"/>
                  <a:pt x="13903" y="10110"/>
                </a:cubicBezTo>
                <a:cubicBezTo>
                  <a:pt x="13860" y="10075"/>
                  <a:pt x="13966" y="10015"/>
                  <a:pt x="14155" y="9968"/>
                </a:cubicBezTo>
                <a:cubicBezTo>
                  <a:pt x="14238" y="9947"/>
                  <a:pt x="14322" y="9935"/>
                  <a:pt x="14407" y="9930"/>
                </a:cubicBezTo>
                <a:close/>
                <a:moveTo>
                  <a:pt x="18755" y="9928"/>
                </a:moveTo>
                <a:cubicBezTo>
                  <a:pt x="18784" y="9925"/>
                  <a:pt x="18800" y="9928"/>
                  <a:pt x="18796" y="9938"/>
                </a:cubicBezTo>
                <a:cubicBezTo>
                  <a:pt x="18789" y="9957"/>
                  <a:pt x="18702" y="9996"/>
                  <a:pt x="18605" y="10024"/>
                </a:cubicBezTo>
                <a:cubicBezTo>
                  <a:pt x="18507" y="10052"/>
                  <a:pt x="18432" y="10058"/>
                  <a:pt x="18439" y="10038"/>
                </a:cubicBezTo>
                <a:cubicBezTo>
                  <a:pt x="18446" y="10019"/>
                  <a:pt x="18534" y="9979"/>
                  <a:pt x="18635" y="9952"/>
                </a:cubicBezTo>
                <a:cubicBezTo>
                  <a:pt x="18685" y="9939"/>
                  <a:pt x="18727" y="9930"/>
                  <a:pt x="18755" y="9928"/>
                </a:cubicBezTo>
                <a:close/>
                <a:moveTo>
                  <a:pt x="19116" y="9913"/>
                </a:moveTo>
                <a:cubicBezTo>
                  <a:pt x="19141" y="9910"/>
                  <a:pt x="19153" y="9914"/>
                  <a:pt x="19147" y="9923"/>
                </a:cubicBezTo>
                <a:cubicBezTo>
                  <a:pt x="19135" y="9941"/>
                  <a:pt x="19061" y="9973"/>
                  <a:pt x="18975" y="9997"/>
                </a:cubicBezTo>
                <a:cubicBezTo>
                  <a:pt x="18889" y="10021"/>
                  <a:pt x="18827" y="10028"/>
                  <a:pt x="18834" y="10011"/>
                </a:cubicBezTo>
                <a:cubicBezTo>
                  <a:pt x="18843" y="9994"/>
                  <a:pt x="18920" y="9960"/>
                  <a:pt x="19009" y="9935"/>
                </a:cubicBezTo>
                <a:cubicBezTo>
                  <a:pt x="19054" y="9922"/>
                  <a:pt x="19091" y="9915"/>
                  <a:pt x="19116" y="9913"/>
                </a:cubicBezTo>
                <a:close/>
                <a:moveTo>
                  <a:pt x="17277" y="9912"/>
                </a:moveTo>
                <a:lnTo>
                  <a:pt x="17119" y="9920"/>
                </a:lnTo>
                <a:cubicBezTo>
                  <a:pt x="17053" y="9956"/>
                  <a:pt x="16983" y="9985"/>
                  <a:pt x="16910" y="10006"/>
                </a:cubicBezTo>
                <a:cubicBezTo>
                  <a:pt x="16970" y="9991"/>
                  <a:pt x="17032" y="9988"/>
                  <a:pt x="17093" y="9998"/>
                </a:cubicBezTo>
                <a:cubicBezTo>
                  <a:pt x="17126" y="9980"/>
                  <a:pt x="17151" y="9966"/>
                  <a:pt x="17181" y="9952"/>
                </a:cubicBezTo>
                <a:cubicBezTo>
                  <a:pt x="17212" y="9937"/>
                  <a:pt x="17251" y="9923"/>
                  <a:pt x="17277" y="9912"/>
                </a:cubicBezTo>
                <a:close/>
                <a:moveTo>
                  <a:pt x="10296" y="9905"/>
                </a:moveTo>
                <a:cubicBezTo>
                  <a:pt x="10379" y="9907"/>
                  <a:pt x="10450" y="9916"/>
                  <a:pt x="10487" y="9933"/>
                </a:cubicBezTo>
                <a:cubicBezTo>
                  <a:pt x="10562" y="9967"/>
                  <a:pt x="10484" y="10026"/>
                  <a:pt x="10321" y="10055"/>
                </a:cubicBezTo>
                <a:cubicBezTo>
                  <a:pt x="10281" y="10062"/>
                  <a:pt x="10238" y="10067"/>
                  <a:pt x="10196" y="10070"/>
                </a:cubicBezTo>
                <a:cubicBezTo>
                  <a:pt x="10153" y="10073"/>
                  <a:pt x="10110" y="10074"/>
                  <a:pt x="10067" y="10073"/>
                </a:cubicBezTo>
                <a:cubicBezTo>
                  <a:pt x="10002" y="10074"/>
                  <a:pt x="9938" y="10065"/>
                  <a:pt x="9876" y="10046"/>
                </a:cubicBezTo>
                <a:cubicBezTo>
                  <a:pt x="9833" y="10028"/>
                  <a:pt x="9833" y="10003"/>
                  <a:pt x="9861" y="9982"/>
                </a:cubicBezTo>
                <a:cubicBezTo>
                  <a:pt x="9915" y="9950"/>
                  <a:pt x="9975" y="9930"/>
                  <a:pt x="10037" y="9923"/>
                </a:cubicBezTo>
                <a:cubicBezTo>
                  <a:pt x="10120" y="9909"/>
                  <a:pt x="10214" y="9903"/>
                  <a:pt x="10296" y="9905"/>
                </a:cubicBezTo>
                <a:close/>
                <a:moveTo>
                  <a:pt x="19452" y="9896"/>
                </a:moveTo>
                <a:cubicBezTo>
                  <a:pt x="19472" y="9895"/>
                  <a:pt x="19482" y="9897"/>
                  <a:pt x="19476" y="9905"/>
                </a:cubicBezTo>
                <a:cubicBezTo>
                  <a:pt x="19427" y="9937"/>
                  <a:pt x="19372" y="9960"/>
                  <a:pt x="19315" y="9973"/>
                </a:cubicBezTo>
                <a:cubicBezTo>
                  <a:pt x="19243" y="9993"/>
                  <a:pt x="19194" y="9996"/>
                  <a:pt x="19206" y="9981"/>
                </a:cubicBezTo>
                <a:cubicBezTo>
                  <a:pt x="19255" y="9949"/>
                  <a:pt x="19308" y="9927"/>
                  <a:pt x="19364" y="9914"/>
                </a:cubicBezTo>
                <a:cubicBezTo>
                  <a:pt x="19401" y="9904"/>
                  <a:pt x="19432" y="9898"/>
                  <a:pt x="19452" y="9896"/>
                </a:cubicBezTo>
                <a:close/>
                <a:moveTo>
                  <a:pt x="19768" y="9895"/>
                </a:moveTo>
                <a:cubicBezTo>
                  <a:pt x="19727" y="9922"/>
                  <a:pt x="19681" y="9941"/>
                  <a:pt x="19633" y="9952"/>
                </a:cubicBezTo>
                <a:cubicBezTo>
                  <a:pt x="19571" y="9970"/>
                  <a:pt x="19526" y="9974"/>
                  <a:pt x="19536" y="9961"/>
                </a:cubicBezTo>
                <a:cubicBezTo>
                  <a:pt x="19577" y="9934"/>
                  <a:pt x="19623" y="9915"/>
                  <a:pt x="19672" y="9904"/>
                </a:cubicBezTo>
                <a:cubicBezTo>
                  <a:pt x="19735" y="9886"/>
                  <a:pt x="19780" y="9882"/>
                  <a:pt x="19768" y="9895"/>
                </a:cubicBezTo>
                <a:close/>
                <a:moveTo>
                  <a:pt x="19982" y="9887"/>
                </a:moveTo>
                <a:cubicBezTo>
                  <a:pt x="20034" y="9873"/>
                  <a:pt x="20068" y="9872"/>
                  <a:pt x="20048" y="9887"/>
                </a:cubicBezTo>
                <a:cubicBezTo>
                  <a:pt x="20011" y="9907"/>
                  <a:pt x="19971" y="9923"/>
                  <a:pt x="19930" y="9932"/>
                </a:cubicBezTo>
                <a:cubicBezTo>
                  <a:pt x="19878" y="9946"/>
                  <a:pt x="19846" y="9947"/>
                  <a:pt x="19863" y="9935"/>
                </a:cubicBezTo>
                <a:cubicBezTo>
                  <a:pt x="19900" y="9914"/>
                  <a:pt x="19940" y="9898"/>
                  <a:pt x="19982" y="9887"/>
                </a:cubicBezTo>
                <a:close/>
                <a:moveTo>
                  <a:pt x="20321" y="9867"/>
                </a:moveTo>
                <a:cubicBezTo>
                  <a:pt x="20292" y="9885"/>
                  <a:pt x="20260" y="9898"/>
                  <a:pt x="20227" y="9906"/>
                </a:cubicBezTo>
                <a:cubicBezTo>
                  <a:pt x="20190" y="9917"/>
                  <a:pt x="20162" y="9919"/>
                  <a:pt x="20169" y="9912"/>
                </a:cubicBezTo>
                <a:cubicBezTo>
                  <a:pt x="20199" y="9894"/>
                  <a:pt x="20231" y="9881"/>
                  <a:pt x="20264" y="9872"/>
                </a:cubicBezTo>
                <a:cubicBezTo>
                  <a:pt x="20301" y="9862"/>
                  <a:pt x="20329" y="9860"/>
                  <a:pt x="20321" y="9867"/>
                </a:cubicBezTo>
                <a:close/>
                <a:moveTo>
                  <a:pt x="20553" y="9862"/>
                </a:moveTo>
                <a:cubicBezTo>
                  <a:pt x="20534" y="9873"/>
                  <a:pt x="20514" y="9882"/>
                  <a:pt x="20492" y="9887"/>
                </a:cubicBezTo>
                <a:cubicBezTo>
                  <a:pt x="20462" y="9896"/>
                  <a:pt x="20442" y="9899"/>
                  <a:pt x="20449" y="9892"/>
                </a:cubicBezTo>
                <a:cubicBezTo>
                  <a:pt x="20469" y="9880"/>
                  <a:pt x="20491" y="9871"/>
                  <a:pt x="20513" y="9865"/>
                </a:cubicBezTo>
                <a:cubicBezTo>
                  <a:pt x="20544" y="9857"/>
                  <a:pt x="20561" y="9855"/>
                  <a:pt x="20553" y="9862"/>
                </a:cubicBezTo>
                <a:close/>
                <a:moveTo>
                  <a:pt x="18017" y="9841"/>
                </a:moveTo>
                <a:cubicBezTo>
                  <a:pt x="18059" y="9838"/>
                  <a:pt x="18084" y="9843"/>
                  <a:pt x="18082" y="9857"/>
                </a:cubicBezTo>
                <a:cubicBezTo>
                  <a:pt x="18077" y="9885"/>
                  <a:pt x="17974" y="9933"/>
                  <a:pt x="17839" y="9971"/>
                </a:cubicBezTo>
                <a:cubicBezTo>
                  <a:pt x="17705" y="10009"/>
                  <a:pt x="17603" y="10017"/>
                  <a:pt x="17602" y="9991"/>
                </a:cubicBezTo>
                <a:cubicBezTo>
                  <a:pt x="17602" y="9964"/>
                  <a:pt x="17706" y="9915"/>
                  <a:pt x="17845" y="9876"/>
                </a:cubicBezTo>
                <a:cubicBezTo>
                  <a:pt x="17915" y="9856"/>
                  <a:pt x="17975" y="9844"/>
                  <a:pt x="18017" y="9841"/>
                </a:cubicBezTo>
                <a:close/>
                <a:moveTo>
                  <a:pt x="8759" y="9841"/>
                </a:moveTo>
                <a:lnTo>
                  <a:pt x="8891" y="9841"/>
                </a:lnTo>
                <a:cubicBezTo>
                  <a:pt x="8913" y="9841"/>
                  <a:pt x="8934" y="9843"/>
                  <a:pt x="8954" y="9845"/>
                </a:cubicBezTo>
                <a:lnTo>
                  <a:pt x="9011" y="9852"/>
                </a:lnTo>
                <a:cubicBezTo>
                  <a:pt x="9041" y="9856"/>
                  <a:pt x="9071" y="9863"/>
                  <a:pt x="9100" y="9874"/>
                </a:cubicBezTo>
                <a:cubicBezTo>
                  <a:pt x="9186" y="9908"/>
                  <a:pt x="9130" y="9960"/>
                  <a:pt x="8978" y="9985"/>
                </a:cubicBezTo>
                <a:cubicBezTo>
                  <a:pt x="8826" y="10010"/>
                  <a:pt x="8611" y="10001"/>
                  <a:pt x="8516" y="9965"/>
                </a:cubicBezTo>
                <a:cubicBezTo>
                  <a:pt x="8469" y="9947"/>
                  <a:pt x="8458" y="9925"/>
                  <a:pt x="8480" y="9904"/>
                </a:cubicBezTo>
                <a:cubicBezTo>
                  <a:pt x="8525" y="9874"/>
                  <a:pt x="8578" y="9856"/>
                  <a:pt x="8633" y="9852"/>
                </a:cubicBezTo>
                <a:cubicBezTo>
                  <a:pt x="8675" y="9846"/>
                  <a:pt x="8717" y="9842"/>
                  <a:pt x="8759" y="9841"/>
                </a:cubicBezTo>
                <a:close/>
                <a:moveTo>
                  <a:pt x="18458" y="9825"/>
                </a:moveTo>
                <a:cubicBezTo>
                  <a:pt x="18492" y="9822"/>
                  <a:pt x="18508" y="9828"/>
                  <a:pt x="18503" y="9841"/>
                </a:cubicBezTo>
                <a:cubicBezTo>
                  <a:pt x="18492" y="9867"/>
                  <a:pt x="18396" y="9911"/>
                  <a:pt x="18274" y="9945"/>
                </a:cubicBezTo>
                <a:cubicBezTo>
                  <a:pt x="18154" y="9979"/>
                  <a:pt x="18068" y="9985"/>
                  <a:pt x="18073" y="9961"/>
                </a:cubicBezTo>
                <a:cubicBezTo>
                  <a:pt x="18078" y="9937"/>
                  <a:pt x="18178" y="9890"/>
                  <a:pt x="18308" y="9854"/>
                </a:cubicBezTo>
                <a:cubicBezTo>
                  <a:pt x="18372" y="9837"/>
                  <a:pt x="18424" y="9827"/>
                  <a:pt x="18458" y="9825"/>
                </a:cubicBezTo>
                <a:close/>
                <a:moveTo>
                  <a:pt x="15957" y="9821"/>
                </a:moveTo>
                <a:lnTo>
                  <a:pt x="15799" y="9896"/>
                </a:lnTo>
                <a:lnTo>
                  <a:pt x="15954" y="9893"/>
                </a:lnTo>
                <a:lnTo>
                  <a:pt x="16101" y="9821"/>
                </a:lnTo>
                <a:lnTo>
                  <a:pt x="15957" y="9821"/>
                </a:lnTo>
                <a:close/>
                <a:moveTo>
                  <a:pt x="16677" y="9817"/>
                </a:moveTo>
                <a:lnTo>
                  <a:pt x="16592" y="9821"/>
                </a:lnTo>
                <a:lnTo>
                  <a:pt x="16488" y="9869"/>
                </a:lnTo>
                <a:lnTo>
                  <a:pt x="16572" y="9868"/>
                </a:lnTo>
                <a:lnTo>
                  <a:pt x="16677" y="9817"/>
                </a:lnTo>
                <a:close/>
                <a:moveTo>
                  <a:pt x="18845" y="9815"/>
                </a:moveTo>
                <a:cubicBezTo>
                  <a:pt x="18878" y="9812"/>
                  <a:pt x="18897" y="9815"/>
                  <a:pt x="18895" y="9825"/>
                </a:cubicBezTo>
                <a:cubicBezTo>
                  <a:pt x="18890" y="9846"/>
                  <a:pt x="18793" y="9890"/>
                  <a:pt x="18686" y="9921"/>
                </a:cubicBezTo>
                <a:cubicBezTo>
                  <a:pt x="18580" y="9951"/>
                  <a:pt x="18502" y="9958"/>
                  <a:pt x="18507" y="9937"/>
                </a:cubicBezTo>
                <a:cubicBezTo>
                  <a:pt x="18512" y="9917"/>
                  <a:pt x="18604" y="9874"/>
                  <a:pt x="18711" y="9843"/>
                </a:cubicBezTo>
                <a:cubicBezTo>
                  <a:pt x="18765" y="9828"/>
                  <a:pt x="18812" y="9818"/>
                  <a:pt x="18845" y="9815"/>
                </a:cubicBezTo>
                <a:close/>
                <a:moveTo>
                  <a:pt x="19199" y="9806"/>
                </a:moveTo>
                <a:cubicBezTo>
                  <a:pt x="19228" y="9804"/>
                  <a:pt x="19244" y="9807"/>
                  <a:pt x="19237" y="9818"/>
                </a:cubicBezTo>
                <a:cubicBezTo>
                  <a:pt x="19224" y="9838"/>
                  <a:pt x="19137" y="9876"/>
                  <a:pt x="19048" y="9903"/>
                </a:cubicBezTo>
                <a:cubicBezTo>
                  <a:pt x="18959" y="9931"/>
                  <a:pt x="18888" y="9935"/>
                  <a:pt x="18895" y="9917"/>
                </a:cubicBezTo>
                <a:cubicBezTo>
                  <a:pt x="18903" y="9899"/>
                  <a:pt x="18989" y="9860"/>
                  <a:pt x="19082" y="9831"/>
                </a:cubicBezTo>
                <a:cubicBezTo>
                  <a:pt x="19128" y="9817"/>
                  <a:pt x="19170" y="9808"/>
                  <a:pt x="19199" y="9806"/>
                </a:cubicBezTo>
                <a:close/>
                <a:moveTo>
                  <a:pt x="15251" y="9805"/>
                </a:moveTo>
                <a:cubicBezTo>
                  <a:pt x="15221" y="9844"/>
                  <a:pt x="15142" y="9883"/>
                  <a:pt x="15004" y="9930"/>
                </a:cubicBezTo>
                <a:cubicBezTo>
                  <a:pt x="15102" y="9907"/>
                  <a:pt x="15204" y="9901"/>
                  <a:pt x="15304" y="9912"/>
                </a:cubicBezTo>
                <a:lnTo>
                  <a:pt x="15304" y="9914"/>
                </a:lnTo>
                <a:cubicBezTo>
                  <a:pt x="15337" y="9880"/>
                  <a:pt x="15404" y="9850"/>
                  <a:pt x="15508" y="9812"/>
                </a:cubicBezTo>
                <a:cubicBezTo>
                  <a:pt x="15376" y="9830"/>
                  <a:pt x="15299" y="9827"/>
                  <a:pt x="15251" y="9805"/>
                </a:cubicBezTo>
                <a:close/>
                <a:moveTo>
                  <a:pt x="17279" y="9796"/>
                </a:moveTo>
                <a:lnTo>
                  <a:pt x="17144" y="9805"/>
                </a:lnTo>
                <a:lnTo>
                  <a:pt x="17030" y="9857"/>
                </a:lnTo>
                <a:lnTo>
                  <a:pt x="17147" y="9857"/>
                </a:lnTo>
                <a:lnTo>
                  <a:pt x="17279" y="9796"/>
                </a:lnTo>
                <a:close/>
                <a:moveTo>
                  <a:pt x="19548" y="9794"/>
                </a:moveTo>
                <a:cubicBezTo>
                  <a:pt x="19570" y="9793"/>
                  <a:pt x="19581" y="9796"/>
                  <a:pt x="19574" y="9805"/>
                </a:cubicBezTo>
                <a:cubicBezTo>
                  <a:pt x="19522" y="9840"/>
                  <a:pt x="19464" y="9865"/>
                  <a:pt x="19403" y="9880"/>
                </a:cubicBezTo>
                <a:cubicBezTo>
                  <a:pt x="19325" y="9902"/>
                  <a:pt x="19265" y="9907"/>
                  <a:pt x="19274" y="9891"/>
                </a:cubicBezTo>
                <a:cubicBezTo>
                  <a:pt x="19282" y="9875"/>
                  <a:pt x="19371" y="9837"/>
                  <a:pt x="19451" y="9814"/>
                </a:cubicBezTo>
                <a:cubicBezTo>
                  <a:pt x="19491" y="9803"/>
                  <a:pt x="19525" y="9796"/>
                  <a:pt x="19548" y="9794"/>
                </a:cubicBezTo>
                <a:close/>
                <a:moveTo>
                  <a:pt x="2892" y="9792"/>
                </a:moveTo>
                <a:cubicBezTo>
                  <a:pt x="2899" y="9784"/>
                  <a:pt x="2938" y="9786"/>
                  <a:pt x="3001" y="9802"/>
                </a:cubicBezTo>
                <a:cubicBezTo>
                  <a:pt x="3033" y="9809"/>
                  <a:pt x="3069" y="9818"/>
                  <a:pt x="3106" y="9830"/>
                </a:cubicBezTo>
                <a:lnTo>
                  <a:pt x="3133" y="9838"/>
                </a:lnTo>
                <a:lnTo>
                  <a:pt x="3161" y="9847"/>
                </a:lnTo>
                <a:lnTo>
                  <a:pt x="3217" y="9865"/>
                </a:lnTo>
                <a:lnTo>
                  <a:pt x="3272" y="9885"/>
                </a:lnTo>
                <a:lnTo>
                  <a:pt x="3298" y="9895"/>
                </a:lnTo>
                <a:lnTo>
                  <a:pt x="3323" y="9904"/>
                </a:lnTo>
                <a:cubicBezTo>
                  <a:pt x="3356" y="9917"/>
                  <a:pt x="3387" y="9930"/>
                  <a:pt x="3412" y="9943"/>
                </a:cubicBezTo>
                <a:cubicBezTo>
                  <a:pt x="3425" y="9949"/>
                  <a:pt x="3436" y="9955"/>
                  <a:pt x="3445" y="9960"/>
                </a:cubicBezTo>
                <a:cubicBezTo>
                  <a:pt x="3452" y="9964"/>
                  <a:pt x="3459" y="9969"/>
                  <a:pt x="3466" y="9974"/>
                </a:cubicBezTo>
                <a:cubicBezTo>
                  <a:pt x="3476" y="9983"/>
                  <a:pt x="3479" y="9989"/>
                  <a:pt x="3475" y="9994"/>
                </a:cubicBezTo>
                <a:cubicBezTo>
                  <a:pt x="3472" y="9998"/>
                  <a:pt x="3462" y="10001"/>
                  <a:pt x="3445" y="10001"/>
                </a:cubicBezTo>
                <a:cubicBezTo>
                  <a:pt x="3420" y="10000"/>
                  <a:pt x="3396" y="9997"/>
                  <a:pt x="3372" y="9992"/>
                </a:cubicBezTo>
                <a:cubicBezTo>
                  <a:pt x="3356" y="9990"/>
                  <a:pt x="3340" y="9986"/>
                  <a:pt x="3323" y="9983"/>
                </a:cubicBezTo>
                <a:lnTo>
                  <a:pt x="3298" y="9977"/>
                </a:lnTo>
                <a:lnTo>
                  <a:pt x="3271" y="9970"/>
                </a:lnTo>
                <a:cubicBezTo>
                  <a:pt x="3235" y="9960"/>
                  <a:pt x="3197" y="9948"/>
                  <a:pt x="3161" y="9936"/>
                </a:cubicBezTo>
                <a:lnTo>
                  <a:pt x="3133" y="9926"/>
                </a:lnTo>
                <a:lnTo>
                  <a:pt x="3106" y="9916"/>
                </a:lnTo>
                <a:cubicBezTo>
                  <a:pt x="3087" y="9909"/>
                  <a:pt x="3069" y="9902"/>
                  <a:pt x="3053" y="9894"/>
                </a:cubicBezTo>
                <a:cubicBezTo>
                  <a:pt x="3036" y="9887"/>
                  <a:pt x="3019" y="9880"/>
                  <a:pt x="3004" y="9872"/>
                </a:cubicBezTo>
                <a:lnTo>
                  <a:pt x="2982" y="9862"/>
                </a:lnTo>
                <a:lnTo>
                  <a:pt x="2961" y="9851"/>
                </a:lnTo>
                <a:cubicBezTo>
                  <a:pt x="2907" y="9821"/>
                  <a:pt x="2884" y="9801"/>
                  <a:pt x="2892" y="9792"/>
                </a:cubicBezTo>
                <a:close/>
                <a:moveTo>
                  <a:pt x="20159" y="9788"/>
                </a:moveTo>
                <a:cubicBezTo>
                  <a:pt x="20122" y="9814"/>
                  <a:pt x="20080" y="9831"/>
                  <a:pt x="20035" y="9841"/>
                </a:cubicBezTo>
                <a:cubicBezTo>
                  <a:pt x="19974" y="9858"/>
                  <a:pt x="19938" y="9862"/>
                  <a:pt x="19947" y="9850"/>
                </a:cubicBezTo>
                <a:cubicBezTo>
                  <a:pt x="19986" y="9823"/>
                  <a:pt x="20029" y="9805"/>
                  <a:pt x="20076" y="9796"/>
                </a:cubicBezTo>
                <a:cubicBezTo>
                  <a:pt x="20137" y="9778"/>
                  <a:pt x="20171" y="9775"/>
                  <a:pt x="20159" y="9788"/>
                </a:cubicBezTo>
                <a:close/>
                <a:moveTo>
                  <a:pt x="19863" y="9785"/>
                </a:moveTo>
                <a:cubicBezTo>
                  <a:pt x="19882" y="9784"/>
                  <a:pt x="19892" y="9786"/>
                  <a:pt x="19885" y="9794"/>
                </a:cubicBezTo>
                <a:cubicBezTo>
                  <a:pt x="19840" y="9823"/>
                  <a:pt x="19789" y="9845"/>
                  <a:pt x="19736" y="9858"/>
                </a:cubicBezTo>
                <a:cubicBezTo>
                  <a:pt x="19667" y="9877"/>
                  <a:pt x="19618" y="9882"/>
                  <a:pt x="19629" y="9867"/>
                </a:cubicBezTo>
                <a:cubicBezTo>
                  <a:pt x="19675" y="9837"/>
                  <a:pt x="19725" y="9815"/>
                  <a:pt x="19779" y="9803"/>
                </a:cubicBezTo>
                <a:cubicBezTo>
                  <a:pt x="19814" y="9793"/>
                  <a:pt x="19843" y="9787"/>
                  <a:pt x="19863" y="9785"/>
                </a:cubicBezTo>
                <a:close/>
                <a:moveTo>
                  <a:pt x="14289" y="9778"/>
                </a:moveTo>
                <a:cubicBezTo>
                  <a:pt x="14365" y="9775"/>
                  <a:pt x="14422" y="9782"/>
                  <a:pt x="14443" y="9801"/>
                </a:cubicBezTo>
                <a:cubicBezTo>
                  <a:pt x="14486" y="9838"/>
                  <a:pt x="14374" y="9903"/>
                  <a:pt x="14197" y="9948"/>
                </a:cubicBezTo>
                <a:cubicBezTo>
                  <a:pt x="14020" y="9992"/>
                  <a:pt x="13833" y="10000"/>
                  <a:pt x="13786" y="9966"/>
                </a:cubicBezTo>
                <a:cubicBezTo>
                  <a:pt x="13735" y="9930"/>
                  <a:pt x="13843" y="9863"/>
                  <a:pt x="14028" y="9817"/>
                </a:cubicBezTo>
                <a:cubicBezTo>
                  <a:pt x="14121" y="9794"/>
                  <a:pt x="14214" y="9781"/>
                  <a:pt x="14289" y="9778"/>
                </a:cubicBezTo>
                <a:close/>
                <a:moveTo>
                  <a:pt x="20431" y="9776"/>
                </a:moveTo>
                <a:cubicBezTo>
                  <a:pt x="20397" y="9796"/>
                  <a:pt x="20361" y="9810"/>
                  <a:pt x="20323" y="9819"/>
                </a:cubicBezTo>
                <a:cubicBezTo>
                  <a:pt x="20277" y="9834"/>
                  <a:pt x="20250" y="9837"/>
                  <a:pt x="20261" y="9825"/>
                </a:cubicBezTo>
                <a:cubicBezTo>
                  <a:pt x="20292" y="9805"/>
                  <a:pt x="20326" y="9791"/>
                  <a:pt x="20362" y="9782"/>
                </a:cubicBezTo>
                <a:cubicBezTo>
                  <a:pt x="20414" y="9767"/>
                  <a:pt x="20443" y="9764"/>
                  <a:pt x="20431" y="9776"/>
                </a:cubicBezTo>
                <a:close/>
                <a:moveTo>
                  <a:pt x="13405" y="9773"/>
                </a:moveTo>
                <a:cubicBezTo>
                  <a:pt x="13460" y="9767"/>
                  <a:pt x="13515" y="9776"/>
                  <a:pt x="13565" y="9799"/>
                </a:cubicBezTo>
                <a:cubicBezTo>
                  <a:pt x="13589" y="9818"/>
                  <a:pt x="13576" y="9842"/>
                  <a:pt x="13533" y="9869"/>
                </a:cubicBezTo>
                <a:cubicBezTo>
                  <a:pt x="13471" y="9903"/>
                  <a:pt x="13403" y="9928"/>
                  <a:pt x="13333" y="9942"/>
                </a:cubicBezTo>
                <a:cubicBezTo>
                  <a:pt x="13157" y="9983"/>
                  <a:pt x="12969" y="9988"/>
                  <a:pt x="12915" y="9952"/>
                </a:cubicBezTo>
                <a:cubicBezTo>
                  <a:pt x="12857" y="9915"/>
                  <a:pt x="12958" y="9851"/>
                  <a:pt x="13144" y="9808"/>
                </a:cubicBezTo>
                <a:cubicBezTo>
                  <a:pt x="13229" y="9788"/>
                  <a:pt x="13317" y="9776"/>
                  <a:pt x="13405" y="9773"/>
                </a:cubicBezTo>
                <a:close/>
                <a:moveTo>
                  <a:pt x="20685" y="9767"/>
                </a:moveTo>
                <a:cubicBezTo>
                  <a:pt x="20659" y="9782"/>
                  <a:pt x="20631" y="9794"/>
                  <a:pt x="20602" y="9801"/>
                </a:cubicBezTo>
                <a:cubicBezTo>
                  <a:pt x="20570" y="9811"/>
                  <a:pt x="20546" y="9813"/>
                  <a:pt x="20552" y="9806"/>
                </a:cubicBezTo>
                <a:cubicBezTo>
                  <a:pt x="20578" y="9790"/>
                  <a:pt x="20606" y="9779"/>
                  <a:pt x="20636" y="9771"/>
                </a:cubicBezTo>
                <a:cubicBezTo>
                  <a:pt x="20668" y="9762"/>
                  <a:pt x="20692" y="9760"/>
                  <a:pt x="20685" y="9767"/>
                </a:cubicBezTo>
                <a:close/>
                <a:moveTo>
                  <a:pt x="12379" y="9764"/>
                </a:moveTo>
                <a:cubicBezTo>
                  <a:pt x="12438" y="9759"/>
                  <a:pt x="12497" y="9769"/>
                  <a:pt x="12551" y="9792"/>
                </a:cubicBezTo>
                <a:cubicBezTo>
                  <a:pt x="12609" y="9830"/>
                  <a:pt x="12517" y="9889"/>
                  <a:pt x="12340" y="9928"/>
                </a:cubicBezTo>
                <a:cubicBezTo>
                  <a:pt x="12256" y="9947"/>
                  <a:pt x="12169" y="9957"/>
                  <a:pt x="12083" y="9958"/>
                </a:cubicBezTo>
                <a:cubicBezTo>
                  <a:pt x="12024" y="9963"/>
                  <a:pt x="11965" y="9954"/>
                  <a:pt x="11911" y="9932"/>
                </a:cubicBezTo>
                <a:cubicBezTo>
                  <a:pt x="11841" y="9896"/>
                  <a:pt x="11932" y="9837"/>
                  <a:pt x="12116" y="9794"/>
                </a:cubicBezTo>
                <a:cubicBezTo>
                  <a:pt x="12202" y="9775"/>
                  <a:pt x="12290" y="9765"/>
                  <a:pt x="12379" y="9764"/>
                </a:cubicBezTo>
                <a:close/>
                <a:moveTo>
                  <a:pt x="20889" y="9760"/>
                </a:moveTo>
                <a:cubicBezTo>
                  <a:pt x="20915" y="9753"/>
                  <a:pt x="20928" y="9752"/>
                  <a:pt x="20920" y="9760"/>
                </a:cubicBezTo>
                <a:cubicBezTo>
                  <a:pt x="20903" y="9770"/>
                  <a:pt x="20886" y="9777"/>
                  <a:pt x="20868" y="9781"/>
                </a:cubicBezTo>
                <a:cubicBezTo>
                  <a:pt x="20841" y="9789"/>
                  <a:pt x="20828" y="9790"/>
                  <a:pt x="20837" y="9781"/>
                </a:cubicBezTo>
                <a:cubicBezTo>
                  <a:pt x="20853" y="9772"/>
                  <a:pt x="20870" y="9765"/>
                  <a:pt x="20889" y="9760"/>
                </a:cubicBezTo>
                <a:close/>
                <a:moveTo>
                  <a:pt x="11229" y="9748"/>
                </a:moveTo>
                <a:cubicBezTo>
                  <a:pt x="11291" y="9745"/>
                  <a:pt x="11353" y="9756"/>
                  <a:pt x="11410" y="9780"/>
                </a:cubicBezTo>
                <a:cubicBezTo>
                  <a:pt x="11480" y="9816"/>
                  <a:pt x="11399" y="9872"/>
                  <a:pt x="11224" y="9907"/>
                </a:cubicBezTo>
                <a:cubicBezTo>
                  <a:pt x="11139" y="9924"/>
                  <a:pt x="11053" y="9933"/>
                  <a:pt x="10966" y="9932"/>
                </a:cubicBezTo>
                <a:cubicBezTo>
                  <a:pt x="10903" y="9934"/>
                  <a:pt x="10841" y="9924"/>
                  <a:pt x="10782" y="9902"/>
                </a:cubicBezTo>
                <a:cubicBezTo>
                  <a:pt x="10703" y="9863"/>
                  <a:pt x="10782" y="9807"/>
                  <a:pt x="10964" y="9773"/>
                </a:cubicBezTo>
                <a:cubicBezTo>
                  <a:pt x="11010" y="9764"/>
                  <a:pt x="11056" y="9757"/>
                  <a:pt x="11100" y="9753"/>
                </a:cubicBezTo>
                <a:cubicBezTo>
                  <a:pt x="11144" y="9749"/>
                  <a:pt x="11186" y="9747"/>
                  <a:pt x="11229" y="9748"/>
                </a:cubicBezTo>
                <a:close/>
                <a:moveTo>
                  <a:pt x="5872" y="9739"/>
                </a:moveTo>
                <a:lnTo>
                  <a:pt x="5925" y="9739"/>
                </a:lnTo>
                <a:cubicBezTo>
                  <a:pt x="6076" y="9739"/>
                  <a:pt x="6285" y="9769"/>
                  <a:pt x="6370" y="9807"/>
                </a:cubicBezTo>
                <a:cubicBezTo>
                  <a:pt x="6415" y="9828"/>
                  <a:pt x="6423" y="9848"/>
                  <a:pt x="6403" y="9864"/>
                </a:cubicBezTo>
                <a:cubicBezTo>
                  <a:pt x="6358" y="9886"/>
                  <a:pt x="6307" y="9897"/>
                  <a:pt x="6257" y="9894"/>
                </a:cubicBezTo>
                <a:cubicBezTo>
                  <a:pt x="6218" y="9894"/>
                  <a:pt x="6178" y="9893"/>
                  <a:pt x="6139" y="9890"/>
                </a:cubicBezTo>
                <a:cubicBezTo>
                  <a:pt x="6096" y="9887"/>
                  <a:pt x="6055" y="9882"/>
                  <a:pt x="6014" y="9876"/>
                </a:cubicBezTo>
                <a:cubicBezTo>
                  <a:pt x="5974" y="9869"/>
                  <a:pt x="5935" y="9862"/>
                  <a:pt x="5901" y="9853"/>
                </a:cubicBezTo>
                <a:cubicBezTo>
                  <a:pt x="5871" y="9846"/>
                  <a:pt x="5842" y="9836"/>
                  <a:pt x="5815" y="9823"/>
                </a:cubicBezTo>
                <a:cubicBezTo>
                  <a:pt x="5766" y="9801"/>
                  <a:pt x="5755" y="9780"/>
                  <a:pt x="5775" y="9764"/>
                </a:cubicBezTo>
                <a:cubicBezTo>
                  <a:pt x="5792" y="9753"/>
                  <a:pt x="5810" y="9747"/>
                  <a:pt x="5829" y="9744"/>
                </a:cubicBezTo>
                <a:cubicBezTo>
                  <a:pt x="5843" y="9742"/>
                  <a:pt x="5858" y="9740"/>
                  <a:pt x="5872" y="9739"/>
                </a:cubicBezTo>
                <a:close/>
                <a:moveTo>
                  <a:pt x="4688" y="9723"/>
                </a:moveTo>
                <a:cubicBezTo>
                  <a:pt x="4706" y="9723"/>
                  <a:pt x="4724" y="9723"/>
                  <a:pt x="4743" y="9726"/>
                </a:cubicBezTo>
                <a:cubicBezTo>
                  <a:pt x="4761" y="9730"/>
                  <a:pt x="4781" y="9730"/>
                  <a:pt x="4800" y="9732"/>
                </a:cubicBezTo>
                <a:lnTo>
                  <a:pt x="4859" y="9741"/>
                </a:lnTo>
                <a:lnTo>
                  <a:pt x="4918" y="9752"/>
                </a:lnTo>
                <a:cubicBezTo>
                  <a:pt x="4957" y="9760"/>
                  <a:pt x="4995" y="9769"/>
                  <a:pt x="5030" y="9778"/>
                </a:cubicBezTo>
                <a:lnTo>
                  <a:pt x="5055" y="9786"/>
                </a:lnTo>
                <a:lnTo>
                  <a:pt x="5079" y="9793"/>
                </a:lnTo>
                <a:cubicBezTo>
                  <a:pt x="5095" y="9799"/>
                  <a:pt x="5109" y="9804"/>
                  <a:pt x="5122" y="9809"/>
                </a:cubicBezTo>
                <a:cubicBezTo>
                  <a:pt x="5235" y="9855"/>
                  <a:pt x="5208" y="9889"/>
                  <a:pt x="5060" y="9886"/>
                </a:cubicBezTo>
                <a:cubicBezTo>
                  <a:pt x="4912" y="9881"/>
                  <a:pt x="4767" y="9851"/>
                  <a:pt x="4630" y="9796"/>
                </a:cubicBezTo>
                <a:cubicBezTo>
                  <a:pt x="4609" y="9788"/>
                  <a:pt x="4590" y="9777"/>
                  <a:pt x="4573" y="9763"/>
                </a:cubicBezTo>
                <a:cubicBezTo>
                  <a:pt x="4563" y="9754"/>
                  <a:pt x="4560" y="9745"/>
                  <a:pt x="4565" y="9738"/>
                </a:cubicBezTo>
                <a:cubicBezTo>
                  <a:pt x="4570" y="9732"/>
                  <a:pt x="4617" y="9719"/>
                  <a:pt x="4688" y="9723"/>
                </a:cubicBezTo>
                <a:close/>
                <a:moveTo>
                  <a:pt x="18524" y="9707"/>
                </a:moveTo>
                <a:cubicBezTo>
                  <a:pt x="18564" y="9704"/>
                  <a:pt x="18587" y="9709"/>
                  <a:pt x="18582" y="9723"/>
                </a:cubicBezTo>
                <a:cubicBezTo>
                  <a:pt x="18572" y="9750"/>
                  <a:pt x="18465" y="9800"/>
                  <a:pt x="18340" y="9837"/>
                </a:cubicBezTo>
                <a:cubicBezTo>
                  <a:pt x="18214" y="9874"/>
                  <a:pt x="18111" y="9880"/>
                  <a:pt x="18114" y="9855"/>
                </a:cubicBezTo>
                <a:cubicBezTo>
                  <a:pt x="18117" y="9829"/>
                  <a:pt x="18229" y="9776"/>
                  <a:pt x="18360" y="9739"/>
                </a:cubicBezTo>
                <a:cubicBezTo>
                  <a:pt x="18426" y="9720"/>
                  <a:pt x="18484" y="9709"/>
                  <a:pt x="18524" y="9707"/>
                </a:cubicBezTo>
                <a:close/>
                <a:moveTo>
                  <a:pt x="18935" y="9699"/>
                </a:moveTo>
                <a:cubicBezTo>
                  <a:pt x="18968" y="9697"/>
                  <a:pt x="18986" y="9702"/>
                  <a:pt x="18980" y="9714"/>
                </a:cubicBezTo>
                <a:cubicBezTo>
                  <a:pt x="18967" y="9740"/>
                  <a:pt x="18865" y="9786"/>
                  <a:pt x="18752" y="9818"/>
                </a:cubicBezTo>
                <a:cubicBezTo>
                  <a:pt x="18638" y="9849"/>
                  <a:pt x="18555" y="9856"/>
                  <a:pt x="18564" y="9832"/>
                </a:cubicBezTo>
                <a:cubicBezTo>
                  <a:pt x="18574" y="9808"/>
                  <a:pt x="18676" y="9761"/>
                  <a:pt x="18793" y="9728"/>
                </a:cubicBezTo>
                <a:cubicBezTo>
                  <a:pt x="18851" y="9711"/>
                  <a:pt x="18901" y="9702"/>
                  <a:pt x="18935" y="9699"/>
                </a:cubicBezTo>
                <a:close/>
                <a:moveTo>
                  <a:pt x="7285" y="9691"/>
                </a:moveTo>
                <a:cubicBezTo>
                  <a:pt x="7360" y="9698"/>
                  <a:pt x="7434" y="9713"/>
                  <a:pt x="7507" y="9735"/>
                </a:cubicBezTo>
                <a:cubicBezTo>
                  <a:pt x="7560" y="9756"/>
                  <a:pt x="7576" y="9778"/>
                  <a:pt x="7559" y="9795"/>
                </a:cubicBezTo>
                <a:cubicBezTo>
                  <a:pt x="7544" y="9807"/>
                  <a:pt x="7526" y="9815"/>
                  <a:pt x="7507" y="9819"/>
                </a:cubicBezTo>
                <a:cubicBezTo>
                  <a:pt x="7475" y="9827"/>
                  <a:pt x="7441" y="9833"/>
                  <a:pt x="7408" y="9836"/>
                </a:cubicBezTo>
                <a:cubicBezTo>
                  <a:pt x="7369" y="9840"/>
                  <a:pt x="7329" y="9842"/>
                  <a:pt x="7288" y="9842"/>
                </a:cubicBezTo>
                <a:cubicBezTo>
                  <a:pt x="7247" y="9842"/>
                  <a:pt x="7207" y="9839"/>
                  <a:pt x="7168" y="9836"/>
                </a:cubicBezTo>
                <a:cubicBezTo>
                  <a:pt x="7099" y="9831"/>
                  <a:pt x="7030" y="9817"/>
                  <a:pt x="6965" y="9794"/>
                </a:cubicBezTo>
                <a:cubicBezTo>
                  <a:pt x="6850" y="9751"/>
                  <a:pt x="6889" y="9708"/>
                  <a:pt x="7060" y="9692"/>
                </a:cubicBezTo>
                <a:cubicBezTo>
                  <a:pt x="7135" y="9684"/>
                  <a:pt x="7210" y="9684"/>
                  <a:pt x="7285" y="9691"/>
                </a:cubicBezTo>
                <a:close/>
                <a:moveTo>
                  <a:pt x="19317" y="9688"/>
                </a:moveTo>
                <a:cubicBezTo>
                  <a:pt x="19344" y="9686"/>
                  <a:pt x="19357" y="9691"/>
                  <a:pt x="19349" y="9703"/>
                </a:cubicBezTo>
                <a:cubicBezTo>
                  <a:pt x="19334" y="9726"/>
                  <a:pt x="19241" y="9767"/>
                  <a:pt x="19139" y="9796"/>
                </a:cubicBezTo>
                <a:cubicBezTo>
                  <a:pt x="19037" y="9824"/>
                  <a:pt x="18967" y="9829"/>
                  <a:pt x="18982" y="9806"/>
                </a:cubicBezTo>
                <a:cubicBezTo>
                  <a:pt x="18997" y="9784"/>
                  <a:pt x="19089" y="9742"/>
                  <a:pt x="19194" y="9713"/>
                </a:cubicBezTo>
                <a:cubicBezTo>
                  <a:pt x="19246" y="9698"/>
                  <a:pt x="19289" y="9690"/>
                  <a:pt x="19317" y="9688"/>
                </a:cubicBezTo>
                <a:close/>
                <a:moveTo>
                  <a:pt x="19646" y="9686"/>
                </a:moveTo>
                <a:cubicBezTo>
                  <a:pt x="19671" y="9684"/>
                  <a:pt x="19682" y="9689"/>
                  <a:pt x="19675" y="9699"/>
                </a:cubicBezTo>
                <a:cubicBezTo>
                  <a:pt x="19661" y="9720"/>
                  <a:pt x="19581" y="9754"/>
                  <a:pt x="19490" y="9780"/>
                </a:cubicBezTo>
                <a:cubicBezTo>
                  <a:pt x="19400" y="9806"/>
                  <a:pt x="19340" y="9811"/>
                  <a:pt x="19353" y="9791"/>
                </a:cubicBezTo>
                <a:cubicBezTo>
                  <a:pt x="19365" y="9772"/>
                  <a:pt x="19445" y="9736"/>
                  <a:pt x="19538" y="9709"/>
                </a:cubicBezTo>
                <a:cubicBezTo>
                  <a:pt x="19584" y="9696"/>
                  <a:pt x="19622" y="9688"/>
                  <a:pt x="19646" y="9686"/>
                </a:cubicBezTo>
                <a:close/>
                <a:moveTo>
                  <a:pt x="9926" y="9685"/>
                </a:moveTo>
                <a:cubicBezTo>
                  <a:pt x="9994" y="9684"/>
                  <a:pt x="10061" y="9696"/>
                  <a:pt x="10125" y="9720"/>
                </a:cubicBezTo>
                <a:cubicBezTo>
                  <a:pt x="10207" y="9758"/>
                  <a:pt x="10137" y="9813"/>
                  <a:pt x="9967" y="9842"/>
                </a:cubicBezTo>
                <a:cubicBezTo>
                  <a:pt x="9885" y="9857"/>
                  <a:pt x="9801" y="9862"/>
                  <a:pt x="9717" y="9860"/>
                </a:cubicBezTo>
                <a:cubicBezTo>
                  <a:pt x="9651" y="9860"/>
                  <a:pt x="9584" y="9849"/>
                  <a:pt x="9521" y="9828"/>
                </a:cubicBezTo>
                <a:cubicBezTo>
                  <a:pt x="9427" y="9789"/>
                  <a:pt x="9489" y="9734"/>
                  <a:pt x="9661" y="9703"/>
                </a:cubicBezTo>
                <a:cubicBezTo>
                  <a:pt x="9705" y="9696"/>
                  <a:pt x="9750" y="9690"/>
                  <a:pt x="9795" y="9687"/>
                </a:cubicBezTo>
                <a:cubicBezTo>
                  <a:pt x="9840" y="9684"/>
                  <a:pt x="9885" y="9683"/>
                  <a:pt x="9926" y="9685"/>
                </a:cubicBezTo>
                <a:close/>
                <a:moveTo>
                  <a:pt x="19969" y="9681"/>
                </a:moveTo>
                <a:cubicBezTo>
                  <a:pt x="19990" y="9679"/>
                  <a:pt x="19999" y="9683"/>
                  <a:pt x="19991" y="9692"/>
                </a:cubicBezTo>
                <a:cubicBezTo>
                  <a:pt x="19942" y="9724"/>
                  <a:pt x="19888" y="9748"/>
                  <a:pt x="19831" y="9761"/>
                </a:cubicBezTo>
                <a:cubicBezTo>
                  <a:pt x="19753" y="9784"/>
                  <a:pt x="19702" y="9788"/>
                  <a:pt x="19713" y="9771"/>
                </a:cubicBezTo>
                <a:cubicBezTo>
                  <a:pt x="19763" y="9738"/>
                  <a:pt x="19817" y="9714"/>
                  <a:pt x="19875" y="9701"/>
                </a:cubicBezTo>
                <a:cubicBezTo>
                  <a:pt x="19915" y="9689"/>
                  <a:pt x="19948" y="9682"/>
                  <a:pt x="19969" y="9681"/>
                </a:cubicBezTo>
                <a:close/>
                <a:moveTo>
                  <a:pt x="20291" y="9680"/>
                </a:moveTo>
                <a:cubicBezTo>
                  <a:pt x="20247" y="9709"/>
                  <a:pt x="20198" y="9730"/>
                  <a:pt x="20147" y="9741"/>
                </a:cubicBezTo>
                <a:cubicBezTo>
                  <a:pt x="20080" y="9761"/>
                  <a:pt x="20037" y="9764"/>
                  <a:pt x="20053" y="9748"/>
                </a:cubicBezTo>
                <a:cubicBezTo>
                  <a:pt x="20097" y="9720"/>
                  <a:pt x="20145" y="9699"/>
                  <a:pt x="20196" y="9687"/>
                </a:cubicBezTo>
                <a:cubicBezTo>
                  <a:pt x="20262" y="9669"/>
                  <a:pt x="20303" y="9665"/>
                  <a:pt x="20291" y="9680"/>
                </a:cubicBezTo>
                <a:close/>
                <a:moveTo>
                  <a:pt x="20565" y="9672"/>
                </a:moveTo>
                <a:cubicBezTo>
                  <a:pt x="20529" y="9696"/>
                  <a:pt x="20488" y="9713"/>
                  <a:pt x="20445" y="9724"/>
                </a:cubicBezTo>
                <a:cubicBezTo>
                  <a:pt x="20397" y="9739"/>
                  <a:pt x="20359" y="9743"/>
                  <a:pt x="20367" y="9732"/>
                </a:cubicBezTo>
                <a:cubicBezTo>
                  <a:pt x="20401" y="9710"/>
                  <a:pt x="20439" y="9693"/>
                  <a:pt x="20480" y="9683"/>
                </a:cubicBezTo>
                <a:cubicBezTo>
                  <a:pt x="20533" y="9666"/>
                  <a:pt x="20575" y="9661"/>
                  <a:pt x="20565" y="9672"/>
                </a:cubicBezTo>
                <a:close/>
                <a:moveTo>
                  <a:pt x="20808" y="9672"/>
                </a:moveTo>
                <a:cubicBezTo>
                  <a:pt x="20779" y="9689"/>
                  <a:pt x="20749" y="9702"/>
                  <a:pt x="20716" y="9711"/>
                </a:cubicBezTo>
                <a:cubicBezTo>
                  <a:pt x="20676" y="9723"/>
                  <a:pt x="20642" y="9727"/>
                  <a:pt x="20650" y="9719"/>
                </a:cubicBezTo>
                <a:cubicBezTo>
                  <a:pt x="20679" y="9700"/>
                  <a:pt x="20712" y="9686"/>
                  <a:pt x="20746" y="9677"/>
                </a:cubicBezTo>
                <a:cubicBezTo>
                  <a:pt x="20787" y="9665"/>
                  <a:pt x="20818" y="9662"/>
                  <a:pt x="20808" y="9672"/>
                </a:cubicBezTo>
                <a:close/>
                <a:moveTo>
                  <a:pt x="16588" y="9668"/>
                </a:moveTo>
                <a:lnTo>
                  <a:pt x="16467" y="9726"/>
                </a:lnTo>
                <a:lnTo>
                  <a:pt x="16601" y="9717"/>
                </a:lnTo>
                <a:lnTo>
                  <a:pt x="16705" y="9668"/>
                </a:lnTo>
                <a:lnTo>
                  <a:pt x="16588" y="9668"/>
                </a:lnTo>
                <a:close/>
                <a:moveTo>
                  <a:pt x="21047" y="9665"/>
                </a:moveTo>
                <a:cubicBezTo>
                  <a:pt x="21025" y="9678"/>
                  <a:pt x="21001" y="9687"/>
                  <a:pt x="20977" y="9693"/>
                </a:cubicBezTo>
                <a:cubicBezTo>
                  <a:pt x="20945" y="9702"/>
                  <a:pt x="20929" y="9704"/>
                  <a:pt x="20938" y="9696"/>
                </a:cubicBezTo>
                <a:cubicBezTo>
                  <a:pt x="20959" y="9683"/>
                  <a:pt x="20983" y="9674"/>
                  <a:pt x="21008" y="9668"/>
                </a:cubicBezTo>
                <a:cubicBezTo>
                  <a:pt x="21039" y="9659"/>
                  <a:pt x="21056" y="9657"/>
                  <a:pt x="21047" y="9665"/>
                </a:cubicBezTo>
                <a:close/>
                <a:moveTo>
                  <a:pt x="17201" y="9661"/>
                </a:moveTo>
                <a:lnTo>
                  <a:pt x="17088" y="9716"/>
                </a:lnTo>
                <a:lnTo>
                  <a:pt x="17179" y="9717"/>
                </a:lnTo>
                <a:lnTo>
                  <a:pt x="17308" y="9661"/>
                </a:lnTo>
                <a:lnTo>
                  <a:pt x="17201" y="9661"/>
                </a:lnTo>
                <a:close/>
                <a:moveTo>
                  <a:pt x="15932" y="9661"/>
                </a:moveTo>
                <a:lnTo>
                  <a:pt x="15755" y="9753"/>
                </a:lnTo>
                <a:lnTo>
                  <a:pt x="15943" y="9745"/>
                </a:lnTo>
                <a:lnTo>
                  <a:pt x="16104" y="9666"/>
                </a:lnTo>
                <a:lnTo>
                  <a:pt x="15932" y="9661"/>
                </a:lnTo>
                <a:close/>
                <a:moveTo>
                  <a:pt x="17887" y="9632"/>
                </a:moveTo>
                <a:lnTo>
                  <a:pt x="17734" y="9637"/>
                </a:lnTo>
                <a:cubicBezTo>
                  <a:pt x="17713" y="9649"/>
                  <a:pt x="17692" y="9660"/>
                  <a:pt x="17663" y="9676"/>
                </a:cubicBezTo>
                <a:cubicBezTo>
                  <a:pt x="17634" y="9693"/>
                  <a:pt x="17598" y="9707"/>
                  <a:pt x="17570" y="9719"/>
                </a:cubicBezTo>
                <a:lnTo>
                  <a:pt x="17697" y="9719"/>
                </a:lnTo>
                <a:lnTo>
                  <a:pt x="17887" y="9632"/>
                </a:lnTo>
                <a:close/>
                <a:moveTo>
                  <a:pt x="15062" y="9595"/>
                </a:moveTo>
                <a:cubicBezTo>
                  <a:pt x="15131" y="9594"/>
                  <a:pt x="15178" y="9605"/>
                  <a:pt x="15191" y="9627"/>
                </a:cubicBezTo>
                <a:cubicBezTo>
                  <a:pt x="15217" y="9671"/>
                  <a:pt x="15096" y="9735"/>
                  <a:pt x="14907" y="9783"/>
                </a:cubicBezTo>
                <a:cubicBezTo>
                  <a:pt x="14825" y="9804"/>
                  <a:pt x="14741" y="9817"/>
                  <a:pt x="14657" y="9820"/>
                </a:cubicBezTo>
                <a:cubicBezTo>
                  <a:pt x="14588" y="9820"/>
                  <a:pt x="14538" y="9813"/>
                  <a:pt x="14520" y="9792"/>
                </a:cubicBezTo>
                <a:cubicBezTo>
                  <a:pt x="14485" y="9749"/>
                  <a:pt x="14606" y="9683"/>
                  <a:pt x="14804" y="9634"/>
                </a:cubicBezTo>
                <a:cubicBezTo>
                  <a:pt x="14904" y="9609"/>
                  <a:pt x="14994" y="9597"/>
                  <a:pt x="15062" y="9595"/>
                </a:cubicBezTo>
                <a:close/>
                <a:moveTo>
                  <a:pt x="14182" y="9595"/>
                </a:moveTo>
                <a:cubicBezTo>
                  <a:pt x="14260" y="9595"/>
                  <a:pt x="14321" y="9601"/>
                  <a:pt x="14342" y="9622"/>
                </a:cubicBezTo>
                <a:cubicBezTo>
                  <a:pt x="14385" y="9662"/>
                  <a:pt x="14263" y="9733"/>
                  <a:pt x="14084" y="9777"/>
                </a:cubicBezTo>
                <a:cubicBezTo>
                  <a:pt x="14001" y="9797"/>
                  <a:pt x="13916" y="9809"/>
                  <a:pt x="13830" y="9812"/>
                </a:cubicBezTo>
                <a:cubicBezTo>
                  <a:pt x="13777" y="9819"/>
                  <a:pt x="13722" y="9811"/>
                  <a:pt x="13672" y="9789"/>
                </a:cubicBezTo>
                <a:cubicBezTo>
                  <a:pt x="13647" y="9770"/>
                  <a:pt x="13662" y="9743"/>
                  <a:pt x="13706" y="9715"/>
                </a:cubicBezTo>
                <a:cubicBezTo>
                  <a:pt x="13733" y="9698"/>
                  <a:pt x="13762" y="9683"/>
                  <a:pt x="13792" y="9672"/>
                </a:cubicBezTo>
                <a:cubicBezTo>
                  <a:pt x="13832" y="9656"/>
                  <a:pt x="13873" y="9644"/>
                  <a:pt x="13915" y="9633"/>
                </a:cubicBezTo>
                <a:cubicBezTo>
                  <a:pt x="14002" y="9611"/>
                  <a:pt x="14092" y="9598"/>
                  <a:pt x="14182" y="9595"/>
                </a:cubicBezTo>
                <a:close/>
                <a:moveTo>
                  <a:pt x="13228" y="9593"/>
                </a:moveTo>
                <a:cubicBezTo>
                  <a:pt x="13308" y="9592"/>
                  <a:pt x="13372" y="9602"/>
                  <a:pt x="13396" y="9622"/>
                </a:cubicBezTo>
                <a:cubicBezTo>
                  <a:pt x="13442" y="9663"/>
                  <a:pt x="13335" y="9729"/>
                  <a:pt x="13167" y="9769"/>
                </a:cubicBezTo>
                <a:cubicBezTo>
                  <a:pt x="12999" y="9810"/>
                  <a:pt x="12788" y="9815"/>
                  <a:pt x="12729" y="9778"/>
                </a:cubicBezTo>
                <a:cubicBezTo>
                  <a:pt x="12698" y="9759"/>
                  <a:pt x="12710" y="9731"/>
                  <a:pt x="12752" y="9703"/>
                </a:cubicBezTo>
                <a:cubicBezTo>
                  <a:pt x="12816" y="9666"/>
                  <a:pt x="12886" y="9639"/>
                  <a:pt x="12958" y="9625"/>
                </a:cubicBezTo>
                <a:cubicBezTo>
                  <a:pt x="13049" y="9604"/>
                  <a:pt x="13147" y="9593"/>
                  <a:pt x="13228" y="9593"/>
                </a:cubicBezTo>
                <a:close/>
                <a:moveTo>
                  <a:pt x="21323" y="9584"/>
                </a:moveTo>
                <a:cubicBezTo>
                  <a:pt x="21344" y="9578"/>
                  <a:pt x="21354" y="9578"/>
                  <a:pt x="21347" y="9584"/>
                </a:cubicBezTo>
                <a:cubicBezTo>
                  <a:pt x="21334" y="9593"/>
                  <a:pt x="21320" y="9599"/>
                  <a:pt x="21305" y="9602"/>
                </a:cubicBezTo>
                <a:cubicBezTo>
                  <a:pt x="21283" y="9608"/>
                  <a:pt x="21274" y="9608"/>
                  <a:pt x="21280" y="9602"/>
                </a:cubicBezTo>
                <a:cubicBezTo>
                  <a:pt x="21294" y="9594"/>
                  <a:pt x="21308" y="9588"/>
                  <a:pt x="21323" y="9584"/>
                </a:cubicBezTo>
                <a:close/>
                <a:moveTo>
                  <a:pt x="8393" y="9576"/>
                </a:moveTo>
                <a:cubicBezTo>
                  <a:pt x="8480" y="9582"/>
                  <a:pt x="8558" y="9597"/>
                  <a:pt x="8607" y="9618"/>
                </a:cubicBezTo>
                <a:cubicBezTo>
                  <a:pt x="8652" y="9638"/>
                  <a:pt x="8664" y="9661"/>
                  <a:pt x="8644" y="9680"/>
                </a:cubicBezTo>
                <a:cubicBezTo>
                  <a:pt x="8600" y="9710"/>
                  <a:pt x="8549" y="9727"/>
                  <a:pt x="8496" y="9730"/>
                </a:cubicBezTo>
                <a:cubicBezTo>
                  <a:pt x="8335" y="9755"/>
                  <a:pt x="8125" y="9741"/>
                  <a:pt x="8023" y="9699"/>
                </a:cubicBezTo>
                <a:cubicBezTo>
                  <a:pt x="7922" y="9656"/>
                  <a:pt x="7969" y="9607"/>
                  <a:pt x="8128" y="9585"/>
                </a:cubicBezTo>
                <a:cubicBezTo>
                  <a:pt x="8212" y="9573"/>
                  <a:pt x="8307" y="9570"/>
                  <a:pt x="8393" y="9576"/>
                </a:cubicBezTo>
                <a:close/>
                <a:moveTo>
                  <a:pt x="20687" y="9574"/>
                </a:moveTo>
                <a:cubicBezTo>
                  <a:pt x="20646" y="9600"/>
                  <a:pt x="20602" y="9618"/>
                  <a:pt x="20555" y="9629"/>
                </a:cubicBezTo>
                <a:cubicBezTo>
                  <a:pt x="20491" y="9648"/>
                  <a:pt x="20456" y="9650"/>
                  <a:pt x="20472" y="9635"/>
                </a:cubicBezTo>
                <a:cubicBezTo>
                  <a:pt x="20513" y="9609"/>
                  <a:pt x="20558" y="9590"/>
                  <a:pt x="20605" y="9579"/>
                </a:cubicBezTo>
                <a:cubicBezTo>
                  <a:pt x="20670" y="9560"/>
                  <a:pt x="20704" y="9558"/>
                  <a:pt x="20687" y="9574"/>
                </a:cubicBezTo>
                <a:close/>
                <a:moveTo>
                  <a:pt x="18622" y="9573"/>
                </a:moveTo>
                <a:cubicBezTo>
                  <a:pt x="18663" y="9571"/>
                  <a:pt x="18684" y="9577"/>
                  <a:pt x="18678" y="9594"/>
                </a:cubicBezTo>
                <a:cubicBezTo>
                  <a:pt x="18665" y="9626"/>
                  <a:pt x="18553" y="9680"/>
                  <a:pt x="18413" y="9717"/>
                </a:cubicBezTo>
                <a:cubicBezTo>
                  <a:pt x="18274" y="9755"/>
                  <a:pt x="18176" y="9763"/>
                  <a:pt x="18183" y="9732"/>
                </a:cubicBezTo>
                <a:cubicBezTo>
                  <a:pt x="18191" y="9701"/>
                  <a:pt x="18305" y="9647"/>
                  <a:pt x="18449" y="9607"/>
                </a:cubicBezTo>
                <a:cubicBezTo>
                  <a:pt x="18521" y="9586"/>
                  <a:pt x="18581" y="9575"/>
                  <a:pt x="18622" y="9573"/>
                </a:cubicBezTo>
                <a:close/>
                <a:moveTo>
                  <a:pt x="21133" y="9570"/>
                </a:moveTo>
                <a:lnTo>
                  <a:pt x="21136" y="9570"/>
                </a:lnTo>
                <a:lnTo>
                  <a:pt x="21139" y="9570"/>
                </a:lnTo>
                <a:lnTo>
                  <a:pt x="21143" y="9570"/>
                </a:lnTo>
                <a:lnTo>
                  <a:pt x="21152" y="9570"/>
                </a:lnTo>
                <a:lnTo>
                  <a:pt x="21166" y="9570"/>
                </a:lnTo>
                <a:cubicBezTo>
                  <a:pt x="21173" y="9570"/>
                  <a:pt x="21175" y="9572"/>
                  <a:pt x="21170" y="9576"/>
                </a:cubicBezTo>
                <a:cubicBezTo>
                  <a:pt x="21163" y="9582"/>
                  <a:pt x="21154" y="9587"/>
                  <a:pt x="21145" y="9591"/>
                </a:cubicBezTo>
                <a:lnTo>
                  <a:pt x="21140" y="9591"/>
                </a:lnTo>
                <a:lnTo>
                  <a:pt x="21134" y="9593"/>
                </a:lnTo>
                <a:lnTo>
                  <a:pt x="21121" y="9598"/>
                </a:lnTo>
                <a:cubicBezTo>
                  <a:pt x="21113" y="9601"/>
                  <a:pt x="21104" y="9604"/>
                  <a:pt x="21095" y="9606"/>
                </a:cubicBezTo>
                <a:cubicBezTo>
                  <a:pt x="21057" y="9613"/>
                  <a:pt x="21034" y="9615"/>
                  <a:pt x="21044" y="9606"/>
                </a:cubicBezTo>
                <a:cubicBezTo>
                  <a:pt x="21072" y="9590"/>
                  <a:pt x="21102" y="9577"/>
                  <a:pt x="21133" y="9570"/>
                </a:cubicBezTo>
                <a:close/>
                <a:moveTo>
                  <a:pt x="19044" y="9569"/>
                </a:moveTo>
                <a:cubicBezTo>
                  <a:pt x="19078" y="9567"/>
                  <a:pt x="19094" y="9574"/>
                  <a:pt x="19087" y="9589"/>
                </a:cubicBezTo>
                <a:cubicBezTo>
                  <a:pt x="19073" y="9620"/>
                  <a:pt x="18972" y="9665"/>
                  <a:pt x="18848" y="9700"/>
                </a:cubicBezTo>
                <a:cubicBezTo>
                  <a:pt x="18723" y="9735"/>
                  <a:pt x="18637" y="9743"/>
                  <a:pt x="18645" y="9716"/>
                </a:cubicBezTo>
                <a:cubicBezTo>
                  <a:pt x="18653" y="9689"/>
                  <a:pt x="18758" y="9639"/>
                  <a:pt x="18890" y="9601"/>
                </a:cubicBezTo>
                <a:cubicBezTo>
                  <a:pt x="18956" y="9582"/>
                  <a:pt x="19009" y="9571"/>
                  <a:pt x="19044" y="9569"/>
                </a:cubicBezTo>
                <a:close/>
                <a:moveTo>
                  <a:pt x="19415" y="9569"/>
                </a:moveTo>
                <a:cubicBezTo>
                  <a:pt x="19445" y="9567"/>
                  <a:pt x="19460" y="9572"/>
                  <a:pt x="19452" y="9585"/>
                </a:cubicBezTo>
                <a:cubicBezTo>
                  <a:pt x="19436" y="9609"/>
                  <a:pt x="19330" y="9658"/>
                  <a:pt x="19223" y="9687"/>
                </a:cubicBezTo>
                <a:cubicBezTo>
                  <a:pt x="19116" y="9717"/>
                  <a:pt x="19040" y="9723"/>
                  <a:pt x="19053" y="9699"/>
                </a:cubicBezTo>
                <a:cubicBezTo>
                  <a:pt x="19066" y="9674"/>
                  <a:pt x="19173" y="9626"/>
                  <a:pt x="19283" y="9595"/>
                </a:cubicBezTo>
                <a:cubicBezTo>
                  <a:pt x="19338" y="9580"/>
                  <a:pt x="19384" y="9571"/>
                  <a:pt x="19415" y="9569"/>
                </a:cubicBezTo>
                <a:close/>
                <a:moveTo>
                  <a:pt x="20951" y="9567"/>
                </a:moveTo>
                <a:cubicBezTo>
                  <a:pt x="20918" y="9587"/>
                  <a:pt x="20883" y="9601"/>
                  <a:pt x="20846" y="9610"/>
                </a:cubicBezTo>
                <a:cubicBezTo>
                  <a:pt x="20794" y="9625"/>
                  <a:pt x="20764" y="9628"/>
                  <a:pt x="20776" y="9616"/>
                </a:cubicBezTo>
                <a:cubicBezTo>
                  <a:pt x="20809" y="9596"/>
                  <a:pt x="20844" y="9582"/>
                  <a:pt x="20881" y="9573"/>
                </a:cubicBezTo>
                <a:cubicBezTo>
                  <a:pt x="20934" y="9558"/>
                  <a:pt x="20963" y="9555"/>
                  <a:pt x="20951" y="9567"/>
                </a:cubicBezTo>
                <a:close/>
                <a:moveTo>
                  <a:pt x="19767" y="9567"/>
                </a:moveTo>
                <a:cubicBezTo>
                  <a:pt x="19795" y="9565"/>
                  <a:pt x="19809" y="9569"/>
                  <a:pt x="19803" y="9579"/>
                </a:cubicBezTo>
                <a:cubicBezTo>
                  <a:pt x="19791" y="9600"/>
                  <a:pt x="19693" y="9644"/>
                  <a:pt x="19600" y="9671"/>
                </a:cubicBezTo>
                <a:cubicBezTo>
                  <a:pt x="19506" y="9698"/>
                  <a:pt x="19438" y="9703"/>
                  <a:pt x="19447" y="9683"/>
                </a:cubicBezTo>
                <a:cubicBezTo>
                  <a:pt x="19457" y="9663"/>
                  <a:pt x="19555" y="9619"/>
                  <a:pt x="19651" y="9591"/>
                </a:cubicBezTo>
                <a:cubicBezTo>
                  <a:pt x="19699" y="9577"/>
                  <a:pt x="19740" y="9569"/>
                  <a:pt x="19767" y="9567"/>
                </a:cubicBezTo>
                <a:close/>
                <a:moveTo>
                  <a:pt x="20093" y="9564"/>
                </a:moveTo>
                <a:cubicBezTo>
                  <a:pt x="20118" y="9562"/>
                  <a:pt x="20130" y="9565"/>
                  <a:pt x="20125" y="9574"/>
                </a:cubicBezTo>
                <a:cubicBezTo>
                  <a:pt x="20114" y="9592"/>
                  <a:pt x="20028" y="9630"/>
                  <a:pt x="19945" y="9654"/>
                </a:cubicBezTo>
                <a:cubicBezTo>
                  <a:pt x="19863" y="9679"/>
                  <a:pt x="19805" y="9683"/>
                  <a:pt x="19817" y="9665"/>
                </a:cubicBezTo>
                <a:cubicBezTo>
                  <a:pt x="19828" y="9647"/>
                  <a:pt x="19910" y="9611"/>
                  <a:pt x="19992" y="9586"/>
                </a:cubicBezTo>
                <a:cubicBezTo>
                  <a:pt x="20034" y="9574"/>
                  <a:pt x="20069" y="9567"/>
                  <a:pt x="20093" y="9564"/>
                </a:cubicBezTo>
                <a:close/>
                <a:moveTo>
                  <a:pt x="20388" y="9564"/>
                </a:moveTo>
                <a:cubicBezTo>
                  <a:pt x="20408" y="9562"/>
                  <a:pt x="20418" y="9565"/>
                  <a:pt x="20411" y="9573"/>
                </a:cubicBezTo>
                <a:cubicBezTo>
                  <a:pt x="20364" y="9604"/>
                  <a:pt x="20312" y="9627"/>
                  <a:pt x="20257" y="9641"/>
                </a:cubicBezTo>
                <a:cubicBezTo>
                  <a:pt x="20187" y="9662"/>
                  <a:pt x="20136" y="9666"/>
                  <a:pt x="20147" y="9651"/>
                </a:cubicBezTo>
                <a:cubicBezTo>
                  <a:pt x="20195" y="9619"/>
                  <a:pt x="20247" y="9596"/>
                  <a:pt x="20303" y="9583"/>
                </a:cubicBezTo>
                <a:cubicBezTo>
                  <a:pt x="20338" y="9572"/>
                  <a:pt x="20369" y="9566"/>
                  <a:pt x="20388" y="9564"/>
                </a:cubicBezTo>
                <a:close/>
                <a:moveTo>
                  <a:pt x="12155" y="9563"/>
                </a:moveTo>
                <a:cubicBezTo>
                  <a:pt x="12240" y="9563"/>
                  <a:pt x="12310" y="9573"/>
                  <a:pt x="12340" y="9592"/>
                </a:cubicBezTo>
                <a:cubicBezTo>
                  <a:pt x="12370" y="9611"/>
                  <a:pt x="12360" y="9638"/>
                  <a:pt x="12321" y="9665"/>
                </a:cubicBezTo>
                <a:cubicBezTo>
                  <a:pt x="12262" y="9700"/>
                  <a:pt x="12196" y="9724"/>
                  <a:pt x="12128" y="9736"/>
                </a:cubicBezTo>
                <a:cubicBezTo>
                  <a:pt x="11962" y="9772"/>
                  <a:pt x="11758" y="9772"/>
                  <a:pt x="11687" y="9736"/>
                </a:cubicBezTo>
                <a:cubicBezTo>
                  <a:pt x="11616" y="9701"/>
                  <a:pt x="11706" y="9631"/>
                  <a:pt x="11884" y="9592"/>
                </a:cubicBezTo>
                <a:cubicBezTo>
                  <a:pt x="11972" y="9572"/>
                  <a:pt x="12071" y="9563"/>
                  <a:pt x="12155" y="9563"/>
                </a:cubicBezTo>
                <a:close/>
                <a:moveTo>
                  <a:pt x="3326" y="9544"/>
                </a:moveTo>
                <a:cubicBezTo>
                  <a:pt x="3337" y="9544"/>
                  <a:pt x="3350" y="9544"/>
                  <a:pt x="3365" y="9549"/>
                </a:cubicBezTo>
                <a:cubicBezTo>
                  <a:pt x="3379" y="9554"/>
                  <a:pt x="3395" y="9554"/>
                  <a:pt x="3412" y="9557"/>
                </a:cubicBezTo>
                <a:cubicBezTo>
                  <a:pt x="3430" y="9561"/>
                  <a:pt x="3450" y="9565"/>
                  <a:pt x="3469" y="9569"/>
                </a:cubicBezTo>
                <a:lnTo>
                  <a:pt x="3497" y="9576"/>
                </a:lnTo>
                <a:lnTo>
                  <a:pt x="3526" y="9583"/>
                </a:lnTo>
                <a:cubicBezTo>
                  <a:pt x="3564" y="9593"/>
                  <a:pt x="3603" y="9605"/>
                  <a:pt x="3640" y="9617"/>
                </a:cubicBezTo>
                <a:cubicBezTo>
                  <a:pt x="3659" y="9624"/>
                  <a:pt x="3677" y="9629"/>
                  <a:pt x="3694" y="9636"/>
                </a:cubicBezTo>
                <a:lnTo>
                  <a:pt x="3746" y="9655"/>
                </a:lnTo>
                <a:cubicBezTo>
                  <a:pt x="3777" y="9668"/>
                  <a:pt x="3808" y="9683"/>
                  <a:pt x="3833" y="9696"/>
                </a:cubicBezTo>
                <a:cubicBezTo>
                  <a:pt x="3882" y="9722"/>
                  <a:pt x="3899" y="9739"/>
                  <a:pt x="3884" y="9748"/>
                </a:cubicBezTo>
                <a:cubicBezTo>
                  <a:pt x="3870" y="9754"/>
                  <a:pt x="3855" y="9756"/>
                  <a:pt x="3841" y="9755"/>
                </a:cubicBezTo>
                <a:lnTo>
                  <a:pt x="3802" y="9752"/>
                </a:lnTo>
                <a:cubicBezTo>
                  <a:pt x="3787" y="9752"/>
                  <a:pt x="3769" y="9748"/>
                  <a:pt x="3751" y="9745"/>
                </a:cubicBezTo>
                <a:cubicBezTo>
                  <a:pt x="3714" y="9739"/>
                  <a:pt x="3677" y="9732"/>
                  <a:pt x="3639" y="9722"/>
                </a:cubicBezTo>
                <a:cubicBezTo>
                  <a:pt x="3601" y="9713"/>
                  <a:pt x="3563" y="9701"/>
                  <a:pt x="3526" y="9688"/>
                </a:cubicBezTo>
                <a:lnTo>
                  <a:pt x="3498" y="9679"/>
                </a:lnTo>
                <a:cubicBezTo>
                  <a:pt x="3489" y="9676"/>
                  <a:pt x="3480" y="9672"/>
                  <a:pt x="3472" y="9668"/>
                </a:cubicBezTo>
                <a:cubicBezTo>
                  <a:pt x="3454" y="9662"/>
                  <a:pt x="3437" y="9654"/>
                  <a:pt x="3420" y="9647"/>
                </a:cubicBezTo>
                <a:cubicBezTo>
                  <a:pt x="3403" y="9640"/>
                  <a:pt x="3388" y="9632"/>
                  <a:pt x="3373" y="9625"/>
                </a:cubicBezTo>
                <a:lnTo>
                  <a:pt x="3352" y="9613"/>
                </a:lnTo>
                <a:lnTo>
                  <a:pt x="3332" y="9602"/>
                </a:lnTo>
                <a:cubicBezTo>
                  <a:pt x="3284" y="9574"/>
                  <a:pt x="3269" y="9555"/>
                  <a:pt x="3283" y="9547"/>
                </a:cubicBezTo>
                <a:cubicBezTo>
                  <a:pt x="3297" y="9543"/>
                  <a:pt x="3312" y="9542"/>
                  <a:pt x="3326" y="9544"/>
                </a:cubicBezTo>
                <a:close/>
                <a:moveTo>
                  <a:pt x="10909" y="9517"/>
                </a:moveTo>
                <a:cubicBezTo>
                  <a:pt x="10976" y="9515"/>
                  <a:pt x="11042" y="9526"/>
                  <a:pt x="11104" y="9552"/>
                </a:cubicBezTo>
                <a:cubicBezTo>
                  <a:pt x="11137" y="9572"/>
                  <a:pt x="11133" y="9595"/>
                  <a:pt x="11101" y="9622"/>
                </a:cubicBezTo>
                <a:cubicBezTo>
                  <a:pt x="11047" y="9655"/>
                  <a:pt x="10988" y="9677"/>
                  <a:pt x="10925" y="9687"/>
                </a:cubicBezTo>
                <a:cubicBezTo>
                  <a:pt x="10757" y="9721"/>
                  <a:pt x="10534" y="9715"/>
                  <a:pt x="10459" y="9675"/>
                </a:cubicBezTo>
                <a:cubicBezTo>
                  <a:pt x="10384" y="9635"/>
                  <a:pt x="10464" y="9571"/>
                  <a:pt x="10633" y="9538"/>
                </a:cubicBezTo>
                <a:cubicBezTo>
                  <a:pt x="10679" y="9530"/>
                  <a:pt x="10725" y="9523"/>
                  <a:pt x="10771" y="9520"/>
                </a:cubicBezTo>
                <a:cubicBezTo>
                  <a:pt x="10817" y="9516"/>
                  <a:pt x="10863" y="9515"/>
                  <a:pt x="10909" y="9517"/>
                </a:cubicBezTo>
                <a:close/>
                <a:moveTo>
                  <a:pt x="17233" y="9503"/>
                </a:moveTo>
                <a:lnTo>
                  <a:pt x="17112" y="9564"/>
                </a:lnTo>
                <a:lnTo>
                  <a:pt x="17223" y="9564"/>
                </a:lnTo>
                <a:lnTo>
                  <a:pt x="17359" y="9504"/>
                </a:lnTo>
                <a:lnTo>
                  <a:pt x="17233" y="9503"/>
                </a:lnTo>
                <a:close/>
                <a:moveTo>
                  <a:pt x="21433" y="9493"/>
                </a:moveTo>
                <a:cubicBezTo>
                  <a:pt x="21458" y="9486"/>
                  <a:pt x="21473" y="9486"/>
                  <a:pt x="21466" y="9493"/>
                </a:cubicBezTo>
                <a:cubicBezTo>
                  <a:pt x="21449" y="9504"/>
                  <a:pt x="21430" y="9512"/>
                  <a:pt x="21411" y="9516"/>
                </a:cubicBezTo>
                <a:cubicBezTo>
                  <a:pt x="21386" y="9522"/>
                  <a:pt x="21373" y="9522"/>
                  <a:pt x="21381" y="9516"/>
                </a:cubicBezTo>
                <a:cubicBezTo>
                  <a:pt x="21397" y="9505"/>
                  <a:pt x="21415" y="9498"/>
                  <a:pt x="21433" y="9493"/>
                </a:cubicBezTo>
                <a:close/>
                <a:moveTo>
                  <a:pt x="17940" y="9493"/>
                </a:moveTo>
                <a:lnTo>
                  <a:pt x="17789" y="9498"/>
                </a:lnTo>
                <a:lnTo>
                  <a:pt x="17618" y="9577"/>
                </a:lnTo>
                <a:lnTo>
                  <a:pt x="17756" y="9579"/>
                </a:lnTo>
                <a:lnTo>
                  <a:pt x="17940" y="9493"/>
                </a:lnTo>
                <a:close/>
                <a:moveTo>
                  <a:pt x="16608" y="9488"/>
                </a:moveTo>
                <a:lnTo>
                  <a:pt x="16435" y="9582"/>
                </a:lnTo>
                <a:lnTo>
                  <a:pt x="16599" y="9579"/>
                </a:lnTo>
                <a:lnTo>
                  <a:pt x="16773" y="9500"/>
                </a:lnTo>
                <a:lnTo>
                  <a:pt x="16676" y="9500"/>
                </a:lnTo>
                <a:cubicBezTo>
                  <a:pt x="16653" y="9497"/>
                  <a:pt x="16631" y="9493"/>
                  <a:pt x="16608" y="9488"/>
                </a:cubicBezTo>
                <a:close/>
                <a:moveTo>
                  <a:pt x="21288" y="9473"/>
                </a:moveTo>
                <a:cubicBezTo>
                  <a:pt x="21266" y="9489"/>
                  <a:pt x="21241" y="9500"/>
                  <a:pt x="21215" y="9507"/>
                </a:cubicBezTo>
                <a:cubicBezTo>
                  <a:pt x="21182" y="9517"/>
                  <a:pt x="21155" y="9519"/>
                  <a:pt x="21162" y="9510"/>
                </a:cubicBezTo>
                <a:cubicBezTo>
                  <a:pt x="21184" y="9495"/>
                  <a:pt x="21208" y="9483"/>
                  <a:pt x="21234" y="9476"/>
                </a:cubicBezTo>
                <a:cubicBezTo>
                  <a:pt x="21268" y="9466"/>
                  <a:pt x="21295" y="9464"/>
                  <a:pt x="21288" y="9473"/>
                </a:cubicBezTo>
                <a:close/>
                <a:moveTo>
                  <a:pt x="18505" y="9471"/>
                </a:moveTo>
                <a:cubicBezTo>
                  <a:pt x="18394" y="9495"/>
                  <a:pt x="18341" y="9492"/>
                  <a:pt x="18306" y="9478"/>
                </a:cubicBezTo>
                <a:cubicBezTo>
                  <a:pt x="18236" y="9523"/>
                  <a:pt x="18160" y="9558"/>
                  <a:pt x="18081" y="9582"/>
                </a:cubicBezTo>
                <a:cubicBezTo>
                  <a:pt x="18118" y="9580"/>
                  <a:pt x="18161" y="9575"/>
                  <a:pt x="18189" y="9575"/>
                </a:cubicBezTo>
                <a:cubicBezTo>
                  <a:pt x="18207" y="9576"/>
                  <a:pt x="18225" y="9581"/>
                  <a:pt x="18242" y="9588"/>
                </a:cubicBezTo>
                <a:cubicBezTo>
                  <a:pt x="18274" y="9571"/>
                  <a:pt x="18304" y="9550"/>
                  <a:pt x="18348" y="9532"/>
                </a:cubicBezTo>
                <a:cubicBezTo>
                  <a:pt x="18392" y="9514"/>
                  <a:pt x="18450" y="9492"/>
                  <a:pt x="18505" y="9471"/>
                </a:cubicBezTo>
                <a:close/>
                <a:moveTo>
                  <a:pt x="15915" y="9470"/>
                </a:moveTo>
                <a:cubicBezTo>
                  <a:pt x="15893" y="9520"/>
                  <a:pt x="15795" y="9565"/>
                  <a:pt x="15652" y="9614"/>
                </a:cubicBezTo>
                <a:cubicBezTo>
                  <a:pt x="15741" y="9596"/>
                  <a:pt x="15832" y="9593"/>
                  <a:pt x="15921" y="9605"/>
                </a:cubicBezTo>
                <a:cubicBezTo>
                  <a:pt x="16001" y="9547"/>
                  <a:pt x="16091" y="9505"/>
                  <a:pt x="16186" y="9480"/>
                </a:cubicBezTo>
                <a:cubicBezTo>
                  <a:pt x="16049" y="9499"/>
                  <a:pt x="15967" y="9496"/>
                  <a:pt x="15915" y="9470"/>
                </a:cubicBezTo>
                <a:close/>
                <a:moveTo>
                  <a:pt x="21090" y="9457"/>
                </a:moveTo>
                <a:cubicBezTo>
                  <a:pt x="21051" y="9482"/>
                  <a:pt x="21008" y="9500"/>
                  <a:pt x="20963" y="9511"/>
                </a:cubicBezTo>
                <a:cubicBezTo>
                  <a:pt x="20912" y="9526"/>
                  <a:pt x="20875" y="9530"/>
                  <a:pt x="20885" y="9519"/>
                </a:cubicBezTo>
                <a:cubicBezTo>
                  <a:pt x="20921" y="9495"/>
                  <a:pt x="20962" y="9477"/>
                  <a:pt x="21004" y="9466"/>
                </a:cubicBezTo>
                <a:cubicBezTo>
                  <a:pt x="21059" y="9449"/>
                  <a:pt x="21100" y="9444"/>
                  <a:pt x="21090" y="9457"/>
                </a:cubicBezTo>
                <a:close/>
                <a:moveTo>
                  <a:pt x="20820" y="9447"/>
                </a:moveTo>
                <a:cubicBezTo>
                  <a:pt x="20837" y="9446"/>
                  <a:pt x="20843" y="9449"/>
                  <a:pt x="20835" y="9457"/>
                </a:cubicBezTo>
                <a:cubicBezTo>
                  <a:pt x="20789" y="9486"/>
                  <a:pt x="20739" y="9508"/>
                  <a:pt x="20686" y="9521"/>
                </a:cubicBezTo>
                <a:cubicBezTo>
                  <a:pt x="20621" y="9540"/>
                  <a:pt x="20579" y="9543"/>
                  <a:pt x="20594" y="9528"/>
                </a:cubicBezTo>
                <a:cubicBezTo>
                  <a:pt x="20640" y="9498"/>
                  <a:pt x="20690" y="9476"/>
                  <a:pt x="20743" y="9463"/>
                </a:cubicBezTo>
                <a:cubicBezTo>
                  <a:pt x="20777" y="9453"/>
                  <a:pt x="20804" y="9448"/>
                  <a:pt x="20820" y="9447"/>
                </a:cubicBezTo>
                <a:close/>
                <a:moveTo>
                  <a:pt x="20532" y="9444"/>
                </a:moveTo>
                <a:cubicBezTo>
                  <a:pt x="20552" y="9443"/>
                  <a:pt x="20561" y="9447"/>
                  <a:pt x="20553" y="9456"/>
                </a:cubicBezTo>
                <a:cubicBezTo>
                  <a:pt x="20499" y="9492"/>
                  <a:pt x="20440" y="9518"/>
                  <a:pt x="20378" y="9532"/>
                </a:cubicBezTo>
                <a:cubicBezTo>
                  <a:pt x="20303" y="9554"/>
                  <a:pt x="20253" y="9558"/>
                  <a:pt x="20267" y="9540"/>
                </a:cubicBezTo>
                <a:cubicBezTo>
                  <a:pt x="20320" y="9504"/>
                  <a:pt x="20380" y="9478"/>
                  <a:pt x="20442" y="9463"/>
                </a:cubicBezTo>
                <a:cubicBezTo>
                  <a:pt x="20481" y="9452"/>
                  <a:pt x="20512" y="9446"/>
                  <a:pt x="20532" y="9444"/>
                </a:cubicBezTo>
                <a:close/>
                <a:moveTo>
                  <a:pt x="19884" y="9444"/>
                </a:moveTo>
                <a:cubicBezTo>
                  <a:pt x="19911" y="9442"/>
                  <a:pt x="19923" y="9447"/>
                  <a:pt x="19915" y="9459"/>
                </a:cubicBezTo>
                <a:cubicBezTo>
                  <a:pt x="19898" y="9483"/>
                  <a:pt x="19801" y="9528"/>
                  <a:pt x="19698" y="9558"/>
                </a:cubicBezTo>
                <a:cubicBezTo>
                  <a:pt x="19594" y="9588"/>
                  <a:pt x="19523" y="9593"/>
                  <a:pt x="19539" y="9568"/>
                </a:cubicBezTo>
                <a:cubicBezTo>
                  <a:pt x="19554" y="9544"/>
                  <a:pt x="19653" y="9499"/>
                  <a:pt x="19760" y="9469"/>
                </a:cubicBezTo>
                <a:cubicBezTo>
                  <a:pt x="19813" y="9453"/>
                  <a:pt x="19856" y="9445"/>
                  <a:pt x="19884" y="9444"/>
                </a:cubicBezTo>
                <a:close/>
                <a:moveTo>
                  <a:pt x="20223" y="9442"/>
                </a:moveTo>
                <a:cubicBezTo>
                  <a:pt x="20247" y="9441"/>
                  <a:pt x="20256" y="9446"/>
                  <a:pt x="20246" y="9457"/>
                </a:cubicBezTo>
                <a:cubicBezTo>
                  <a:pt x="20186" y="9498"/>
                  <a:pt x="20118" y="9527"/>
                  <a:pt x="20047" y="9543"/>
                </a:cubicBezTo>
                <a:cubicBezTo>
                  <a:pt x="19961" y="9568"/>
                  <a:pt x="19902" y="9571"/>
                  <a:pt x="19918" y="9551"/>
                </a:cubicBezTo>
                <a:cubicBezTo>
                  <a:pt x="19933" y="9530"/>
                  <a:pt x="20020" y="9493"/>
                  <a:pt x="20114" y="9464"/>
                </a:cubicBezTo>
                <a:cubicBezTo>
                  <a:pt x="20161" y="9451"/>
                  <a:pt x="20199" y="9443"/>
                  <a:pt x="20223" y="9442"/>
                </a:cubicBezTo>
                <a:close/>
                <a:moveTo>
                  <a:pt x="9353" y="9438"/>
                </a:moveTo>
                <a:lnTo>
                  <a:pt x="9488" y="9438"/>
                </a:lnTo>
                <a:cubicBezTo>
                  <a:pt x="9558" y="9439"/>
                  <a:pt x="9627" y="9452"/>
                  <a:pt x="9693" y="9477"/>
                </a:cubicBezTo>
                <a:cubicBezTo>
                  <a:pt x="9773" y="9520"/>
                  <a:pt x="9703" y="9578"/>
                  <a:pt x="9542" y="9606"/>
                </a:cubicBezTo>
                <a:cubicBezTo>
                  <a:pt x="9500" y="9613"/>
                  <a:pt x="9457" y="9618"/>
                  <a:pt x="9413" y="9619"/>
                </a:cubicBezTo>
                <a:lnTo>
                  <a:pt x="9280" y="9619"/>
                </a:lnTo>
                <a:cubicBezTo>
                  <a:pt x="9210" y="9618"/>
                  <a:pt x="9140" y="9604"/>
                  <a:pt x="9074" y="9579"/>
                </a:cubicBezTo>
                <a:cubicBezTo>
                  <a:pt x="8984" y="9536"/>
                  <a:pt x="9052" y="9476"/>
                  <a:pt x="9219" y="9450"/>
                </a:cubicBezTo>
                <a:cubicBezTo>
                  <a:pt x="9263" y="9444"/>
                  <a:pt x="9308" y="9439"/>
                  <a:pt x="9353" y="9438"/>
                </a:cubicBezTo>
                <a:close/>
                <a:moveTo>
                  <a:pt x="19538" y="9437"/>
                </a:moveTo>
                <a:cubicBezTo>
                  <a:pt x="19570" y="9435"/>
                  <a:pt x="19585" y="9441"/>
                  <a:pt x="19576" y="9455"/>
                </a:cubicBezTo>
                <a:cubicBezTo>
                  <a:pt x="19560" y="9482"/>
                  <a:pt x="19449" y="9533"/>
                  <a:pt x="19334" y="9566"/>
                </a:cubicBezTo>
                <a:cubicBezTo>
                  <a:pt x="19218" y="9598"/>
                  <a:pt x="19134" y="9604"/>
                  <a:pt x="19150" y="9576"/>
                </a:cubicBezTo>
                <a:cubicBezTo>
                  <a:pt x="19166" y="9549"/>
                  <a:pt x="19279" y="9497"/>
                  <a:pt x="19398" y="9464"/>
                </a:cubicBezTo>
                <a:cubicBezTo>
                  <a:pt x="19458" y="9447"/>
                  <a:pt x="19506" y="9438"/>
                  <a:pt x="19538" y="9437"/>
                </a:cubicBezTo>
                <a:close/>
                <a:moveTo>
                  <a:pt x="19136" y="9435"/>
                </a:moveTo>
                <a:cubicBezTo>
                  <a:pt x="19176" y="9433"/>
                  <a:pt x="19198" y="9439"/>
                  <a:pt x="19190" y="9454"/>
                </a:cubicBezTo>
                <a:cubicBezTo>
                  <a:pt x="19174" y="9485"/>
                  <a:pt x="19049" y="9543"/>
                  <a:pt x="18921" y="9579"/>
                </a:cubicBezTo>
                <a:cubicBezTo>
                  <a:pt x="18793" y="9614"/>
                  <a:pt x="18699" y="9619"/>
                  <a:pt x="18710" y="9590"/>
                </a:cubicBezTo>
                <a:cubicBezTo>
                  <a:pt x="18722" y="9561"/>
                  <a:pt x="18842" y="9504"/>
                  <a:pt x="18972" y="9467"/>
                </a:cubicBezTo>
                <a:cubicBezTo>
                  <a:pt x="19037" y="9448"/>
                  <a:pt x="19096" y="9437"/>
                  <a:pt x="19136" y="9435"/>
                </a:cubicBezTo>
                <a:close/>
                <a:moveTo>
                  <a:pt x="21729" y="9420"/>
                </a:moveTo>
                <a:cubicBezTo>
                  <a:pt x="21749" y="9415"/>
                  <a:pt x="21759" y="9415"/>
                  <a:pt x="21753" y="9420"/>
                </a:cubicBezTo>
                <a:cubicBezTo>
                  <a:pt x="21740" y="9429"/>
                  <a:pt x="21725" y="9435"/>
                  <a:pt x="21710" y="9438"/>
                </a:cubicBezTo>
                <a:cubicBezTo>
                  <a:pt x="21691" y="9443"/>
                  <a:pt x="21680" y="9443"/>
                  <a:pt x="21686" y="9438"/>
                </a:cubicBezTo>
                <a:cubicBezTo>
                  <a:pt x="21699" y="9429"/>
                  <a:pt x="21713" y="9423"/>
                  <a:pt x="21729" y="9420"/>
                </a:cubicBezTo>
                <a:close/>
                <a:moveTo>
                  <a:pt x="14976" y="9418"/>
                </a:moveTo>
                <a:cubicBezTo>
                  <a:pt x="15050" y="9417"/>
                  <a:pt x="15102" y="9429"/>
                  <a:pt x="15114" y="9452"/>
                </a:cubicBezTo>
                <a:cubicBezTo>
                  <a:pt x="15139" y="9497"/>
                  <a:pt x="15011" y="9567"/>
                  <a:pt x="14832" y="9613"/>
                </a:cubicBezTo>
                <a:cubicBezTo>
                  <a:pt x="14652" y="9658"/>
                  <a:pt x="14462" y="9665"/>
                  <a:pt x="14426" y="9622"/>
                </a:cubicBezTo>
                <a:cubicBezTo>
                  <a:pt x="14407" y="9601"/>
                  <a:pt x="14430" y="9571"/>
                  <a:pt x="14483" y="9540"/>
                </a:cubicBezTo>
                <a:cubicBezTo>
                  <a:pt x="14555" y="9501"/>
                  <a:pt x="14632" y="9472"/>
                  <a:pt x="14712" y="9454"/>
                </a:cubicBezTo>
                <a:cubicBezTo>
                  <a:pt x="14809" y="9430"/>
                  <a:pt x="14903" y="9418"/>
                  <a:pt x="14976" y="9418"/>
                </a:cubicBezTo>
                <a:close/>
                <a:moveTo>
                  <a:pt x="14059" y="9408"/>
                </a:moveTo>
                <a:cubicBezTo>
                  <a:pt x="14135" y="9408"/>
                  <a:pt x="14193" y="9420"/>
                  <a:pt x="14211" y="9443"/>
                </a:cubicBezTo>
                <a:cubicBezTo>
                  <a:pt x="14245" y="9485"/>
                  <a:pt x="14128" y="9556"/>
                  <a:pt x="13953" y="9598"/>
                </a:cubicBezTo>
                <a:cubicBezTo>
                  <a:pt x="13778" y="9641"/>
                  <a:pt x="13578" y="9645"/>
                  <a:pt x="13530" y="9603"/>
                </a:cubicBezTo>
                <a:cubicBezTo>
                  <a:pt x="13482" y="9560"/>
                  <a:pt x="13601" y="9486"/>
                  <a:pt x="13792" y="9441"/>
                </a:cubicBezTo>
                <a:cubicBezTo>
                  <a:pt x="13839" y="9430"/>
                  <a:pt x="13886" y="9422"/>
                  <a:pt x="13933" y="9416"/>
                </a:cubicBezTo>
                <a:cubicBezTo>
                  <a:pt x="13975" y="9411"/>
                  <a:pt x="14017" y="9408"/>
                  <a:pt x="14059" y="9408"/>
                </a:cubicBezTo>
                <a:close/>
                <a:moveTo>
                  <a:pt x="21547" y="9395"/>
                </a:moveTo>
                <a:cubicBezTo>
                  <a:pt x="21576" y="9388"/>
                  <a:pt x="21596" y="9388"/>
                  <a:pt x="21586" y="9395"/>
                </a:cubicBezTo>
                <a:cubicBezTo>
                  <a:pt x="21565" y="9408"/>
                  <a:pt x="21541" y="9418"/>
                  <a:pt x="21517" y="9424"/>
                </a:cubicBezTo>
                <a:cubicBezTo>
                  <a:pt x="21488" y="9432"/>
                  <a:pt x="21469" y="9432"/>
                  <a:pt x="21478" y="9424"/>
                </a:cubicBezTo>
                <a:cubicBezTo>
                  <a:pt x="21499" y="9411"/>
                  <a:pt x="21523" y="9401"/>
                  <a:pt x="21547" y="9395"/>
                </a:cubicBezTo>
                <a:close/>
                <a:moveTo>
                  <a:pt x="13049" y="9384"/>
                </a:moveTo>
                <a:cubicBezTo>
                  <a:pt x="13130" y="9385"/>
                  <a:pt x="13193" y="9396"/>
                  <a:pt x="13222" y="9417"/>
                </a:cubicBezTo>
                <a:cubicBezTo>
                  <a:pt x="13278" y="9460"/>
                  <a:pt x="13179" y="9528"/>
                  <a:pt x="13001" y="9571"/>
                </a:cubicBezTo>
                <a:cubicBezTo>
                  <a:pt x="12914" y="9591"/>
                  <a:pt x="12826" y="9602"/>
                  <a:pt x="12737" y="9604"/>
                </a:cubicBezTo>
                <a:cubicBezTo>
                  <a:pt x="12677" y="9608"/>
                  <a:pt x="12617" y="9598"/>
                  <a:pt x="12562" y="9573"/>
                </a:cubicBezTo>
                <a:cubicBezTo>
                  <a:pt x="12495" y="9530"/>
                  <a:pt x="12590" y="9461"/>
                  <a:pt x="12779" y="9417"/>
                </a:cubicBezTo>
                <a:cubicBezTo>
                  <a:pt x="12873" y="9395"/>
                  <a:pt x="12969" y="9384"/>
                  <a:pt x="13049" y="9384"/>
                </a:cubicBezTo>
                <a:close/>
                <a:moveTo>
                  <a:pt x="21343" y="9377"/>
                </a:moveTo>
                <a:cubicBezTo>
                  <a:pt x="21386" y="9365"/>
                  <a:pt x="21409" y="9366"/>
                  <a:pt x="21398" y="9377"/>
                </a:cubicBezTo>
                <a:cubicBezTo>
                  <a:pt x="21388" y="9385"/>
                  <a:pt x="21377" y="9392"/>
                  <a:pt x="21365" y="9397"/>
                </a:cubicBezTo>
                <a:cubicBezTo>
                  <a:pt x="21347" y="9404"/>
                  <a:pt x="21329" y="9410"/>
                  <a:pt x="21311" y="9416"/>
                </a:cubicBezTo>
                <a:cubicBezTo>
                  <a:pt x="21271" y="9427"/>
                  <a:pt x="21248" y="9428"/>
                  <a:pt x="21257" y="9417"/>
                </a:cubicBezTo>
                <a:cubicBezTo>
                  <a:pt x="21283" y="9398"/>
                  <a:pt x="21312" y="9384"/>
                  <a:pt x="21343" y="9377"/>
                </a:cubicBezTo>
                <a:close/>
                <a:moveTo>
                  <a:pt x="5162" y="9371"/>
                </a:moveTo>
                <a:cubicBezTo>
                  <a:pt x="5181" y="9371"/>
                  <a:pt x="5201" y="9371"/>
                  <a:pt x="5222" y="9374"/>
                </a:cubicBezTo>
                <a:cubicBezTo>
                  <a:pt x="5242" y="9377"/>
                  <a:pt x="5262" y="9377"/>
                  <a:pt x="5283" y="9379"/>
                </a:cubicBezTo>
                <a:cubicBezTo>
                  <a:pt x="5304" y="9382"/>
                  <a:pt x="5326" y="9385"/>
                  <a:pt x="5346" y="9388"/>
                </a:cubicBezTo>
                <a:lnTo>
                  <a:pt x="5377" y="9394"/>
                </a:lnTo>
                <a:lnTo>
                  <a:pt x="5408" y="9400"/>
                </a:lnTo>
                <a:cubicBezTo>
                  <a:pt x="5451" y="9408"/>
                  <a:pt x="5487" y="9417"/>
                  <a:pt x="5522" y="9428"/>
                </a:cubicBezTo>
                <a:cubicBezTo>
                  <a:pt x="5554" y="9437"/>
                  <a:pt x="5585" y="9449"/>
                  <a:pt x="5615" y="9463"/>
                </a:cubicBezTo>
                <a:cubicBezTo>
                  <a:pt x="5708" y="9510"/>
                  <a:pt x="5671" y="9545"/>
                  <a:pt x="5529" y="9546"/>
                </a:cubicBezTo>
                <a:cubicBezTo>
                  <a:pt x="5380" y="9546"/>
                  <a:pt x="5232" y="9517"/>
                  <a:pt x="5094" y="9461"/>
                </a:cubicBezTo>
                <a:cubicBezTo>
                  <a:pt x="5072" y="9451"/>
                  <a:pt x="5051" y="9439"/>
                  <a:pt x="5033" y="9423"/>
                </a:cubicBezTo>
                <a:cubicBezTo>
                  <a:pt x="5021" y="9412"/>
                  <a:pt x="5019" y="9402"/>
                  <a:pt x="5025" y="9394"/>
                </a:cubicBezTo>
                <a:cubicBezTo>
                  <a:pt x="5037" y="9384"/>
                  <a:pt x="5052" y="9377"/>
                  <a:pt x="5068" y="9376"/>
                </a:cubicBezTo>
                <a:cubicBezTo>
                  <a:pt x="5099" y="9372"/>
                  <a:pt x="5131" y="9370"/>
                  <a:pt x="5162" y="9371"/>
                </a:cubicBezTo>
                <a:close/>
                <a:moveTo>
                  <a:pt x="6385" y="9367"/>
                </a:moveTo>
                <a:cubicBezTo>
                  <a:pt x="6426" y="9364"/>
                  <a:pt x="6468" y="9364"/>
                  <a:pt x="6509" y="9367"/>
                </a:cubicBezTo>
                <a:cubicBezTo>
                  <a:pt x="6552" y="9367"/>
                  <a:pt x="6599" y="9373"/>
                  <a:pt x="6643" y="9379"/>
                </a:cubicBezTo>
                <a:cubicBezTo>
                  <a:pt x="6664" y="9382"/>
                  <a:pt x="6686" y="9386"/>
                  <a:pt x="6707" y="9389"/>
                </a:cubicBezTo>
                <a:cubicBezTo>
                  <a:pt x="6728" y="9393"/>
                  <a:pt x="6747" y="9397"/>
                  <a:pt x="6766" y="9402"/>
                </a:cubicBezTo>
                <a:cubicBezTo>
                  <a:pt x="6799" y="9409"/>
                  <a:pt x="6831" y="9419"/>
                  <a:pt x="6862" y="9432"/>
                </a:cubicBezTo>
                <a:cubicBezTo>
                  <a:pt x="6954" y="9475"/>
                  <a:pt x="6918" y="9520"/>
                  <a:pt x="6784" y="9534"/>
                </a:cubicBezTo>
                <a:cubicBezTo>
                  <a:pt x="6767" y="9534"/>
                  <a:pt x="6748" y="9537"/>
                  <a:pt x="6728" y="9537"/>
                </a:cubicBezTo>
                <a:cubicBezTo>
                  <a:pt x="6708" y="9538"/>
                  <a:pt x="6688" y="9537"/>
                  <a:pt x="6666" y="9537"/>
                </a:cubicBezTo>
                <a:cubicBezTo>
                  <a:pt x="6623" y="9537"/>
                  <a:pt x="6580" y="9532"/>
                  <a:pt x="6537" y="9527"/>
                </a:cubicBezTo>
                <a:cubicBezTo>
                  <a:pt x="6459" y="9519"/>
                  <a:pt x="6383" y="9501"/>
                  <a:pt x="6310" y="9474"/>
                </a:cubicBezTo>
                <a:cubicBezTo>
                  <a:pt x="6198" y="9427"/>
                  <a:pt x="6234" y="9377"/>
                  <a:pt x="6385" y="9367"/>
                </a:cubicBezTo>
                <a:close/>
                <a:moveTo>
                  <a:pt x="21145" y="9352"/>
                </a:moveTo>
                <a:cubicBezTo>
                  <a:pt x="21196" y="9338"/>
                  <a:pt x="21222" y="9339"/>
                  <a:pt x="21209" y="9352"/>
                </a:cubicBezTo>
                <a:cubicBezTo>
                  <a:pt x="21177" y="9376"/>
                  <a:pt x="21140" y="9393"/>
                  <a:pt x="21101" y="9401"/>
                </a:cubicBezTo>
                <a:lnTo>
                  <a:pt x="21092" y="9404"/>
                </a:lnTo>
                <a:lnTo>
                  <a:pt x="21083" y="9404"/>
                </a:lnTo>
                <a:cubicBezTo>
                  <a:pt x="21076" y="9406"/>
                  <a:pt x="21069" y="9407"/>
                  <a:pt x="21064" y="9409"/>
                </a:cubicBezTo>
                <a:cubicBezTo>
                  <a:pt x="21055" y="9411"/>
                  <a:pt x="21045" y="9412"/>
                  <a:pt x="21036" y="9413"/>
                </a:cubicBezTo>
                <a:cubicBezTo>
                  <a:pt x="21021" y="9413"/>
                  <a:pt x="21017" y="9410"/>
                  <a:pt x="21025" y="9403"/>
                </a:cubicBezTo>
                <a:cubicBezTo>
                  <a:pt x="21041" y="9391"/>
                  <a:pt x="21058" y="9381"/>
                  <a:pt x="21076" y="9374"/>
                </a:cubicBezTo>
                <a:lnTo>
                  <a:pt x="21084" y="9371"/>
                </a:lnTo>
                <a:lnTo>
                  <a:pt x="21092" y="9368"/>
                </a:lnTo>
                <a:cubicBezTo>
                  <a:pt x="21097" y="9365"/>
                  <a:pt x="21103" y="9363"/>
                  <a:pt x="21109" y="9361"/>
                </a:cubicBezTo>
                <a:cubicBezTo>
                  <a:pt x="21120" y="9360"/>
                  <a:pt x="21133" y="9356"/>
                  <a:pt x="21145" y="9352"/>
                </a:cubicBezTo>
                <a:close/>
                <a:moveTo>
                  <a:pt x="11890" y="9342"/>
                </a:moveTo>
                <a:cubicBezTo>
                  <a:pt x="11951" y="9339"/>
                  <a:pt x="12012" y="9353"/>
                  <a:pt x="12066" y="9382"/>
                </a:cubicBezTo>
                <a:cubicBezTo>
                  <a:pt x="12123" y="9424"/>
                  <a:pt x="12031" y="9488"/>
                  <a:pt x="11858" y="9525"/>
                </a:cubicBezTo>
                <a:cubicBezTo>
                  <a:pt x="11771" y="9544"/>
                  <a:pt x="11682" y="9553"/>
                  <a:pt x="11593" y="9552"/>
                </a:cubicBezTo>
                <a:cubicBezTo>
                  <a:pt x="11557" y="9551"/>
                  <a:pt x="11520" y="9548"/>
                  <a:pt x="11484" y="9541"/>
                </a:cubicBezTo>
                <a:cubicBezTo>
                  <a:pt x="11458" y="9537"/>
                  <a:pt x="11432" y="9529"/>
                  <a:pt x="11408" y="9516"/>
                </a:cubicBezTo>
                <a:cubicBezTo>
                  <a:pt x="11336" y="9473"/>
                  <a:pt x="11428" y="9405"/>
                  <a:pt x="11618" y="9366"/>
                </a:cubicBezTo>
                <a:cubicBezTo>
                  <a:pt x="11707" y="9348"/>
                  <a:pt x="11798" y="9340"/>
                  <a:pt x="11890" y="9342"/>
                </a:cubicBezTo>
                <a:close/>
                <a:moveTo>
                  <a:pt x="17275" y="9327"/>
                </a:moveTo>
                <a:lnTo>
                  <a:pt x="17094" y="9421"/>
                </a:lnTo>
                <a:lnTo>
                  <a:pt x="17236" y="9421"/>
                </a:lnTo>
                <a:lnTo>
                  <a:pt x="17429" y="9332"/>
                </a:lnTo>
                <a:lnTo>
                  <a:pt x="17275" y="9327"/>
                </a:lnTo>
                <a:close/>
                <a:moveTo>
                  <a:pt x="21850" y="9326"/>
                </a:moveTo>
                <a:cubicBezTo>
                  <a:pt x="21872" y="9321"/>
                  <a:pt x="21885" y="9321"/>
                  <a:pt x="21878" y="9326"/>
                </a:cubicBezTo>
                <a:cubicBezTo>
                  <a:pt x="21860" y="9337"/>
                  <a:pt x="21840" y="9345"/>
                  <a:pt x="21818" y="9350"/>
                </a:cubicBezTo>
                <a:cubicBezTo>
                  <a:pt x="21796" y="9357"/>
                  <a:pt x="21784" y="9356"/>
                  <a:pt x="21790" y="9350"/>
                </a:cubicBezTo>
                <a:cubicBezTo>
                  <a:pt x="21808" y="9339"/>
                  <a:pt x="21829" y="9330"/>
                  <a:pt x="21850" y="9326"/>
                </a:cubicBezTo>
                <a:close/>
                <a:moveTo>
                  <a:pt x="17863" y="9325"/>
                </a:moveTo>
                <a:lnTo>
                  <a:pt x="17686" y="9418"/>
                </a:lnTo>
                <a:lnTo>
                  <a:pt x="17825" y="9418"/>
                </a:lnTo>
                <a:lnTo>
                  <a:pt x="18026" y="9332"/>
                </a:lnTo>
                <a:cubicBezTo>
                  <a:pt x="17940" y="9344"/>
                  <a:pt x="17883" y="9342"/>
                  <a:pt x="17863" y="9325"/>
                </a:cubicBezTo>
                <a:close/>
                <a:moveTo>
                  <a:pt x="20964" y="9324"/>
                </a:moveTo>
                <a:cubicBezTo>
                  <a:pt x="20981" y="9323"/>
                  <a:pt x="20986" y="9328"/>
                  <a:pt x="20975" y="9338"/>
                </a:cubicBezTo>
                <a:cubicBezTo>
                  <a:pt x="20925" y="9370"/>
                  <a:pt x="20870" y="9393"/>
                  <a:pt x="20813" y="9407"/>
                </a:cubicBezTo>
                <a:cubicBezTo>
                  <a:pt x="20737" y="9429"/>
                  <a:pt x="20696" y="9431"/>
                  <a:pt x="20716" y="9412"/>
                </a:cubicBezTo>
                <a:cubicBezTo>
                  <a:pt x="20766" y="9379"/>
                  <a:pt x="20821" y="9356"/>
                  <a:pt x="20879" y="9342"/>
                </a:cubicBezTo>
                <a:cubicBezTo>
                  <a:pt x="20917" y="9330"/>
                  <a:pt x="20947" y="9324"/>
                  <a:pt x="20964" y="9324"/>
                </a:cubicBezTo>
                <a:close/>
                <a:moveTo>
                  <a:pt x="20666" y="9322"/>
                </a:moveTo>
                <a:cubicBezTo>
                  <a:pt x="20687" y="9321"/>
                  <a:pt x="20695" y="9326"/>
                  <a:pt x="20685" y="9337"/>
                </a:cubicBezTo>
                <a:cubicBezTo>
                  <a:pt x="20630" y="9375"/>
                  <a:pt x="20570" y="9402"/>
                  <a:pt x="20506" y="9417"/>
                </a:cubicBezTo>
                <a:cubicBezTo>
                  <a:pt x="20416" y="9443"/>
                  <a:pt x="20364" y="9448"/>
                  <a:pt x="20379" y="9427"/>
                </a:cubicBezTo>
                <a:cubicBezTo>
                  <a:pt x="20396" y="9405"/>
                  <a:pt x="20473" y="9371"/>
                  <a:pt x="20564" y="9344"/>
                </a:cubicBezTo>
                <a:cubicBezTo>
                  <a:pt x="20609" y="9331"/>
                  <a:pt x="20644" y="9323"/>
                  <a:pt x="20666" y="9322"/>
                </a:cubicBezTo>
                <a:close/>
                <a:moveTo>
                  <a:pt x="20366" y="9310"/>
                </a:moveTo>
                <a:cubicBezTo>
                  <a:pt x="20391" y="9309"/>
                  <a:pt x="20401" y="9315"/>
                  <a:pt x="20391" y="9327"/>
                </a:cubicBezTo>
                <a:cubicBezTo>
                  <a:pt x="20370" y="9353"/>
                  <a:pt x="20281" y="9392"/>
                  <a:pt x="20181" y="9421"/>
                </a:cubicBezTo>
                <a:cubicBezTo>
                  <a:pt x="20080" y="9451"/>
                  <a:pt x="20024" y="9453"/>
                  <a:pt x="20040" y="9430"/>
                </a:cubicBezTo>
                <a:cubicBezTo>
                  <a:pt x="20055" y="9408"/>
                  <a:pt x="20144" y="9364"/>
                  <a:pt x="20247" y="9336"/>
                </a:cubicBezTo>
                <a:cubicBezTo>
                  <a:pt x="20299" y="9320"/>
                  <a:pt x="20340" y="9312"/>
                  <a:pt x="20366" y="9310"/>
                </a:cubicBezTo>
                <a:close/>
                <a:moveTo>
                  <a:pt x="20021" y="9307"/>
                </a:moveTo>
                <a:cubicBezTo>
                  <a:pt x="20050" y="9306"/>
                  <a:pt x="20062" y="9313"/>
                  <a:pt x="20051" y="9327"/>
                </a:cubicBezTo>
                <a:cubicBezTo>
                  <a:pt x="20028" y="9357"/>
                  <a:pt x="19934" y="9399"/>
                  <a:pt x="19824" y="9431"/>
                </a:cubicBezTo>
                <a:cubicBezTo>
                  <a:pt x="19713" y="9464"/>
                  <a:pt x="19637" y="9469"/>
                  <a:pt x="19654" y="9442"/>
                </a:cubicBezTo>
                <a:cubicBezTo>
                  <a:pt x="19671" y="9414"/>
                  <a:pt x="19770" y="9369"/>
                  <a:pt x="19887" y="9335"/>
                </a:cubicBezTo>
                <a:cubicBezTo>
                  <a:pt x="19946" y="9318"/>
                  <a:pt x="19992" y="9309"/>
                  <a:pt x="20021" y="9307"/>
                </a:cubicBezTo>
                <a:close/>
                <a:moveTo>
                  <a:pt x="16615" y="9300"/>
                </a:moveTo>
                <a:cubicBezTo>
                  <a:pt x="16578" y="9348"/>
                  <a:pt x="16488" y="9391"/>
                  <a:pt x="16363" y="9437"/>
                </a:cubicBezTo>
                <a:cubicBezTo>
                  <a:pt x="16488" y="9421"/>
                  <a:pt x="16567" y="9421"/>
                  <a:pt x="16607" y="9446"/>
                </a:cubicBezTo>
                <a:cubicBezTo>
                  <a:pt x="16689" y="9383"/>
                  <a:pt x="16783" y="9336"/>
                  <a:pt x="16883" y="9307"/>
                </a:cubicBezTo>
                <a:cubicBezTo>
                  <a:pt x="16751" y="9328"/>
                  <a:pt x="16668" y="9325"/>
                  <a:pt x="16615" y="9300"/>
                </a:cubicBezTo>
                <a:close/>
                <a:moveTo>
                  <a:pt x="19646" y="9299"/>
                </a:moveTo>
                <a:cubicBezTo>
                  <a:pt x="19680" y="9297"/>
                  <a:pt x="19696" y="9304"/>
                  <a:pt x="19689" y="9319"/>
                </a:cubicBezTo>
                <a:cubicBezTo>
                  <a:pt x="19673" y="9351"/>
                  <a:pt x="19566" y="9401"/>
                  <a:pt x="19438" y="9438"/>
                </a:cubicBezTo>
                <a:cubicBezTo>
                  <a:pt x="19310" y="9476"/>
                  <a:pt x="19224" y="9481"/>
                  <a:pt x="19238" y="9452"/>
                </a:cubicBezTo>
                <a:cubicBezTo>
                  <a:pt x="19252" y="9422"/>
                  <a:pt x="19362" y="9369"/>
                  <a:pt x="19493" y="9331"/>
                </a:cubicBezTo>
                <a:cubicBezTo>
                  <a:pt x="19559" y="9312"/>
                  <a:pt x="19612" y="9301"/>
                  <a:pt x="19646" y="9299"/>
                </a:cubicBezTo>
                <a:close/>
                <a:moveTo>
                  <a:pt x="21676" y="9297"/>
                </a:moveTo>
                <a:cubicBezTo>
                  <a:pt x="21710" y="9288"/>
                  <a:pt x="21725" y="9289"/>
                  <a:pt x="21715" y="9299"/>
                </a:cubicBezTo>
                <a:cubicBezTo>
                  <a:pt x="21692" y="9314"/>
                  <a:pt x="21666" y="9325"/>
                  <a:pt x="21638" y="9330"/>
                </a:cubicBezTo>
                <a:cubicBezTo>
                  <a:pt x="21602" y="9339"/>
                  <a:pt x="21585" y="9338"/>
                  <a:pt x="21595" y="9330"/>
                </a:cubicBezTo>
                <a:cubicBezTo>
                  <a:pt x="21620" y="9313"/>
                  <a:pt x="21647" y="9302"/>
                  <a:pt x="21676" y="9297"/>
                </a:cubicBezTo>
                <a:close/>
                <a:moveTo>
                  <a:pt x="19234" y="9292"/>
                </a:moveTo>
                <a:cubicBezTo>
                  <a:pt x="19277" y="9290"/>
                  <a:pt x="19299" y="9297"/>
                  <a:pt x="19291" y="9314"/>
                </a:cubicBezTo>
                <a:cubicBezTo>
                  <a:pt x="19275" y="9349"/>
                  <a:pt x="19153" y="9407"/>
                  <a:pt x="19011" y="9447"/>
                </a:cubicBezTo>
                <a:cubicBezTo>
                  <a:pt x="18870" y="9487"/>
                  <a:pt x="18776" y="9493"/>
                  <a:pt x="18787" y="9460"/>
                </a:cubicBezTo>
                <a:cubicBezTo>
                  <a:pt x="18798" y="9427"/>
                  <a:pt x="18916" y="9369"/>
                  <a:pt x="19058" y="9327"/>
                </a:cubicBezTo>
                <a:cubicBezTo>
                  <a:pt x="19129" y="9307"/>
                  <a:pt x="19192" y="9295"/>
                  <a:pt x="19234" y="9292"/>
                </a:cubicBezTo>
                <a:close/>
                <a:moveTo>
                  <a:pt x="7815" y="9281"/>
                </a:moveTo>
                <a:cubicBezTo>
                  <a:pt x="7896" y="9289"/>
                  <a:pt x="7968" y="9305"/>
                  <a:pt x="8020" y="9329"/>
                </a:cubicBezTo>
                <a:cubicBezTo>
                  <a:pt x="8074" y="9353"/>
                  <a:pt x="8089" y="9377"/>
                  <a:pt x="8070" y="9397"/>
                </a:cubicBezTo>
                <a:cubicBezTo>
                  <a:pt x="8054" y="9411"/>
                  <a:pt x="8035" y="9421"/>
                  <a:pt x="8015" y="9425"/>
                </a:cubicBezTo>
                <a:cubicBezTo>
                  <a:pt x="7981" y="9435"/>
                  <a:pt x="7946" y="9442"/>
                  <a:pt x="7911" y="9446"/>
                </a:cubicBezTo>
                <a:cubicBezTo>
                  <a:pt x="7870" y="9451"/>
                  <a:pt x="7828" y="9453"/>
                  <a:pt x="7786" y="9454"/>
                </a:cubicBezTo>
                <a:cubicBezTo>
                  <a:pt x="7745" y="9454"/>
                  <a:pt x="7704" y="9452"/>
                  <a:pt x="7663" y="9448"/>
                </a:cubicBezTo>
                <a:cubicBezTo>
                  <a:pt x="7592" y="9443"/>
                  <a:pt x="7522" y="9426"/>
                  <a:pt x="7456" y="9400"/>
                </a:cubicBezTo>
                <a:cubicBezTo>
                  <a:pt x="7340" y="9351"/>
                  <a:pt x="7383" y="9301"/>
                  <a:pt x="7561" y="9282"/>
                </a:cubicBezTo>
                <a:cubicBezTo>
                  <a:pt x="7645" y="9273"/>
                  <a:pt x="7734" y="9273"/>
                  <a:pt x="7815" y="9281"/>
                </a:cubicBezTo>
                <a:close/>
                <a:moveTo>
                  <a:pt x="21473" y="9272"/>
                </a:moveTo>
                <a:cubicBezTo>
                  <a:pt x="21515" y="9260"/>
                  <a:pt x="21542" y="9261"/>
                  <a:pt x="21529" y="9272"/>
                </a:cubicBezTo>
                <a:cubicBezTo>
                  <a:pt x="21498" y="9292"/>
                  <a:pt x="21463" y="9306"/>
                  <a:pt x="21427" y="9315"/>
                </a:cubicBezTo>
                <a:cubicBezTo>
                  <a:pt x="21385" y="9327"/>
                  <a:pt x="21358" y="9327"/>
                  <a:pt x="21370" y="9315"/>
                </a:cubicBezTo>
                <a:cubicBezTo>
                  <a:pt x="21401" y="9294"/>
                  <a:pt x="21436" y="9280"/>
                  <a:pt x="21473" y="9272"/>
                </a:cubicBezTo>
                <a:close/>
                <a:moveTo>
                  <a:pt x="10528" y="9269"/>
                </a:moveTo>
                <a:cubicBezTo>
                  <a:pt x="10595" y="9269"/>
                  <a:pt x="10661" y="9283"/>
                  <a:pt x="10722" y="9309"/>
                </a:cubicBezTo>
                <a:cubicBezTo>
                  <a:pt x="10762" y="9331"/>
                  <a:pt x="10762" y="9358"/>
                  <a:pt x="10729" y="9384"/>
                </a:cubicBezTo>
                <a:cubicBezTo>
                  <a:pt x="10708" y="9400"/>
                  <a:pt x="10684" y="9412"/>
                  <a:pt x="10659" y="9421"/>
                </a:cubicBezTo>
                <a:cubicBezTo>
                  <a:pt x="10622" y="9433"/>
                  <a:pt x="10584" y="9443"/>
                  <a:pt x="10546" y="9450"/>
                </a:cubicBezTo>
                <a:cubicBezTo>
                  <a:pt x="10461" y="9465"/>
                  <a:pt x="10375" y="9471"/>
                  <a:pt x="10288" y="9467"/>
                </a:cubicBezTo>
                <a:cubicBezTo>
                  <a:pt x="10221" y="9468"/>
                  <a:pt x="10153" y="9455"/>
                  <a:pt x="10091" y="9430"/>
                </a:cubicBezTo>
                <a:cubicBezTo>
                  <a:pt x="10001" y="9387"/>
                  <a:pt x="10079" y="9319"/>
                  <a:pt x="10262" y="9287"/>
                </a:cubicBezTo>
                <a:cubicBezTo>
                  <a:pt x="10350" y="9271"/>
                  <a:pt x="10439" y="9265"/>
                  <a:pt x="10528" y="9269"/>
                </a:cubicBezTo>
                <a:close/>
                <a:moveTo>
                  <a:pt x="3807" y="9264"/>
                </a:moveTo>
                <a:cubicBezTo>
                  <a:pt x="3818" y="9264"/>
                  <a:pt x="3829" y="9264"/>
                  <a:pt x="3840" y="9264"/>
                </a:cubicBezTo>
                <a:lnTo>
                  <a:pt x="3860" y="9264"/>
                </a:lnTo>
                <a:lnTo>
                  <a:pt x="3881" y="9270"/>
                </a:lnTo>
                <a:cubicBezTo>
                  <a:pt x="3920" y="9275"/>
                  <a:pt x="3958" y="9283"/>
                  <a:pt x="3995" y="9292"/>
                </a:cubicBezTo>
                <a:cubicBezTo>
                  <a:pt x="4038" y="9301"/>
                  <a:pt x="4081" y="9312"/>
                  <a:pt x="4122" y="9325"/>
                </a:cubicBezTo>
                <a:lnTo>
                  <a:pt x="4184" y="9344"/>
                </a:lnTo>
                <a:cubicBezTo>
                  <a:pt x="4204" y="9350"/>
                  <a:pt x="4224" y="9357"/>
                  <a:pt x="4242" y="9363"/>
                </a:cubicBezTo>
                <a:cubicBezTo>
                  <a:pt x="4260" y="9370"/>
                  <a:pt x="4277" y="9377"/>
                  <a:pt x="4292" y="9384"/>
                </a:cubicBezTo>
                <a:cubicBezTo>
                  <a:pt x="4308" y="9391"/>
                  <a:pt x="4321" y="9397"/>
                  <a:pt x="4335" y="9403"/>
                </a:cubicBezTo>
                <a:cubicBezTo>
                  <a:pt x="4423" y="9449"/>
                  <a:pt x="4395" y="9484"/>
                  <a:pt x="4274" y="9474"/>
                </a:cubicBezTo>
                <a:cubicBezTo>
                  <a:pt x="4236" y="9470"/>
                  <a:pt x="4199" y="9465"/>
                  <a:pt x="4162" y="9457"/>
                </a:cubicBezTo>
                <a:cubicBezTo>
                  <a:pt x="4142" y="9453"/>
                  <a:pt x="4119" y="9448"/>
                  <a:pt x="4099" y="9443"/>
                </a:cubicBezTo>
                <a:lnTo>
                  <a:pt x="4036" y="9425"/>
                </a:lnTo>
                <a:cubicBezTo>
                  <a:pt x="3993" y="9413"/>
                  <a:pt x="3952" y="9399"/>
                  <a:pt x="3915" y="9382"/>
                </a:cubicBezTo>
                <a:cubicBezTo>
                  <a:pt x="3883" y="9370"/>
                  <a:pt x="3852" y="9356"/>
                  <a:pt x="3822" y="9339"/>
                </a:cubicBezTo>
                <a:cubicBezTo>
                  <a:pt x="3775" y="9312"/>
                  <a:pt x="3759" y="9290"/>
                  <a:pt x="3770" y="9277"/>
                </a:cubicBezTo>
                <a:cubicBezTo>
                  <a:pt x="3780" y="9268"/>
                  <a:pt x="3794" y="9264"/>
                  <a:pt x="3807" y="9264"/>
                </a:cubicBezTo>
                <a:close/>
                <a:moveTo>
                  <a:pt x="22146" y="9261"/>
                </a:moveTo>
                <a:cubicBezTo>
                  <a:pt x="22167" y="9257"/>
                  <a:pt x="22176" y="9257"/>
                  <a:pt x="22169" y="9261"/>
                </a:cubicBezTo>
                <a:cubicBezTo>
                  <a:pt x="22156" y="9269"/>
                  <a:pt x="22142" y="9275"/>
                  <a:pt x="22128" y="9277"/>
                </a:cubicBezTo>
                <a:cubicBezTo>
                  <a:pt x="22109" y="9284"/>
                  <a:pt x="22098" y="9284"/>
                  <a:pt x="22103" y="9278"/>
                </a:cubicBezTo>
                <a:cubicBezTo>
                  <a:pt x="22116" y="9270"/>
                  <a:pt x="22131" y="9264"/>
                  <a:pt x="22146" y="9261"/>
                </a:cubicBezTo>
                <a:close/>
                <a:moveTo>
                  <a:pt x="15732" y="9235"/>
                </a:moveTo>
                <a:cubicBezTo>
                  <a:pt x="15803" y="9234"/>
                  <a:pt x="15850" y="9246"/>
                  <a:pt x="15860" y="9272"/>
                </a:cubicBezTo>
                <a:cubicBezTo>
                  <a:pt x="15880" y="9322"/>
                  <a:pt x="15747" y="9392"/>
                  <a:pt x="15560" y="9440"/>
                </a:cubicBezTo>
                <a:cubicBezTo>
                  <a:pt x="15476" y="9463"/>
                  <a:pt x="15389" y="9477"/>
                  <a:pt x="15302" y="9479"/>
                </a:cubicBezTo>
                <a:cubicBezTo>
                  <a:pt x="15232" y="9479"/>
                  <a:pt x="15182" y="9470"/>
                  <a:pt x="15168" y="9446"/>
                </a:cubicBezTo>
                <a:cubicBezTo>
                  <a:pt x="15143" y="9400"/>
                  <a:pt x="15274" y="9325"/>
                  <a:pt x="15469" y="9274"/>
                </a:cubicBezTo>
                <a:cubicBezTo>
                  <a:pt x="15569" y="9248"/>
                  <a:pt x="15662" y="9235"/>
                  <a:pt x="15732" y="9235"/>
                </a:cubicBezTo>
                <a:close/>
                <a:moveTo>
                  <a:pt x="21317" y="9232"/>
                </a:moveTo>
                <a:cubicBezTo>
                  <a:pt x="21330" y="9232"/>
                  <a:pt x="21335" y="9237"/>
                  <a:pt x="21327" y="9245"/>
                </a:cubicBezTo>
                <a:cubicBezTo>
                  <a:pt x="21291" y="9270"/>
                  <a:pt x="21250" y="9289"/>
                  <a:pt x="21207" y="9300"/>
                </a:cubicBezTo>
                <a:cubicBezTo>
                  <a:pt x="21155" y="9315"/>
                  <a:pt x="21121" y="9315"/>
                  <a:pt x="21133" y="9300"/>
                </a:cubicBezTo>
                <a:cubicBezTo>
                  <a:pt x="21170" y="9274"/>
                  <a:pt x="21211" y="9255"/>
                  <a:pt x="21255" y="9243"/>
                </a:cubicBezTo>
                <a:cubicBezTo>
                  <a:pt x="21275" y="9236"/>
                  <a:pt x="21295" y="9233"/>
                  <a:pt x="21317" y="9232"/>
                </a:cubicBezTo>
                <a:close/>
                <a:moveTo>
                  <a:pt x="21985" y="9227"/>
                </a:moveTo>
                <a:cubicBezTo>
                  <a:pt x="22014" y="9220"/>
                  <a:pt x="22031" y="9222"/>
                  <a:pt x="22018" y="9231"/>
                </a:cubicBezTo>
                <a:cubicBezTo>
                  <a:pt x="21996" y="9243"/>
                  <a:pt x="21972" y="9252"/>
                  <a:pt x="21947" y="9257"/>
                </a:cubicBezTo>
                <a:cubicBezTo>
                  <a:pt x="21921" y="9263"/>
                  <a:pt x="21906" y="9262"/>
                  <a:pt x="21916" y="9254"/>
                </a:cubicBezTo>
                <a:cubicBezTo>
                  <a:pt x="21937" y="9241"/>
                  <a:pt x="21961" y="9232"/>
                  <a:pt x="21985" y="9227"/>
                </a:cubicBezTo>
                <a:close/>
                <a:moveTo>
                  <a:pt x="14901" y="9214"/>
                </a:moveTo>
                <a:cubicBezTo>
                  <a:pt x="14973" y="9214"/>
                  <a:pt x="15025" y="9228"/>
                  <a:pt x="15042" y="9253"/>
                </a:cubicBezTo>
                <a:cubicBezTo>
                  <a:pt x="15075" y="9304"/>
                  <a:pt x="14959" y="9371"/>
                  <a:pt x="14765" y="9420"/>
                </a:cubicBezTo>
                <a:cubicBezTo>
                  <a:pt x="14572" y="9469"/>
                  <a:pt x="14403" y="9471"/>
                  <a:pt x="14361" y="9425"/>
                </a:cubicBezTo>
                <a:cubicBezTo>
                  <a:pt x="14318" y="9378"/>
                  <a:pt x="14432" y="9306"/>
                  <a:pt x="14635" y="9253"/>
                </a:cubicBezTo>
                <a:cubicBezTo>
                  <a:pt x="14736" y="9227"/>
                  <a:pt x="14829" y="9214"/>
                  <a:pt x="14901" y="9214"/>
                </a:cubicBezTo>
                <a:close/>
                <a:moveTo>
                  <a:pt x="21093" y="9208"/>
                </a:moveTo>
                <a:cubicBezTo>
                  <a:pt x="21109" y="9208"/>
                  <a:pt x="21116" y="9213"/>
                  <a:pt x="21108" y="9223"/>
                </a:cubicBezTo>
                <a:cubicBezTo>
                  <a:pt x="21093" y="9237"/>
                  <a:pt x="21075" y="9248"/>
                  <a:pt x="21055" y="9256"/>
                </a:cubicBezTo>
                <a:lnTo>
                  <a:pt x="21045" y="9261"/>
                </a:lnTo>
                <a:lnTo>
                  <a:pt x="21042" y="9261"/>
                </a:lnTo>
                <a:lnTo>
                  <a:pt x="21039" y="9261"/>
                </a:lnTo>
                <a:lnTo>
                  <a:pt x="21032" y="9264"/>
                </a:lnTo>
                <a:lnTo>
                  <a:pt x="21005" y="9274"/>
                </a:lnTo>
                <a:cubicBezTo>
                  <a:pt x="20986" y="9281"/>
                  <a:pt x="20966" y="9288"/>
                  <a:pt x="20947" y="9293"/>
                </a:cubicBezTo>
                <a:cubicBezTo>
                  <a:pt x="20870" y="9314"/>
                  <a:pt x="20819" y="9317"/>
                  <a:pt x="20837" y="9298"/>
                </a:cubicBezTo>
                <a:cubicBezTo>
                  <a:pt x="20892" y="9261"/>
                  <a:pt x="20953" y="9234"/>
                  <a:pt x="21017" y="9218"/>
                </a:cubicBezTo>
                <a:lnTo>
                  <a:pt x="21024" y="9218"/>
                </a:lnTo>
                <a:lnTo>
                  <a:pt x="21031" y="9218"/>
                </a:lnTo>
                <a:cubicBezTo>
                  <a:pt x="21035" y="9217"/>
                  <a:pt x="21039" y="9216"/>
                  <a:pt x="21042" y="9215"/>
                </a:cubicBezTo>
                <a:lnTo>
                  <a:pt x="21062" y="9211"/>
                </a:lnTo>
                <a:cubicBezTo>
                  <a:pt x="21072" y="9209"/>
                  <a:pt x="21083" y="9208"/>
                  <a:pt x="21093" y="9208"/>
                </a:cubicBezTo>
                <a:close/>
                <a:moveTo>
                  <a:pt x="968" y="9202"/>
                </a:moveTo>
                <a:cubicBezTo>
                  <a:pt x="972" y="9196"/>
                  <a:pt x="996" y="9208"/>
                  <a:pt x="1042" y="9241"/>
                </a:cubicBezTo>
                <a:lnTo>
                  <a:pt x="1079" y="9267"/>
                </a:lnTo>
                <a:lnTo>
                  <a:pt x="1122" y="9299"/>
                </a:lnTo>
                <a:lnTo>
                  <a:pt x="1170" y="9335"/>
                </a:lnTo>
                <a:lnTo>
                  <a:pt x="1220" y="9373"/>
                </a:lnTo>
                <a:cubicBezTo>
                  <a:pt x="1286" y="9422"/>
                  <a:pt x="1354" y="9474"/>
                  <a:pt x="1398" y="9508"/>
                </a:cubicBezTo>
                <a:cubicBezTo>
                  <a:pt x="1441" y="9542"/>
                  <a:pt x="1468" y="9570"/>
                  <a:pt x="1465" y="9577"/>
                </a:cubicBezTo>
                <a:cubicBezTo>
                  <a:pt x="1461" y="9583"/>
                  <a:pt x="1432" y="9573"/>
                  <a:pt x="1379" y="9542"/>
                </a:cubicBezTo>
                <a:cubicBezTo>
                  <a:pt x="1355" y="9528"/>
                  <a:pt x="1327" y="9512"/>
                  <a:pt x="1295" y="9489"/>
                </a:cubicBezTo>
                <a:cubicBezTo>
                  <a:pt x="1263" y="9467"/>
                  <a:pt x="1230" y="9444"/>
                  <a:pt x="1196" y="9419"/>
                </a:cubicBezTo>
                <a:cubicBezTo>
                  <a:pt x="1188" y="9413"/>
                  <a:pt x="1180" y="9407"/>
                  <a:pt x="1172" y="9400"/>
                </a:cubicBezTo>
                <a:lnTo>
                  <a:pt x="1147" y="9380"/>
                </a:lnTo>
                <a:cubicBezTo>
                  <a:pt x="1130" y="9367"/>
                  <a:pt x="1115" y="9354"/>
                  <a:pt x="1100" y="9342"/>
                </a:cubicBezTo>
                <a:cubicBezTo>
                  <a:pt x="1085" y="9330"/>
                  <a:pt x="1071" y="9317"/>
                  <a:pt x="1057" y="9306"/>
                </a:cubicBezTo>
                <a:cubicBezTo>
                  <a:pt x="1043" y="9295"/>
                  <a:pt x="1035" y="9284"/>
                  <a:pt x="1025" y="9274"/>
                </a:cubicBezTo>
                <a:cubicBezTo>
                  <a:pt x="982" y="9231"/>
                  <a:pt x="965" y="9208"/>
                  <a:pt x="968" y="9202"/>
                </a:cubicBezTo>
                <a:close/>
                <a:moveTo>
                  <a:pt x="13931" y="9190"/>
                </a:moveTo>
                <a:cubicBezTo>
                  <a:pt x="14006" y="9191"/>
                  <a:pt x="14061" y="9204"/>
                  <a:pt x="14083" y="9229"/>
                </a:cubicBezTo>
                <a:cubicBezTo>
                  <a:pt x="14129" y="9278"/>
                  <a:pt x="14019" y="9345"/>
                  <a:pt x="13828" y="9391"/>
                </a:cubicBezTo>
                <a:cubicBezTo>
                  <a:pt x="13637" y="9437"/>
                  <a:pt x="13462" y="9436"/>
                  <a:pt x="13409" y="9390"/>
                </a:cubicBezTo>
                <a:cubicBezTo>
                  <a:pt x="13356" y="9342"/>
                  <a:pt x="13462" y="9272"/>
                  <a:pt x="13662" y="9224"/>
                </a:cubicBezTo>
                <a:cubicBezTo>
                  <a:pt x="13762" y="9200"/>
                  <a:pt x="13856" y="9189"/>
                  <a:pt x="13931" y="9190"/>
                </a:cubicBezTo>
                <a:close/>
                <a:moveTo>
                  <a:pt x="21827" y="9188"/>
                </a:moveTo>
                <a:cubicBezTo>
                  <a:pt x="21833" y="9187"/>
                  <a:pt x="21839" y="9187"/>
                  <a:pt x="21844" y="9188"/>
                </a:cubicBezTo>
                <a:cubicBezTo>
                  <a:pt x="21852" y="9188"/>
                  <a:pt x="21853" y="9192"/>
                  <a:pt x="21844" y="9198"/>
                </a:cubicBezTo>
                <a:cubicBezTo>
                  <a:pt x="21839" y="9201"/>
                  <a:pt x="21834" y="9204"/>
                  <a:pt x="21829" y="9207"/>
                </a:cubicBezTo>
                <a:cubicBezTo>
                  <a:pt x="21821" y="9211"/>
                  <a:pt x="21814" y="9214"/>
                  <a:pt x="21806" y="9217"/>
                </a:cubicBezTo>
                <a:cubicBezTo>
                  <a:pt x="21789" y="9224"/>
                  <a:pt x="21771" y="9230"/>
                  <a:pt x="21753" y="9235"/>
                </a:cubicBezTo>
                <a:cubicBezTo>
                  <a:pt x="21717" y="9243"/>
                  <a:pt x="21695" y="9241"/>
                  <a:pt x="21708" y="9230"/>
                </a:cubicBezTo>
                <a:cubicBezTo>
                  <a:pt x="21737" y="9212"/>
                  <a:pt x="21769" y="9200"/>
                  <a:pt x="21803" y="9193"/>
                </a:cubicBezTo>
                <a:cubicBezTo>
                  <a:pt x="21812" y="9193"/>
                  <a:pt x="21821" y="9189"/>
                  <a:pt x="21827" y="9188"/>
                </a:cubicBezTo>
                <a:close/>
                <a:moveTo>
                  <a:pt x="20824" y="9187"/>
                </a:moveTo>
                <a:cubicBezTo>
                  <a:pt x="20847" y="9186"/>
                  <a:pt x="20857" y="9191"/>
                  <a:pt x="20846" y="9203"/>
                </a:cubicBezTo>
                <a:cubicBezTo>
                  <a:pt x="20784" y="9245"/>
                  <a:pt x="20716" y="9275"/>
                  <a:pt x="20643" y="9294"/>
                </a:cubicBezTo>
                <a:cubicBezTo>
                  <a:pt x="20557" y="9319"/>
                  <a:pt x="20495" y="9323"/>
                  <a:pt x="20514" y="9300"/>
                </a:cubicBezTo>
                <a:cubicBezTo>
                  <a:pt x="20576" y="9258"/>
                  <a:pt x="20645" y="9227"/>
                  <a:pt x="20718" y="9209"/>
                </a:cubicBezTo>
                <a:cubicBezTo>
                  <a:pt x="20763" y="9196"/>
                  <a:pt x="20800" y="9189"/>
                  <a:pt x="20824" y="9187"/>
                </a:cubicBezTo>
                <a:close/>
                <a:moveTo>
                  <a:pt x="539" y="9184"/>
                </a:moveTo>
                <a:cubicBezTo>
                  <a:pt x="540" y="9183"/>
                  <a:pt x="547" y="9184"/>
                  <a:pt x="558" y="9193"/>
                </a:cubicBezTo>
                <a:lnTo>
                  <a:pt x="578" y="9208"/>
                </a:lnTo>
                <a:cubicBezTo>
                  <a:pt x="585" y="9214"/>
                  <a:pt x="595" y="9221"/>
                  <a:pt x="604" y="9230"/>
                </a:cubicBezTo>
                <a:cubicBezTo>
                  <a:pt x="627" y="9248"/>
                  <a:pt x="654" y="9273"/>
                  <a:pt x="682" y="9296"/>
                </a:cubicBezTo>
                <a:lnTo>
                  <a:pt x="725" y="9334"/>
                </a:lnTo>
                <a:cubicBezTo>
                  <a:pt x="733" y="9341"/>
                  <a:pt x="740" y="9348"/>
                  <a:pt x="747" y="9354"/>
                </a:cubicBezTo>
                <a:lnTo>
                  <a:pt x="769" y="9373"/>
                </a:lnTo>
                <a:lnTo>
                  <a:pt x="855" y="9447"/>
                </a:lnTo>
                <a:lnTo>
                  <a:pt x="892" y="9481"/>
                </a:lnTo>
                <a:lnTo>
                  <a:pt x="922" y="9509"/>
                </a:lnTo>
                <a:cubicBezTo>
                  <a:pt x="954" y="9539"/>
                  <a:pt x="965" y="9552"/>
                  <a:pt x="958" y="9554"/>
                </a:cubicBezTo>
                <a:cubicBezTo>
                  <a:pt x="930" y="9544"/>
                  <a:pt x="904" y="9530"/>
                  <a:pt x="881" y="9511"/>
                </a:cubicBezTo>
                <a:cubicBezTo>
                  <a:pt x="838" y="9479"/>
                  <a:pt x="782" y="9434"/>
                  <a:pt x="729" y="9389"/>
                </a:cubicBezTo>
                <a:lnTo>
                  <a:pt x="709" y="9371"/>
                </a:lnTo>
                <a:lnTo>
                  <a:pt x="689" y="9353"/>
                </a:lnTo>
                <a:lnTo>
                  <a:pt x="652" y="9317"/>
                </a:lnTo>
                <a:cubicBezTo>
                  <a:pt x="628" y="9292"/>
                  <a:pt x="606" y="9270"/>
                  <a:pt x="588" y="9251"/>
                </a:cubicBezTo>
                <a:lnTo>
                  <a:pt x="576" y="9237"/>
                </a:lnTo>
                <a:lnTo>
                  <a:pt x="565" y="9224"/>
                </a:lnTo>
                <a:lnTo>
                  <a:pt x="549" y="9204"/>
                </a:lnTo>
                <a:cubicBezTo>
                  <a:pt x="541" y="9193"/>
                  <a:pt x="538" y="9186"/>
                  <a:pt x="539" y="9184"/>
                </a:cubicBezTo>
                <a:close/>
                <a:moveTo>
                  <a:pt x="20503" y="9175"/>
                </a:moveTo>
                <a:cubicBezTo>
                  <a:pt x="20531" y="9174"/>
                  <a:pt x="20542" y="9180"/>
                  <a:pt x="20532" y="9193"/>
                </a:cubicBezTo>
                <a:cubicBezTo>
                  <a:pt x="20510" y="9219"/>
                  <a:pt x="20405" y="9266"/>
                  <a:pt x="20306" y="9296"/>
                </a:cubicBezTo>
                <a:cubicBezTo>
                  <a:pt x="20206" y="9325"/>
                  <a:pt x="20134" y="9330"/>
                  <a:pt x="20149" y="9305"/>
                </a:cubicBezTo>
                <a:cubicBezTo>
                  <a:pt x="20164" y="9281"/>
                  <a:pt x="20278" y="9229"/>
                  <a:pt x="20381" y="9199"/>
                </a:cubicBezTo>
                <a:cubicBezTo>
                  <a:pt x="20433" y="9184"/>
                  <a:pt x="20476" y="9176"/>
                  <a:pt x="20503" y="9175"/>
                </a:cubicBezTo>
                <a:close/>
                <a:moveTo>
                  <a:pt x="1408" y="9165"/>
                </a:moveTo>
                <a:cubicBezTo>
                  <a:pt x="1418" y="9162"/>
                  <a:pt x="1425" y="9165"/>
                  <a:pt x="1444" y="9176"/>
                </a:cubicBezTo>
                <a:cubicBezTo>
                  <a:pt x="1453" y="9180"/>
                  <a:pt x="1465" y="9186"/>
                  <a:pt x="1478" y="9194"/>
                </a:cubicBezTo>
                <a:lnTo>
                  <a:pt x="1499" y="9206"/>
                </a:lnTo>
                <a:lnTo>
                  <a:pt x="1521" y="9220"/>
                </a:lnTo>
                <a:cubicBezTo>
                  <a:pt x="1551" y="9237"/>
                  <a:pt x="1583" y="9257"/>
                  <a:pt x="1616" y="9278"/>
                </a:cubicBezTo>
                <a:lnTo>
                  <a:pt x="1641" y="9294"/>
                </a:lnTo>
                <a:lnTo>
                  <a:pt x="1666" y="9310"/>
                </a:lnTo>
                <a:cubicBezTo>
                  <a:pt x="1683" y="9320"/>
                  <a:pt x="1700" y="9331"/>
                  <a:pt x="1716" y="9342"/>
                </a:cubicBezTo>
                <a:lnTo>
                  <a:pt x="1765" y="9374"/>
                </a:lnTo>
                <a:lnTo>
                  <a:pt x="1789" y="9391"/>
                </a:lnTo>
                <a:lnTo>
                  <a:pt x="1812" y="9406"/>
                </a:lnTo>
                <a:cubicBezTo>
                  <a:pt x="1842" y="9426"/>
                  <a:pt x="1870" y="9445"/>
                  <a:pt x="1894" y="9463"/>
                </a:cubicBezTo>
                <a:cubicBezTo>
                  <a:pt x="1907" y="9473"/>
                  <a:pt x="1919" y="9482"/>
                  <a:pt x="1928" y="9489"/>
                </a:cubicBezTo>
                <a:cubicBezTo>
                  <a:pt x="1938" y="9497"/>
                  <a:pt x="1945" y="9503"/>
                  <a:pt x="1951" y="9509"/>
                </a:cubicBezTo>
                <a:cubicBezTo>
                  <a:pt x="1956" y="9514"/>
                  <a:pt x="1967" y="9527"/>
                  <a:pt x="1964" y="9531"/>
                </a:cubicBezTo>
                <a:cubicBezTo>
                  <a:pt x="1962" y="9535"/>
                  <a:pt x="1953" y="9534"/>
                  <a:pt x="1937" y="9531"/>
                </a:cubicBezTo>
                <a:cubicBezTo>
                  <a:pt x="1927" y="9528"/>
                  <a:pt x="1917" y="9525"/>
                  <a:pt x="1908" y="9521"/>
                </a:cubicBezTo>
                <a:lnTo>
                  <a:pt x="1868" y="9504"/>
                </a:lnTo>
                <a:cubicBezTo>
                  <a:pt x="1838" y="9490"/>
                  <a:pt x="1804" y="9472"/>
                  <a:pt x="1770" y="9453"/>
                </a:cubicBezTo>
                <a:lnTo>
                  <a:pt x="1756" y="9446"/>
                </a:lnTo>
                <a:lnTo>
                  <a:pt x="1743" y="9438"/>
                </a:lnTo>
                <a:lnTo>
                  <a:pt x="1716" y="9421"/>
                </a:lnTo>
                <a:cubicBezTo>
                  <a:pt x="1697" y="9410"/>
                  <a:pt x="1679" y="9399"/>
                  <a:pt x="1661" y="9387"/>
                </a:cubicBezTo>
                <a:lnTo>
                  <a:pt x="1635" y="9369"/>
                </a:lnTo>
                <a:lnTo>
                  <a:pt x="1608" y="9351"/>
                </a:lnTo>
                <a:cubicBezTo>
                  <a:pt x="1591" y="9339"/>
                  <a:pt x="1573" y="9326"/>
                  <a:pt x="1557" y="9313"/>
                </a:cubicBezTo>
                <a:cubicBezTo>
                  <a:pt x="1541" y="9301"/>
                  <a:pt x="1525" y="9289"/>
                  <a:pt x="1510" y="9277"/>
                </a:cubicBezTo>
                <a:lnTo>
                  <a:pt x="1489" y="9260"/>
                </a:lnTo>
                <a:lnTo>
                  <a:pt x="1479" y="9251"/>
                </a:lnTo>
                <a:lnTo>
                  <a:pt x="1469" y="9241"/>
                </a:lnTo>
                <a:cubicBezTo>
                  <a:pt x="1418" y="9194"/>
                  <a:pt x="1399" y="9168"/>
                  <a:pt x="1408" y="9165"/>
                </a:cubicBezTo>
                <a:close/>
                <a:moveTo>
                  <a:pt x="20154" y="9162"/>
                </a:moveTo>
                <a:cubicBezTo>
                  <a:pt x="20187" y="9161"/>
                  <a:pt x="20202" y="9168"/>
                  <a:pt x="20190" y="9183"/>
                </a:cubicBezTo>
                <a:cubicBezTo>
                  <a:pt x="20167" y="9213"/>
                  <a:pt x="20046" y="9268"/>
                  <a:pt x="19934" y="9300"/>
                </a:cubicBezTo>
                <a:cubicBezTo>
                  <a:pt x="19821" y="9332"/>
                  <a:pt x="19737" y="9336"/>
                  <a:pt x="19756" y="9308"/>
                </a:cubicBezTo>
                <a:cubicBezTo>
                  <a:pt x="19776" y="9279"/>
                  <a:pt x="19898" y="9222"/>
                  <a:pt x="20014" y="9189"/>
                </a:cubicBezTo>
                <a:cubicBezTo>
                  <a:pt x="20072" y="9172"/>
                  <a:pt x="20122" y="9163"/>
                  <a:pt x="20154" y="9162"/>
                </a:cubicBezTo>
                <a:close/>
                <a:moveTo>
                  <a:pt x="22297" y="9162"/>
                </a:moveTo>
                <a:cubicBezTo>
                  <a:pt x="22318" y="9157"/>
                  <a:pt x="22331" y="9162"/>
                  <a:pt x="22322" y="9165"/>
                </a:cubicBezTo>
                <a:cubicBezTo>
                  <a:pt x="22304" y="9175"/>
                  <a:pt x="22286" y="9182"/>
                  <a:pt x="22267" y="9186"/>
                </a:cubicBezTo>
                <a:cubicBezTo>
                  <a:pt x="22245" y="9193"/>
                  <a:pt x="22230" y="9190"/>
                  <a:pt x="22238" y="9184"/>
                </a:cubicBezTo>
                <a:cubicBezTo>
                  <a:pt x="22257" y="9174"/>
                  <a:pt x="22277" y="9166"/>
                  <a:pt x="22297" y="9162"/>
                </a:cubicBezTo>
                <a:close/>
                <a:moveTo>
                  <a:pt x="21597" y="9158"/>
                </a:moveTo>
                <a:cubicBezTo>
                  <a:pt x="21648" y="9145"/>
                  <a:pt x="21674" y="9147"/>
                  <a:pt x="21658" y="9162"/>
                </a:cubicBezTo>
                <a:cubicBezTo>
                  <a:pt x="21645" y="9172"/>
                  <a:pt x="21631" y="9180"/>
                  <a:pt x="21615" y="9186"/>
                </a:cubicBezTo>
                <a:cubicBezTo>
                  <a:pt x="21593" y="9195"/>
                  <a:pt x="21570" y="9203"/>
                  <a:pt x="21547" y="9209"/>
                </a:cubicBezTo>
                <a:cubicBezTo>
                  <a:pt x="21497" y="9223"/>
                  <a:pt x="21470" y="9222"/>
                  <a:pt x="21485" y="9206"/>
                </a:cubicBezTo>
                <a:cubicBezTo>
                  <a:pt x="21498" y="9196"/>
                  <a:pt x="21513" y="9187"/>
                  <a:pt x="21528" y="9181"/>
                </a:cubicBezTo>
                <a:cubicBezTo>
                  <a:pt x="21539" y="9176"/>
                  <a:pt x="21550" y="9172"/>
                  <a:pt x="21561" y="9168"/>
                </a:cubicBezTo>
                <a:lnTo>
                  <a:pt x="21597" y="9158"/>
                </a:lnTo>
                <a:close/>
                <a:moveTo>
                  <a:pt x="18690" y="9155"/>
                </a:moveTo>
                <a:cubicBezTo>
                  <a:pt x="18570" y="9182"/>
                  <a:pt x="18523" y="9172"/>
                  <a:pt x="18475" y="9159"/>
                </a:cubicBezTo>
                <a:cubicBezTo>
                  <a:pt x="18402" y="9210"/>
                  <a:pt x="18322" y="9250"/>
                  <a:pt x="18238" y="9277"/>
                </a:cubicBezTo>
                <a:cubicBezTo>
                  <a:pt x="18275" y="9275"/>
                  <a:pt x="18312" y="9271"/>
                  <a:pt x="18339" y="9271"/>
                </a:cubicBezTo>
                <a:cubicBezTo>
                  <a:pt x="18362" y="9272"/>
                  <a:pt x="18385" y="9276"/>
                  <a:pt x="18408" y="9281"/>
                </a:cubicBezTo>
                <a:cubicBezTo>
                  <a:pt x="18496" y="9227"/>
                  <a:pt x="18591" y="9184"/>
                  <a:pt x="18690" y="9155"/>
                </a:cubicBezTo>
                <a:close/>
                <a:moveTo>
                  <a:pt x="19784" y="9149"/>
                </a:moveTo>
                <a:cubicBezTo>
                  <a:pt x="19822" y="9147"/>
                  <a:pt x="19841" y="9155"/>
                  <a:pt x="19829" y="9173"/>
                </a:cubicBezTo>
                <a:cubicBezTo>
                  <a:pt x="19804" y="9209"/>
                  <a:pt x="19682" y="9263"/>
                  <a:pt x="19556" y="9300"/>
                </a:cubicBezTo>
                <a:cubicBezTo>
                  <a:pt x="19427" y="9337"/>
                  <a:pt x="19330" y="9343"/>
                  <a:pt x="19350" y="9308"/>
                </a:cubicBezTo>
                <a:cubicBezTo>
                  <a:pt x="19370" y="9274"/>
                  <a:pt x="19494" y="9217"/>
                  <a:pt x="19624" y="9180"/>
                </a:cubicBezTo>
                <a:cubicBezTo>
                  <a:pt x="19689" y="9161"/>
                  <a:pt x="19746" y="9150"/>
                  <a:pt x="19784" y="9149"/>
                </a:cubicBezTo>
                <a:close/>
                <a:moveTo>
                  <a:pt x="12823" y="9148"/>
                </a:moveTo>
                <a:cubicBezTo>
                  <a:pt x="12881" y="9145"/>
                  <a:pt x="12939" y="9158"/>
                  <a:pt x="12989" y="9187"/>
                </a:cubicBezTo>
                <a:cubicBezTo>
                  <a:pt x="13020" y="9211"/>
                  <a:pt x="13011" y="9239"/>
                  <a:pt x="12971" y="9268"/>
                </a:cubicBezTo>
                <a:cubicBezTo>
                  <a:pt x="12908" y="9306"/>
                  <a:pt x="12838" y="9332"/>
                  <a:pt x="12766" y="9345"/>
                </a:cubicBezTo>
                <a:cubicBezTo>
                  <a:pt x="12578" y="9388"/>
                  <a:pt x="12392" y="9385"/>
                  <a:pt x="12327" y="9337"/>
                </a:cubicBezTo>
                <a:cubicBezTo>
                  <a:pt x="12294" y="9313"/>
                  <a:pt x="12302" y="9284"/>
                  <a:pt x="12343" y="9255"/>
                </a:cubicBezTo>
                <a:cubicBezTo>
                  <a:pt x="12410" y="9216"/>
                  <a:pt x="12482" y="9190"/>
                  <a:pt x="12558" y="9177"/>
                </a:cubicBezTo>
                <a:cubicBezTo>
                  <a:pt x="12645" y="9157"/>
                  <a:pt x="12734" y="9147"/>
                  <a:pt x="12823" y="9148"/>
                </a:cubicBezTo>
                <a:close/>
                <a:moveTo>
                  <a:pt x="17916" y="9148"/>
                </a:moveTo>
                <a:cubicBezTo>
                  <a:pt x="17871" y="9191"/>
                  <a:pt x="17784" y="9229"/>
                  <a:pt x="17686" y="9269"/>
                </a:cubicBezTo>
                <a:cubicBezTo>
                  <a:pt x="17799" y="9252"/>
                  <a:pt x="17846" y="9261"/>
                  <a:pt x="17880" y="9278"/>
                </a:cubicBezTo>
                <a:cubicBezTo>
                  <a:pt x="17961" y="9221"/>
                  <a:pt x="18051" y="9177"/>
                  <a:pt x="18147" y="9150"/>
                </a:cubicBezTo>
                <a:cubicBezTo>
                  <a:pt x="18020" y="9175"/>
                  <a:pt x="17958" y="9170"/>
                  <a:pt x="17916" y="9148"/>
                </a:cubicBezTo>
                <a:close/>
                <a:moveTo>
                  <a:pt x="9024" y="9146"/>
                </a:moveTo>
                <a:cubicBezTo>
                  <a:pt x="9095" y="9149"/>
                  <a:pt x="9164" y="9165"/>
                  <a:pt x="9230" y="9192"/>
                </a:cubicBezTo>
                <a:cubicBezTo>
                  <a:pt x="9276" y="9216"/>
                  <a:pt x="9284" y="9242"/>
                  <a:pt x="9258" y="9266"/>
                </a:cubicBezTo>
                <a:cubicBezTo>
                  <a:pt x="9207" y="9301"/>
                  <a:pt x="9148" y="9321"/>
                  <a:pt x="9086" y="9325"/>
                </a:cubicBezTo>
                <a:cubicBezTo>
                  <a:pt x="8915" y="9351"/>
                  <a:pt x="8700" y="9333"/>
                  <a:pt x="8610" y="9282"/>
                </a:cubicBezTo>
                <a:cubicBezTo>
                  <a:pt x="8567" y="9258"/>
                  <a:pt x="8559" y="9232"/>
                  <a:pt x="8586" y="9208"/>
                </a:cubicBezTo>
                <a:cubicBezTo>
                  <a:pt x="8638" y="9176"/>
                  <a:pt x="8697" y="9157"/>
                  <a:pt x="8759" y="9153"/>
                </a:cubicBezTo>
                <a:cubicBezTo>
                  <a:pt x="8846" y="9141"/>
                  <a:pt x="8935" y="9139"/>
                  <a:pt x="9024" y="9146"/>
                </a:cubicBezTo>
                <a:close/>
                <a:moveTo>
                  <a:pt x="19368" y="9132"/>
                </a:moveTo>
                <a:cubicBezTo>
                  <a:pt x="19409" y="9131"/>
                  <a:pt x="19428" y="9140"/>
                  <a:pt x="19418" y="9160"/>
                </a:cubicBezTo>
                <a:cubicBezTo>
                  <a:pt x="19397" y="9200"/>
                  <a:pt x="19275" y="9257"/>
                  <a:pt x="19130" y="9299"/>
                </a:cubicBezTo>
                <a:cubicBezTo>
                  <a:pt x="18986" y="9342"/>
                  <a:pt x="18878" y="9348"/>
                  <a:pt x="18891" y="9311"/>
                </a:cubicBezTo>
                <a:cubicBezTo>
                  <a:pt x="18904" y="9274"/>
                  <a:pt x="19031" y="9212"/>
                  <a:pt x="19186" y="9167"/>
                </a:cubicBezTo>
                <a:cubicBezTo>
                  <a:pt x="19263" y="9145"/>
                  <a:pt x="19326" y="9133"/>
                  <a:pt x="19368" y="9132"/>
                </a:cubicBezTo>
                <a:close/>
                <a:moveTo>
                  <a:pt x="17295" y="9131"/>
                </a:moveTo>
                <a:cubicBezTo>
                  <a:pt x="17245" y="9184"/>
                  <a:pt x="17135" y="9232"/>
                  <a:pt x="16983" y="9282"/>
                </a:cubicBezTo>
                <a:cubicBezTo>
                  <a:pt x="17141" y="9247"/>
                  <a:pt x="17232" y="9246"/>
                  <a:pt x="17282" y="9265"/>
                </a:cubicBezTo>
                <a:cubicBezTo>
                  <a:pt x="17320" y="9243"/>
                  <a:pt x="17355" y="9220"/>
                  <a:pt x="17397" y="9200"/>
                </a:cubicBezTo>
                <a:cubicBezTo>
                  <a:pt x="17438" y="9180"/>
                  <a:pt x="17493" y="9160"/>
                  <a:pt x="17536" y="9142"/>
                </a:cubicBezTo>
                <a:cubicBezTo>
                  <a:pt x="17487" y="9145"/>
                  <a:pt x="17430" y="9151"/>
                  <a:pt x="17392" y="9151"/>
                </a:cubicBezTo>
                <a:cubicBezTo>
                  <a:pt x="17359" y="9148"/>
                  <a:pt x="17327" y="9141"/>
                  <a:pt x="17295" y="9131"/>
                </a:cubicBezTo>
                <a:close/>
                <a:moveTo>
                  <a:pt x="22118" y="9126"/>
                </a:moveTo>
                <a:cubicBezTo>
                  <a:pt x="22151" y="9118"/>
                  <a:pt x="22169" y="9119"/>
                  <a:pt x="22161" y="9129"/>
                </a:cubicBezTo>
                <a:cubicBezTo>
                  <a:pt x="22137" y="9144"/>
                  <a:pt x="22110" y="9154"/>
                  <a:pt x="22082" y="9159"/>
                </a:cubicBezTo>
                <a:cubicBezTo>
                  <a:pt x="22047" y="9167"/>
                  <a:pt x="22028" y="9166"/>
                  <a:pt x="22039" y="9156"/>
                </a:cubicBezTo>
                <a:cubicBezTo>
                  <a:pt x="22048" y="9149"/>
                  <a:pt x="22059" y="9144"/>
                  <a:pt x="22070" y="9140"/>
                </a:cubicBezTo>
                <a:cubicBezTo>
                  <a:pt x="22085" y="9134"/>
                  <a:pt x="22101" y="9129"/>
                  <a:pt x="22118" y="9126"/>
                </a:cubicBezTo>
                <a:close/>
                <a:moveTo>
                  <a:pt x="21386" y="9125"/>
                </a:moveTo>
                <a:cubicBezTo>
                  <a:pt x="21447" y="9109"/>
                  <a:pt x="21479" y="9110"/>
                  <a:pt x="21462" y="9129"/>
                </a:cubicBezTo>
                <a:cubicBezTo>
                  <a:pt x="21424" y="9156"/>
                  <a:pt x="21380" y="9176"/>
                  <a:pt x="21333" y="9186"/>
                </a:cubicBezTo>
                <a:cubicBezTo>
                  <a:pt x="21318" y="9190"/>
                  <a:pt x="21305" y="9194"/>
                  <a:pt x="21293" y="9196"/>
                </a:cubicBezTo>
                <a:cubicBezTo>
                  <a:pt x="21284" y="9197"/>
                  <a:pt x="21275" y="9199"/>
                  <a:pt x="21265" y="9199"/>
                </a:cubicBezTo>
                <a:cubicBezTo>
                  <a:pt x="21252" y="9199"/>
                  <a:pt x="21247" y="9195"/>
                  <a:pt x="21254" y="9186"/>
                </a:cubicBezTo>
                <a:cubicBezTo>
                  <a:pt x="21259" y="9180"/>
                  <a:pt x="21265" y="9175"/>
                  <a:pt x="21272" y="9171"/>
                </a:cubicBezTo>
                <a:cubicBezTo>
                  <a:pt x="21282" y="9165"/>
                  <a:pt x="21292" y="9159"/>
                  <a:pt x="21303" y="9155"/>
                </a:cubicBezTo>
                <a:cubicBezTo>
                  <a:pt x="21330" y="9143"/>
                  <a:pt x="21358" y="9133"/>
                  <a:pt x="21386" y="9125"/>
                </a:cubicBezTo>
                <a:close/>
                <a:moveTo>
                  <a:pt x="11564" y="9090"/>
                </a:moveTo>
                <a:cubicBezTo>
                  <a:pt x="11649" y="9094"/>
                  <a:pt x="11720" y="9108"/>
                  <a:pt x="11754" y="9132"/>
                </a:cubicBezTo>
                <a:cubicBezTo>
                  <a:pt x="11821" y="9179"/>
                  <a:pt x="11727" y="9249"/>
                  <a:pt x="11554" y="9285"/>
                </a:cubicBezTo>
                <a:cubicBezTo>
                  <a:pt x="11381" y="9321"/>
                  <a:pt x="11168" y="9314"/>
                  <a:pt x="11095" y="9268"/>
                </a:cubicBezTo>
                <a:cubicBezTo>
                  <a:pt x="11057" y="9245"/>
                  <a:pt x="11060" y="9215"/>
                  <a:pt x="11095" y="9186"/>
                </a:cubicBezTo>
                <a:cubicBezTo>
                  <a:pt x="11153" y="9148"/>
                  <a:pt x="11219" y="9123"/>
                  <a:pt x="11288" y="9112"/>
                </a:cubicBezTo>
                <a:cubicBezTo>
                  <a:pt x="11380" y="9094"/>
                  <a:pt x="11479" y="9087"/>
                  <a:pt x="11564" y="9090"/>
                </a:cubicBezTo>
                <a:close/>
                <a:moveTo>
                  <a:pt x="21946" y="9080"/>
                </a:moveTo>
                <a:cubicBezTo>
                  <a:pt x="21989" y="9069"/>
                  <a:pt x="22010" y="9072"/>
                  <a:pt x="21994" y="9086"/>
                </a:cubicBezTo>
                <a:cubicBezTo>
                  <a:pt x="21964" y="9104"/>
                  <a:pt x="21931" y="9118"/>
                  <a:pt x="21896" y="9125"/>
                </a:cubicBezTo>
                <a:cubicBezTo>
                  <a:pt x="21851" y="9137"/>
                  <a:pt x="21829" y="9136"/>
                  <a:pt x="21843" y="9122"/>
                </a:cubicBezTo>
                <a:cubicBezTo>
                  <a:pt x="21874" y="9102"/>
                  <a:pt x="21909" y="9087"/>
                  <a:pt x="21946" y="9080"/>
                </a:cubicBezTo>
                <a:close/>
                <a:moveTo>
                  <a:pt x="21229" y="9078"/>
                </a:moveTo>
                <a:cubicBezTo>
                  <a:pt x="21244" y="9079"/>
                  <a:pt x="21248" y="9085"/>
                  <a:pt x="21238" y="9096"/>
                </a:cubicBezTo>
                <a:cubicBezTo>
                  <a:pt x="21192" y="9131"/>
                  <a:pt x="21140" y="9155"/>
                  <a:pt x="21084" y="9168"/>
                </a:cubicBezTo>
                <a:cubicBezTo>
                  <a:pt x="21069" y="9172"/>
                  <a:pt x="21054" y="9176"/>
                  <a:pt x="21039" y="9178"/>
                </a:cubicBezTo>
                <a:cubicBezTo>
                  <a:pt x="21033" y="9179"/>
                  <a:pt x="21027" y="9179"/>
                  <a:pt x="21021" y="9178"/>
                </a:cubicBezTo>
                <a:lnTo>
                  <a:pt x="21013" y="9178"/>
                </a:lnTo>
                <a:lnTo>
                  <a:pt x="21004" y="9178"/>
                </a:lnTo>
                <a:cubicBezTo>
                  <a:pt x="20986" y="9182"/>
                  <a:pt x="20981" y="9177"/>
                  <a:pt x="20992" y="9165"/>
                </a:cubicBezTo>
                <a:cubicBezTo>
                  <a:pt x="20996" y="9161"/>
                  <a:pt x="20999" y="9158"/>
                  <a:pt x="21003" y="9156"/>
                </a:cubicBezTo>
                <a:lnTo>
                  <a:pt x="21011" y="9151"/>
                </a:lnTo>
                <a:lnTo>
                  <a:pt x="21018" y="9146"/>
                </a:lnTo>
                <a:cubicBezTo>
                  <a:pt x="21030" y="9139"/>
                  <a:pt x="21042" y="9132"/>
                  <a:pt x="21054" y="9127"/>
                </a:cubicBezTo>
                <a:cubicBezTo>
                  <a:pt x="21086" y="9112"/>
                  <a:pt x="21118" y="9100"/>
                  <a:pt x="21152" y="9091"/>
                </a:cubicBezTo>
                <a:cubicBezTo>
                  <a:pt x="21187" y="9081"/>
                  <a:pt x="21213" y="9077"/>
                  <a:pt x="21229" y="9078"/>
                </a:cubicBezTo>
                <a:close/>
                <a:moveTo>
                  <a:pt x="22438" y="9064"/>
                </a:moveTo>
                <a:cubicBezTo>
                  <a:pt x="22466" y="9057"/>
                  <a:pt x="22480" y="9058"/>
                  <a:pt x="22471" y="9066"/>
                </a:cubicBezTo>
                <a:cubicBezTo>
                  <a:pt x="22451" y="9078"/>
                  <a:pt x="22429" y="9086"/>
                  <a:pt x="22407" y="9090"/>
                </a:cubicBezTo>
                <a:cubicBezTo>
                  <a:pt x="22378" y="9097"/>
                  <a:pt x="22364" y="9095"/>
                  <a:pt x="22373" y="9088"/>
                </a:cubicBezTo>
                <a:cubicBezTo>
                  <a:pt x="22393" y="9076"/>
                  <a:pt x="22415" y="9068"/>
                  <a:pt x="22438" y="9064"/>
                </a:cubicBezTo>
                <a:close/>
                <a:moveTo>
                  <a:pt x="1874" y="9056"/>
                </a:moveTo>
                <a:cubicBezTo>
                  <a:pt x="1880" y="9053"/>
                  <a:pt x="1892" y="9056"/>
                  <a:pt x="1911" y="9061"/>
                </a:cubicBezTo>
                <a:cubicBezTo>
                  <a:pt x="1920" y="9065"/>
                  <a:pt x="1931" y="9069"/>
                  <a:pt x="1944" y="9074"/>
                </a:cubicBezTo>
                <a:cubicBezTo>
                  <a:pt x="1957" y="9080"/>
                  <a:pt x="1970" y="9086"/>
                  <a:pt x="1987" y="9094"/>
                </a:cubicBezTo>
                <a:lnTo>
                  <a:pt x="2037" y="9119"/>
                </a:lnTo>
                <a:lnTo>
                  <a:pt x="2064" y="9134"/>
                </a:lnTo>
                <a:lnTo>
                  <a:pt x="2079" y="9142"/>
                </a:lnTo>
                <a:lnTo>
                  <a:pt x="2092" y="9149"/>
                </a:lnTo>
                <a:cubicBezTo>
                  <a:pt x="2130" y="9169"/>
                  <a:pt x="2170" y="9192"/>
                  <a:pt x="2209" y="9214"/>
                </a:cubicBezTo>
                <a:cubicBezTo>
                  <a:pt x="2248" y="9236"/>
                  <a:pt x="2285" y="9257"/>
                  <a:pt x="2319" y="9278"/>
                </a:cubicBezTo>
                <a:lnTo>
                  <a:pt x="2367" y="9308"/>
                </a:lnTo>
                <a:cubicBezTo>
                  <a:pt x="2381" y="9317"/>
                  <a:pt x="2394" y="9326"/>
                  <a:pt x="2406" y="9334"/>
                </a:cubicBezTo>
                <a:cubicBezTo>
                  <a:pt x="2453" y="9367"/>
                  <a:pt x="2473" y="9389"/>
                  <a:pt x="2466" y="9398"/>
                </a:cubicBezTo>
                <a:cubicBezTo>
                  <a:pt x="2459" y="9407"/>
                  <a:pt x="2427" y="9403"/>
                  <a:pt x="2370" y="9383"/>
                </a:cubicBezTo>
                <a:cubicBezTo>
                  <a:pt x="2355" y="9378"/>
                  <a:pt x="2338" y="9371"/>
                  <a:pt x="2320" y="9363"/>
                </a:cubicBezTo>
                <a:cubicBezTo>
                  <a:pt x="2302" y="9356"/>
                  <a:pt x="2283" y="9347"/>
                  <a:pt x="2263" y="9337"/>
                </a:cubicBezTo>
                <a:cubicBezTo>
                  <a:pt x="2223" y="9318"/>
                  <a:pt x="2181" y="9294"/>
                  <a:pt x="2138" y="9272"/>
                </a:cubicBezTo>
                <a:cubicBezTo>
                  <a:pt x="2117" y="9260"/>
                  <a:pt x="2095" y="9247"/>
                  <a:pt x="2077" y="9235"/>
                </a:cubicBezTo>
                <a:lnTo>
                  <a:pt x="2047" y="9216"/>
                </a:lnTo>
                <a:lnTo>
                  <a:pt x="2018" y="9197"/>
                </a:lnTo>
                <a:cubicBezTo>
                  <a:pt x="1982" y="9171"/>
                  <a:pt x="1949" y="9147"/>
                  <a:pt x="1925" y="9127"/>
                </a:cubicBezTo>
                <a:lnTo>
                  <a:pt x="1909" y="9112"/>
                </a:lnTo>
                <a:cubicBezTo>
                  <a:pt x="1904" y="9108"/>
                  <a:pt x="1900" y="9104"/>
                  <a:pt x="1896" y="9099"/>
                </a:cubicBezTo>
                <a:cubicBezTo>
                  <a:pt x="1889" y="9093"/>
                  <a:pt x="1883" y="9086"/>
                  <a:pt x="1877" y="9078"/>
                </a:cubicBezTo>
                <a:cubicBezTo>
                  <a:pt x="1869" y="9066"/>
                  <a:pt x="1868" y="9059"/>
                  <a:pt x="1874" y="9056"/>
                </a:cubicBezTo>
                <a:close/>
                <a:moveTo>
                  <a:pt x="16478" y="9055"/>
                </a:moveTo>
                <a:cubicBezTo>
                  <a:pt x="16546" y="9054"/>
                  <a:pt x="16590" y="9066"/>
                  <a:pt x="16598" y="9091"/>
                </a:cubicBezTo>
                <a:cubicBezTo>
                  <a:pt x="16612" y="9142"/>
                  <a:pt x="16481" y="9216"/>
                  <a:pt x="16289" y="9268"/>
                </a:cubicBezTo>
                <a:cubicBezTo>
                  <a:pt x="16098" y="9320"/>
                  <a:pt x="15937" y="9324"/>
                  <a:pt x="15913" y="9277"/>
                </a:cubicBezTo>
                <a:cubicBezTo>
                  <a:pt x="15889" y="9229"/>
                  <a:pt x="16021" y="9151"/>
                  <a:pt x="16220" y="9097"/>
                </a:cubicBezTo>
                <a:cubicBezTo>
                  <a:pt x="16320" y="9070"/>
                  <a:pt x="16411" y="9056"/>
                  <a:pt x="16478" y="9055"/>
                </a:cubicBezTo>
                <a:close/>
                <a:moveTo>
                  <a:pt x="20960" y="9044"/>
                </a:moveTo>
                <a:lnTo>
                  <a:pt x="20972" y="9044"/>
                </a:lnTo>
                <a:lnTo>
                  <a:pt x="20981" y="9044"/>
                </a:lnTo>
                <a:cubicBezTo>
                  <a:pt x="21000" y="9044"/>
                  <a:pt x="21007" y="9052"/>
                  <a:pt x="20997" y="9065"/>
                </a:cubicBezTo>
                <a:cubicBezTo>
                  <a:pt x="20994" y="9069"/>
                  <a:pt x="20991" y="9072"/>
                  <a:pt x="20987" y="9075"/>
                </a:cubicBezTo>
                <a:cubicBezTo>
                  <a:pt x="20981" y="9079"/>
                  <a:pt x="20975" y="9083"/>
                  <a:pt x="20969" y="9086"/>
                </a:cubicBezTo>
                <a:cubicBezTo>
                  <a:pt x="20953" y="9096"/>
                  <a:pt x="20936" y="9105"/>
                  <a:pt x="20919" y="9112"/>
                </a:cubicBezTo>
                <a:cubicBezTo>
                  <a:pt x="20874" y="9131"/>
                  <a:pt x="20828" y="9147"/>
                  <a:pt x="20782" y="9160"/>
                </a:cubicBezTo>
                <a:cubicBezTo>
                  <a:pt x="20683" y="9189"/>
                  <a:pt x="20626" y="9191"/>
                  <a:pt x="20648" y="9165"/>
                </a:cubicBezTo>
                <a:cubicBezTo>
                  <a:pt x="20671" y="9138"/>
                  <a:pt x="20765" y="9095"/>
                  <a:pt x="20868" y="9066"/>
                </a:cubicBezTo>
                <a:cubicBezTo>
                  <a:pt x="20893" y="9058"/>
                  <a:pt x="20915" y="9052"/>
                  <a:pt x="20935" y="9049"/>
                </a:cubicBezTo>
                <a:cubicBezTo>
                  <a:pt x="20944" y="9049"/>
                  <a:pt x="20953" y="9045"/>
                  <a:pt x="20960" y="9044"/>
                </a:cubicBezTo>
                <a:close/>
                <a:moveTo>
                  <a:pt x="21741" y="9040"/>
                </a:moveTo>
                <a:cubicBezTo>
                  <a:pt x="21795" y="9026"/>
                  <a:pt x="21822" y="9028"/>
                  <a:pt x="21807" y="9044"/>
                </a:cubicBezTo>
                <a:cubicBezTo>
                  <a:pt x="21793" y="9056"/>
                  <a:pt x="21777" y="9065"/>
                  <a:pt x="21760" y="9071"/>
                </a:cubicBezTo>
                <a:cubicBezTo>
                  <a:pt x="21736" y="9082"/>
                  <a:pt x="21710" y="9091"/>
                  <a:pt x="21684" y="9097"/>
                </a:cubicBezTo>
                <a:cubicBezTo>
                  <a:pt x="21631" y="9111"/>
                  <a:pt x="21605" y="9110"/>
                  <a:pt x="21617" y="9094"/>
                </a:cubicBezTo>
                <a:cubicBezTo>
                  <a:pt x="21654" y="9067"/>
                  <a:pt x="21696" y="9049"/>
                  <a:pt x="21741" y="9040"/>
                </a:cubicBezTo>
                <a:close/>
                <a:moveTo>
                  <a:pt x="15689" y="9024"/>
                </a:moveTo>
                <a:cubicBezTo>
                  <a:pt x="15762" y="9023"/>
                  <a:pt x="15816" y="9034"/>
                  <a:pt x="15832" y="9058"/>
                </a:cubicBezTo>
                <a:cubicBezTo>
                  <a:pt x="15865" y="9104"/>
                  <a:pt x="15729" y="9187"/>
                  <a:pt x="15543" y="9237"/>
                </a:cubicBezTo>
                <a:cubicBezTo>
                  <a:pt x="15356" y="9288"/>
                  <a:pt x="15170" y="9290"/>
                  <a:pt x="15139" y="9243"/>
                </a:cubicBezTo>
                <a:cubicBezTo>
                  <a:pt x="15108" y="9196"/>
                  <a:pt x="15239" y="9115"/>
                  <a:pt x="15429" y="9064"/>
                </a:cubicBezTo>
                <a:cubicBezTo>
                  <a:pt x="15522" y="9039"/>
                  <a:pt x="15615" y="9025"/>
                  <a:pt x="15689" y="9024"/>
                </a:cubicBezTo>
                <a:close/>
                <a:moveTo>
                  <a:pt x="20663" y="9024"/>
                </a:moveTo>
                <a:cubicBezTo>
                  <a:pt x="20693" y="9023"/>
                  <a:pt x="20705" y="9029"/>
                  <a:pt x="20694" y="9044"/>
                </a:cubicBezTo>
                <a:cubicBezTo>
                  <a:pt x="20671" y="9074"/>
                  <a:pt x="20565" y="9122"/>
                  <a:pt x="20456" y="9155"/>
                </a:cubicBezTo>
                <a:cubicBezTo>
                  <a:pt x="20348" y="9188"/>
                  <a:pt x="20273" y="9193"/>
                  <a:pt x="20291" y="9164"/>
                </a:cubicBezTo>
                <a:cubicBezTo>
                  <a:pt x="20311" y="9135"/>
                  <a:pt x="20417" y="9086"/>
                  <a:pt x="20530" y="9052"/>
                </a:cubicBezTo>
                <a:cubicBezTo>
                  <a:pt x="20587" y="9035"/>
                  <a:pt x="20634" y="9025"/>
                  <a:pt x="20663" y="9024"/>
                </a:cubicBezTo>
                <a:close/>
                <a:moveTo>
                  <a:pt x="22280" y="9012"/>
                </a:moveTo>
                <a:cubicBezTo>
                  <a:pt x="22314" y="9004"/>
                  <a:pt x="22336" y="9007"/>
                  <a:pt x="22326" y="9016"/>
                </a:cubicBezTo>
                <a:cubicBezTo>
                  <a:pt x="22315" y="9024"/>
                  <a:pt x="22302" y="9030"/>
                  <a:pt x="22289" y="9034"/>
                </a:cubicBezTo>
                <a:cubicBezTo>
                  <a:pt x="22270" y="9042"/>
                  <a:pt x="22252" y="9047"/>
                  <a:pt x="22233" y="9052"/>
                </a:cubicBezTo>
                <a:cubicBezTo>
                  <a:pt x="22199" y="9060"/>
                  <a:pt x="22176" y="9058"/>
                  <a:pt x="22186" y="9049"/>
                </a:cubicBezTo>
                <a:cubicBezTo>
                  <a:pt x="22215" y="9031"/>
                  <a:pt x="22247" y="9018"/>
                  <a:pt x="22280" y="9012"/>
                </a:cubicBezTo>
                <a:close/>
                <a:moveTo>
                  <a:pt x="20308" y="9003"/>
                </a:moveTo>
                <a:cubicBezTo>
                  <a:pt x="20341" y="9002"/>
                  <a:pt x="20356" y="9010"/>
                  <a:pt x="20345" y="9026"/>
                </a:cubicBezTo>
                <a:cubicBezTo>
                  <a:pt x="20324" y="9058"/>
                  <a:pt x="20200" y="9117"/>
                  <a:pt x="20077" y="9153"/>
                </a:cubicBezTo>
                <a:cubicBezTo>
                  <a:pt x="19955" y="9188"/>
                  <a:pt x="19873" y="9193"/>
                  <a:pt x="19890" y="9162"/>
                </a:cubicBezTo>
                <a:cubicBezTo>
                  <a:pt x="19908" y="9130"/>
                  <a:pt x="20034" y="9070"/>
                  <a:pt x="20159" y="9033"/>
                </a:cubicBezTo>
                <a:cubicBezTo>
                  <a:pt x="20222" y="9014"/>
                  <a:pt x="20274" y="9004"/>
                  <a:pt x="20308" y="9003"/>
                </a:cubicBezTo>
                <a:close/>
                <a:moveTo>
                  <a:pt x="22768" y="9003"/>
                </a:moveTo>
                <a:cubicBezTo>
                  <a:pt x="22791" y="8999"/>
                  <a:pt x="22800" y="9000"/>
                  <a:pt x="22792" y="9006"/>
                </a:cubicBezTo>
                <a:cubicBezTo>
                  <a:pt x="22776" y="9015"/>
                  <a:pt x="22759" y="9021"/>
                  <a:pt x="22741" y="9024"/>
                </a:cubicBezTo>
                <a:cubicBezTo>
                  <a:pt x="22718" y="9030"/>
                  <a:pt x="22709" y="9029"/>
                  <a:pt x="22718" y="9021"/>
                </a:cubicBezTo>
                <a:cubicBezTo>
                  <a:pt x="22733" y="9011"/>
                  <a:pt x="22750" y="9005"/>
                  <a:pt x="22768" y="9003"/>
                </a:cubicBezTo>
                <a:close/>
                <a:moveTo>
                  <a:pt x="21519" y="9001"/>
                </a:moveTo>
                <a:cubicBezTo>
                  <a:pt x="21582" y="8986"/>
                  <a:pt x="21619" y="8989"/>
                  <a:pt x="21600" y="9008"/>
                </a:cubicBezTo>
                <a:cubicBezTo>
                  <a:pt x="21582" y="9022"/>
                  <a:pt x="21563" y="9034"/>
                  <a:pt x="21542" y="9042"/>
                </a:cubicBezTo>
                <a:cubicBezTo>
                  <a:pt x="21513" y="9054"/>
                  <a:pt x="21483" y="9065"/>
                  <a:pt x="21453" y="9073"/>
                </a:cubicBezTo>
                <a:cubicBezTo>
                  <a:pt x="21392" y="9089"/>
                  <a:pt x="21354" y="9087"/>
                  <a:pt x="21372" y="9068"/>
                </a:cubicBezTo>
                <a:cubicBezTo>
                  <a:pt x="21416" y="9036"/>
                  <a:pt x="21466" y="9014"/>
                  <a:pt x="21519" y="9001"/>
                </a:cubicBezTo>
                <a:close/>
                <a:moveTo>
                  <a:pt x="14793" y="9000"/>
                </a:moveTo>
                <a:cubicBezTo>
                  <a:pt x="14870" y="9000"/>
                  <a:pt x="14927" y="9013"/>
                  <a:pt x="14943" y="9038"/>
                </a:cubicBezTo>
                <a:cubicBezTo>
                  <a:pt x="14975" y="9086"/>
                  <a:pt x="14843" y="9167"/>
                  <a:pt x="14663" y="9214"/>
                </a:cubicBezTo>
                <a:cubicBezTo>
                  <a:pt x="14619" y="9225"/>
                  <a:pt x="14574" y="9233"/>
                  <a:pt x="14528" y="9239"/>
                </a:cubicBezTo>
                <a:cubicBezTo>
                  <a:pt x="14487" y="9244"/>
                  <a:pt x="14445" y="9247"/>
                  <a:pt x="14403" y="9247"/>
                </a:cubicBezTo>
                <a:cubicBezTo>
                  <a:pt x="14327" y="9247"/>
                  <a:pt x="14268" y="9235"/>
                  <a:pt x="14248" y="9213"/>
                </a:cubicBezTo>
                <a:cubicBezTo>
                  <a:pt x="14205" y="9165"/>
                  <a:pt x="14336" y="9081"/>
                  <a:pt x="14525" y="9034"/>
                </a:cubicBezTo>
                <a:cubicBezTo>
                  <a:pt x="14612" y="9011"/>
                  <a:pt x="14702" y="9000"/>
                  <a:pt x="14793" y="9000"/>
                </a:cubicBezTo>
                <a:close/>
                <a:moveTo>
                  <a:pt x="19910" y="8990"/>
                </a:moveTo>
                <a:cubicBezTo>
                  <a:pt x="19950" y="8988"/>
                  <a:pt x="19970" y="8997"/>
                  <a:pt x="19960" y="9014"/>
                </a:cubicBezTo>
                <a:cubicBezTo>
                  <a:pt x="19940" y="9049"/>
                  <a:pt x="19805" y="9114"/>
                  <a:pt x="19672" y="9153"/>
                </a:cubicBezTo>
                <a:cubicBezTo>
                  <a:pt x="19539" y="9193"/>
                  <a:pt x="19437" y="9197"/>
                  <a:pt x="19452" y="9163"/>
                </a:cubicBezTo>
                <a:cubicBezTo>
                  <a:pt x="19467" y="9129"/>
                  <a:pt x="19603" y="9062"/>
                  <a:pt x="19741" y="9022"/>
                </a:cubicBezTo>
                <a:cubicBezTo>
                  <a:pt x="19810" y="9002"/>
                  <a:pt x="19870" y="8991"/>
                  <a:pt x="19910" y="8990"/>
                </a:cubicBezTo>
                <a:close/>
                <a:moveTo>
                  <a:pt x="10134" y="8976"/>
                </a:moveTo>
                <a:cubicBezTo>
                  <a:pt x="10218" y="8981"/>
                  <a:pt x="10291" y="8998"/>
                  <a:pt x="10334" y="9024"/>
                </a:cubicBezTo>
                <a:cubicBezTo>
                  <a:pt x="10420" y="9077"/>
                  <a:pt x="10346" y="9132"/>
                  <a:pt x="10174" y="9165"/>
                </a:cubicBezTo>
                <a:cubicBezTo>
                  <a:pt x="10086" y="9182"/>
                  <a:pt x="9996" y="9187"/>
                  <a:pt x="9906" y="9182"/>
                </a:cubicBezTo>
                <a:cubicBezTo>
                  <a:pt x="9836" y="9180"/>
                  <a:pt x="9767" y="9164"/>
                  <a:pt x="9704" y="9135"/>
                </a:cubicBezTo>
                <a:cubicBezTo>
                  <a:pt x="9661" y="9110"/>
                  <a:pt x="9653" y="9082"/>
                  <a:pt x="9681" y="9057"/>
                </a:cubicBezTo>
                <a:cubicBezTo>
                  <a:pt x="9734" y="9021"/>
                  <a:pt x="9795" y="8999"/>
                  <a:pt x="9859" y="8992"/>
                </a:cubicBezTo>
                <a:cubicBezTo>
                  <a:pt x="9952" y="8975"/>
                  <a:pt x="10049" y="8970"/>
                  <a:pt x="10134" y="8976"/>
                </a:cubicBezTo>
                <a:close/>
                <a:moveTo>
                  <a:pt x="5694" y="8968"/>
                </a:moveTo>
                <a:cubicBezTo>
                  <a:pt x="5853" y="8965"/>
                  <a:pt x="6050" y="9004"/>
                  <a:pt x="6154" y="9058"/>
                </a:cubicBezTo>
                <a:cubicBezTo>
                  <a:pt x="6202" y="9083"/>
                  <a:pt x="6217" y="9105"/>
                  <a:pt x="6202" y="9123"/>
                </a:cubicBezTo>
                <a:cubicBezTo>
                  <a:pt x="6187" y="9141"/>
                  <a:pt x="6142" y="9153"/>
                  <a:pt x="6070" y="9156"/>
                </a:cubicBezTo>
                <a:cubicBezTo>
                  <a:pt x="5912" y="9163"/>
                  <a:pt x="5755" y="9134"/>
                  <a:pt x="5610" y="9071"/>
                </a:cubicBezTo>
                <a:cubicBezTo>
                  <a:pt x="5496" y="9014"/>
                  <a:pt x="5532" y="8970"/>
                  <a:pt x="5694" y="8968"/>
                </a:cubicBezTo>
                <a:close/>
                <a:moveTo>
                  <a:pt x="19483" y="8966"/>
                </a:moveTo>
                <a:cubicBezTo>
                  <a:pt x="19525" y="8966"/>
                  <a:pt x="19545" y="8977"/>
                  <a:pt x="19533" y="8998"/>
                </a:cubicBezTo>
                <a:cubicBezTo>
                  <a:pt x="19511" y="9042"/>
                  <a:pt x="19379" y="9104"/>
                  <a:pt x="19224" y="9149"/>
                </a:cubicBezTo>
                <a:cubicBezTo>
                  <a:pt x="19070" y="9193"/>
                  <a:pt x="18968" y="9196"/>
                  <a:pt x="18984" y="9155"/>
                </a:cubicBezTo>
                <a:cubicBezTo>
                  <a:pt x="19001" y="9112"/>
                  <a:pt x="19135" y="9048"/>
                  <a:pt x="19295" y="9002"/>
                </a:cubicBezTo>
                <a:cubicBezTo>
                  <a:pt x="19376" y="8979"/>
                  <a:pt x="19441" y="8967"/>
                  <a:pt x="19483" y="8966"/>
                </a:cubicBezTo>
                <a:close/>
                <a:moveTo>
                  <a:pt x="22093" y="8966"/>
                </a:moveTo>
                <a:cubicBezTo>
                  <a:pt x="22136" y="8957"/>
                  <a:pt x="22162" y="8961"/>
                  <a:pt x="22146" y="8974"/>
                </a:cubicBezTo>
                <a:cubicBezTo>
                  <a:pt x="22130" y="8985"/>
                  <a:pt x="22114" y="8993"/>
                  <a:pt x="22096" y="8999"/>
                </a:cubicBezTo>
                <a:cubicBezTo>
                  <a:pt x="22085" y="9004"/>
                  <a:pt x="22073" y="9007"/>
                  <a:pt x="22061" y="9011"/>
                </a:cubicBezTo>
                <a:lnTo>
                  <a:pt x="22025" y="9020"/>
                </a:lnTo>
                <a:cubicBezTo>
                  <a:pt x="21982" y="9030"/>
                  <a:pt x="21957" y="9027"/>
                  <a:pt x="21972" y="9013"/>
                </a:cubicBezTo>
                <a:cubicBezTo>
                  <a:pt x="21987" y="9002"/>
                  <a:pt x="22004" y="8994"/>
                  <a:pt x="22022" y="8988"/>
                </a:cubicBezTo>
                <a:cubicBezTo>
                  <a:pt x="22045" y="8979"/>
                  <a:pt x="22069" y="8971"/>
                  <a:pt x="22093" y="8966"/>
                </a:cubicBezTo>
                <a:close/>
                <a:moveTo>
                  <a:pt x="18851" y="8962"/>
                </a:moveTo>
                <a:cubicBezTo>
                  <a:pt x="18675" y="9004"/>
                  <a:pt x="18595" y="9004"/>
                  <a:pt x="18575" y="8971"/>
                </a:cubicBezTo>
                <a:cubicBezTo>
                  <a:pt x="18530" y="8999"/>
                  <a:pt x="18497" y="9022"/>
                  <a:pt x="18455" y="9044"/>
                </a:cubicBezTo>
                <a:cubicBezTo>
                  <a:pt x="18412" y="9066"/>
                  <a:pt x="18357" y="9088"/>
                  <a:pt x="18302" y="9112"/>
                </a:cubicBezTo>
                <a:cubicBezTo>
                  <a:pt x="18416" y="9092"/>
                  <a:pt x="18474" y="9095"/>
                  <a:pt x="18498" y="9120"/>
                </a:cubicBezTo>
                <a:cubicBezTo>
                  <a:pt x="18568" y="9064"/>
                  <a:pt x="18679" y="9016"/>
                  <a:pt x="18851" y="8962"/>
                </a:cubicBezTo>
                <a:close/>
                <a:moveTo>
                  <a:pt x="22607" y="8955"/>
                </a:moveTo>
                <a:cubicBezTo>
                  <a:pt x="22637" y="8949"/>
                  <a:pt x="22654" y="8952"/>
                  <a:pt x="22643" y="8960"/>
                </a:cubicBezTo>
                <a:cubicBezTo>
                  <a:pt x="22619" y="8973"/>
                  <a:pt x="22594" y="8982"/>
                  <a:pt x="22567" y="8987"/>
                </a:cubicBezTo>
                <a:cubicBezTo>
                  <a:pt x="22538" y="8993"/>
                  <a:pt x="22518" y="8991"/>
                  <a:pt x="22527" y="8983"/>
                </a:cubicBezTo>
                <a:cubicBezTo>
                  <a:pt x="22552" y="8969"/>
                  <a:pt x="22579" y="8960"/>
                  <a:pt x="22607" y="8955"/>
                </a:cubicBezTo>
                <a:close/>
                <a:moveTo>
                  <a:pt x="13748" y="8954"/>
                </a:moveTo>
                <a:cubicBezTo>
                  <a:pt x="13829" y="8954"/>
                  <a:pt x="13892" y="8968"/>
                  <a:pt x="13917" y="8993"/>
                </a:cubicBezTo>
                <a:cubicBezTo>
                  <a:pt x="13942" y="9017"/>
                  <a:pt x="13925" y="9049"/>
                  <a:pt x="13878" y="9082"/>
                </a:cubicBezTo>
                <a:cubicBezTo>
                  <a:pt x="13811" y="9122"/>
                  <a:pt x="13739" y="9152"/>
                  <a:pt x="13663" y="9168"/>
                </a:cubicBezTo>
                <a:cubicBezTo>
                  <a:pt x="13483" y="9211"/>
                  <a:pt x="13284" y="9207"/>
                  <a:pt x="13233" y="9160"/>
                </a:cubicBezTo>
                <a:cubicBezTo>
                  <a:pt x="13182" y="9113"/>
                  <a:pt x="13292" y="9031"/>
                  <a:pt x="13479" y="8986"/>
                </a:cubicBezTo>
                <a:cubicBezTo>
                  <a:pt x="13525" y="8975"/>
                  <a:pt x="13572" y="8967"/>
                  <a:pt x="13619" y="8961"/>
                </a:cubicBezTo>
                <a:cubicBezTo>
                  <a:pt x="13662" y="8956"/>
                  <a:pt x="13705" y="8954"/>
                  <a:pt x="13748" y="8954"/>
                </a:cubicBezTo>
                <a:close/>
                <a:moveTo>
                  <a:pt x="21358" y="8947"/>
                </a:moveTo>
                <a:cubicBezTo>
                  <a:pt x="21376" y="8948"/>
                  <a:pt x="21382" y="8954"/>
                  <a:pt x="21372" y="8966"/>
                </a:cubicBezTo>
                <a:cubicBezTo>
                  <a:pt x="21353" y="8983"/>
                  <a:pt x="21331" y="8997"/>
                  <a:pt x="21307" y="9006"/>
                </a:cubicBezTo>
                <a:cubicBezTo>
                  <a:pt x="21291" y="9013"/>
                  <a:pt x="21274" y="9020"/>
                  <a:pt x="21257" y="9026"/>
                </a:cubicBezTo>
                <a:cubicBezTo>
                  <a:pt x="21239" y="9033"/>
                  <a:pt x="21222" y="9039"/>
                  <a:pt x="21204" y="9044"/>
                </a:cubicBezTo>
                <a:cubicBezTo>
                  <a:pt x="21133" y="9064"/>
                  <a:pt x="21090" y="9064"/>
                  <a:pt x="21106" y="9041"/>
                </a:cubicBezTo>
                <a:cubicBezTo>
                  <a:pt x="21124" y="9023"/>
                  <a:pt x="21146" y="9008"/>
                  <a:pt x="21170" y="8998"/>
                </a:cubicBezTo>
                <a:cubicBezTo>
                  <a:pt x="21203" y="8982"/>
                  <a:pt x="21238" y="8969"/>
                  <a:pt x="21274" y="8959"/>
                </a:cubicBezTo>
                <a:cubicBezTo>
                  <a:pt x="21311" y="8950"/>
                  <a:pt x="21340" y="8946"/>
                  <a:pt x="21358" y="8947"/>
                </a:cubicBezTo>
                <a:close/>
                <a:moveTo>
                  <a:pt x="21887" y="8917"/>
                </a:moveTo>
                <a:cubicBezTo>
                  <a:pt x="21943" y="8904"/>
                  <a:pt x="21975" y="8909"/>
                  <a:pt x="21954" y="8927"/>
                </a:cubicBezTo>
                <a:cubicBezTo>
                  <a:pt x="21910" y="8954"/>
                  <a:pt x="21862" y="8974"/>
                  <a:pt x="21811" y="8984"/>
                </a:cubicBezTo>
                <a:cubicBezTo>
                  <a:pt x="21800" y="8987"/>
                  <a:pt x="21788" y="8989"/>
                  <a:pt x="21776" y="8990"/>
                </a:cubicBezTo>
                <a:cubicBezTo>
                  <a:pt x="21768" y="8991"/>
                  <a:pt x="21760" y="8991"/>
                  <a:pt x="21752" y="8990"/>
                </a:cubicBezTo>
                <a:cubicBezTo>
                  <a:pt x="21740" y="8990"/>
                  <a:pt x="21737" y="8984"/>
                  <a:pt x="21745" y="8976"/>
                </a:cubicBezTo>
                <a:cubicBezTo>
                  <a:pt x="21752" y="8970"/>
                  <a:pt x="21759" y="8965"/>
                  <a:pt x="21767" y="8961"/>
                </a:cubicBezTo>
                <a:cubicBezTo>
                  <a:pt x="21777" y="8955"/>
                  <a:pt x="21789" y="8950"/>
                  <a:pt x="21802" y="8944"/>
                </a:cubicBezTo>
                <a:cubicBezTo>
                  <a:pt x="21829" y="8933"/>
                  <a:pt x="21858" y="8924"/>
                  <a:pt x="21887" y="8917"/>
                </a:cubicBezTo>
                <a:close/>
                <a:moveTo>
                  <a:pt x="6945" y="8911"/>
                </a:moveTo>
                <a:lnTo>
                  <a:pt x="7010" y="8911"/>
                </a:lnTo>
                <a:lnTo>
                  <a:pt x="7078" y="8911"/>
                </a:lnTo>
                <a:cubicBezTo>
                  <a:pt x="7125" y="8914"/>
                  <a:pt x="7172" y="8919"/>
                  <a:pt x="7217" y="8926"/>
                </a:cubicBezTo>
                <a:cubicBezTo>
                  <a:pt x="7259" y="8932"/>
                  <a:pt x="7300" y="8941"/>
                  <a:pt x="7340" y="8952"/>
                </a:cubicBezTo>
                <a:cubicBezTo>
                  <a:pt x="7370" y="8960"/>
                  <a:pt x="7399" y="8972"/>
                  <a:pt x="7426" y="8987"/>
                </a:cubicBezTo>
                <a:cubicBezTo>
                  <a:pt x="7466" y="9011"/>
                  <a:pt x="7469" y="9037"/>
                  <a:pt x="7447" y="9058"/>
                </a:cubicBezTo>
                <a:cubicBezTo>
                  <a:pt x="7402" y="9086"/>
                  <a:pt x="7350" y="9101"/>
                  <a:pt x="7297" y="9101"/>
                </a:cubicBezTo>
                <a:cubicBezTo>
                  <a:pt x="7208" y="9106"/>
                  <a:pt x="7119" y="9102"/>
                  <a:pt x="7031" y="9088"/>
                </a:cubicBezTo>
                <a:cubicBezTo>
                  <a:pt x="6957" y="9079"/>
                  <a:pt x="6885" y="9058"/>
                  <a:pt x="6819" y="9026"/>
                </a:cubicBezTo>
                <a:cubicBezTo>
                  <a:pt x="6776" y="9001"/>
                  <a:pt x="6769" y="8974"/>
                  <a:pt x="6792" y="8953"/>
                </a:cubicBezTo>
                <a:cubicBezTo>
                  <a:pt x="6808" y="8940"/>
                  <a:pt x="6828" y="8930"/>
                  <a:pt x="6848" y="8925"/>
                </a:cubicBezTo>
                <a:cubicBezTo>
                  <a:pt x="6880" y="8917"/>
                  <a:pt x="6912" y="8913"/>
                  <a:pt x="6945" y="8911"/>
                </a:cubicBezTo>
                <a:close/>
                <a:moveTo>
                  <a:pt x="22937" y="8901"/>
                </a:moveTo>
                <a:cubicBezTo>
                  <a:pt x="22960" y="8897"/>
                  <a:pt x="22973" y="8901"/>
                  <a:pt x="22963" y="8907"/>
                </a:cubicBezTo>
                <a:cubicBezTo>
                  <a:pt x="22942" y="8917"/>
                  <a:pt x="22920" y="8924"/>
                  <a:pt x="22897" y="8928"/>
                </a:cubicBezTo>
                <a:cubicBezTo>
                  <a:pt x="22877" y="8931"/>
                  <a:pt x="22865" y="8928"/>
                  <a:pt x="22872" y="8923"/>
                </a:cubicBezTo>
                <a:cubicBezTo>
                  <a:pt x="22893" y="8913"/>
                  <a:pt x="22915" y="8905"/>
                  <a:pt x="22937" y="8901"/>
                </a:cubicBezTo>
                <a:close/>
                <a:moveTo>
                  <a:pt x="21121" y="8901"/>
                </a:moveTo>
                <a:cubicBezTo>
                  <a:pt x="21141" y="8902"/>
                  <a:pt x="21147" y="8910"/>
                  <a:pt x="21136" y="8925"/>
                </a:cubicBezTo>
                <a:cubicBezTo>
                  <a:pt x="21115" y="8945"/>
                  <a:pt x="21091" y="8961"/>
                  <a:pt x="21065" y="8972"/>
                </a:cubicBezTo>
                <a:cubicBezTo>
                  <a:pt x="21048" y="8979"/>
                  <a:pt x="21029" y="8988"/>
                  <a:pt x="21009" y="8995"/>
                </a:cubicBezTo>
                <a:lnTo>
                  <a:pt x="20978" y="9006"/>
                </a:lnTo>
                <a:lnTo>
                  <a:pt x="20961" y="9011"/>
                </a:lnTo>
                <a:lnTo>
                  <a:pt x="20941" y="9017"/>
                </a:lnTo>
                <a:cubicBezTo>
                  <a:pt x="20840" y="9046"/>
                  <a:pt x="20783" y="9047"/>
                  <a:pt x="20807" y="9017"/>
                </a:cubicBezTo>
                <a:cubicBezTo>
                  <a:pt x="20832" y="8994"/>
                  <a:pt x="20861" y="8976"/>
                  <a:pt x="20893" y="8964"/>
                </a:cubicBezTo>
                <a:lnTo>
                  <a:pt x="20926" y="8950"/>
                </a:lnTo>
                <a:lnTo>
                  <a:pt x="20960" y="8936"/>
                </a:lnTo>
                <a:cubicBezTo>
                  <a:pt x="20980" y="8931"/>
                  <a:pt x="21001" y="8924"/>
                  <a:pt x="21024" y="8918"/>
                </a:cubicBezTo>
                <a:cubicBezTo>
                  <a:pt x="21068" y="8905"/>
                  <a:pt x="21101" y="8900"/>
                  <a:pt x="21121" y="8901"/>
                </a:cubicBezTo>
                <a:close/>
                <a:moveTo>
                  <a:pt x="22437" y="8900"/>
                </a:moveTo>
                <a:cubicBezTo>
                  <a:pt x="22480" y="8891"/>
                  <a:pt x="22500" y="8894"/>
                  <a:pt x="22483" y="8907"/>
                </a:cubicBezTo>
                <a:cubicBezTo>
                  <a:pt x="22451" y="8925"/>
                  <a:pt x="22417" y="8938"/>
                  <a:pt x="22382" y="8945"/>
                </a:cubicBezTo>
                <a:cubicBezTo>
                  <a:pt x="22340" y="8954"/>
                  <a:pt x="22317" y="8951"/>
                  <a:pt x="22331" y="8939"/>
                </a:cubicBezTo>
                <a:cubicBezTo>
                  <a:pt x="22364" y="8919"/>
                  <a:pt x="22399" y="8906"/>
                  <a:pt x="22437" y="8900"/>
                </a:cubicBezTo>
                <a:close/>
                <a:moveTo>
                  <a:pt x="4310" y="8895"/>
                </a:moveTo>
                <a:lnTo>
                  <a:pt x="4355" y="8895"/>
                </a:lnTo>
                <a:cubicBezTo>
                  <a:pt x="4391" y="8898"/>
                  <a:pt x="4426" y="8904"/>
                  <a:pt x="4462" y="8911"/>
                </a:cubicBezTo>
                <a:cubicBezTo>
                  <a:pt x="4500" y="8918"/>
                  <a:pt x="4541" y="8928"/>
                  <a:pt x="4583" y="8939"/>
                </a:cubicBezTo>
                <a:cubicBezTo>
                  <a:pt x="4624" y="8949"/>
                  <a:pt x="4663" y="8961"/>
                  <a:pt x="4700" y="8974"/>
                </a:cubicBezTo>
                <a:cubicBezTo>
                  <a:pt x="4732" y="8985"/>
                  <a:pt x="4764" y="8997"/>
                  <a:pt x="4795" y="9012"/>
                </a:cubicBezTo>
                <a:cubicBezTo>
                  <a:pt x="4900" y="9062"/>
                  <a:pt x="4880" y="9112"/>
                  <a:pt x="4757" y="9110"/>
                </a:cubicBezTo>
                <a:cubicBezTo>
                  <a:pt x="4678" y="9105"/>
                  <a:pt x="4599" y="9092"/>
                  <a:pt x="4522" y="9070"/>
                </a:cubicBezTo>
                <a:cubicBezTo>
                  <a:pt x="4501" y="9065"/>
                  <a:pt x="4479" y="9059"/>
                  <a:pt x="4459" y="9052"/>
                </a:cubicBezTo>
                <a:cubicBezTo>
                  <a:pt x="4438" y="9045"/>
                  <a:pt x="4418" y="9039"/>
                  <a:pt x="4398" y="9032"/>
                </a:cubicBezTo>
                <a:cubicBezTo>
                  <a:pt x="4365" y="9020"/>
                  <a:pt x="4332" y="9007"/>
                  <a:pt x="4300" y="8991"/>
                </a:cubicBezTo>
                <a:cubicBezTo>
                  <a:pt x="4247" y="8961"/>
                  <a:pt x="4227" y="8935"/>
                  <a:pt x="4238" y="8917"/>
                </a:cubicBezTo>
                <a:cubicBezTo>
                  <a:pt x="4247" y="8906"/>
                  <a:pt x="4260" y="8899"/>
                  <a:pt x="4275" y="8898"/>
                </a:cubicBezTo>
                <a:cubicBezTo>
                  <a:pt x="4287" y="8896"/>
                  <a:pt x="4298" y="8895"/>
                  <a:pt x="4310" y="8895"/>
                </a:cubicBezTo>
                <a:close/>
                <a:moveTo>
                  <a:pt x="12602" y="8882"/>
                </a:moveTo>
                <a:cubicBezTo>
                  <a:pt x="12685" y="8886"/>
                  <a:pt x="12751" y="8900"/>
                  <a:pt x="12780" y="8925"/>
                </a:cubicBezTo>
                <a:cubicBezTo>
                  <a:pt x="12837" y="8973"/>
                  <a:pt x="12733" y="9049"/>
                  <a:pt x="12559" y="9090"/>
                </a:cubicBezTo>
                <a:cubicBezTo>
                  <a:pt x="12515" y="9100"/>
                  <a:pt x="12470" y="9107"/>
                  <a:pt x="12425" y="9111"/>
                </a:cubicBezTo>
                <a:cubicBezTo>
                  <a:pt x="12382" y="9116"/>
                  <a:pt x="12338" y="9117"/>
                  <a:pt x="12294" y="9116"/>
                </a:cubicBezTo>
                <a:cubicBezTo>
                  <a:pt x="12230" y="9119"/>
                  <a:pt x="12166" y="9106"/>
                  <a:pt x="12107" y="9079"/>
                </a:cubicBezTo>
                <a:cubicBezTo>
                  <a:pt x="12034" y="9029"/>
                  <a:pt x="12139" y="8947"/>
                  <a:pt x="12329" y="8907"/>
                </a:cubicBezTo>
                <a:cubicBezTo>
                  <a:pt x="12419" y="8887"/>
                  <a:pt x="12510" y="8879"/>
                  <a:pt x="12602" y="8882"/>
                </a:cubicBezTo>
                <a:close/>
                <a:moveTo>
                  <a:pt x="2358" y="8879"/>
                </a:moveTo>
                <a:cubicBezTo>
                  <a:pt x="2365" y="8867"/>
                  <a:pt x="2399" y="8870"/>
                  <a:pt x="2458" y="8893"/>
                </a:cubicBezTo>
                <a:cubicBezTo>
                  <a:pt x="2488" y="8905"/>
                  <a:pt x="2523" y="8919"/>
                  <a:pt x="2561" y="8936"/>
                </a:cubicBezTo>
                <a:cubicBezTo>
                  <a:pt x="2580" y="8945"/>
                  <a:pt x="2600" y="8955"/>
                  <a:pt x="2620" y="8964"/>
                </a:cubicBezTo>
                <a:lnTo>
                  <a:pt x="2681" y="8994"/>
                </a:lnTo>
                <a:lnTo>
                  <a:pt x="2741" y="9025"/>
                </a:lnTo>
                <a:lnTo>
                  <a:pt x="2797" y="9054"/>
                </a:lnTo>
                <a:lnTo>
                  <a:pt x="2848" y="9083"/>
                </a:lnTo>
                <a:lnTo>
                  <a:pt x="2870" y="9097"/>
                </a:lnTo>
                <a:lnTo>
                  <a:pt x="2890" y="9109"/>
                </a:lnTo>
                <a:cubicBezTo>
                  <a:pt x="2939" y="9141"/>
                  <a:pt x="2959" y="9165"/>
                  <a:pt x="2953" y="9177"/>
                </a:cubicBezTo>
                <a:cubicBezTo>
                  <a:pt x="2947" y="9189"/>
                  <a:pt x="2915" y="9190"/>
                  <a:pt x="2858" y="9177"/>
                </a:cubicBezTo>
                <a:cubicBezTo>
                  <a:pt x="2850" y="9175"/>
                  <a:pt x="2843" y="9173"/>
                  <a:pt x="2835" y="9170"/>
                </a:cubicBezTo>
                <a:cubicBezTo>
                  <a:pt x="2827" y="9170"/>
                  <a:pt x="2819" y="9165"/>
                  <a:pt x="2811" y="9162"/>
                </a:cubicBezTo>
                <a:cubicBezTo>
                  <a:pt x="2794" y="9156"/>
                  <a:pt x="2776" y="9149"/>
                  <a:pt x="2757" y="9141"/>
                </a:cubicBezTo>
                <a:lnTo>
                  <a:pt x="2728" y="9130"/>
                </a:lnTo>
                <a:lnTo>
                  <a:pt x="2713" y="9123"/>
                </a:lnTo>
                <a:lnTo>
                  <a:pt x="2698" y="9116"/>
                </a:lnTo>
                <a:cubicBezTo>
                  <a:pt x="2678" y="9107"/>
                  <a:pt x="2657" y="9098"/>
                  <a:pt x="2637" y="9087"/>
                </a:cubicBezTo>
                <a:cubicBezTo>
                  <a:pt x="2616" y="9077"/>
                  <a:pt x="2596" y="9067"/>
                  <a:pt x="2577" y="9056"/>
                </a:cubicBezTo>
                <a:lnTo>
                  <a:pt x="2519" y="9023"/>
                </a:lnTo>
                <a:lnTo>
                  <a:pt x="2467" y="8991"/>
                </a:lnTo>
                <a:lnTo>
                  <a:pt x="2445" y="8975"/>
                </a:lnTo>
                <a:lnTo>
                  <a:pt x="2424" y="8959"/>
                </a:lnTo>
                <a:cubicBezTo>
                  <a:pt x="2373" y="8920"/>
                  <a:pt x="2351" y="8892"/>
                  <a:pt x="2358" y="8879"/>
                </a:cubicBezTo>
                <a:close/>
                <a:moveTo>
                  <a:pt x="20822" y="8868"/>
                </a:moveTo>
                <a:cubicBezTo>
                  <a:pt x="20851" y="8867"/>
                  <a:pt x="20861" y="8875"/>
                  <a:pt x="20849" y="8891"/>
                </a:cubicBezTo>
                <a:cubicBezTo>
                  <a:pt x="20823" y="8924"/>
                  <a:pt x="20713" y="8977"/>
                  <a:pt x="20591" y="9011"/>
                </a:cubicBezTo>
                <a:cubicBezTo>
                  <a:pt x="20468" y="9045"/>
                  <a:pt x="20405" y="9048"/>
                  <a:pt x="20426" y="9017"/>
                </a:cubicBezTo>
                <a:cubicBezTo>
                  <a:pt x="20449" y="8984"/>
                  <a:pt x="20560" y="8931"/>
                  <a:pt x="20684" y="8895"/>
                </a:cubicBezTo>
                <a:cubicBezTo>
                  <a:pt x="20746" y="8877"/>
                  <a:pt x="20794" y="8868"/>
                  <a:pt x="20822" y="8868"/>
                </a:cubicBezTo>
                <a:close/>
                <a:moveTo>
                  <a:pt x="17246" y="8859"/>
                </a:moveTo>
                <a:cubicBezTo>
                  <a:pt x="17309" y="8859"/>
                  <a:pt x="17347" y="8873"/>
                  <a:pt x="17349" y="8900"/>
                </a:cubicBezTo>
                <a:cubicBezTo>
                  <a:pt x="17352" y="8955"/>
                  <a:pt x="17211" y="9029"/>
                  <a:pt x="17021" y="9083"/>
                </a:cubicBezTo>
                <a:cubicBezTo>
                  <a:pt x="16831" y="9136"/>
                  <a:pt x="16680" y="9136"/>
                  <a:pt x="16669" y="9086"/>
                </a:cubicBezTo>
                <a:cubicBezTo>
                  <a:pt x="16657" y="9035"/>
                  <a:pt x="16798" y="8957"/>
                  <a:pt x="16996" y="8900"/>
                </a:cubicBezTo>
                <a:cubicBezTo>
                  <a:pt x="17096" y="8872"/>
                  <a:pt x="17183" y="8859"/>
                  <a:pt x="17246" y="8859"/>
                </a:cubicBezTo>
                <a:close/>
                <a:moveTo>
                  <a:pt x="21750" y="8854"/>
                </a:moveTo>
                <a:cubicBezTo>
                  <a:pt x="21766" y="8854"/>
                  <a:pt x="21772" y="8861"/>
                  <a:pt x="21763" y="8871"/>
                </a:cubicBezTo>
                <a:cubicBezTo>
                  <a:pt x="21745" y="8887"/>
                  <a:pt x="21725" y="8899"/>
                  <a:pt x="21703" y="8908"/>
                </a:cubicBezTo>
                <a:cubicBezTo>
                  <a:pt x="21671" y="8921"/>
                  <a:pt x="21639" y="8933"/>
                  <a:pt x="21605" y="8942"/>
                </a:cubicBezTo>
                <a:cubicBezTo>
                  <a:pt x="21539" y="8959"/>
                  <a:pt x="21496" y="8957"/>
                  <a:pt x="21514" y="8936"/>
                </a:cubicBezTo>
                <a:cubicBezTo>
                  <a:pt x="21562" y="8902"/>
                  <a:pt x="21617" y="8877"/>
                  <a:pt x="21675" y="8865"/>
                </a:cubicBezTo>
                <a:cubicBezTo>
                  <a:pt x="21699" y="8858"/>
                  <a:pt x="21724" y="8854"/>
                  <a:pt x="21750" y="8854"/>
                </a:cubicBezTo>
                <a:close/>
                <a:moveTo>
                  <a:pt x="22244" y="8847"/>
                </a:moveTo>
                <a:cubicBezTo>
                  <a:pt x="22295" y="8836"/>
                  <a:pt x="22322" y="8841"/>
                  <a:pt x="22303" y="8856"/>
                </a:cubicBezTo>
                <a:cubicBezTo>
                  <a:pt x="22288" y="8867"/>
                  <a:pt x="22272" y="8876"/>
                  <a:pt x="22254" y="8882"/>
                </a:cubicBezTo>
                <a:cubicBezTo>
                  <a:pt x="22230" y="8891"/>
                  <a:pt x="22205" y="8899"/>
                  <a:pt x="22180" y="8905"/>
                </a:cubicBezTo>
                <a:cubicBezTo>
                  <a:pt x="22129" y="8916"/>
                  <a:pt x="22100" y="8914"/>
                  <a:pt x="22115" y="8899"/>
                </a:cubicBezTo>
                <a:cubicBezTo>
                  <a:pt x="22154" y="8873"/>
                  <a:pt x="22198" y="8856"/>
                  <a:pt x="22244" y="8847"/>
                </a:cubicBezTo>
                <a:close/>
                <a:moveTo>
                  <a:pt x="22776" y="8845"/>
                </a:moveTo>
                <a:cubicBezTo>
                  <a:pt x="22812" y="8838"/>
                  <a:pt x="22827" y="8842"/>
                  <a:pt x="22812" y="8852"/>
                </a:cubicBezTo>
                <a:cubicBezTo>
                  <a:pt x="22800" y="8860"/>
                  <a:pt x="22788" y="8865"/>
                  <a:pt x="22774" y="8869"/>
                </a:cubicBezTo>
                <a:cubicBezTo>
                  <a:pt x="22757" y="8874"/>
                  <a:pt x="22740" y="8879"/>
                  <a:pt x="22722" y="8882"/>
                </a:cubicBezTo>
                <a:cubicBezTo>
                  <a:pt x="22687" y="8889"/>
                  <a:pt x="22671" y="8886"/>
                  <a:pt x="22686" y="8875"/>
                </a:cubicBezTo>
                <a:cubicBezTo>
                  <a:pt x="22698" y="8868"/>
                  <a:pt x="22711" y="8862"/>
                  <a:pt x="22724" y="8858"/>
                </a:cubicBezTo>
                <a:cubicBezTo>
                  <a:pt x="22741" y="8852"/>
                  <a:pt x="22758" y="8847"/>
                  <a:pt x="22776" y="8845"/>
                </a:cubicBezTo>
                <a:close/>
                <a:moveTo>
                  <a:pt x="20455" y="8841"/>
                </a:moveTo>
                <a:cubicBezTo>
                  <a:pt x="20489" y="8841"/>
                  <a:pt x="20504" y="8850"/>
                  <a:pt x="20491" y="8868"/>
                </a:cubicBezTo>
                <a:cubicBezTo>
                  <a:pt x="20464" y="8905"/>
                  <a:pt x="20339" y="8964"/>
                  <a:pt x="20210" y="9002"/>
                </a:cubicBezTo>
                <a:cubicBezTo>
                  <a:pt x="20082" y="9040"/>
                  <a:pt x="19995" y="9042"/>
                  <a:pt x="20017" y="9007"/>
                </a:cubicBezTo>
                <a:cubicBezTo>
                  <a:pt x="20039" y="8971"/>
                  <a:pt x="20167" y="8910"/>
                  <a:pt x="20300" y="8871"/>
                </a:cubicBezTo>
                <a:cubicBezTo>
                  <a:pt x="20366" y="8852"/>
                  <a:pt x="20420" y="8842"/>
                  <a:pt x="20455" y="8841"/>
                </a:cubicBezTo>
                <a:close/>
                <a:moveTo>
                  <a:pt x="16492" y="8837"/>
                </a:moveTo>
                <a:cubicBezTo>
                  <a:pt x="16562" y="8837"/>
                  <a:pt x="16609" y="8850"/>
                  <a:pt x="16615" y="8876"/>
                </a:cubicBezTo>
                <a:cubicBezTo>
                  <a:pt x="16620" y="8902"/>
                  <a:pt x="16586" y="8936"/>
                  <a:pt x="16529" y="8970"/>
                </a:cubicBezTo>
                <a:cubicBezTo>
                  <a:pt x="16455" y="9011"/>
                  <a:pt x="16377" y="9043"/>
                  <a:pt x="16295" y="9064"/>
                </a:cubicBezTo>
                <a:cubicBezTo>
                  <a:pt x="16113" y="9110"/>
                  <a:pt x="15934" y="9111"/>
                  <a:pt x="15915" y="9064"/>
                </a:cubicBezTo>
                <a:cubicBezTo>
                  <a:pt x="15895" y="9014"/>
                  <a:pt x="16044" y="8924"/>
                  <a:pt x="16234" y="8874"/>
                </a:cubicBezTo>
                <a:cubicBezTo>
                  <a:pt x="16330" y="8848"/>
                  <a:pt x="16422" y="8836"/>
                  <a:pt x="16492" y="8837"/>
                </a:cubicBezTo>
                <a:close/>
                <a:moveTo>
                  <a:pt x="21475" y="8808"/>
                </a:moveTo>
                <a:cubicBezTo>
                  <a:pt x="21487" y="8807"/>
                  <a:pt x="21500" y="8807"/>
                  <a:pt x="21512" y="8808"/>
                </a:cubicBezTo>
                <a:cubicBezTo>
                  <a:pt x="21532" y="8808"/>
                  <a:pt x="21539" y="8817"/>
                  <a:pt x="21528" y="8830"/>
                </a:cubicBezTo>
                <a:cubicBezTo>
                  <a:pt x="21520" y="8837"/>
                  <a:pt x="21511" y="8844"/>
                  <a:pt x="21502" y="8849"/>
                </a:cubicBezTo>
                <a:cubicBezTo>
                  <a:pt x="21490" y="8856"/>
                  <a:pt x="21476" y="8863"/>
                  <a:pt x="21459" y="8871"/>
                </a:cubicBezTo>
                <a:cubicBezTo>
                  <a:pt x="21424" y="8887"/>
                  <a:pt x="21388" y="8901"/>
                  <a:pt x="21351" y="8912"/>
                </a:cubicBezTo>
                <a:cubicBezTo>
                  <a:pt x="21277" y="8931"/>
                  <a:pt x="21224" y="8929"/>
                  <a:pt x="21241" y="8905"/>
                </a:cubicBezTo>
                <a:cubicBezTo>
                  <a:pt x="21258" y="8882"/>
                  <a:pt x="21345" y="8841"/>
                  <a:pt x="21423" y="8819"/>
                </a:cubicBezTo>
                <a:cubicBezTo>
                  <a:pt x="21440" y="8815"/>
                  <a:pt x="21457" y="8811"/>
                  <a:pt x="21475" y="8808"/>
                </a:cubicBezTo>
                <a:close/>
                <a:moveTo>
                  <a:pt x="20070" y="8807"/>
                </a:moveTo>
                <a:cubicBezTo>
                  <a:pt x="20111" y="8806"/>
                  <a:pt x="20132" y="8816"/>
                  <a:pt x="20120" y="8836"/>
                </a:cubicBezTo>
                <a:cubicBezTo>
                  <a:pt x="20096" y="8875"/>
                  <a:pt x="19954" y="8943"/>
                  <a:pt x="19817" y="8984"/>
                </a:cubicBezTo>
                <a:cubicBezTo>
                  <a:pt x="19679" y="9025"/>
                  <a:pt x="19573" y="9027"/>
                  <a:pt x="19591" y="8990"/>
                </a:cubicBezTo>
                <a:cubicBezTo>
                  <a:pt x="19609" y="8953"/>
                  <a:pt x="19753" y="8881"/>
                  <a:pt x="19896" y="8839"/>
                </a:cubicBezTo>
                <a:cubicBezTo>
                  <a:pt x="19968" y="8818"/>
                  <a:pt x="20029" y="8807"/>
                  <a:pt x="20070" y="8807"/>
                </a:cubicBezTo>
                <a:close/>
                <a:moveTo>
                  <a:pt x="15649" y="8796"/>
                </a:moveTo>
                <a:cubicBezTo>
                  <a:pt x="15719" y="8799"/>
                  <a:pt x="15767" y="8815"/>
                  <a:pt x="15773" y="8843"/>
                </a:cubicBezTo>
                <a:cubicBezTo>
                  <a:pt x="15779" y="8869"/>
                  <a:pt x="15748" y="8903"/>
                  <a:pt x="15693" y="8936"/>
                </a:cubicBezTo>
                <a:cubicBezTo>
                  <a:pt x="15622" y="8974"/>
                  <a:pt x="15546" y="9003"/>
                  <a:pt x="15467" y="9022"/>
                </a:cubicBezTo>
                <a:cubicBezTo>
                  <a:pt x="15283" y="9071"/>
                  <a:pt x="15102" y="9069"/>
                  <a:pt x="15075" y="9018"/>
                </a:cubicBezTo>
                <a:cubicBezTo>
                  <a:pt x="15061" y="8991"/>
                  <a:pt x="15090" y="8956"/>
                  <a:pt x="15147" y="8922"/>
                </a:cubicBezTo>
                <a:cubicBezTo>
                  <a:pt x="15222" y="8880"/>
                  <a:pt x="15302" y="8849"/>
                  <a:pt x="15386" y="8829"/>
                </a:cubicBezTo>
                <a:cubicBezTo>
                  <a:pt x="15484" y="8805"/>
                  <a:pt x="15578" y="8794"/>
                  <a:pt x="15649" y="8796"/>
                </a:cubicBezTo>
                <a:close/>
                <a:moveTo>
                  <a:pt x="8414" y="8795"/>
                </a:moveTo>
                <a:cubicBezTo>
                  <a:pt x="8487" y="8800"/>
                  <a:pt x="8559" y="8818"/>
                  <a:pt x="8625" y="8849"/>
                </a:cubicBezTo>
                <a:cubicBezTo>
                  <a:pt x="8675" y="8875"/>
                  <a:pt x="8689" y="8902"/>
                  <a:pt x="8668" y="8925"/>
                </a:cubicBezTo>
                <a:cubicBezTo>
                  <a:pt x="8647" y="8949"/>
                  <a:pt x="8594" y="8968"/>
                  <a:pt x="8510" y="8982"/>
                </a:cubicBezTo>
                <a:cubicBezTo>
                  <a:pt x="8489" y="8985"/>
                  <a:pt x="8467" y="8988"/>
                  <a:pt x="8446" y="8990"/>
                </a:cubicBezTo>
                <a:cubicBezTo>
                  <a:pt x="8425" y="8992"/>
                  <a:pt x="8403" y="8992"/>
                  <a:pt x="8380" y="8993"/>
                </a:cubicBezTo>
                <a:cubicBezTo>
                  <a:pt x="8337" y="8994"/>
                  <a:pt x="8294" y="8992"/>
                  <a:pt x="8252" y="8988"/>
                </a:cubicBezTo>
                <a:cubicBezTo>
                  <a:pt x="8179" y="8982"/>
                  <a:pt x="8108" y="8964"/>
                  <a:pt x="8041" y="8935"/>
                </a:cubicBezTo>
                <a:cubicBezTo>
                  <a:pt x="7986" y="8907"/>
                  <a:pt x="7970" y="8879"/>
                  <a:pt x="7989" y="8856"/>
                </a:cubicBezTo>
                <a:cubicBezTo>
                  <a:pt x="8008" y="8832"/>
                  <a:pt x="8063" y="8813"/>
                  <a:pt x="8150" y="8799"/>
                </a:cubicBezTo>
                <a:cubicBezTo>
                  <a:pt x="8237" y="8787"/>
                  <a:pt x="8326" y="8786"/>
                  <a:pt x="8414" y="8795"/>
                </a:cubicBezTo>
                <a:close/>
                <a:moveTo>
                  <a:pt x="11114" y="8794"/>
                </a:moveTo>
                <a:cubicBezTo>
                  <a:pt x="11159" y="8791"/>
                  <a:pt x="11204" y="8791"/>
                  <a:pt x="11250" y="8794"/>
                </a:cubicBezTo>
                <a:cubicBezTo>
                  <a:pt x="11316" y="8793"/>
                  <a:pt x="11382" y="8810"/>
                  <a:pt x="11441" y="8842"/>
                </a:cubicBezTo>
                <a:cubicBezTo>
                  <a:pt x="11474" y="8867"/>
                  <a:pt x="11468" y="8898"/>
                  <a:pt x="11432" y="8928"/>
                </a:cubicBezTo>
                <a:cubicBezTo>
                  <a:pt x="11374" y="8966"/>
                  <a:pt x="11309" y="8991"/>
                  <a:pt x="11242" y="9001"/>
                </a:cubicBezTo>
                <a:cubicBezTo>
                  <a:pt x="11153" y="9018"/>
                  <a:pt x="11062" y="9024"/>
                  <a:pt x="10972" y="9019"/>
                </a:cubicBezTo>
                <a:cubicBezTo>
                  <a:pt x="10905" y="9019"/>
                  <a:pt x="10838" y="9003"/>
                  <a:pt x="10778" y="8973"/>
                </a:cubicBezTo>
                <a:cubicBezTo>
                  <a:pt x="10702" y="8921"/>
                  <a:pt x="10791" y="8846"/>
                  <a:pt x="10973" y="8811"/>
                </a:cubicBezTo>
                <a:cubicBezTo>
                  <a:pt x="11019" y="8802"/>
                  <a:pt x="11066" y="8796"/>
                  <a:pt x="11114" y="8794"/>
                </a:cubicBezTo>
                <a:close/>
                <a:moveTo>
                  <a:pt x="23129" y="8792"/>
                </a:moveTo>
                <a:cubicBezTo>
                  <a:pt x="23155" y="8788"/>
                  <a:pt x="23167" y="8792"/>
                  <a:pt x="23156" y="8798"/>
                </a:cubicBezTo>
                <a:cubicBezTo>
                  <a:pt x="23133" y="8810"/>
                  <a:pt x="23108" y="8818"/>
                  <a:pt x="23082" y="8822"/>
                </a:cubicBezTo>
                <a:cubicBezTo>
                  <a:pt x="23054" y="8827"/>
                  <a:pt x="23039" y="8822"/>
                  <a:pt x="23054" y="8815"/>
                </a:cubicBezTo>
                <a:cubicBezTo>
                  <a:pt x="23078" y="8804"/>
                  <a:pt x="23103" y="8796"/>
                  <a:pt x="23129" y="8792"/>
                </a:cubicBezTo>
                <a:close/>
                <a:moveTo>
                  <a:pt x="22051" y="8787"/>
                </a:moveTo>
                <a:cubicBezTo>
                  <a:pt x="22116" y="8772"/>
                  <a:pt x="22148" y="8778"/>
                  <a:pt x="22124" y="8798"/>
                </a:cubicBezTo>
                <a:cubicBezTo>
                  <a:pt x="22106" y="8812"/>
                  <a:pt x="22086" y="8822"/>
                  <a:pt x="22065" y="8830"/>
                </a:cubicBezTo>
                <a:cubicBezTo>
                  <a:pt x="22052" y="8835"/>
                  <a:pt x="22037" y="8840"/>
                  <a:pt x="22022" y="8845"/>
                </a:cubicBezTo>
                <a:lnTo>
                  <a:pt x="21999" y="8851"/>
                </a:lnTo>
                <a:lnTo>
                  <a:pt x="21976" y="8857"/>
                </a:lnTo>
                <a:cubicBezTo>
                  <a:pt x="21912" y="8872"/>
                  <a:pt x="21880" y="8868"/>
                  <a:pt x="21902" y="8848"/>
                </a:cubicBezTo>
                <a:cubicBezTo>
                  <a:pt x="21947" y="8817"/>
                  <a:pt x="21998" y="8797"/>
                  <a:pt x="22051" y="8787"/>
                </a:cubicBezTo>
                <a:close/>
                <a:moveTo>
                  <a:pt x="22614" y="8781"/>
                </a:moveTo>
                <a:cubicBezTo>
                  <a:pt x="22663" y="8771"/>
                  <a:pt x="22684" y="8775"/>
                  <a:pt x="22665" y="8789"/>
                </a:cubicBezTo>
                <a:cubicBezTo>
                  <a:pt x="22631" y="8809"/>
                  <a:pt x="22594" y="8822"/>
                  <a:pt x="22556" y="8829"/>
                </a:cubicBezTo>
                <a:cubicBezTo>
                  <a:pt x="22508" y="8838"/>
                  <a:pt x="22486" y="8835"/>
                  <a:pt x="22504" y="8820"/>
                </a:cubicBezTo>
                <a:cubicBezTo>
                  <a:pt x="22538" y="8800"/>
                  <a:pt x="22575" y="8787"/>
                  <a:pt x="22614" y="8781"/>
                </a:cubicBezTo>
                <a:close/>
                <a:moveTo>
                  <a:pt x="19629" y="8781"/>
                </a:moveTo>
                <a:cubicBezTo>
                  <a:pt x="19671" y="8781"/>
                  <a:pt x="19690" y="8793"/>
                  <a:pt x="19678" y="8816"/>
                </a:cubicBezTo>
                <a:cubicBezTo>
                  <a:pt x="19655" y="8862"/>
                  <a:pt x="19514" y="8930"/>
                  <a:pt x="19353" y="8977"/>
                </a:cubicBezTo>
                <a:cubicBezTo>
                  <a:pt x="19192" y="9023"/>
                  <a:pt x="19092" y="9023"/>
                  <a:pt x="19109" y="8980"/>
                </a:cubicBezTo>
                <a:cubicBezTo>
                  <a:pt x="19127" y="8937"/>
                  <a:pt x="19269" y="8864"/>
                  <a:pt x="19436" y="8816"/>
                </a:cubicBezTo>
                <a:cubicBezTo>
                  <a:pt x="19520" y="8792"/>
                  <a:pt x="19586" y="8780"/>
                  <a:pt x="19629" y="8781"/>
                </a:cubicBezTo>
                <a:close/>
                <a:moveTo>
                  <a:pt x="23455" y="8754"/>
                </a:moveTo>
                <a:cubicBezTo>
                  <a:pt x="23479" y="8751"/>
                  <a:pt x="23487" y="8754"/>
                  <a:pt x="23476" y="8760"/>
                </a:cubicBezTo>
                <a:cubicBezTo>
                  <a:pt x="23458" y="8768"/>
                  <a:pt x="23438" y="8774"/>
                  <a:pt x="23418" y="8776"/>
                </a:cubicBezTo>
                <a:cubicBezTo>
                  <a:pt x="23397" y="8778"/>
                  <a:pt x="23389" y="8776"/>
                  <a:pt x="23403" y="8769"/>
                </a:cubicBezTo>
                <a:cubicBezTo>
                  <a:pt x="23419" y="8761"/>
                  <a:pt x="23437" y="8757"/>
                  <a:pt x="23455" y="8754"/>
                </a:cubicBezTo>
                <a:close/>
                <a:moveTo>
                  <a:pt x="21255" y="8753"/>
                </a:moveTo>
                <a:cubicBezTo>
                  <a:pt x="21278" y="8753"/>
                  <a:pt x="21287" y="8763"/>
                  <a:pt x="21277" y="8777"/>
                </a:cubicBezTo>
                <a:cubicBezTo>
                  <a:pt x="21255" y="8798"/>
                  <a:pt x="21229" y="8815"/>
                  <a:pt x="21201" y="8827"/>
                </a:cubicBezTo>
                <a:cubicBezTo>
                  <a:pt x="21160" y="8847"/>
                  <a:pt x="21117" y="8863"/>
                  <a:pt x="21074" y="8876"/>
                </a:cubicBezTo>
                <a:cubicBezTo>
                  <a:pt x="20991" y="8900"/>
                  <a:pt x="20932" y="8898"/>
                  <a:pt x="20949" y="8871"/>
                </a:cubicBezTo>
                <a:cubicBezTo>
                  <a:pt x="20966" y="8844"/>
                  <a:pt x="21065" y="8794"/>
                  <a:pt x="21154" y="8769"/>
                </a:cubicBezTo>
                <a:cubicBezTo>
                  <a:pt x="21173" y="8763"/>
                  <a:pt x="21192" y="8759"/>
                  <a:pt x="21212" y="8756"/>
                </a:cubicBezTo>
                <a:cubicBezTo>
                  <a:pt x="21226" y="8754"/>
                  <a:pt x="21241" y="8753"/>
                  <a:pt x="21255" y="8753"/>
                </a:cubicBezTo>
                <a:close/>
                <a:moveTo>
                  <a:pt x="14693" y="8737"/>
                </a:moveTo>
                <a:cubicBezTo>
                  <a:pt x="14770" y="8738"/>
                  <a:pt x="14827" y="8752"/>
                  <a:pt x="14845" y="8780"/>
                </a:cubicBezTo>
                <a:cubicBezTo>
                  <a:pt x="14883" y="8834"/>
                  <a:pt x="14767" y="8912"/>
                  <a:pt x="14579" y="8961"/>
                </a:cubicBezTo>
                <a:cubicBezTo>
                  <a:pt x="14389" y="9010"/>
                  <a:pt x="14205" y="9008"/>
                  <a:pt x="14158" y="8958"/>
                </a:cubicBezTo>
                <a:cubicBezTo>
                  <a:pt x="14110" y="8907"/>
                  <a:pt x="14224" y="8824"/>
                  <a:pt x="14421" y="8773"/>
                </a:cubicBezTo>
                <a:cubicBezTo>
                  <a:pt x="14520" y="8748"/>
                  <a:pt x="14616" y="8736"/>
                  <a:pt x="14693" y="8737"/>
                </a:cubicBezTo>
                <a:close/>
                <a:moveTo>
                  <a:pt x="22978" y="8723"/>
                </a:moveTo>
                <a:cubicBezTo>
                  <a:pt x="23016" y="8717"/>
                  <a:pt x="23029" y="8723"/>
                  <a:pt x="23011" y="8733"/>
                </a:cubicBezTo>
                <a:cubicBezTo>
                  <a:pt x="22980" y="8750"/>
                  <a:pt x="22946" y="8761"/>
                  <a:pt x="22911" y="8766"/>
                </a:cubicBezTo>
                <a:cubicBezTo>
                  <a:pt x="22868" y="8772"/>
                  <a:pt x="22856" y="8769"/>
                  <a:pt x="22876" y="8755"/>
                </a:cubicBezTo>
                <a:cubicBezTo>
                  <a:pt x="22890" y="8747"/>
                  <a:pt x="22904" y="8741"/>
                  <a:pt x="22919" y="8736"/>
                </a:cubicBezTo>
                <a:cubicBezTo>
                  <a:pt x="22928" y="8734"/>
                  <a:pt x="22938" y="8731"/>
                  <a:pt x="22948" y="8729"/>
                </a:cubicBezTo>
                <a:cubicBezTo>
                  <a:pt x="22958" y="8726"/>
                  <a:pt x="22968" y="8724"/>
                  <a:pt x="22978" y="8723"/>
                </a:cubicBezTo>
                <a:close/>
                <a:moveTo>
                  <a:pt x="21907" y="8718"/>
                </a:moveTo>
                <a:cubicBezTo>
                  <a:pt x="21923" y="8720"/>
                  <a:pt x="21927" y="8727"/>
                  <a:pt x="21915" y="8739"/>
                </a:cubicBezTo>
                <a:cubicBezTo>
                  <a:pt x="21862" y="8775"/>
                  <a:pt x="21802" y="8800"/>
                  <a:pt x="21739" y="8813"/>
                </a:cubicBezTo>
                <a:cubicBezTo>
                  <a:pt x="21671" y="8830"/>
                  <a:pt x="21632" y="8825"/>
                  <a:pt x="21654" y="8802"/>
                </a:cubicBezTo>
                <a:cubicBezTo>
                  <a:pt x="21674" y="8785"/>
                  <a:pt x="21696" y="8772"/>
                  <a:pt x="21720" y="8762"/>
                </a:cubicBezTo>
                <a:cubicBezTo>
                  <a:pt x="21754" y="8748"/>
                  <a:pt x="21789" y="8737"/>
                  <a:pt x="21824" y="8728"/>
                </a:cubicBezTo>
                <a:cubicBezTo>
                  <a:pt x="21861" y="8719"/>
                  <a:pt x="21890" y="8716"/>
                  <a:pt x="21907" y="8718"/>
                </a:cubicBezTo>
                <a:close/>
                <a:moveTo>
                  <a:pt x="18591" y="8716"/>
                </a:moveTo>
                <a:cubicBezTo>
                  <a:pt x="18638" y="8718"/>
                  <a:pt x="18662" y="8731"/>
                  <a:pt x="18656" y="8755"/>
                </a:cubicBezTo>
                <a:cubicBezTo>
                  <a:pt x="18642" y="8802"/>
                  <a:pt x="18523" y="8869"/>
                  <a:pt x="18351" y="8924"/>
                </a:cubicBezTo>
                <a:cubicBezTo>
                  <a:pt x="18180" y="8979"/>
                  <a:pt x="18054" y="8988"/>
                  <a:pt x="17996" y="8948"/>
                </a:cubicBezTo>
                <a:cubicBezTo>
                  <a:pt x="17962" y="8974"/>
                  <a:pt x="17926" y="8997"/>
                  <a:pt x="17890" y="9019"/>
                </a:cubicBezTo>
                <a:cubicBezTo>
                  <a:pt x="17845" y="9042"/>
                  <a:pt x="17787" y="9066"/>
                  <a:pt x="17732" y="9091"/>
                </a:cubicBezTo>
                <a:cubicBezTo>
                  <a:pt x="17774" y="9089"/>
                  <a:pt x="17830" y="9084"/>
                  <a:pt x="17868" y="9084"/>
                </a:cubicBezTo>
                <a:cubicBezTo>
                  <a:pt x="17895" y="9087"/>
                  <a:pt x="17922" y="9093"/>
                  <a:pt x="17947" y="9103"/>
                </a:cubicBezTo>
                <a:cubicBezTo>
                  <a:pt x="18059" y="9026"/>
                  <a:pt x="18185" y="8973"/>
                  <a:pt x="18317" y="8945"/>
                </a:cubicBezTo>
                <a:cubicBezTo>
                  <a:pt x="18468" y="8908"/>
                  <a:pt x="18553" y="8912"/>
                  <a:pt x="18583" y="8955"/>
                </a:cubicBezTo>
                <a:cubicBezTo>
                  <a:pt x="18619" y="8915"/>
                  <a:pt x="18663" y="8885"/>
                  <a:pt x="18712" y="8865"/>
                </a:cubicBezTo>
                <a:cubicBezTo>
                  <a:pt x="18787" y="8829"/>
                  <a:pt x="18865" y="8800"/>
                  <a:pt x="18946" y="8779"/>
                </a:cubicBezTo>
                <a:cubicBezTo>
                  <a:pt x="19103" y="8738"/>
                  <a:pt x="19202" y="8738"/>
                  <a:pt x="19199" y="8779"/>
                </a:cubicBezTo>
                <a:cubicBezTo>
                  <a:pt x="19196" y="8820"/>
                  <a:pt x="19090" y="8879"/>
                  <a:pt x="18876" y="8956"/>
                </a:cubicBezTo>
                <a:cubicBezTo>
                  <a:pt x="19035" y="8927"/>
                  <a:pt x="19121" y="8932"/>
                  <a:pt x="19090" y="8978"/>
                </a:cubicBezTo>
                <a:cubicBezTo>
                  <a:pt x="19059" y="9023"/>
                  <a:pt x="18948" y="9076"/>
                  <a:pt x="18782" y="9132"/>
                </a:cubicBezTo>
                <a:cubicBezTo>
                  <a:pt x="18938" y="9105"/>
                  <a:pt x="19008" y="9111"/>
                  <a:pt x="18965" y="9161"/>
                </a:cubicBezTo>
                <a:cubicBezTo>
                  <a:pt x="18933" y="9197"/>
                  <a:pt x="18812" y="9254"/>
                  <a:pt x="18693" y="9290"/>
                </a:cubicBezTo>
                <a:cubicBezTo>
                  <a:pt x="18538" y="9337"/>
                  <a:pt x="18444" y="9346"/>
                  <a:pt x="18389" y="9328"/>
                </a:cubicBezTo>
                <a:cubicBezTo>
                  <a:pt x="18317" y="9371"/>
                  <a:pt x="18241" y="9406"/>
                  <a:pt x="18161" y="9434"/>
                </a:cubicBezTo>
                <a:cubicBezTo>
                  <a:pt x="18255" y="9420"/>
                  <a:pt x="18316" y="9418"/>
                  <a:pt x="18328" y="9439"/>
                </a:cubicBezTo>
                <a:cubicBezTo>
                  <a:pt x="18449" y="9370"/>
                  <a:pt x="18579" y="9321"/>
                  <a:pt x="18715" y="9293"/>
                </a:cubicBezTo>
                <a:cubicBezTo>
                  <a:pt x="18826" y="9271"/>
                  <a:pt x="18894" y="9275"/>
                  <a:pt x="18880" y="9307"/>
                </a:cubicBezTo>
                <a:cubicBezTo>
                  <a:pt x="18867" y="9339"/>
                  <a:pt x="18771" y="9387"/>
                  <a:pt x="18584" y="9452"/>
                </a:cubicBezTo>
                <a:cubicBezTo>
                  <a:pt x="18637" y="9438"/>
                  <a:pt x="18692" y="9432"/>
                  <a:pt x="18746" y="9435"/>
                </a:cubicBezTo>
                <a:cubicBezTo>
                  <a:pt x="18767" y="9440"/>
                  <a:pt x="18780" y="9447"/>
                  <a:pt x="18767" y="9463"/>
                </a:cubicBezTo>
                <a:cubicBezTo>
                  <a:pt x="18741" y="9494"/>
                  <a:pt x="18651" y="9540"/>
                  <a:pt x="18526" y="9580"/>
                </a:cubicBezTo>
                <a:cubicBezTo>
                  <a:pt x="18360" y="9632"/>
                  <a:pt x="18272" y="9636"/>
                  <a:pt x="18226" y="9616"/>
                </a:cubicBezTo>
                <a:cubicBezTo>
                  <a:pt x="18152" y="9663"/>
                  <a:pt x="18072" y="9699"/>
                  <a:pt x="17988" y="9723"/>
                </a:cubicBezTo>
                <a:cubicBezTo>
                  <a:pt x="18039" y="9711"/>
                  <a:pt x="18091" y="9706"/>
                  <a:pt x="18143" y="9707"/>
                </a:cubicBezTo>
                <a:cubicBezTo>
                  <a:pt x="18171" y="9712"/>
                  <a:pt x="18185" y="9721"/>
                  <a:pt x="18156" y="9744"/>
                </a:cubicBezTo>
                <a:cubicBezTo>
                  <a:pt x="18077" y="9795"/>
                  <a:pt x="17990" y="9832"/>
                  <a:pt x="17899" y="9853"/>
                </a:cubicBezTo>
                <a:cubicBezTo>
                  <a:pt x="17783" y="9885"/>
                  <a:pt x="17685" y="9897"/>
                  <a:pt x="17654" y="9880"/>
                </a:cubicBezTo>
                <a:cubicBezTo>
                  <a:pt x="17623" y="9863"/>
                  <a:pt x="17682" y="9827"/>
                  <a:pt x="17862" y="9756"/>
                </a:cubicBezTo>
                <a:cubicBezTo>
                  <a:pt x="17803" y="9769"/>
                  <a:pt x="17743" y="9773"/>
                  <a:pt x="17683" y="9766"/>
                </a:cubicBezTo>
                <a:cubicBezTo>
                  <a:pt x="17617" y="9806"/>
                  <a:pt x="17546" y="9838"/>
                  <a:pt x="17471" y="9860"/>
                </a:cubicBezTo>
                <a:cubicBezTo>
                  <a:pt x="17586" y="9844"/>
                  <a:pt x="17648" y="9847"/>
                  <a:pt x="17625" y="9879"/>
                </a:cubicBezTo>
                <a:cubicBezTo>
                  <a:pt x="17603" y="9911"/>
                  <a:pt x="17517" y="9949"/>
                  <a:pt x="17390" y="9988"/>
                </a:cubicBezTo>
                <a:cubicBezTo>
                  <a:pt x="17539" y="9964"/>
                  <a:pt x="17603" y="9963"/>
                  <a:pt x="17581" y="9991"/>
                </a:cubicBezTo>
                <a:cubicBezTo>
                  <a:pt x="17560" y="10020"/>
                  <a:pt x="17483" y="10056"/>
                  <a:pt x="17367" y="10092"/>
                </a:cubicBezTo>
                <a:cubicBezTo>
                  <a:pt x="17307" y="10111"/>
                  <a:pt x="17245" y="10125"/>
                  <a:pt x="17182" y="10132"/>
                </a:cubicBezTo>
                <a:cubicBezTo>
                  <a:pt x="17136" y="10135"/>
                  <a:pt x="17105" y="10132"/>
                  <a:pt x="17067" y="10132"/>
                </a:cubicBezTo>
                <a:cubicBezTo>
                  <a:pt x="17028" y="10165"/>
                  <a:pt x="16946" y="10202"/>
                  <a:pt x="16814" y="10236"/>
                </a:cubicBezTo>
                <a:cubicBezTo>
                  <a:pt x="16670" y="10273"/>
                  <a:pt x="16589" y="10276"/>
                  <a:pt x="16556" y="10257"/>
                </a:cubicBezTo>
                <a:cubicBezTo>
                  <a:pt x="16475" y="10311"/>
                  <a:pt x="16384" y="10348"/>
                  <a:pt x="16288" y="10367"/>
                </a:cubicBezTo>
                <a:cubicBezTo>
                  <a:pt x="16172" y="10395"/>
                  <a:pt x="16073" y="10405"/>
                  <a:pt x="16043" y="10389"/>
                </a:cubicBezTo>
                <a:cubicBezTo>
                  <a:pt x="16012" y="10373"/>
                  <a:pt x="16073" y="10338"/>
                  <a:pt x="16215" y="10287"/>
                </a:cubicBezTo>
                <a:cubicBezTo>
                  <a:pt x="16173" y="10292"/>
                  <a:pt x="16127" y="10301"/>
                  <a:pt x="16092" y="10301"/>
                </a:cubicBezTo>
                <a:cubicBezTo>
                  <a:pt x="16064" y="10303"/>
                  <a:pt x="16035" y="10303"/>
                  <a:pt x="16006" y="10301"/>
                </a:cubicBezTo>
                <a:cubicBezTo>
                  <a:pt x="15968" y="10335"/>
                  <a:pt x="15882" y="10369"/>
                  <a:pt x="15753" y="10403"/>
                </a:cubicBezTo>
                <a:cubicBezTo>
                  <a:pt x="15797" y="10396"/>
                  <a:pt x="15842" y="10387"/>
                  <a:pt x="15878" y="10382"/>
                </a:cubicBezTo>
                <a:cubicBezTo>
                  <a:pt x="15908" y="10378"/>
                  <a:pt x="15938" y="10377"/>
                  <a:pt x="15968" y="10379"/>
                </a:cubicBezTo>
                <a:cubicBezTo>
                  <a:pt x="15988" y="10382"/>
                  <a:pt x="15999" y="10388"/>
                  <a:pt x="15999" y="10397"/>
                </a:cubicBezTo>
                <a:cubicBezTo>
                  <a:pt x="15999" y="10422"/>
                  <a:pt x="15908" y="10464"/>
                  <a:pt x="15784" y="10495"/>
                </a:cubicBezTo>
                <a:cubicBezTo>
                  <a:pt x="15660" y="10526"/>
                  <a:pt x="15548" y="10541"/>
                  <a:pt x="15505" y="10526"/>
                </a:cubicBezTo>
                <a:cubicBezTo>
                  <a:pt x="15463" y="10510"/>
                  <a:pt x="15525" y="10475"/>
                  <a:pt x="15703" y="10416"/>
                </a:cubicBezTo>
                <a:cubicBezTo>
                  <a:pt x="15575" y="10439"/>
                  <a:pt x="15494" y="10444"/>
                  <a:pt x="15461" y="10427"/>
                </a:cubicBezTo>
                <a:cubicBezTo>
                  <a:pt x="15381" y="10482"/>
                  <a:pt x="15290" y="10519"/>
                  <a:pt x="15194" y="10534"/>
                </a:cubicBezTo>
                <a:cubicBezTo>
                  <a:pt x="15068" y="10562"/>
                  <a:pt x="14961" y="10571"/>
                  <a:pt x="14921" y="10556"/>
                </a:cubicBezTo>
                <a:cubicBezTo>
                  <a:pt x="14882" y="10541"/>
                  <a:pt x="14939" y="10506"/>
                  <a:pt x="15100" y="10449"/>
                </a:cubicBezTo>
                <a:cubicBezTo>
                  <a:pt x="14967" y="10472"/>
                  <a:pt x="14875" y="10476"/>
                  <a:pt x="14842" y="10454"/>
                </a:cubicBezTo>
                <a:cubicBezTo>
                  <a:pt x="14820" y="10482"/>
                  <a:pt x="14790" y="10502"/>
                  <a:pt x="14756" y="10512"/>
                </a:cubicBezTo>
                <a:cubicBezTo>
                  <a:pt x="14698" y="10536"/>
                  <a:pt x="14638" y="10554"/>
                  <a:pt x="14576" y="10568"/>
                </a:cubicBezTo>
                <a:cubicBezTo>
                  <a:pt x="14439" y="10598"/>
                  <a:pt x="14325" y="10607"/>
                  <a:pt x="14278" y="10591"/>
                </a:cubicBezTo>
                <a:cubicBezTo>
                  <a:pt x="14250" y="10582"/>
                  <a:pt x="14260" y="10562"/>
                  <a:pt x="14305" y="10539"/>
                </a:cubicBezTo>
                <a:cubicBezTo>
                  <a:pt x="14349" y="10516"/>
                  <a:pt x="14415" y="10496"/>
                  <a:pt x="14472" y="10473"/>
                </a:cubicBezTo>
                <a:cubicBezTo>
                  <a:pt x="14333" y="10499"/>
                  <a:pt x="14233" y="10509"/>
                  <a:pt x="14196" y="10481"/>
                </a:cubicBezTo>
                <a:cubicBezTo>
                  <a:pt x="14159" y="10454"/>
                  <a:pt x="14242" y="10412"/>
                  <a:pt x="14407" y="10362"/>
                </a:cubicBezTo>
                <a:cubicBezTo>
                  <a:pt x="14334" y="10375"/>
                  <a:pt x="14260" y="10383"/>
                  <a:pt x="14186" y="10386"/>
                </a:cubicBezTo>
                <a:cubicBezTo>
                  <a:pt x="14133" y="10388"/>
                  <a:pt x="14100" y="10382"/>
                  <a:pt x="14090" y="10369"/>
                </a:cubicBezTo>
                <a:cubicBezTo>
                  <a:pt x="14064" y="10336"/>
                  <a:pt x="14156" y="10293"/>
                  <a:pt x="14335" y="10240"/>
                </a:cubicBezTo>
                <a:cubicBezTo>
                  <a:pt x="14245" y="10260"/>
                  <a:pt x="14154" y="10269"/>
                  <a:pt x="14062" y="10267"/>
                </a:cubicBezTo>
                <a:cubicBezTo>
                  <a:pt x="14017" y="10264"/>
                  <a:pt x="13984" y="10256"/>
                  <a:pt x="13981" y="10240"/>
                </a:cubicBezTo>
                <a:cubicBezTo>
                  <a:pt x="13978" y="10223"/>
                  <a:pt x="13998" y="10202"/>
                  <a:pt x="14041" y="10180"/>
                </a:cubicBezTo>
                <a:cubicBezTo>
                  <a:pt x="14103" y="10152"/>
                  <a:pt x="14167" y="10130"/>
                  <a:pt x="14233" y="10115"/>
                </a:cubicBezTo>
                <a:cubicBezTo>
                  <a:pt x="14385" y="10075"/>
                  <a:pt x="14546" y="10065"/>
                  <a:pt x="14610" y="10087"/>
                </a:cubicBezTo>
                <a:cubicBezTo>
                  <a:pt x="14672" y="10110"/>
                  <a:pt x="14606" y="10155"/>
                  <a:pt x="14412" y="10223"/>
                </a:cubicBezTo>
                <a:cubicBezTo>
                  <a:pt x="14470" y="10217"/>
                  <a:pt x="14534" y="10208"/>
                  <a:pt x="14581" y="10205"/>
                </a:cubicBezTo>
                <a:cubicBezTo>
                  <a:pt x="14628" y="10202"/>
                  <a:pt x="14662" y="10208"/>
                  <a:pt x="14710" y="10208"/>
                </a:cubicBezTo>
                <a:cubicBezTo>
                  <a:pt x="14748" y="10171"/>
                  <a:pt x="14828" y="10133"/>
                  <a:pt x="14971" y="10095"/>
                </a:cubicBezTo>
                <a:cubicBezTo>
                  <a:pt x="15036" y="10078"/>
                  <a:pt x="15101" y="10066"/>
                  <a:pt x="15167" y="10058"/>
                </a:cubicBezTo>
                <a:cubicBezTo>
                  <a:pt x="15215" y="10052"/>
                  <a:pt x="15264" y="10051"/>
                  <a:pt x="15313" y="10054"/>
                </a:cubicBezTo>
                <a:lnTo>
                  <a:pt x="15488" y="9968"/>
                </a:lnTo>
                <a:cubicBezTo>
                  <a:pt x="15461" y="9969"/>
                  <a:pt x="15424" y="9972"/>
                  <a:pt x="15394" y="9972"/>
                </a:cubicBezTo>
                <a:cubicBezTo>
                  <a:pt x="15365" y="9972"/>
                  <a:pt x="15342" y="9969"/>
                  <a:pt x="15307" y="9966"/>
                </a:cubicBezTo>
                <a:cubicBezTo>
                  <a:pt x="15261" y="9997"/>
                  <a:pt x="15211" y="10023"/>
                  <a:pt x="15159" y="10043"/>
                </a:cubicBezTo>
                <a:cubicBezTo>
                  <a:pt x="15088" y="10068"/>
                  <a:pt x="15015" y="10087"/>
                  <a:pt x="14940" y="10099"/>
                </a:cubicBezTo>
                <a:cubicBezTo>
                  <a:pt x="14878" y="10112"/>
                  <a:pt x="14815" y="10118"/>
                  <a:pt x="14752" y="10119"/>
                </a:cubicBezTo>
                <a:cubicBezTo>
                  <a:pt x="14720" y="10123"/>
                  <a:pt x="14688" y="10115"/>
                  <a:pt x="14661" y="10097"/>
                </a:cubicBezTo>
                <a:cubicBezTo>
                  <a:pt x="14631" y="10066"/>
                  <a:pt x="14694" y="10028"/>
                  <a:pt x="14885" y="9961"/>
                </a:cubicBezTo>
                <a:cubicBezTo>
                  <a:pt x="14704" y="9988"/>
                  <a:pt x="14574" y="9990"/>
                  <a:pt x="14571" y="9953"/>
                </a:cubicBezTo>
                <a:cubicBezTo>
                  <a:pt x="14568" y="9916"/>
                  <a:pt x="14623" y="9872"/>
                  <a:pt x="14816" y="9814"/>
                </a:cubicBezTo>
                <a:cubicBezTo>
                  <a:pt x="14956" y="9769"/>
                  <a:pt x="15105" y="9756"/>
                  <a:pt x="15250" y="9776"/>
                </a:cubicBezTo>
                <a:cubicBezTo>
                  <a:pt x="15294" y="9733"/>
                  <a:pt x="15372" y="9690"/>
                  <a:pt x="15518" y="9647"/>
                </a:cubicBezTo>
                <a:lnTo>
                  <a:pt x="15430" y="9657"/>
                </a:lnTo>
                <a:cubicBezTo>
                  <a:pt x="15300" y="9671"/>
                  <a:pt x="15211" y="9655"/>
                  <a:pt x="15223" y="9619"/>
                </a:cubicBezTo>
                <a:cubicBezTo>
                  <a:pt x="15240" y="9572"/>
                  <a:pt x="15342" y="9516"/>
                  <a:pt x="15498" y="9473"/>
                </a:cubicBezTo>
                <a:cubicBezTo>
                  <a:pt x="15637" y="9430"/>
                  <a:pt x="15792" y="9415"/>
                  <a:pt x="15871" y="9430"/>
                </a:cubicBezTo>
                <a:cubicBezTo>
                  <a:pt x="15886" y="9433"/>
                  <a:pt x="15898" y="9437"/>
                  <a:pt x="15921" y="9443"/>
                </a:cubicBezTo>
                <a:cubicBezTo>
                  <a:pt x="15975" y="9382"/>
                  <a:pt x="16079" y="9328"/>
                  <a:pt x="16260" y="9282"/>
                </a:cubicBezTo>
                <a:cubicBezTo>
                  <a:pt x="16442" y="9236"/>
                  <a:pt x="16554" y="9237"/>
                  <a:pt x="16623" y="9266"/>
                </a:cubicBezTo>
                <a:cubicBezTo>
                  <a:pt x="16690" y="9199"/>
                  <a:pt x="16820" y="9137"/>
                  <a:pt x="17001" y="9094"/>
                </a:cubicBezTo>
                <a:cubicBezTo>
                  <a:pt x="17181" y="9052"/>
                  <a:pt x="17285" y="9055"/>
                  <a:pt x="17316" y="9098"/>
                </a:cubicBezTo>
                <a:cubicBezTo>
                  <a:pt x="17423" y="9013"/>
                  <a:pt x="17549" y="8954"/>
                  <a:pt x="17683" y="8926"/>
                </a:cubicBezTo>
                <a:cubicBezTo>
                  <a:pt x="17884" y="8877"/>
                  <a:pt x="17976" y="8887"/>
                  <a:pt x="18000" y="8933"/>
                </a:cubicBezTo>
                <a:cubicBezTo>
                  <a:pt x="18067" y="8856"/>
                  <a:pt x="18210" y="8786"/>
                  <a:pt x="18391" y="8743"/>
                </a:cubicBezTo>
                <a:cubicBezTo>
                  <a:pt x="18475" y="8722"/>
                  <a:pt x="18545" y="8713"/>
                  <a:pt x="18591" y="8716"/>
                </a:cubicBezTo>
                <a:close/>
                <a:moveTo>
                  <a:pt x="22468" y="8708"/>
                </a:moveTo>
                <a:cubicBezTo>
                  <a:pt x="22476" y="8707"/>
                  <a:pt x="22484" y="8707"/>
                  <a:pt x="22491" y="8708"/>
                </a:cubicBezTo>
                <a:cubicBezTo>
                  <a:pt x="22502" y="8710"/>
                  <a:pt x="22502" y="8716"/>
                  <a:pt x="22491" y="8725"/>
                </a:cubicBezTo>
                <a:cubicBezTo>
                  <a:pt x="22474" y="8737"/>
                  <a:pt x="22456" y="8747"/>
                  <a:pt x="22436" y="8753"/>
                </a:cubicBezTo>
                <a:cubicBezTo>
                  <a:pt x="22409" y="8763"/>
                  <a:pt x="22382" y="8771"/>
                  <a:pt x="22355" y="8777"/>
                </a:cubicBezTo>
                <a:cubicBezTo>
                  <a:pt x="22297" y="8788"/>
                  <a:pt x="22272" y="8784"/>
                  <a:pt x="22294" y="8766"/>
                </a:cubicBezTo>
                <a:cubicBezTo>
                  <a:pt x="22336" y="8740"/>
                  <a:pt x="22382" y="8722"/>
                  <a:pt x="22431" y="8714"/>
                </a:cubicBezTo>
                <a:cubicBezTo>
                  <a:pt x="22445" y="8711"/>
                  <a:pt x="22458" y="8709"/>
                  <a:pt x="22468" y="8708"/>
                </a:cubicBezTo>
                <a:close/>
                <a:moveTo>
                  <a:pt x="20973" y="8702"/>
                </a:moveTo>
                <a:cubicBezTo>
                  <a:pt x="20999" y="8702"/>
                  <a:pt x="21008" y="8714"/>
                  <a:pt x="20995" y="8732"/>
                </a:cubicBezTo>
                <a:cubicBezTo>
                  <a:pt x="20972" y="8756"/>
                  <a:pt x="20945" y="8776"/>
                  <a:pt x="20914" y="8789"/>
                </a:cubicBezTo>
                <a:lnTo>
                  <a:pt x="20906" y="8793"/>
                </a:lnTo>
                <a:lnTo>
                  <a:pt x="20902" y="8793"/>
                </a:lnTo>
                <a:lnTo>
                  <a:pt x="20897" y="8793"/>
                </a:lnTo>
                <a:lnTo>
                  <a:pt x="20877" y="8801"/>
                </a:lnTo>
                <a:cubicBezTo>
                  <a:pt x="20864" y="8807"/>
                  <a:pt x="20850" y="8812"/>
                  <a:pt x="20834" y="8818"/>
                </a:cubicBezTo>
                <a:cubicBezTo>
                  <a:pt x="20806" y="8828"/>
                  <a:pt x="20775" y="8839"/>
                  <a:pt x="20743" y="8848"/>
                </a:cubicBezTo>
                <a:cubicBezTo>
                  <a:pt x="20622" y="8883"/>
                  <a:pt x="20550" y="8885"/>
                  <a:pt x="20575" y="8848"/>
                </a:cubicBezTo>
                <a:cubicBezTo>
                  <a:pt x="20599" y="8811"/>
                  <a:pt x="20717" y="8763"/>
                  <a:pt x="20846" y="8723"/>
                </a:cubicBezTo>
                <a:lnTo>
                  <a:pt x="20870" y="8716"/>
                </a:lnTo>
                <a:lnTo>
                  <a:pt x="20882" y="8713"/>
                </a:lnTo>
                <a:lnTo>
                  <a:pt x="20891" y="8713"/>
                </a:lnTo>
                <a:lnTo>
                  <a:pt x="20924" y="8706"/>
                </a:lnTo>
                <a:cubicBezTo>
                  <a:pt x="20940" y="8703"/>
                  <a:pt x="20957" y="8702"/>
                  <a:pt x="20973" y="8702"/>
                </a:cubicBezTo>
                <a:close/>
                <a:moveTo>
                  <a:pt x="23324" y="8680"/>
                </a:moveTo>
                <a:cubicBezTo>
                  <a:pt x="23355" y="8676"/>
                  <a:pt x="23367" y="8680"/>
                  <a:pt x="23351" y="8689"/>
                </a:cubicBezTo>
                <a:cubicBezTo>
                  <a:pt x="23326" y="8702"/>
                  <a:pt x="23298" y="8711"/>
                  <a:pt x="23269" y="8714"/>
                </a:cubicBezTo>
                <a:cubicBezTo>
                  <a:pt x="23232" y="8720"/>
                  <a:pt x="23221" y="8716"/>
                  <a:pt x="23238" y="8705"/>
                </a:cubicBezTo>
                <a:cubicBezTo>
                  <a:pt x="23265" y="8692"/>
                  <a:pt x="23294" y="8683"/>
                  <a:pt x="23324" y="8680"/>
                </a:cubicBezTo>
                <a:close/>
                <a:moveTo>
                  <a:pt x="17973" y="8680"/>
                </a:moveTo>
                <a:cubicBezTo>
                  <a:pt x="18032" y="8681"/>
                  <a:pt x="18067" y="8695"/>
                  <a:pt x="18062" y="8724"/>
                </a:cubicBezTo>
                <a:cubicBezTo>
                  <a:pt x="18052" y="8781"/>
                  <a:pt x="17907" y="8856"/>
                  <a:pt x="17723" y="8907"/>
                </a:cubicBezTo>
                <a:cubicBezTo>
                  <a:pt x="17535" y="8959"/>
                  <a:pt x="17392" y="8959"/>
                  <a:pt x="17393" y="8907"/>
                </a:cubicBezTo>
                <a:cubicBezTo>
                  <a:pt x="17393" y="8854"/>
                  <a:pt x="17540" y="8773"/>
                  <a:pt x="17733" y="8719"/>
                </a:cubicBezTo>
                <a:cubicBezTo>
                  <a:pt x="17829" y="8692"/>
                  <a:pt x="17914" y="8679"/>
                  <a:pt x="17973" y="8680"/>
                </a:cubicBezTo>
                <a:close/>
                <a:moveTo>
                  <a:pt x="13595" y="8678"/>
                </a:moveTo>
                <a:cubicBezTo>
                  <a:pt x="13674" y="8681"/>
                  <a:pt x="13735" y="8697"/>
                  <a:pt x="13760" y="8727"/>
                </a:cubicBezTo>
                <a:cubicBezTo>
                  <a:pt x="13811" y="8786"/>
                  <a:pt x="13701" y="8856"/>
                  <a:pt x="13512" y="8901"/>
                </a:cubicBezTo>
                <a:cubicBezTo>
                  <a:pt x="13322" y="8947"/>
                  <a:pt x="13141" y="8942"/>
                  <a:pt x="13081" y="8889"/>
                </a:cubicBezTo>
                <a:cubicBezTo>
                  <a:pt x="13019" y="8834"/>
                  <a:pt x="13118" y="8760"/>
                  <a:pt x="13314" y="8711"/>
                </a:cubicBezTo>
                <a:cubicBezTo>
                  <a:pt x="13416" y="8686"/>
                  <a:pt x="13515" y="8675"/>
                  <a:pt x="13595" y="8678"/>
                </a:cubicBezTo>
                <a:close/>
                <a:moveTo>
                  <a:pt x="21667" y="8659"/>
                </a:moveTo>
                <a:cubicBezTo>
                  <a:pt x="21686" y="8661"/>
                  <a:pt x="21693" y="8670"/>
                  <a:pt x="21681" y="8683"/>
                </a:cubicBezTo>
                <a:cubicBezTo>
                  <a:pt x="21622" y="8727"/>
                  <a:pt x="21554" y="8757"/>
                  <a:pt x="21482" y="8772"/>
                </a:cubicBezTo>
                <a:cubicBezTo>
                  <a:pt x="21473" y="8775"/>
                  <a:pt x="21463" y="8777"/>
                  <a:pt x="21454" y="8778"/>
                </a:cubicBezTo>
                <a:cubicBezTo>
                  <a:pt x="21445" y="8780"/>
                  <a:pt x="21437" y="8782"/>
                  <a:pt x="21429" y="8783"/>
                </a:cubicBezTo>
                <a:cubicBezTo>
                  <a:pt x="21417" y="8785"/>
                  <a:pt x="21404" y="8785"/>
                  <a:pt x="21392" y="8783"/>
                </a:cubicBezTo>
                <a:cubicBezTo>
                  <a:pt x="21373" y="8783"/>
                  <a:pt x="21366" y="8773"/>
                  <a:pt x="21378" y="8760"/>
                </a:cubicBezTo>
                <a:cubicBezTo>
                  <a:pt x="21400" y="8740"/>
                  <a:pt x="21425" y="8723"/>
                  <a:pt x="21453" y="8712"/>
                </a:cubicBezTo>
                <a:cubicBezTo>
                  <a:pt x="21492" y="8696"/>
                  <a:pt x="21532" y="8682"/>
                  <a:pt x="21573" y="8671"/>
                </a:cubicBezTo>
                <a:cubicBezTo>
                  <a:pt x="21614" y="8661"/>
                  <a:pt x="21647" y="8657"/>
                  <a:pt x="21667" y="8659"/>
                </a:cubicBezTo>
                <a:close/>
                <a:moveTo>
                  <a:pt x="20638" y="8658"/>
                </a:moveTo>
                <a:cubicBezTo>
                  <a:pt x="20672" y="8658"/>
                  <a:pt x="20685" y="8668"/>
                  <a:pt x="20669" y="8688"/>
                </a:cubicBezTo>
                <a:cubicBezTo>
                  <a:pt x="20638" y="8728"/>
                  <a:pt x="20507" y="8791"/>
                  <a:pt x="20373" y="8830"/>
                </a:cubicBezTo>
                <a:cubicBezTo>
                  <a:pt x="20238" y="8869"/>
                  <a:pt x="20150" y="8872"/>
                  <a:pt x="20176" y="8833"/>
                </a:cubicBezTo>
                <a:cubicBezTo>
                  <a:pt x="20202" y="8793"/>
                  <a:pt x="20336" y="8729"/>
                  <a:pt x="20477" y="8688"/>
                </a:cubicBezTo>
                <a:cubicBezTo>
                  <a:pt x="20547" y="8668"/>
                  <a:pt x="20603" y="8658"/>
                  <a:pt x="20638" y="8658"/>
                </a:cubicBezTo>
                <a:close/>
                <a:moveTo>
                  <a:pt x="22792" y="8655"/>
                </a:moveTo>
                <a:cubicBezTo>
                  <a:pt x="22844" y="8647"/>
                  <a:pt x="22872" y="8651"/>
                  <a:pt x="22851" y="8666"/>
                </a:cubicBezTo>
                <a:cubicBezTo>
                  <a:pt x="22812" y="8688"/>
                  <a:pt x="22769" y="8703"/>
                  <a:pt x="22725" y="8709"/>
                </a:cubicBezTo>
                <a:cubicBezTo>
                  <a:pt x="22708" y="8713"/>
                  <a:pt x="22691" y="8715"/>
                  <a:pt x="22673" y="8714"/>
                </a:cubicBezTo>
                <a:cubicBezTo>
                  <a:pt x="22663" y="8714"/>
                  <a:pt x="22660" y="8708"/>
                  <a:pt x="22668" y="8701"/>
                </a:cubicBezTo>
                <a:cubicBezTo>
                  <a:pt x="22673" y="8696"/>
                  <a:pt x="22680" y="8692"/>
                  <a:pt x="22686" y="8689"/>
                </a:cubicBezTo>
                <a:cubicBezTo>
                  <a:pt x="22695" y="8684"/>
                  <a:pt x="22705" y="8680"/>
                  <a:pt x="22716" y="8676"/>
                </a:cubicBezTo>
                <a:cubicBezTo>
                  <a:pt x="22741" y="8667"/>
                  <a:pt x="22767" y="8660"/>
                  <a:pt x="22792" y="8655"/>
                </a:cubicBezTo>
                <a:close/>
                <a:moveTo>
                  <a:pt x="22220" y="8651"/>
                </a:moveTo>
                <a:cubicBezTo>
                  <a:pt x="22288" y="8637"/>
                  <a:pt x="22319" y="8643"/>
                  <a:pt x="22294" y="8665"/>
                </a:cubicBezTo>
                <a:cubicBezTo>
                  <a:pt x="22274" y="8679"/>
                  <a:pt x="22253" y="8691"/>
                  <a:pt x="22230" y="8699"/>
                </a:cubicBezTo>
                <a:cubicBezTo>
                  <a:pt x="22198" y="8711"/>
                  <a:pt x="22166" y="8721"/>
                  <a:pt x="22134" y="8728"/>
                </a:cubicBezTo>
                <a:cubicBezTo>
                  <a:pt x="22067" y="8743"/>
                  <a:pt x="22035" y="8738"/>
                  <a:pt x="22059" y="8716"/>
                </a:cubicBezTo>
                <a:cubicBezTo>
                  <a:pt x="22107" y="8683"/>
                  <a:pt x="22162" y="8661"/>
                  <a:pt x="22220" y="8651"/>
                </a:cubicBezTo>
                <a:close/>
                <a:moveTo>
                  <a:pt x="23670" y="8643"/>
                </a:moveTo>
                <a:cubicBezTo>
                  <a:pt x="23692" y="8643"/>
                  <a:pt x="23699" y="8643"/>
                  <a:pt x="23686" y="8650"/>
                </a:cubicBezTo>
                <a:cubicBezTo>
                  <a:pt x="23665" y="8660"/>
                  <a:pt x="23643" y="8666"/>
                  <a:pt x="23620" y="8668"/>
                </a:cubicBezTo>
                <a:cubicBezTo>
                  <a:pt x="23598" y="8670"/>
                  <a:pt x="23591" y="8667"/>
                  <a:pt x="23603" y="8660"/>
                </a:cubicBezTo>
                <a:cubicBezTo>
                  <a:pt x="23624" y="8650"/>
                  <a:pt x="23647" y="8645"/>
                  <a:pt x="23670" y="8643"/>
                </a:cubicBezTo>
                <a:close/>
                <a:moveTo>
                  <a:pt x="17270" y="8641"/>
                </a:moveTo>
                <a:cubicBezTo>
                  <a:pt x="17335" y="8642"/>
                  <a:pt x="17377" y="8657"/>
                  <a:pt x="17377" y="8684"/>
                </a:cubicBezTo>
                <a:cubicBezTo>
                  <a:pt x="17377" y="8738"/>
                  <a:pt x="17218" y="8827"/>
                  <a:pt x="17040" y="8875"/>
                </a:cubicBezTo>
                <a:cubicBezTo>
                  <a:pt x="16862" y="8923"/>
                  <a:pt x="16692" y="8923"/>
                  <a:pt x="16683" y="8872"/>
                </a:cubicBezTo>
                <a:cubicBezTo>
                  <a:pt x="16675" y="8822"/>
                  <a:pt x="16833" y="8726"/>
                  <a:pt x="17021" y="8677"/>
                </a:cubicBezTo>
                <a:cubicBezTo>
                  <a:pt x="17115" y="8651"/>
                  <a:pt x="17204" y="8640"/>
                  <a:pt x="17270" y="8641"/>
                </a:cubicBezTo>
                <a:close/>
                <a:moveTo>
                  <a:pt x="9638" y="8640"/>
                </a:moveTo>
                <a:cubicBezTo>
                  <a:pt x="9729" y="8648"/>
                  <a:pt x="9809" y="8666"/>
                  <a:pt x="9853" y="8693"/>
                </a:cubicBezTo>
                <a:cubicBezTo>
                  <a:pt x="9939" y="8745"/>
                  <a:pt x="9868" y="8811"/>
                  <a:pt x="9714" y="8842"/>
                </a:cubicBezTo>
                <a:cubicBezTo>
                  <a:pt x="9560" y="8872"/>
                  <a:pt x="9321" y="8857"/>
                  <a:pt x="9223" y="8806"/>
                </a:cubicBezTo>
                <a:cubicBezTo>
                  <a:pt x="9124" y="8754"/>
                  <a:pt x="9189" y="8680"/>
                  <a:pt x="9360" y="8650"/>
                </a:cubicBezTo>
                <a:cubicBezTo>
                  <a:pt x="9446" y="8635"/>
                  <a:pt x="9547" y="8632"/>
                  <a:pt x="9638" y="8640"/>
                </a:cubicBezTo>
                <a:close/>
                <a:moveTo>
                  <a:pt x="20223" y="8621"/>
                </a:moveTo>
                <a:cubicBezTo>
                  <a:pt x="20264" y="8621"/>
                  <a:pt x="20282" y="8633"/>
                  <a:pt x="20265" y="8656"/>
                </a:cubicBezTo>
                <a:cubicBezTo>
                  <a:pt x="20222" y="8709"/>
                  <a:pt x="20080" y="8773"/>
                  <a:pt x="19942" y="8813"/>
                </a:cubicBezTo>
                <a:cubicBezTo>
                  <a:pt x="19803" y="8854"/>
                  <a:pt x="19699" y="8854"/>
                  <a:pt x="19719" y="8813"/>
                </a:cubicBezTo>
                <a:cubicBezTo>
                  <a:pt x="19740" y="8773"/>
                  <a:pt x="19894" y="8696"/>
                  <a:pt x="20042" y="8653"/>
                </a:cubicBezTo>
                <a:cubicBezTo>
                  <a:pt x="20117" y="8631"/>
                  <a:pt x="20181" y="8620"/>
                  <a:pt x="20223" y="8621"/>
                </a:cubicBezTo>
                <a:close/>
                <a:moveTo>
                  <a:pt x="2875" y="8613"/>
                </a:moveTo>
                <a:cubicBezTo>
                  <a:pt x="2903" y="8616"/>
                  <a:pt x="2931" y="8622"/>
                  <a:pt x="2958" y="8632"/>
                </a:cubicBezTo>
                <a:lnTo>
                  <a:pt x="2984" y="8640"/>
                </a:lnTo>
                <a:lnTo>
                  <a:pt x="3012" y="8650"/>
                </a:lnTo>
                <a:cubicBezTo>
                  <a:pt x="3030" y="8656"/>
                  <a:pt x="3050" y="8664"/>
                  <a:pt x="3069" y="8672"/>
                </a:cubicBezTo>
                <a:lnTo>
                  <a:pt x="3129" y="8697"/>
                </a:lnTo>
                <a:lnTo>
                  <a:pt x="3188" y="8724"/>
                </a:lnTo>
                <a:cubicBezTo>
                  <a:pt x="3208" y="8733"/>
                  <a:pt x="3228" y="8743"/>
                  <a:pt x="3246" y="8752"/>
                </a:cubicBezTo>
                <a:cubicBezTo>
                  <a:pt x="3265" y="8762"/>
                  <a:pt x="3283" y="8770"/>
                  <a:pt x="3300" y="8780"/>
                </a:cubicBezTo>
                <a:cubicBezTo>
                  <a:pt x="3330" y="8796"/>
                  <a:pt x="3359" y="8813"/>
                  <a:pt x="3386" y="8832"/>
                </a:cubicBezTo>
                <a:cubicBezTo>
                  <a:pt x="3432" y="8865"/>
                  <a:pt x="3446" y="8888"/>
                  <a:pt x="3429" y="8900"/>
                </a:cubicBezTo>
                <a:cubicBezTo>
                  <a:pt x="3416" y="8906"/>
                  <a:pt x="3401" y="8909"/>
                  <a:pt x="3386" y="8907"/>
                </a:cubicBezTo>
                <a:cubicBezTo>
                  <a:pt x="3374" y="8906"/>
                  <a:pt x="3361" y="8905"/>
                  <a:pt x="3349" y="8903"/>
                </a:cubicBezTo>
                <a:cubicBezTo>
                  <a:pt x="3335" y="8901"/>
                  <a:pt x="3319" y="8897"/>
                  <a:pt x="3302" y="8893"/>
                </a:cubicBezTo>
                <a:cubicBezTo>
                  <a:pt x="3285" y="8889"/>
                  <a:pt x="3269" y="8884"/>
                  <a:pt x="3251" y="8879"/>
                </a:cubicBezTo>
                <a:cubicBezTo>
                  <a:pt x="3234" y="8873"/>
                  <a:pt x="3215" y="8867"/>
                  <a:pt x="3197" y="8860"/>
                </a:cubicBezTo>
                <a:cubicBezTo>
                  <a:pt x="3159" y="8846"/>
                  <a:pt x="3121" y="8830"/>
                  <a:pt x="3084" y="8813"/>
                </a:cubicBezTo>
                <a:cubicBezTo>
                  <a:pt x="3047" y="8796"/>
                  <a:pt x="3011" y="8776"/>
                  <a:pt x="2978" y="8757"/>
                </a:cubicBezTo>
                <a:lnTo>
                  <a:pt x="2966" y="8750"/>
                </a:lnTo>
                <a:lnTo>
                  <a:pt x="2955" y="8742"/>
                </a:lnTo>
                <a:lnTo>
                  <a:pt x="2932" y="8728"/>
                </a:lnTo>
                <a:cubicBezTo>
                  <a:pt x="2919" y="8719"/>
                  <a:pt x="2906" y="8710"/>
                  <a:pt x="2893" y="8699"/>
                </a:cubicBezTo>
                <a:cubicBezTo>
                  <a:pt x="2882" y="8691"/>
                  <a:pt x="2871" y="8682"/>
                  <a:pt x="2861" y="8672"/>
                </a:cubicBezTo>
                <a:cubicBezTo>
                  <a:pt x="2853" y="8665"/>
                  <a:pt x="2846" y="8657"/>
                  <a:pt x="2840" y="8649"/>
                </a:cubicBezTo>
                <a:cubicBezTo>
                  <a:pt x="2831" y="8635"/>
                  <a:pt x="2829" y="8625"/>
                  <a:pt x="2835" y="8619"/>
                </a:cubicBezTo>
                <a:cubicBezTo>
                  <a:pt x="2847" y="8611"/>
                  <a:pt x="2861" y="8609"/>
                  <a:pt x="2875" y="8613"/>
                </a:cubicBezTo>
                <a:close/>
                <a:moveTo>
                  <a:pt x="23168" y="8602"/>
                </a:moveTo>
                <a:cubicBezTo>
                  <a:pt x="23208" y="8596"/>
                  <a:pt x="23229" y="8602"/>
                  <a:pt x="23211" y="8614"/>
                </a:cubicBezTo>
                <a:cubicBezTo>
                  <a:pt x="23196" y="8622"/>
                  <a:pt x="23181" y="8629"/>
                  <a:pt x="23165" y="8633"/>
                </a:cubicBezTo>
                <a:cubicBezTo>
                  <a:pt x="23145" y="8640"/>
                  <a:pt x="23124" y="8645"/>
                  <a:pt x="23103" y="8649"/>
                </a:cubicBezTo>
                <a:cubicBezTo>
                  <a:pt x="23064" y="8656"/>
                  <a:pt x="23039" y="8652"/>
                  <a:pt x="23055" y="8640"/>
                </a:cubicBezTo>
                <a:cubicBezTo>
                  <a:pt x="23070" y="8631"/>
                  <a:pt x="23086" y="8624"/>
                  <a:pt x="23102" y="8619"/>
                </a:cubicBezTo>
                <a:lnTo>
                  <a:pt x="23135" y="8609"/>
                </a:lnTo>
                <a:cubicBezTo>
                  <a:pt x="23146" y="8606"/>
                  <a:pt x="23158" y="8604"/>
                  <a:pt x="23168" y="8602"/>
                </a:cubicBezTo>
                <a:close/>
                <a:moveTo>
                  <a:pt x="21406" y="8590"/>
                </a:moveTo>
                <a:cubicBezTo>
                  <a:pt x="21412" y="8590"/>
                  <a:pt x="21419" y="8590"/>
                  <a:pt x="21425" y="8590"/>
                </a:cubicBezTo>
                <a:cubicBezTo>
                  <a:pt x="21448" y="8594"/>
                  <a:pt x="21454" y="8604"/>
                  <a:pt x="21439" y="8619"/>
                </a:cubicBezTo>
                <a:cubicBezTo>
                  <a:pt x="21413" y="8642"/>
                  <a:pt x="21384" y="8660"/>
                  <a:pt x="21353" y="8674"/>
                </a:cubicBezTo>
                <a:cubicBezTo>
                  <a:pt x="21312" y="8693"/>
                  <a:pt x="21268" y="8709"/>
                  <a:pt x="21224" y="8721"/>
                </a:cubicBezTo>
                <a:cubicBezTo>
                  <a:pt x="21201" y="8727"/>
                  <a:pt x="21181" y="8731"/>
                  <a:pt x="21163" y="8734"/>
                </a:cubicBezTo>
                <a:cubicBezTo>
                  <a:pt x="21148" y="8737"/>
                  <a:pt x="21133" y="8737"/>
                  <a:pt x="21118" y="8737"/>
                </a:cubicBezTo>
                <a:cubicBezTo>
                  <a:pt x="21094" y="8736"/>
                  <a:pt x="21085" y="8727"/>
                  <a:pt x="21097" y="8712"/>
                </a:cubicBezTo>
                <a:cubicBezTo>
                  <a:pt x="21106" y="8701"/>
                  <a:pt x="21117" y="8692"/>
                  <a:pt x="21129" y="8685"/>
                </a:cubicBezTo>
                <a:cubicBezTo>
                  <a:pt x="21136" y="8680"/>
                  <a:pt x="21144" y="8675"/>
                  <a:pt x="21153" y="8670"/>
                </a:cubicBezTo>
                <a:cubicBezTo>
                  <a:pt x="21162" y="8665"/>
                  <a:pt x="21172" y="8660"/>
                  <a:pt x="21182" y="8655"/>
                </a:cubicBezTo>
                <a:cubicBezTo>
                  <a:pt x="21226" y="8634"/>
                  <a:pt x="21272" y="8617"/>
                  <a:pt x="21319" y="8605"/>
                </a:cubicBezTo>
                <a:cubicBezTo>
                  <a:pt x="21339" y="8599"/>
                  <a:pt x="21360" y="8595"/>
                  <a:pt x="21381" y="8592"/>
                </a:cubicBezTo>
                <a:cubicBezTo>
                  <a:pt x="21390" y="8592"/>
                  <a:pt x="21399" y="8592"/>
                  <a:pt x="21406" y="8590"/>
                </a:cubicBezTo>
                <a:close/>
                <a:moveTo>
                  <a:pt x="16473" y="8590"/>
                </a:moveTo>
                <a:cubicBezTo>
                  <a:pt x="16541" y="8592"/>
                  <a:pt x="16586" y="8607"/>
                  <a:pt x="16592" y="8636"/>
                </a:cubicBezTo>
                <a:cubicBezTo>
                  <a:pt x="16604" y="8694"/>
                  <a:pt x="16463" y="8777"/>
                  <a:pt x="16273" y="8827"/>
                </a:cubicBezTo>
                <a:cubicBezTo>
                  <a:pt x="16084" y="8877"/>
                  <a:pt x="15917" y="8875"/>
                  <a:pt x="15896" y="8822"/>
                </a:cubicBezTo>
                <a:cubicBezTo>
                  <a:pt x="15875" y="8767"/>
                  <a:pt x="16017" y="8680"/>
                  <a:pt x="16215" y="8627"/>
                </a:cubicBezTo>
                <a:cubicBezTo>
                  <a:pt x="16314" y="8600"/>
                  <a:pt x="16405" y="8588"/>
                  <a:pt x="16473" y="8590"/>
                </a:cubicBezTo>
                <a:close/>
                <a:moveTo>
                  <a:pt x="19753" y="8588"/>
                </a:moveTo>
                <a:cubicBezTo>
                  <a:pt x="19801" y="8587"/>
                  <a:pt x="19824" y="8600"/>
                  <a:pt x="19813" y="8624"/>
                </a:cubicBezTo>
                <a:cubicBezTo>
                  <a:pt x="19790" y="8674"/>
                  <a:pt x="19643" y="8745"/>
                  <a:pt x="19484" y="8792"/>
                </a:cubicBezTo>
                <a:cubicBezTo>
                  <a:pt x="19325" y="8839"/>
                  <a:pt x="19207" y="8841"/>
                  <a:pt x="19223" y="8796"/>
                </a:cubicBezTo>
                <a:cubicBezTo>
                  <a:pt x="19239" y="8751"/>
                  <a:pt x="19387" y="8672"/>
                  <a:pt x="19553" y="8624"/>
                </a:cubicBezTo>
                <a:cubicBezTo>
                  <a:pt x="19636" y="8600"/>
                  <a:pt x="19706" y="8588"/>
                  <a:pt x="19753" y="8588"/>
                </a:cubicBezTo>
                <a:close/>
                <a:moveTo>
                  <a:pt x="12305" y="8584"/>
                </a:moveTo>
                <a:cubicBezTo>
                  <a:pt x="12370" y="8582"/>
                  <a:pt x="12434" y="8599"/>
                  <a:pt x="12488" y="8633"/>
                </a:cubicBezTo>
                <a:cubicBezTo>
                  <a:pt x="12556" y="8688"/>
                  <a:pt x="12469" y="8762"/>
                  <a:pt x="12285" y="8805"/>
                </a:cubicBezTo>
                <a:cubicBezTo>
                  <a:pt x="12240" y="8815"/>
                  <a:pt x="12193" y="8823"/>
                  <a:pt x="12146" y="8827"/>
                </a:cubicBezTo>
                <a:cubicBezTo>
                  <a:pt x="12104" y="8832"/>
                  <a:pt x="12061" y="8833"/>
                  <a:pt x="12018" y="8832"/>
                </a:cubicBezTo>
                <a:cubicBezTo>
                  <a:pt x="11952" y="8833"/>
                  <a:pt x="11887" y="8816"/>
                  <a:pt x="11831" y="8784"/>
                </a:cubicBezTo>
                <a:cubicBezTo>
                  <a:pt x="11792" y="8756"/>
                  <a:pt x="11793" y="8723"/>
                  <a:pt x="11828" y="8693"/>
                </a:cubicBezTo>
                <a:cubicBezTo>
                  <a:pt x="11851" y="8674"/>
                  <a:pt x="11878" y="8660"/>
                  <a:pt x="11905" y="8650"/>
                </a:cubicBezTo>
                <a:cubicBezTo>
                  <a:pt x="11945" y="8633"/>
                  <a:pt x="11987" y="8621"/>
                  <a:pt x="12029" y="8611"/>
                </a:cubicBezTo>
                <a:cubicBezTo>
                  <a:pt x="12119" y="8590"/>
                  <a:pt x="12212" y="8581"/>
                  <a:pt x="12305" y="8584"/>
                </a:cubicBezTo>
                <a:close/>
                <a:moveTo>
                  <a:pt x="22617" y="8578"/>
                </a:moveTo>
                <a:cubicBezTo>
                  <a:pt x="22676" y="8567"/>
                  <a:pt x="22703" y="8575"/>
                  <a:pt x="22676" y="8595"/>
                </a:cubicBezTo>
                <a:cubicBezTo>
                  <a:pt x="22629" y="8621"/>
                  <a:pt x="22579" y="8639"/>
                  <a:pt x="22527" y="8648"/>
                </a:cubicBezTo>
                <a:cubicBezTo>
                  <a:pt x="22468" y="8661"/>
                  <a:pt x="22438" y="8655"/>
                  <a:pt x="22462" y="8634"/>
                </a:cubicBezTo>
                <a:cubicBezTo>
                  <a:pt x="22510" y="8606"/>
                  <a:pt x="22562" y="8587"/>
                  <a:pt x="22617" y="8578"/>
                </a:cubicBezTo>
                <a:close/>
                <a:moveTo>
                  <a:pt x="22092" y="8569"/>
                </a:moveTo>
                <a:cubicBezTo>
                  <a:pt x="22108" y="8572"/>
                  <a:pt x="22111" y="8580"/>
                  <a:pt x="22097" y="8593"/>
                </a:cubicBezTo>
                <a:cubicBezTo>
                  <a:pt x="22076" y="8610"/>
                  <a:pt x="22052" y="8623"/>
                  <a:pt x="22027" y="8633"/>
                </a:cubicBezTo>
                <a:cubicBezTo>
                  <a:pt x="21992" y="8647"/>
                  <a:pt x="21957" y="8659"/>
                  <a:pt x="21920" y="8668"/>
                </a:cubicBezTo>
                <a:cubicBezTo>
                  <a:pt x="21843" y="8687"/>
                  <a:pt x="21799" y="8683"/>
                  <a:pt x="21822" y="8657"/>
                </a:cubicBezTo>
                <a:cubicBezTo>
                  <a:pt x="21843" y="8639"/>
                  <a:pt x="21867" y="8624"/>
                  <a:pt x="21893" y="8614"/>
                </a:cubicBezTo>
                <a:cubicBezTo>
                  <a:pt x="21910" y="8607"/>
                  <a:pt x="21928" y="8600"/>
                  <a:pt x="21947" y="8594"/>
                </a:cubicBezTo>
                <a:cubicBezTo>
                  <a:pt x="21966" y="8587"/>
                  <a:pt x="21986" y="8582"/>
                  <a:pt x="22006" y="8578"/>
                </a:cubicBezTo>
                <a:cubicBezTo>
                  <a:pt x="22045" y="8569"/>
                  <a:pt x="22075" y="8566"/>
                  <a:pt x="22092" y="8569"/>
                </a:cubicBezTo>
                <a:close/>
                <a:moveTo>
                  <a:pt x="23529" y="8563"/>
                </a:moveTo>
                <a:cubicBezTo>
                  <a:pt x="23562" y="8559"/>
                  <a:pt x="23577" y="8563"/>
                  <a:pt x="23561" y="8574"/>
                </a:cubicBezTo>
                <a:cubicBezTo>
                  <a:pt x="23530" y="8589"/>
                  <a:pt x="23497" y="8598"/>
                  <a:pt x="23463" y="8603"/>
                </a:cubicBezTo>
                <a:cubicBezTo>
                  <a:pt x="23430" y="8607"/>
                  <a:pt x="23415" y="8603"/>
                  <a:pt x="23431" y="8591"/>
                </a:cubicBezTo>
                <a:cubicBezTo>
                  <a:pt x="23462" y="8577"/>
                  <a:pt x="23495" y="8568"/>
                  <a:pt x="23529" y="8563"/>
                </a:cubicBezTo>
                <a:close/>
                <a:moveTo>
                  <a:pt x="19267" y="8537"/>
                </a:moveTo>
                <a:cubicBezTo>
                  <a:pt x="19318" y="8538"/>
                  <a:pt x="19342" y="8554"/>
                  <a:pt x="19329" y="8581"/>
                </a:cubicBezTo>
                <a:cubicBezTo>
                  <a:pt x="19302" y="8637"/>
                  <a:pt x="19151" y="8710"/>
                  <a:pt x="18981" y="8760"/>
                </a:cubicBezTo>
                <a:cubicBezTo>
                  <a:pt x="18811" y="8809"/>
                  <a:pt x="18692" y="8806"/>
                  <a:pt x="18707" y="8756"/>
                </a:cubicBezTo>
                <a:cubicBezTo>
                  <a:pt x="18723" y="8705"/>
                  <a:pt x="18875" y="8627"/>
                  <a:pt x="19053" y="8574"/>
                </a:cubicBezTo>
                <a:cubicBezTo>
                  <a:pt x="19141" y="8547"/>
                  <a:pt x="19217" y="8535"/>
                  <a:pt x="19267" y="8537"/>
                </a:cubicBezTo>
                <a:close/>
                <a:moveTo>
                  <a:pt x="15596" y="8533"/>
                </a:moveTo>
                <a:cubicBezTo>
                  <a:pt x="15668" y="8534"/>
                  <a:pt x="15718" y="8551"/>
                  <a:pt x="15731" y="8580"/>
                </a:cubicBezTo>
                <a:cubicBezTo>
                  <a:pt x="15758" y="8640"/>
                  <a:pt x="15633" y="8717"/>
                  <a:pt x="15446" y="8767"/>
                </a:cubicBezTo>
                <a:cubicBezTo>
                  <a:pt x="15250" y="8819"/>
                  <a:pt x="15077" y="8817"/>
                  <a:pt x="15042" y="8761"/>
                </a:cubicBezTo>
                <a:cubicBezTo>
                  <a:pt x="15008" y="8705"/>
                  <a:pt x="15128" y="8623"/>
                  <a:pt x="15326" y="8571"/>
                </a:cubicBezTo>
                <a:cubicBezTo>
                  <a:pt x="15429" y="8543"/>
                  <a:pt x="15523" y="8531"/>
                  <a:pt x="15596" y="8533"/>
                </a:cubicBezTo>
                <a:close/>
                <a:moveTo>
                  <a:pt x="23900" y="8528"/>
                </a:moveTo>
                <a:cubicBezTo>
                  <a:pt x="23922" y="8525"/>
                  <a:pt x="23936" y="8528"/>
                  <a:pt x="23927" y="8535"/>
                </a:cubicBezTo>
                <a:cubicBezTo>
                  <a:pt x="23903" y="8546"/>
                  <a:pt x="23878" y="8553"/>
                  <a:pt x="23852" y="8556"/>
                </a:cubicBezTo>
                <a:cubicBezTo>
                  <a:pt x="23827" y="8561"/>
                  <a:pt x="23811" y="8556"/>
                  <a:pt x="23822" y="8548"/>
                </a:cubicBezTo>
                <a:cubicBezTo>
                  <a:pt x="23847" y="8538"/>
                  <a:pt x="23873" y="8531"/>
                  <a:pt x="23900" y="8528"/>
                </a:cubicBezTo>
                <a:close/>
                <a:moveTo>
                  <a:pt x="21135" y="8526"/>
                </a:moveTo>
                <a:cubicBezTo>
                  <a:pt x="21160" y="8529"/>
                  <a:pt x="21167" y="8540"/>
                  <a:pt x="21152" y="8560"/>
                </a:cubicBezTo>
                <a:cubicBezTo>
                  <a:pt x="21143" y="8571"/>
                  <a:pt x="21132" y="8581"/>
                  <a:pt x="21119" y="8589"/>
                </a:cubicBezTo>
                <a:cubicBezTo>
                  <a:pt x="21103" y="8601"/>
                  <a:pt x="21085" y="8611"/>
                  <a:pt x="21066" y="8620"/>
                </a:cubicBezTo>
                <a:cubicBezTo>
                  <a:pt x="21021" y="8643"/>
                  <a:pt x="20973" y="8663"/>
                  <a:pt x="20923" y="8677"/>
                </a:cubicBezTo>
                <a:lnTo>
                  <a:pt x="20885" y="8687"/>
                </a:lnTo>
                <a:lnTo>
                  <a:pt x="20866" y="8692"/>
                </a:lnTo>
                <a:lnTo>
                  <a:pt x="20846" y="8696"/>
                </a:lnTo>
                <a:cubicBezTo>
                  <a:pt x="20826" y="8700"/>
                  <a:pt x="20805" y="8702"/>
                  <a:pt x="20785" y="8703"/>
                </a:cubicBezTo>
                <a:cubicBezTo>
                  <a:pt x="20753" y="8701"/>
                  <a:pt x="20742" y="8692"/>
                  <a:pt x="20757" y="8672"/>
                </a:cubicBezTo>
                <a:cubicBezTo>
                  <a:pt x="20768" y="8659"/>
                  <a:pt x="20781" y="8648"/>
                  <a:pt x="20795" y="8639"/>
                </a:cubicBezTo>
                <a:cubicBezTo>
                  <a:pt x="20804" y="8633"/>
                  <a:pt x="20814" y="8627"/>
                  <a:pt x="20825" y="8621"/>
                </a:cubicBezTo>
                <a:lnTo>
                  <a:pt x="20843" y="8612"/>
                </a:lnTo>
                <a:lnTo>
                  <a:pt x="20852" y="8607"/>
                </a:lnTo>
                <a:lnTo>
                  <a:pt x="20859" y="8604"/>
                </a:lnTo>
                <a:cubicBezTo>
                  <a:pt x="20908" y="8579"/>
                  <a:pt x="20958" y="8560"/>
                  <a:pt x="21011" y="8545"/>
                </a:cubicBezTo>
                <a:cubicBezTo>
                  <a:pt x="21066" y="8529"/>
                  <a:pt x="21109" y="8523"/>
                  <a:pt x="21135" y="8526"/>
                </a:cubicBezTo>
                <a:close/>
                <a:moveTo>
                  <a:pt x="23016" y="8522"/>
                </a:moveTo>
                <a:cubicBezTo>
                  <a:pt x="23065" y="8515"/>
                  <a:pt x="23087" y="8522"/>
                  <a:pt x="23063" y="8539"/>
                </a:cubicBezTo>
                <a:cubicBezTo>
                  <a:pt x="23019" y="8561"/>
                  <a:pt x="22973" y="8576"/>
                  <a:pt x="22924" y="8584"/>
                </a:cubicBezTo>
                <a:cubicBezTo>
                  <a:pt x="22875" y="8592"/>
                  <a:pt x="22850" y="8584"/>
                  <a:pt x="22872" y="8570"/>
                </a:cubicBezTo>
                <a:cubicBezTo>
                  <a:pt x="22880" y="8564"/>
                  <a:pt x="22888" y="8560"/>
                  <a:pt x="22897" y="8556"/>
                </a:cubicBezTo>
                <a:lnTo>
                  <a:pt x="22914" y="8549"/>
                </a:lnTo>
                <a:lnTo>
                  <a:pt x="22934" y="8542"/>
                </a:lnTo>
                <a:cubicBezTo>
                  <a:pt x="22961" y="8533"/>
                  <a:pt x="22988" y="8526"/>
                  <a:pt x="23016" y="8522"/>
                </a:cubicBezTo>
                <a:close/>
                <a:moveTo>
                  <a:pt x="22492" y="8499"/>
                </a:moveTo>
                <a:cubicBezTo>
                  <a:pt x="22506" y="8502"/>
                  <a:pt x="22507" y="8510"/>
                  <a:pt x="22493" y="8522"/>
                </a:cubicBezTo>
                <a:cubicBezTo>
                  <a:pt x="22472" y="8537"/>
                  <a:pt x="22448" y="8550"/>
                  <a:pt x="22423" y="8558"/>
                </a:cubicBezTo>
                <a:cubicBezTo>
                  <a:pt x="22389" y="8571"/>
                  <a:pt x="22354" y="8581"/>
                  <a:pt x="22319" y="8589"/>
                </a:cubicBezTo>
                <a:cubicBezTo>
                  <a:pt x="22249" y="8603"/>
                  <a:pt x="22218" y="8596"/>
                  <a:pt x="22245" y="8572"/>
                </a:cubicBezTo>
                <a:cubicBezTo>
                  <a:pt x="22296" y="8538"/>
                  <a:pt x="22355" y="8516"/>
                  <a:pt x="22416" y="8505"/>
                </a:cubicBezTo>
                <a:cubicBezTo>
                  <a:pt x="22452" y="8498"/>
                  <a:pt x="22478" y="8496"/>
                  <a:pt x="22492" y="8499"/>
                </a:cubicBezTo>
                <a:close/>
                <a:moveTo>
                  <a:pt x="21855" y="8494"/>
                </a:moveTo>
                <a:cubicBezTo>
                  <a:pt x="21875" y="8497"/>
                  <a:pt x="21880" y="8506"/>
                  <a:pt x="21867" y="8520"/>
                </a:cubicBezTo>
                <a:cubicBezTo>
                  <a:pt x="21843" y="8541"/>
                  <a:pt x="21816" y="8558"/>
                  <a:pt x="21786" y="8570"/>
                </a:cubicBezTo>
                <a:cubicBezTo>
                  <a:pt x="21767" y="8578"/>
                  <a:pt x="21747" y="8586"/>
                  <a:pt x="21725" y="8593"/>
                </a:cubicBezTo>
                <a:cubicBezTo>
                  <a:pt x="21704" y="8601"/>
                  <a:pt x="21682" y="8607"/>
                  <a:pt x="21659" y="8613"/>
                </a:cubicBezTo>
                <a:cubicBezTo>
                  <a:pt x="21576" y="8634"/>
                  <a:pt x="21524" y="8629"/>
                  <a:pt x="21547" y="8601"/>
                </a:cubicBezTo>
                <a:cubicBezTo>
                  <a:pt x="21570" y="8571"/>
                  <a:pt x="21666" y="8526"/>
                  <a:pt x="21757" y="8505"/>
                </a:cubicBezTo>
                <a:cubicBezTo>
                  <a:pt x="21802" y="8495"/>
                  <a:pt x="21836" y="8491"/>
                  <a:pt x="21855" y="8494"/>
                </a:cubicBezTo>
                <a:close/>
                <a:moveTo>
                  <a:pt x="18684" y="8491"/>
                </a:moveTo>
                <a:cubicBezTo>
                  <a:pt x="18741" y="8491"/>
                  <a:pt x="18773" y="8505"/>
                  <a:pt x="18767" y="8533"/>
                </a:cubicBezTo>
                <a:cubicBezTo>
                  <a:pt x="18754" y="8588"/>
                  <a:pt x="18602" y="8670"/>
                  <a:pt x="18423" y="8721"/>
                </a:cubicBezTo>
                <a:cubicBezTo>
                  <a:pt x="18244" y="8772"/>
                  <a:pt x="18105" y="8774"/>
                  <a:pt x="18109" y="8723"/>
                </a:cubicBezTo>
                <a:cubicBezTo>
                  <a:pt x="18113" y="8671"/>
                  <a:pt x="18266" y="8584"/>
                  <a:pt x="18452" y="8530"/>
                </a:cubicBezTo>
                <a:cubicBezTo>
                  <a:pt x="18545" y="8503"/>
                  <a:pt x="18627" y="8490"/>
                  <a:pt x="18684" y="8491"/>
                </a:cubicBezTo>
                <a:close/>
                <a:moveTo>
                  <a:pt x="23397" y="8474"/>
                </a:moveTo>
                <a:cubicBezTo>
                  <a:pt x="23440" y="8468"/>
                  <a:pt x="23460" y="8477"/>
                  <a:pt x="23434" y="8491"/>
                </a:cubicBezTo>
                <a:cubicBezTo>
                  <a:pt x="23417" y="8499"/>
                  <a:pt x="23398" y="8506"/>
                  <a:pt x="23379" y="8511"/>
                </a:cubicBezTo>
                <a:lnTo>
                  <a:pt x="23345" y="8520"/>
                </a:lnTo>
                <a:cubicBezTo>
                  <a:pt x="23334" y="8523"/>
                  <a:pt x="23323" y="8525"/>
                  <a:pt x="23312" y="8526"/>
                </a:cubicBezTo>
                <a:cubicBezTo>
                  <a:pt x="23269" y="8532"/>
                  <a:pt x="23250" y="8526"/>
                  <a:pt x="23274" y="8510"/>
                </a:cubicBezTo>
                <a:cubicBezTo>
                  <a:pt x="23292" y="8501"/>
                  <a:pt x="23310" y="8494"/>
                  <a:pt x="23329" y="8488"/>
                </a:cubicBezTo>
                <a:lnTo>
                  <a:pt x="23364" y="8479"/>
                </a:lnTo>
                <a:cubicBezTo>
                  <a:pt x="23376" y="8477"/>
                  <a:pt x="23387" y="8475"/>
                  <a:pt x="23397" y="8474"/>
                </a:cubicBezTo>
                <a:close/>
                <a:moveTo>
                  <a:pt x="6179" y="8470"/>
                </a:moveTo>
                <a:cubicBezTo>
                  <a:pt x="6222" y="8467"/>
                  <a:pt x="6265" y="8467"/>
                  <a:pt x="6308" y="8470"/>
                </a:cubicBezTo>
                <a:cubicBezTo>
                  <a:pt x="6352" y="8473"/>
                  <a:pt x="6396" y="8478"/>
                  <a:pt x="6440" y="8487"/>
                </a:cubicBezTo>
                <a:cubicBezTo>
                  <a:pt x="6481" y="8495"/>
                  <a:pt x="6521" y="8505"/>
                  <a:pt x="6561" y="8517"/>
                </a:cubicBezTo>
                <a:cubicBezTo>
                  <a:pt x="6594" y="8529"/>
                  <a:pt x="6627" y="8543"/>
                  <a:pt x="6658" y="8560"/>
                </a:cubicBezTo>
                <a:cubicBezTo>
                  <a:pt x="6705" y="8588"/>
                  <a:pt x="6719" y="8615"/>
                  <a:pt x="6701" y="8635"/>
                </a:cubicBezTo>
                <a:cubicBezTo>
                  <a:pt x="6687" y="8649"/>
                  <a:pt x="6670" y="8658"/>
                  <a:pt x="6651" y="8662"/>
                </a:cubicBezTo>
                <a:cubicBezTo>
                  <a:pt x="6621" y="8671"/>
                  <a:pt x="6590" y="8675"/>
                  <a:pt x="6559" y="8677"/>
                </a:cubicBezTo>
                <a:cubicBezTo>
                  <a:pt x="6477" y="8682"/>
                  <a:pt x="6395" y="8676"/>
                  <a:pt x="6315" y="8661"/>
                </a:cubicBezTo>
                <a:cubicBezTo>
                  <a:pt x="6242" y="8648"/>
                  <a:pt x="6171" y="8625"/>
                  <a:pt x="6105" y="8592"/>
                </a:cubicBezTo>
                <a:cubicBezTo>
                  <a:pt x="6050" y="8561"/>
                  <a:pt x="6031" y="8533"/>
                  <a:pt x="6044" y="8511"/>
                </a:cubicBezTo>
                <a:cubicBezTo>
                  <a:pt x="6055" y="8498"/>
                  <a:pt x="6070" y="8488"/>
                  <a:pt x="6087" y="8484"/>
                </a:cubicBezTo>
                <a:cubicBezTo>
                  <a:pt x="6117" y="8476"/>
                  <a:pt x="6148" y="8471"/>
                  <a:pt x="6179" y="8470"/>
                </a:cubicBezTo>
                <a:close/>
                <a:moveTo>
                  <a:pt x="20802" y="8467"/>
                </a:moveTo>
                <a:lnTo>
                  <a:pt x="20809" y="8467"/>
                </a:lnTo>
                <a:lnTo>
                  <a:pt x="20814" y="8467"/>
                </a:lnTo>
                <a:lnTo>
                  <a:pt x="20823" y="8470"/>
                </a:lnTo>
                <a:cubicBezTo>
                  <a:pt x="20828" y="8471"/>
                  <a:pt x="20832" y="8473"/>
                  <a:pt x="20836" y="8477"/>
                </a:cubicBezTo>
                <a:cubicBezTo>
                  <a:pt x="20842" y="8482"/>
                  <a:pt x="20842" y="8491"/>
                  <a:pt x="20836" y="8501"/>
                </a:cubicBezTo>
                <a:cubicBezTo>
                  <a:pt x="20834" y="8504"/>
                  <a:pt x="20832" y="8507"/>
                  <a:pt x="20830" y="8509"/>
                </a:cubicBezTo>
                <a:lnTo>
                  <a:pt x="20827" y="8513"/>
                </a:lnTo>
                <a:lnTo>
                  <a:pt x="20822" y="8517"/>
                </a:lnTo>
                <a:cubicBezTo>
                  <a:pt x="20814" y="8524"/>
                  <a:pt x="20805" y="8531"/>
                  <a:pt x="20796" y="8536"/>
                </a:cubicBezTo>
                <a:cubicBezTo>
                  <a:pt x="20773" y="8551"/>
                  <a:pt x="20748" y="8565"/>
                  <a:pt x="20723" y="8577"/>
                </a:cubicBezTo>
                <a:cubicBezTo>
                  <a:pt x="20660" y="8607"/>
                  <a:pt x="20595" y="8633"/>
                  <a:pt x="20528" y="8652"/>
                </a:cubicBezTo>
                <a:cubicBezTo>
                  <a:pt x="20394" y="8691"/>
                  <a:pt x="20303" y="8692"/>
                  <a:pt x="20326" y="8652"/>
                </a:cubicBezTo>
                <a:cubicBezTo>
                  <a:pt x="20349" y="8613"/>
                  <a:pt x="20491" y="8541"/>
                  <a:pt x="20634" y="8498"/>
                </a:cubicBezTo>
                <a:cubicBezTo>
                  <a:pt x="20689" y="8481"/>
                  <a:pt x="20745" y="8470"/>
                  <a:pt x="20802" y="8467"/>
                </a:cubicBezTo>
                <a:close/>
                <a:moveTo>
                  <a:pt x="14560" y="8458"/>
                </a:moveTo>
                <a:cubicBezTo>
                  <a:pt x="14634" y="8461"/>
                  <a:pt x="14688" y="8477"/>
                  <a:pt x="14710" y="8506"/>
                </a:cubicBezTo>
                <a:cubicBezTo>
                  <a:pt x="14753" y="8564"/>
                  <a:pt x="14642" y="8644"/>
                  <a:pt x="14449" y="8693"/>
                </a:cubicBezTo>
                <a:cubicBezTo>
                  <a:pt x="14362" y="8717"/>
                  <a:pt x="14273" y="8729"/>
                  <a:pt x="14183" y="8728"/>
                </a:cubicBezTo>
                <a:cubicBezTo>
                  <a:pt x="14108" y="8726"/>
                  <a:pt x="14051" y="8711"/>
                  <a:pt x="14027" y="8682"/>
                </a:cubicBezTo>
                <a:cubicBezTo>
                  <a:pt x="13977" y="8623"/>
                  <a:pt x="14091" y="8542"/>
                  <a:pt x="14295" y="8491"/>
                </a:cubicBezTo>
                <a:cubicBezTo>
                  <a:pt x="14393" y="8467"/>
                  <a:pt x="14486" y="8456"/>
                  <a:pt x="14560" y="8458"/>
                </a:cubicBezTo>
                <a:close/>
                <a:moveTo>
                  <a:pt x="18037" y="8448"/>
                </a:moveTo>
                <a:cubicBezTo>
                  <a:pt x="18099" y="8450"/>
                  <a:pt x="18135" y="8466"/>
                  <a:pt x="18126" y="8495"/>
                </a:cubicBezTo>
                <a:cubicBezTo>
                  <a:pt x="18106" y="8564"/>
                  <a:pt x="17942" y="8643"/>
                  <a:pt x="17774" y="8690"/>
                </a:cubicBezTo>
                <a:cubicBezTo>
                  <a:pt x="17605" y="8738"/>
                  <a:pt x="17447" y="8733"/>
                  <a:pt x="17445" y="8685"/>
                </a:cubicBezTo>
                <a:cubicBezTo>
                  <a:pt x="17442" y="8637"/>
                  <a:pt x="17609" y="8536"/>
                  <a:pt x="17794" y="8485"/>
                </a:cubicBezTo>
                <a:cubicBezTo>
                  <a:pt x="17887" y="8459"/>
                  <a:pt x="17975" y="8447"/>
                  <a:pt x="18037" y="8448"/>
                </a:cubicBezTo>
                <a:close/>
                <a:moveTo>
                  <a:pt x="10821" y="8445"/>
                </a:moveTo>
                <a:cubicBezTo>
                  <a:pt x="10903" y="8453"/>
                  <a:pt x="10971" y="8472"/>
                  <a:pt x="11010" y="8501"/>
                </a:cubicBezTo>
                <a:cubicBezTo>
                  <a:pt x="11089" y="8559"/>
                  <a:pt x="11011" y="8627"/>
                  <a:pt x="10827" y="8663"/>
                </a:cubicBezTo>
                <a:cubicBezTo>
                  <a:pt x="10645" y="8699"/>
                  <a:pt x="10445" y="8682"/>
                  <a:pt x="10362" y="8623"/>
                </a:cubicBezTo>
                <a:cubicBezTo>
                  <a:pt x="10319" y="8594"/>
                  <a:pt x="10319" y="8561"/>
                  <a:pt x="10354" y="8532"/>
                </a:cubicBezTo>
                <a:cubicBezTo>
                  <a:pt x="10414" y="8492"/>
                  <a:pt x="10483" y="8466"/>
                  <a:pt x="10555" y="8458"/>
                </a:cubicBezTo>
                <a:cubicBezTo>
                  <a:pt x="10646" y="8442"/>
                  <a:pt x="10740" y="8438"/>
                  <a:pt x="10821" y="8445"/>
                </a:cubicBezTo>
                <a:close/>
                <a:moveTo>
                  <a:pt x="23764" y="8441"/>
                </a:moveTo>
                <a:cubicBezTo>
                  <a:pt x="23772" y="8440"/>
                  <a:pt x="23780" y="8440"/>
                  <a:pt x="23788" y="8441"/>
                </a:cubicBezTo>
                <a:cubicBezTo>
                  <a:pt x="23793" y="8441"/>
                  <a:pt x="23798" y="8442"/>
                  <a:pt x="23803" y="8443"/>
                </a:cubicBezTo>
                <a:cubicBezTo>
                  <a:pt x="23809" y="8443"/>
                  <a:pt x="23808" y="8450"/>
                  <a:pt x="23798" y="8455"/>
                </a:cubicBezTo>
                <a:cubicBezTo>
                  <a:pt x="23766" y="8470"/>
                  <a:pt x="23732" y="8479"/>
                  <a:pt x="23696" y="8484"/>
                </a:cubicBezTo>
                <a:cubicBezTo>
                  <a:pt x="23660" y="8487"/>
                  <a:pt x="23642" y="8480"/>
                  <a:pt x="23662" y="8469"/>
                </a:cubicBezTo>
                <a:cubicBezTo>
                  <a:pt x="23694" y="8455"/>
                  <a:pt x="23729" y="8445"/>
                  <a:pt x="23764" y="8441"/>
                </a:cubicBezTo>
                <a:close/>
                <a:moveTo>
                  <a:pt x="22830" y="8436"/>
                </a:moveTo>
                <a:cubicBezTo>
                  <a:pt x="22852" y="8431"/>
                  <a:pt x="22874" y="8431"/>
                  <a:pt x="22896" y="8436"/>
                </a:cubicBezTo>
                <a:cubicBezTo>
                  <a:pt x="22907" y="8440"/>
                  <a:pt x="22906" y="8448"/>
                  <a:pt x="22890" y="8459"/>
                </a:cubicBezTo>
                <a:cubicBezTo>
                  <a:pt x="22837" y="8486"/>
                  <a:pt x="22781" y="8504"/>
                  <a:pt x="22722" y="8513"/>
                </a:cubicBezTo>
                <a:cubicBezTo>
                  <a:pt x="22666" y="8522"/>
                  <a:pt x="22636" y="8514"/>
                  <a:pt x="22664" y="8494"/>
                </a:cubicBezTo>
                <a:cubicBezTo>
                  <a:pt x="22716" y="8465"/>
                  <a:pt x="22772" y="8446"/>
                  <a:pt x="22830" y="8436"/>
                </a:cubicBezTo>
                <a:close/>
                <a:moveTo>
                  <a:pt x="4792" y="8434"/>
                </a:moveTo>
                <a:cubicBezTo>
                  <a:pt x="4829" y="8435"/>
                  <a:pt x="4865" y="8438"/>
                  <a:pt x="4901" y="8445"/>
                </a:cubicBezTo>
                <a:lnTo>
                  <a:pt x="4932" y="8450"/>
                </a:lnTo>
                <a:lnTo>
                  <a:pt x="4965" y="8456"/>
                </a:lnTo>
                <a:cubicBezTo>
                  <a:pt x="4987" y="8461"/>
                  <a:pt x="5008" y="8466"/>
                  <a:pt x="5031" y="8471"/>
                </a:cubicBezTo>
                <a:cubicBezTo>
                  <a:pt x="5074" y="8482"/>
                  <a:pt x="5117" y="8495"/>
                  <a:pt x="5160" y="8508"/>
                </a:cubicBezTo>
                <a:cubicBezTo>
                  <a:pt x="5195" y="8520"/>
                  <a:pt x="5229" y="8534"/>
                  <a:pt x="5262" y="8551"/>
                </a:cubicBezTo>
                <a:cubicBezTo>
                  <a:pt x="5364" y="8606"/>
                  <a:pt x="5340" y="8663"/>
                  <a:pt x="5211" y="8665"/>
                </a:cubicBezTo>
                <a:cubicBezTo>
                  <a:pt x="5174" y="8665"/>
                  <a:pt x="5137" y="8662"/>
                  <a:pt x="5100" y="8656"/>
                </a:cubicBezTo>
                <a:cubicBezTo>
                  <a:pt x="5079" y="8653"/>
                  <a:pt x="5057" y="8650"/>
                  <a:pt x="5036" y="8645"/>
                </a:cubicBezTo>
                <a:cubicBezTo>
                  <a:pt x="5015" y="8640"/>
                  <a:pt x="4993" y="8635"/>
                  <a:pt x="4970" y="8630"/>
                </a:cubicBezTo>
                <a:cubicBezTo>
                  <a:pt x="4928" y="8619"/>
                  <a:pt x="4886" y="8606"/>
                  <a:pt x="4846" y="8591"/>
                </a:cubicBezTo>
                <a:cubicBezTo>
                  <a:pt x="4827" y="8584"/>
                  <a:pt x="4809" y="8577"/>
                  <a:pt x="4792" y="8569"/>
                </a:cubicBezTo>
                <a:cubicBezTo>
                  <a:pt x="4775" y="8562"/>
                  <a:pt x="4761" y="8554"/>
                  <a:pt x="4749" y="8546"/>
                </a:cubicBezTo>
                <a:cubicBezTo>
                  <a:pt x="4651" y="8488"/>
                  <a:pt x="4671" y="8434"/>
                  <a:pt x="4792" y="8434"/>
                </a:cubicBezTo>
                <a:close/>
                <a:moveTo>
                  <a:pt x="21587" y="8423"/>
                </a:moveTo>
                <a:cubicBezTo>
                  <a:pt x="21611" y="8427"/>
                  <a:pt x="21618" y="8437"/>
                  <a:pt x="21604" y="8455"/>
                </a:cubicBezTo>
                <a:cubicBezTo>
                  <a:pt x="21577" y="8478"/>
                  <a:pt x="21547" y="8498"/>
                  <a:pt x="21514" y="8511"/>
                </a:cubicBezTo>
                <a:cubicBezTo>
                  <a:pt x="21493" y="8521"/>
                  <a:pt x="21471" y="8530"/>
                  <a:pt x="21447" y="8538"/>
                </a:cubicBezTo>
                <a:cubicBezTo>
                  <a:pt x="21424" y="8546"/>
                  <a:pt x="21400" y="8554"/>
                  <a:pt x="21377" y="8561"/>
                </a:cubicBezTo>
                <a:cubicBezTo>
                  <a:pt x="21281" y="8587"/>
                  <a:pt x="21219" y="8581"/>
                  <a:pt x="21241" y="8548"/>
                </a:cubicBezTo>
                <a:cubicBezTo>
                  <a:pt x="21266" y="8515"/>
                  <a:pt x="21377" y="8459"/>
                  <a:pt x="21475" y="8436"/>
                </a:cubicBezTo>
                <a:cubicBezTo>
                  <a:pt x="21523" y="8424"/>
                  <a:pt x="21563" y="8420"/>
                  <a:pt x="21587" y="8423"/>
                </a:cubicBezTo>
                <a:close/>
                <a:moveTo>
                  <a:pt x="22278" y="8416"/>
                </a:moveTo>
                <a:cubicBezTo>
                  <a:pt x="22295" y="8419"/>
                  <a:pt x="22298" y="8428"/>
                  <a:pt x="22283" y="8443"/>
                </a:cubicBezTo>
                <a:cubicBezTo>
                  <a:pt x="22225" y="8482"/>
                  <a:pt x="22159" y="8509"/>
                  <a:pt x="22090" y="8522"/>
                </a:cubicBezTo>
                <a:cubicBezTo>
                  <a:pt x="22007" y="8539"/>
                  <a:pt x="21965" y="8533"/>
                  <a:pt x="21992" y="8505"/>
                </a:cubicBezTo>
                <a:cubicBezTo>
                  <a:pt x="22015" y="8487"/>
                  <a:pt x="22040" y="8472"/>
                  <a:pt x="22068" y="8462"/>
                </a:cubicBezTo>
                <a:cubicBezTo>
                  <a:pt x="22085" y="8455"/>
                  <a:pt x="22104" y="8448"/>
                  <a:pt x="22124" y="8441"/>
                </a:cubicBezTo>
                <a:lnTo>
                  <a:pt x="22155" y="8432"/>
                </a:lnTo>
                <a:cubicBezTo>
                  <a:pt x="22165" y="8429"/>
                  <a:pt x="22176" y="8427"/>
                  <a:pt x="22187" y="8424"/>
                </a:cubicBezTo>
                <a:cubicBezTo>
                  <a:pt x="22230" y="8416"/>
                  <a:pt x="22261" y="8413"/>
                  <a:pt x="22278" y="8416"/>
                </a:cubicBezTo>
                <a:close/>
                <a:moveTo>
                  <a:pt x="24138" y="8413"/>
                </a:moveTo>
                <a:cubicBezTo>
                  <a:pt x="24165" y="8411"/>
                  <a:pt x="24176" y="8416"/>
                  <a:pt x="24161" y="8424"/>
                </a:cubicBezTo>
                <a:cubicBezTo>
                  <a:pt x="24133" y="8436"/>
                  <a:pt x="24103" y="8443"/>
                  <a:pt x="24072" y="8445"/>
                </a:cubicBezTo>
                <a:cubicBezTo>
                  <a:pt x="24049" y="8447"/>
                  <a:pt x="24040" y="8441"/>
                  <a:pt x="24054" y="8433"/>
                </a:cubicBezTo>
                <a:cubicBezTo>
                  <a:pt x="24081" y="8422"/>
                  <a:pt x="24109" y="8416"/>
                  <a:pt x="24138" y="8413"/>
                </a:cubicBezTo>
                <a:close/>
                <a:moveTo>
                  <a:pt x="20403" y="8412"/>
                </a:moveTo>
                <a:cubicBezTo>
                  <a:pt x="20442" y="8414"/>
                  <a:pt x="20457" y="8427"/>
                  <a:pt x="20441" y="8452"/>
                </a:cubicBezTo>
                <a:cubicBezTo>
                  <a:pt x="20408" y="8500"/>
                  <a:pt x="20273" y="8569"/>
                  <a:pt x="20115" y="8614"/>
                </a:cubicBezTo>
                <a:cubicBezTo>
                  <a:pt x="19957" y="8660"/>
                  <a:pt x="19864" y="8659"/>
                  <a:pt x="19890" y="8612"/>
                </a:cubicBezTo>
                <a:cubicBezTo>
                  <a:pt x="19917" y="8563"/>
                  <a:pt x="20055" y="8493"/>
                  <a:pt x="20218" y="8446"/>
                </a:cubicBezTo>
                <a:cubicBezTo>
                  <a:pt x="20300" y="8422"/>
                  <a:pt x="20364" y="8411"/>
                  <a:pt x="20403" y="8412"/>
                </a:cubicBezTo>
                <a:close/>
                <a:moveTo>
                  <a:pt x="17322" y="8383"/>
                </a:moveTo>
                <a:cubicBezTo>
                  <a:pt x="17386" y="8385"/>
                  <a:pt x="17426" y="8402"/>
                  <a:pt x="17426" y="8432"/>
                </a:cubicBezTo>
                <a:cubicBezTo>
                  <a:pt x="17428" y="8491"/>
                  <a:pt x="17280" y="8577"/>
                  <a:pt x="17094" y="8628"/>
                </a:cubicBezTo>
                <a:cubicBezTo>
                  <a:pt x="16907" y="8679"/>
                  <a:pt x="16750" y="8677"/>
                  <a:pt x="16739" y="8621"/>
                </a:cubicBezTo>
                <a:cubicBezTo>
                  <a:pt x="16728" y="8565"/>
                  <a:pt x="16876" y="8474"/>
                  <a:pt x="17072" y="8420"/>
                </a:cubicBezTo>
                <a:cubicBezTo>
                  <a:pt x="17170" y="8393"/>
                  <a:pt x="17258" y="8381"/>
                  <a:pt x="17322" y="8383"/>
                </a:cubicBezTo>
                <a:close/>
                <a:moveTo>
                  <a:pt x="23238" y="8381"/>
                </a:moveTo>
                <a:cubicBezTo>
                  <a:pt x="23289" y="8374"/>
                  <a:pt x="23311" y="8383"/>
                  <a:pt x="23284" y="8400"/>
                </a:cubicBezTo>
                <a:cubicBezTo>
                  <a:pt x="23236" y="8425"/>
                  <a:pt x="23184" y="8441"/>
                  <a:pt x="23130" y="8448"/>
                </a:cubicBezTo>
                <a:cubicBezTo>
                  <a:pt x="23081" y="8455"/>
                  <a:pt x="23058" y="8446"/>
                  <a:pt x="23083" y="8429"/>
                </a:cubicBezTo>
                <a:cubicBezTo>
                  <a:pt x="23132" y="8404"/>
                  <a:pt x="23184" y="8388"/>
                  <a:pt x="23238" y="8381"/>
                </a:cubicBezTo>
                <a:close/>
                <a:moveTo>
                  <a:pt x="13376" y="8373"/>
                </a:moveTo>
                <a:cubicBezTo>
                  <a:pt x="13460" y="8378"/>
                  <a:pt x="13527" y="8396"/>
                  <a:pt x="13550" y="8426"/>
                </a:cubicBezTo>
                <a:cubicBezTo>
                  <a:pt x="13572" y="8455"/>
                  <a:pt x="13554" y="8490"/>
                  <a:pt x="13507" y="8524"/>
                </a:cubicBezTo>
                <a:cubicBezTo>
                  <a:pt x="13444" y="8565"/>
                  <a:pt x="13374" y="8594"/>
                  <a:pt x="13300" y="8610"/>
                </a:cubicBezTo>
                <a:cubicBezTo>
                  <a:pt x="13122" y="8652"/>
                  <a:pt x="12919" y="8642"/>
                  <a:pt x="12860" y="8588"/>
                </a:cubicBezTo>
                <a:cubicBezTo>
                  <a:pt x="12830" y="8561"/>
                  <a:pt x="12842" y="8525"/>
                  <a:pt x="12885" y="8491"/>
                </a:cubicBezTo>
                <a:cubicBezTo>
                  <a:pt x="12947" y="8447"/>
                  <a:pt x="13018" y="8416"/>
                  <a:pt x="13093" y="8400"/>
                </a:cubicBezTo>
                <a:cubicBezTo>
                  <a:pt x="13188" y="8377"/>
                  <a:pt x="13291" y="8369"/>
                  <a:pt x="13376" y="8373"/>
                </a:cubicBezTo>
                <a:close/>
                <a:moveTo>
                  <a:pt x="7664" y="8367"/>
                </a:moveTo>
                <a:cubicBezTo>
                  <a:pt x="7712" y="8369"/>
                  <a:pt x="7760" y="8374"/>
                  <a:pt x="7808" y="8381"/>
                </a:cubicBezTo>
                <a:cubicBezTo>
                  <a:pt x="7885" y="8389"/>
                  <a:pt x="7960" y="8412"/>
                  <a:pt x="8029" y="8447"/>
                </a:cubicBezTo>
                <a:cubicBezTo>
                  <a:pt x="8113" y="8502"/>
                  <a:pt x="8050" y="8568"/>
                  <a:pt x="7898" y="8585"/>
                </a:cubicBezTo>
                <a:cubicBezTo>
                  <a:pt x="7856" y="8589"/>
                  <a:pt x="7814" y="8590"/>
                  <a:pt x="7771" y="8589"/>
                </a:cubicBezTo>
                <a:cubicBezTo>
                  <a:pt x="7726" y="8587"/>
                  <a:pt x="7681" y="8583"/>
                  <a:pt x="7637" y="8577"/>
                </a:cubicBezTo>
                <a:cubicBezTo>
                  <a:pt x="7562" y="8568"/>
                  <a:pt x="7490" y="8547"/>
                  <a:pt x="7423" y="8514"/>
                </a:cubicBezTo>
                <a:cubicBezTo>
                  <a:pt x="7373" y="8486"/>
                  <a:pt x="7362" y="8455"/>
                  <a:pt x="7380" y="8428"/>
                </a:cubicBezTo>
                <a:cubicBezTo>
                  <a:pt x="7398" y="8402"/>
                  <a:pt x="7452" y="8381"/>
                  <a:pt x="7529" y="8372"/>
                </a:cubicBezTo>
                <a:cubicBezTo>
                  <a:pt x="7574" y="8367"/>
                  <a:pt x="7619" y="8365"/>
                  <a:pt x="7664" y="8367"/>
                </a:cubicBezTo>
                <a:close/>
                <a:moveTo>
                  <a:pt x="19933" y="8360"/>
                </a:moveTo>
                <a:cubicBezTo>
                  <a:pt x="19978" y="8363"/>
                  <a:pt x="19998" y="8378"/>
                  <a:pt x="19980" y="8404"/>
                </a:cubicBezTo>
                <a:cubicBezTo>
                  <a:pt x="19945" y="8457"/>
                  <a:pt x="19787" y="8536"/>
                  <a:pt x="19637" y="8580"/>
                </a:cubicBezTo>
                <a:cubicBezTo>
                  <a:pt x="19486" y="8624"/>
                  <a:pt x="19355" y="8624"/>
                  <a:pt x="19379" y="8575"/>
                </a:cubicBezTo>
                <a:cubicBezTo>
                  <a:pt x="19422" y="8511"/>
                  <a:pt x="19577" y="8437"/>
                  <a:pt x="19734" y="8392"/>
                </a:cubicBezTo>
                <a:cubicBezTo>
                  <a:pt x="19817" y="8368"/>
                  <a:pt x="19887" y="8358"/>
                  <a:pt x="19933" y="8360"/>
                </a:cubicBezTo>
                <a:close/>
                <a:moveTo>
                  <a:pt x="21290" y="8343"/>
                </a:moveTo>
                <a:cubicBezTo>
                  <a:pt x="21317" y="8346"/>
                  <a:pt x="21325" y="8359"/>
                  <a:pt x="21310" y="8380"/>
                </a:cubicBezTo>
                <a:cubicBezTo>
                  <a:pt x="21284" y="8408"/>
                  <a:pt x="21253" y="8430"/>
                  <a:pt x="21219" y="8445"/>
                </a:cubicBezTo>
                <a:cubicBezTo>
                  <a:pt x="21195" y="8457"/>
                  <a:pt x="21170" y="8467"/>
                  <a:pt x="21146" y="8476"/>
                </a:cubicBezTo>
                <a:lnTo>
                  <a:pt x="21105" y="8490"/>
                </a:lnTo>
                <a:lnTo>
                  <a:pt x="21062" y="8504"/>
                </a:lnTo>
                <a:cubicBezTo>
                  <a:pt x="20953" y="8534"/>
                  <a:pt x="20890" y="8529"/>
                  <a:pt x="20913" y="8491"/>
                </a:cubicBezTo>
                <a:cubicBezTo>
                  <a:pt x="20936" y="8462"/>
                  <a:pt x="20966" y="8439"/>
                  <a:pt x="21001" y="8424"/>
                </a:cubicBezTo>
                <a:cubicBezTo>
                  <a:pt x="21025" y="8411"/>
                  <a:pt x="21049" y="8400"/>
                  <a:pt x="21075" y="8390"/>
                </a:cubicBezTo>
                <a:cubicBezTo>
                  <a:pt x="21101" y="8380"/>
                  <a:pt x="21129" y="8371"/>
                  <a:pt x="21159" y="8363"/>
                </a:cubicBezTo>
                <a:cubicBezTo>
                  <a:pt x="21218" y="8347"/>
                  <a:pt x="21263" y="8340"/>
                  <a:pt x="21290" y="8343"/>
                </a:cubicBezTo>
                <a:close/>
                <a:moveTo>
                  <a:pt x="23621" y="8343"/>
                </a:moveTo>
                <a:cubicBezTo>
                  <a:pt x="23671" y="8336"/>
                  <a:pt x="23693" y="8343"/>
                  <a:pt x="23668" y="8359"/>
                </a:cubicBezTo>
                <a:cubicBezTo>
                  <a:pt x="23650" y="8369"/>
                  <a:pt x="23631" y="8376"/>
                  <a:pt x="23611" y="8382"/>
                </a:cubicBezTo>
                <a:cubicBezTo>
                  <a:pt x="23599" y="8385"/>
                  <a:pt x="23586" y="8388"/>
                  <a:pt x="23573" y="8391"/>
                </a:cubicBezTo>
                <a:cubicBezTo>
                  <a:pt x="23560" y="8394"/>
                  <a:pt x="23547" y="8396"/>
                  <a:pt x="23535" y="8398"/>
                </a:cubicBezTo>
                <a:cubicBezTo>
                  <a:pt x="23492" y="8404"/>
                  <a:pt x="23469" y="8398"/>
                  <a:pt x="23489" y="8383"/>
                </a:cubicBezTo>
                <a:cubicBezTo>
                  <a:pt x="23506" y="8373"/>
                  <a:pt x="23525" y="8365"/>
                  <a:pt x="23544" y="8360"/>
                </a:cubicBezTo>
                <a:lnTo>
                  <a:pt x="23563" y="8354"/>
                </a:lnTo>
                <a:lnTo>
                  <a:pt x="23582" y="8350"/>
                </a:lnTo>
                <a:cubicBezTo>
                  <a:pt x="23595" y="8347"/>
                  <a:pt x="23608" y="8345"/>
                  <a:pt x="23621" y="8343"/>
                </a:cubicBezTo>
                <a:close/>
                <a:moveTo>
                  <a:pt x="22672" y="8340"/>
                </a:moveTo>
                <a:cubicBezTo>
                  <a:pt x="22682" y="8339"/>
                  <a:pt x="22692" y="8339"/>
                  <a:pt x="22703" y="8340"/>
                </a:cubicBezTo>
                <a:cubicBezTo>
                  <a:pt x="22717" y="8344"/>
                  <a:pt x="22719" y="8353"/>
                  <a:pt x="22703" y="8365"/>
                </a:cubicBezTo>
                <a:cubicBezTo>
                  <a:pt x="22692" y="8372"/>
                  <a:pt x="22682" y="8379"/>
                  <a:pt x="22670" y="8384"/>
                </a:cubicBezTo>
                <a:lnTo>
                  <a:pt x="22648" y="8394"/>
                </a:lnTo>
                <a:lnTo>
                  <a:pt x="22624" y="8403"/>
                </a:lnTo>
                <a:cubicBezTo>
                  <a:pt x="22588" y="8418"/>
                  <a:pt x="22552" y="8429"/>
                  <a:pt x="22515" y="8437"/>
                </a:cubicBezTo>
                <a:cubicBezTo>
                  <a:pt x="22444" y="8451"/>
                  <a:pt x="22406" y="8442"/>
                  <a:pt x="22435" y="8417"/>
                </a:cubicBezTo>
                <a:cubicBezTo>
                  <a:pt x="22492" y="8381"/>
                  <a:pt x="22557" y="8357"/>
                  <a:pt x="22624" y="8345"/>
                </a:cubicBezTo>
                <a:cubicBezTo>
                  <a:pt x="22640" y="8342"/>
                  <a:pt x="22656" y="8340"/>
                  <a:pt x="22672" y="8340"/>
                </a:cubicBezTo>
                <a:close/>
                <a:moveTo>
                  <a:pt x="22039" y="8327"/>
                </a:moveTo>
                <a:cubicBezTo>
                  <a:pt x="22059" y="8331"/>
                  <a:pt x="22063" y="8342"/>
                  <a:pt x="22047" y="8358"/>
                </a:cubicBezTo>
                <a:cubicBezTo>
                  <a:pt x="22021" y="8380"/>
                  <a:pt x="21992" y="8397"/>
                  <a:pt x="21961" y="8409"/>
                </a:cubicBezTo>
                <a:cubicBezTo>
                  <a:pt x="21941" y="8417"/>
                  <a:pt x="21920" y="8425"/>
                  <a:pt x="21898" y="8432"/>
                </a:cubicBezTo>
                <a:cubicBezTo>
                  <a:pt x="21876" y="8440"/>
                  <a:pt x="21855" y="8446"/>
                  <a:pt x="21831" y="8452"/>
                </a:cubicBezTo>
                <a:cubicBezTo>
                  <a:pt x="21740" y="8475"/>
                  <a:pt x="21686" y="8467"/>
                  <a:pt x="21714" y="8436"/>
                </a:cubicBezTo>
                <a:cubicBezTo>
                  <a:pt x="21739" y="8413"/>
                  <a:pt x="21768" y="8394"/>
                  <a:pt x="21799" y="8382"/>
                </a:cubicBezTo>
                <a:cubicBezTo>
                  <a:pt x="21820" y="8373"/>
                  <a:pt x="21842" y="8364"/>
                  <a:pt x="21865" y="8356"/>
                </a:cubicBezTo>
                <a:lnTo>
                  <a:pt x="21882" y="8350"/>
                </a:lnTo>
                <a:lnTo>
                  <a:pt x="21900" y="8345"/>
                </a:lnTo>
                <a:lnTo>
                  <a:pt x="21936" y="8336"/>
                </a:lnTo>
                <a:cubicBezTo>
                  <a:pt x="21983" y="8326"/>
                  <a:pt x="22019" y="8323"/>
                  <a:pt x="22039" y="8327"/>
                </a:cubicBezTo>
                <a:close/>
                <a:moveTo>
                  <a:pt x="16478" y="8316"/>
                </a:moveTo>
                <a:cubicBezTo>
                  <a:pt x="16546" y="8318"/>
                  <a:pt x="16590" y="8335"/>
                  <a:pt x="16598" y="8367"/>
                </a:cubicBezTo>
                <a:cubicBezTo>
                  <a:pt x="16612" y="8430"/>
                  <a:pt x="16484" y="8507"/>
                  <a:pt x="16297" y="8559"/>
                </a:cubicBezTo>
                <a:cubicBezTo>
                  <a:pt x="16102" y="8614"/>
                  <a:pt x="15937" y="8612"/>
                  <a:pt x="15911" y="8555"/>
                </a:cubicBezTo>
                <a:cubicBezTo>
                  <a:pt x="15883" y="8495"/>
                  <a:pt x="16014" y="8409"/>
                  <a:pt x="16217" y="8354"/>
                </a:cubicBezTo>
                <a:cubicBezTo>
                  <a:pt x="16319" y="8326"/>
                  <a:pt x="16411" y="8313"/>
                  <a:pt x="16478" y="8316"/>
                </a:cubicBezTo>
                <a:close/>
                <a:moveTo>
                  <a:pt x="19395" y="8312"/>
                </a:moveTo>
                <a:cubicBezTo>
                  <a:pt x="19445" y="8314"/>
                  <a:pt x="19470" y="8331"/>
                  <a:pt x="19454" y="8359"/>
                </a:cubicBezTo>
                <a:cubicBezTo>
                  <a:pt x="19424" y="8416"/>
                  <a:pt x="19263" y="8499"/>
                  <a:pt x="19102" y="8545"/>
                </a:cubicBezTo>
                <a:cubicBezTo>
                  <a:pt x="18941" y="8591"/>
                  <a:pt x="18800" y="8591"/>
                  <a:pt x="18818" y="8539"/>
                </a:cubicBezTo>
                <a:cubicBezTo>
                  <a:pt x="18852" y="8472"/>
                  <a:pt x="19013" y="8394"/>
                  <a:pt x="19180" y="8345"/>
                </a:cubicBezTo>
                <a:cubicBezTo>
                  <a:pt x="19268" y="8320"/>
                  <a:pt x="19344" y="8309"/>
                  <a:pt x="19395" y="8312"/>
                </a:cubicBezTo>
                <a:close/>
                <a:moveTo>
                  <a:pt x="24017" y="8310"/>
                </a:moveTo>
                <a:cubicBezTo>
                  <a:pt x="24060" y="8306"/>
                  <a:pt x="24074" y="8313"/>
                  <a:pt x="24051" y="8326"/>
                </a:cubicBezTo>
                <a:cubicBezTo>
                  <a:pt x="24035" y="8333"/>
                  <a:pt x="24019" y="8339"/>
                  <a:pt x="24001" y="8343"/>
                </a:cubicBezTo>
                <a:cubicBezTo>
                  <a:pt x="23981" y="8348"/>
                  <a:pt x="23960" y="8352"/>
                  <a:pt x="23938" y="8355"/>
                </a:cubicBezTo>
                <a:cubicBezTo>
                  <a:pt x="23895" y="8359"/>
                  <a:pt x="23882" y="8353"/>
                  <a:pt x="23904" y="8340"/>
                </a:cubicBezTo>
                <a:cubicBezTo>
                  <a:pt x="23920" y="8332"/>
                  <a:pt x="23936" y="8326"/>
                  <a:pt x="23953" y="8322"/>
                </a:cubicBezTo>
                <a:lnTo>
                  <a:pt x="23986" y="8315"/>
                </a:lnTo>
                <a:cubicBezTo>
                  <a:pt x="23996" y="8312"/>
                  <a:pt x="24007" y="8311"/>
                  <a:pt x="24017" y="8310"/>
                </a:cubicBezTo>
                <a:close/>
                <a:moveTo>
                  <a:pt x="24414" y="8292"/>
                </a:moveTo>
                <a:cubicBezTo>
                  <a:pt x="24443" y="8292"/>
                  <a:pt x="24452" y="8297"/>
                  <a:pt x="24435" y="8305"/>
                </a:cubicBezTo>
                <a:cubicBezTo>
                  <a:pt x="24422" y="8311"/>
                  <a:pt x="24407" y="8315"/>
                  <a:pt x="24392" y="8318"/>
                </a:cubicBezTo>
                <a:cubicBezTo>
                  <a:pt x="24375" y="8322"/>
                  <a:pt x="24358" y="8325"/>
                  <a:pt x="24341" y="8327"/>
                </a:cubicBezTo>
                <a:cubicBezTo>
                  <a:pt x="24312" y="8328"/>
                  <a:pt x="24303" y="8322"/>
                  <a:pt x="24319" y="8314"/>
                </a:cubicBezTo>
                <a:cubicBezTo>
                  <a:pt x="24333" y="8308"/>
                  <a:pt x="24348" y="8303"/>
                  <a:pt x="24362" y="8300"/>
                </a:cubicBezTo>
                <a:cubicBezTo>
                  <a:pt x="24379" y="8296"/>
                  <a:pt x="24397" y="8293"/>
                  <a:pt x="24414" y="8292"/>
                </a:cubicBezTo>
                <a:close/>
                <a:moveTo>
                  <a:pt x="23113" y="8287"/>
                </a:moveTo>
                <a:cubicBezTo>
                  <a:pt x="23125" y="8291"/>
                  <a:pt x="23126" y="8299"/>
                  <a:pt x="23110" y="8310"/>
                </a:cubicBezTo>
                <a:cubicBezTo>
                  <a:pt x="23056" y="8339"/>
                  <a:pt x="22998" y="8359"/>
                  <a:pt x="22937" y="8369"/>
                </a:cubicBezTo>
                <a:cubicBezTo>
                  <a:pt x="22874" y="8379"/>
                  <a:pt x="22839" y="8369"/>
                  <a:pt x="22869" y="8348"/>
                </a:cubicBezTo>
                <a:cubicBezTo>
                  <a:pt x="22923" y="8318"/>
                  <a:pt x="22982" y="8298"/>
                  <a:pt x="23043" y="8288"/>
                </a:cubicBezTo>
                <a:cubicBezTo>
                  <a:pt x="23076" y="8282"/>
                  <a:pt x="23100" y="8282"/>
                  <a:pt x="23113" y="8287"/>
                </a:cubicBezTo>
                <a:close/>
                <a:moveTo>
                  <a:pt x="24787" y="8283"/>
                </a:moveTo>
                <a:cubicBezTo>
                  <a:pt x="24814" y="8283"/>
                  <a:pt x="24823" y="8286"/>
                  <a:pt x="24807" y="8293"/>
                </a:cubicBezTo>
                <a:cubicBezTo>
                  <a:pt x="24786" y="8300"/>
                  <a:pt x="24763" y="8304"/>
                  <a:pt x="24740" y="8306"/>
                </a:cubicBezTo>
                <a:cubicBezTo>
                  <a:pt x="24718" y="8307"/>
                  <a:pt x="24710" y="8303"/>
                  <a:pt x="24722" y="8297"/>
                </a:cubicBezTo>
                <a:cubicBezTo>
                  <a:pt x="24743" y="8289"/>
                  <a:pt x="24765" y="8284"/>
                  <a:pt x="24787" y="8283"/>
                </a:cubicBezTo>
                <a:close/>
                <a:moveTo>
                  <a:pt x="20975" y="8260"/>
                </a:moveTo>
                <a:cubicBezTo>
                  <a:pt x="21007" y="8264"/>
                  <a:pt x="21020" y="8277"/>
                  <a:pt x="21005" y="8300"/>
                </a:cubicBezTo>
                <a:cubicBezTo>
                  <a:pt x="20976" y="8332"/>
                  <a:pt x="20941" y="8357"/>
                  <a:pt x="20902" y="8375"/>
                </a:cubicBezTo>
                <a:cubicBezTo>
                  <a:pt x="20876" y="8388"/>
                  <a:pt x="20849" y="8401"/>
                  <a:pt x="20822" y="8412"/>
                </a:cubicBezTo>
                <a:lnTo>
                  <a:pt x="20801" y="8420"/>
                </a:lnTo>
                <a:lnTo>
                  <a:pt x="20788" y="8424"/>
                </a:lnTo>
                <a:lnTo>
                  <a:pt x="20776" y="8429"/>
                </a:lnTo>
                <a:lnTo>
                  <a:pt x="20724" y="8445"/>
                </a:lnTo>
                <a:cubicBezTo>
                  <a:pt x="20587" y="8484"/>
                  <a:pt x="20491" y="8482"/>
                  <a:pt x="20520" y="8439"/>
                </a:cubicBezTo>
                <a:cubicBezTo>
                  <a:pt x="20553" y="8404"/>
                  <a:pt x="20593" y="8376"/>
                  <a:pt x="20638" y="8357"/>
                </a:cubicBezTo>
                <a:cubicBezTo>
                  <a:pt x="20667" y="8342"/>
                  <a:pt x="20700" y="8327"/>
                  <a:pt x="20735" y="8314"/>
                </a:cubicBezTo>
                <a:lnTo>
                  <a:pt x="20761" y="8304"/>
                </a:lnTo>
                <a:lnTo>
                  <a:pt x="20783" y="8296"/>
                </a:lnTo>
                <a:cubicBezTo>
                  <a:pt x="20798" y="8290"/>
                  <a:pt x="20813" y="8286"/>
                  <a:pt x="20828" y="8281"/>
                </a:cubicBezTo>
                <a:cubicBezTo>
                  <a:pt x="20890" y="8263"/>
                  <a:pt x="20942" y="8257"/>
                  <a:pt x="20975" y="8260"/>
                </a:cubicBezTo>
                <a:close/>
                <a:moveTo>
                  <a:pt x="18782" y="8251"/>
                </a:moveTo>
                <a:cubicBezTo>
                  <a:pt x="18837" y="8252"/>
                  <a:pt x="18866" y="8268"/>
                  <a:pt x="18858" y="8299"/>
                </a:cubicBezTo>
                <a:cubicBezTo>
                  <a:pt x="18843" y="8359"/>
                  <a:pt x="18700" y="8438"/>
                  <a:pt x="18516" y="8491"/>
                </a:cubicBezTo>
                <a:cubicBezTo>
                  <a:pt x="18330" y="8545"/>
                  <a:pt x="18200" y="8543"/>
                  <a:pt x="18207" y="8487"/>
                </a:cubicBezTo>
                <a:cubicBezTo>
                  <a:pt x="18213" y="8431"/>
                  <a:pt x="18358" y="8345"/>
                  <a:pt x="18550" y="8290"/>
                </a:cubicBezTo>
                <a:cubicBezTo>
                  <a:pt x="18647" y="8262"/>
                  <a:pt x="18727" y="8249"/>
                  <a:pt x="18782" y="8251"/>
                </a:cubicBezTo>
                <a:close/>
                <a:moveTo>
                  <a:pt x="22484" y="8249"/>
                </a:moveTo>
                <a:cubicBezTo>
                  <a:pt x="22500" y="8253"/>
                  <a:pt x="22499" y="8264"/>
                  <a:pt x="22480" y="8281"/>
                </a:cubicBezTo>
                <a:cubicBezTo>
                  <a:pt x="22454" y="8299"/>
                  <a:pt x="22425" y="8314"/>
                  <a:pt x="22395" y="8324"/>
                </a:cubicBezTo>
                <a:cubicBezTo>
                  <a:pt x="22354" y="8339"/>
                  <a:pt x="22313" y="8351"/>
                  <a:pt x="22271" y="8360"/>
                </a:cubicBezTo>
                <a:cubicBezTo>
                  <a:pt x="22186" y="8381"/>
                  <a:pt x="22147" y="8371"/>
                  <a:pt x="22180" y="8341"/>
                </a:cubicBezTo>
                <a:cubicBezTo>
                  <a:pt x="22242" y="8297"/>
                  <a:pt x="22314" y="8267"/>
                  <a:pt x="22389" y="8255"/>
                </a:cubicBezTo>
                <a:cubicBezTo>
                  <a:pt x="22435" y="8246"/>
                  <a:pt x="22468" y="8244"/>
                  <a:pt x="22484" y="8249"/>
                </a:cubicBezTo>
                <a:close/>
                <a:moveTo>
                  <a:pt x="15523" y="8244"/>
                </a:moveTo>
                <a:cubicBezTo>
                  <a:pt x="15599" y="8248"/>
                  <a:pt x="15653" y="8266"/>
                  <a:pt x="15664" y="8296"/>
                </a:cubicBezTo>
                <a:cubicBezTo>
                  <a:pt x="15685" y="8357"/>
                  <a:pt x="15548" y="8445"/>
                  <a:pt x="15372" y="8493"/>
                </a:cubicBezTo>
                <a:cubicBezTo>
                  <a:pt x="15195" y="8540"/>
                  <a:pt x="14994" y="8536"/>
                  <a:pt x="14959" y="8480"/>
                </a:cubicBezTo>
                <a:cubicBezTo>
                  <a:pt x="14923" y="8423"/>
                  <a:pt x="15064" y="8325"/>
                  <a:pt x="15255" y="8275"/>
                </a:cubicBezTo>
                <a:cubicBezTo>
                  <a:pt x="15351" y="8250"/>
                  <a:pt x="15448" y="8240"/>
                  <a:pt x="15523" y="8244"/>
                </a:cubicBezTo>
                <a:close/>
                <a:moveTo>
                  <a:pt x="3377" y="8241"/>
                </a:moveTo>
                <a:cubicBezTo>
                  <a:pt x="3404" y="8241"/>
                  <a:pt x="3431" y="8245"/>
                  <a:pt x="3457" y="8252"/>
                </a:cubicBezTo>
                <a:lnTo>
                  <a:pt x="3480" y="8258"/>
                </a:lnTo>
                <a:lnTo>
                  <a:pt x="3505" y="8265"/>
                </a:lnTo>
                <a:cubicBezTo>
                  <a:pt x="3521" y="8269"/>
                  <a:pt x="3539" y="8275"/>
                  <a:pt x="3557" y="8281"/>
                </a:cubicBezTo>
                <a:lnTo>
                  <a:pt x="3611" y="8301"/>
                </a:lnTo>
                <a:lnTo>
                  <a:pt x="3666" y="8323"/>
                </a:lnTo>
                <a:lnTo>
                  <a:pt x="3720" y="8347"/>
                </a:lnTo>
                <a:lnTo>
                  <a:pt x="3771" y="8372"/>
                </a:lnTo>
                <a:cubicBezTo>
                  <a:pt x="3787" y="8380"/>
                  <a:pt x="3802" y="8388"/>
                  <a:pt x="3817" y="8397"/>
                </a:cubicBezTo>
                <a:lnTo>
                  <a:pt x="3839" y="8409"/>
                </a:lnTo>
                <a:lnTo>
                  <a:pt x="3857" y="8421"/>
                </a:lnTo>
                <a:cubicBezTo>
                  <a:pt x="3910" y="8456"/>
                  <a:pt x="3931" y="8484"/>
                  <a:pt x="3924" y="8501"/>
                </a:cubicBezTo>
                <a:cubicBezTo>
                  <a:pt x="3917" y="8519"/>
                  <a:pt x="3881" y="8526"/>
                  <a:pt x="3817" y="8517"/>
                </a:cubicBezTo>
                <a:cubicBezTo>
                  <a:pt x="3782" y="8511"/>
                  <a:pt x="3746" y="8503"/>
                  <a:pt x="3711" y="8493"/>
                </a:cubicBezTo>
                <a:cubicBezTo>
                  <a:pt x="3692" y="8487"/>
                  <a:pt x="3673" y="8480"/>
                  <a:pt x="3654" y="8473"/>
                </a:cubicBezTo>
                <a:cubicBezTo>
                  <a:pt x="3634" y="8467"/>
                  <a:pt x="3615" y="8459"/>
                  <a:pt x="3595" y="8451"/>
                </a:cubicBezTo>
                <a:cubicBezTo>
                  <a:pt x="3524" y="8422"/>
                  <a:pt x="3456" y="8384"/>
                  <a:pt x="3395" y="8339"/>
                </a:cubicBezTo>
                <a:cubicBezTo>
                  <a:pt x="3375" y="8325"/>
                  <a:pt x="3357" y="8307"/>
                  <a:pt x="3344" y="8287"/>
                </a:cubicBezTo>
                <a:cubicBezTo>
                  <a:pt x="3335" y="8273"/>
                  <a:pt x="3333" y="8262"/>
                  <a:pt x="3339" y="8254"/>
                </a:cubicBezTo>
                <a:cubicBezTo>
                  <a:pt x="3349" y="8244"/>
                  <a:pt x="3363" y="8239"/>
                  <a:pt x="3377" y="8241"/>
                </a:cubicBezTo>
                <a:close/>
                <a:moveTo>
                  <a:pt x="21784" y="8238"/>
                </a:moveTo>
                <a:cubicBezTo>
                  <a:pt x="21808" y="8243"/>
                  <a:pt x="21815" y="8254"/>
                  <a:pt x="21800" y="8272"/>
                </a:cubicBezTo>
                <a:cubicBezTo>
                  <a:pt x="21771" y="8298"/>
                  <a:pt x="21736" y="8319"/>
                  <a:pt x="21699" y="8333"/>
                </a:cubicBezTo>
                <a:cubicBezTo>
                  <a:pt x="21676" y="8344"/>
                  <a:pt x="21651" y="8354"/>
                  <a:pt x="21626" y="8363"/>
                </a:cubicBezTo>
                <a:cubicBezTo>
                  <a:pt x="21601" y="8371"/>
                  <a:pt x="21576" y="8379"/>
                  <a:pt x="21551" y="8385"/>
                </a:cubicBezTo>
                <a:cubicBezTo>
                  <a:pt x="21455" y="8409"/>
                  <a:pt x="21394" y="8400"/>
                  <a:pt x="21421" y="8365"/>
                </a:cubicBezTo>
                <a:cubicBezTo>
                  <a:pt x="21450" y="8338"/>
                  <a:pt x="21483" y="8317"/>
                  <a:pt x="21519" y="8302"/>
                </a:cubicBezTo>
                <a:cubicBezTo>
                  <a:pt x="21543" y="8291"/>
                  <a:pt x="21568" y="8280"/>
                  <a:pt x="21594" y="8271"/>
                </a:cubicBezTo>
                <a:cubicBezTo>
                  <a:pt x="21619" y="8262"/>
                  <a:pt x="21645" y="8254"/>
                  <a:pt x="21671" y="8248"/>
                </a:cubicBezTo>
                <a:cubicBezTo>
                  <a:pt x="21721" y="8237"/>
                  <a:pt x="21761" y="8234"/>
                  <a:pt x="21784" y="8238"/>
                </a:cubicBezTo>
                <a:close/>
                <a:moveTo>
                  <a:pt x="9121" y="8236"/>
                </a:moveTo>
                <a:cubicBezTo>
                  <a:pt x="9207" y="8247"/>
                  <a:pt x="9283" y="8269"/>
                  <a:pt x="9330" y="8301"/>
                </a:cubicBezTo>
                <a:cubicBezTo>
                  <a:pt x="9373" y="8331"/>
                  <a:pt x="9380" y="8363"/>
                  <a:pt x="9351" y="8391"/>
                </a:cubicBezTo>
                <a:cubicBezTo>
                  <a:pt x="9331" y="8407"/>
                  <a:pt x="9308" y="8420"/>
                  <a:pt x="9283" y="8428"/>
                </a:cubicBezTo>
                <a:cubicBezTo>
                  <a:pt x="9246" y="8440"/>
                  <a:pt x="9208" y="8449"/>
                  <a:pt x="9169" y="8454"/>
                </a:cubicBezTo>
                <a:cubicBezTo>
                  <a:pt x="9127" y="8460"/>
                  <a:pt x="9084" y="8463"/>
                  <a:pt x="9040" y="8464"/>
                </a:cubicBezTo>
                <a:cubicBezTo>
                  <a:pt x="8997" y="8464"/>
                  <a:pt x="8954" y="8461"/>
                  <a:pt x="8912" y="8455"/>
                </a:cubicBezTo>
                <a:cubicBezTo>
                  <a:pt x="8841" y="8449"/>
                  <a:pt x="8773" y="8428"/>
                  <a:pt x="8711" y="8394"/>
                </a:cubicBezTo>
                <a:cubicBezTo>
                  <a:pt x="8616" y="8334"/>
                  <a:pt x="8673" y="8269"/>
                  <a:pt x="8845" y="8241"/>
                </a:cubicBezTo>
                <a:cubicBezTo>
                  <a:pt x="8936" y="8226"/>
                  <a:pt x="9034" y="8226"/>
                  <a:pt x="9121" y="8236"/>
                </a:cubicBezTo>
                <a:close/>
                <a:moveTo>
                  <a:pt x="23480" y="8236"/>
                </a:moveTo>
                <a:cubicBezTo>
                  <a:pt x="23539" y="8228"/>
                  <a:pt x="23566" y="8236"/>
                  <a:pt x="23537" y="8257"/>
                </a:cubicBezTo>
                <a:cubicBezTo>
                  <a:pt x="23489" y="8281"/>
                  <a:pt x="23437" y="8297"/>
                  <a:pt x="23383" y="8305"/>
                </a:cubicBezTo>
                <a:cubicBezTo>
                  <a:pt x="23324" y="8313"/>
                  <a:pt x="23295" y="8305"/>
                  <a:pt x="23320" y="8287"/>
                </a:cubicBezTo>
                <a:cubicBezTo>
                  <a:pt x="23370" y="8260"/>
                  <a:pt x="23424" y="8243"/>
                  <a:pt x="23480" y="8236"/>
                </a:cubicBezTo>
                <a:close/>
                <a:moveTo>
                  <a:pt x="12012" y="8231"/>
                </a:moveTo>
                <a:cubicBezTo>
                  <a:pt x="12081" y="8231"/>
                  <a:pt x="12148" y="8249"/>
                  <a:pt x="12207" y="8284"/>
                </a:cubicBezTo>
                <a:cubicBezTo>
                  <a:pt x="12274" y="8341"/>
                  <a:pt x="12179" y="8425"/>
                  <a:pt x="12005" y="8465"/>
                </a:cubicBezTo>
                <a:cubicBezTo>
                  <a:pt x="11961" y="8475"/>
                  <a:pt x="11916" y="8482"/>
                  <a:pt x="11870" y="8485"/>
                </a:cubicBezTo>
                <a:cubicBezTo>
                  <a:pt x="11826" y="8488"/>
                  <a:pt x="11781" y="8488"/>
                  <a:pt x="11736" y="8485"/>
                </a:cubicBezTo>
                <a:cubicBezTo>
                  <a:pt x="11668" y="8485"/>
                  <a:pt x="11601" y="8468"/>
                  <a:pt x="11541" y="8436"/>
                </a:cubicBezTo>
                <a:cubicBezTo>
                  <a:pt x="11502" y="8408"/>
                  <a:pt x="11506" y="8372"/>
                  <a:pt x="11541" y="8338"/>
                </a:cubicBezTo>
                <a:cubicBezTo>
                  <a:pt x="11564" y="8318"/>
                  <a:pt x="11590" y="8302"/>
                  <a:pt x="11618" y="8290"/>
                </a:cubicBezTo>
                <a:cubicBezTo>
                  <a:pt x="11656" y="8274"/>
                  <a:pt x="11695" y="8261"/>
                  <a:pt x="11736" y="8252"/>
                </a:cubicBezTo>
                <a:cubicBezTo>
                  <a:pt x="11827" y="8232"/>
                  <a:pt x="11920" y="8225"/>
                  <a:pt x="12012" y="8231"/>
                </a:cubicBezTo>
                <a:close/>
                <a:moveTo>
                  <a:pt x="23895" y="8204"/>
                </a:moveTo>
                <a:cubicBezTo>
                  <a:pt x="23946" y="8199"/>
                  <a:pt x="23965" y="8207"/>
                  <a:pt x="23938" y="8223"/>
                </a:cubicBezTo>
                <a:cubicBezTo>
                  <a:pt x="23893" y="8244"/>
                  <a:pt x="23846" y="8257"/>
                  <a:pt x="23797" y="8261"/>
                </a:cubicBezTo>
                <a:cubicBezTo>
                  <a:pt x="23779" y="8264"/>
                  <a:pt x="23761" y="8264"/>
                  <a:pt x="23744" y="8261"/>
                </a:cubicBezTo>
                <a:cubicBezTo>
                  <a:pt x="23735" y="8258"/>
                  <a:pt x="23735" y="8253"/>
                  <a:pt x="23747" y="8244"/>
                </a:cubicBezTo>
                <a:cubicBezTo>
                  <a:pt x="23755" y="8239"/>
                  <a:pt x="23764" y="8235"/>
                  <a:pt x="23773" y="8232"/>
                </a:cubicBezTo>
                <a:cubicBezTo>
                  <a:pt x="23785" y="8227"/>
                  <a:pt x="23797" y="8223"/>
                  <a:pt x="23809" y="8220"/>
                </a:cubicBezTo>
                <a:cubicBezTo>
                  <a:pt x="23837" y="8212"/>
                  <a:pt x="23866" y="8207"/>
                  <a:pt x="23895" y="8204"/>
                </a:cubicBezTo>
                <a:close/>
                <a:moveTo>
                  <a:pt x="20572" y="8193"/>
                </a:moveTo>
                <a:cubicBezTo>
                  <a:pt x="20614" y="8195"/>
                  <a:pt x="20631" y="8209"/>
                  <a:pt x="20612" y="8236"/>
                </a:cubicBezTo>
                <a:cubicBezTo>
                  <a:pt x="20575" y="8290"/>
                  <a:pt x="20430" y="8362"/>
                  <a:pt x="20274" y="8408"/>
                </a:cubicBezTo>
                <a:cubicBezTo>
                  <a:pt x="20119" y="8454"/>
                  <a:pt x="20020" y="8449"/>
                  <a:pt x="20047" y="8400"/>
                </a:cubicBezTo>
                <a:cubicBezTo>
                  <a:pt x="20074" y="8350"/>
                  <a:pt x="20221" y="8272"/>
                  <a:pt x="20383" y="8225"/>
                </a:cubicBezTo>
                <a:cubicBezTo>
                  <a:pt x="20464" y="8202"/>
                  <a:pt x="20530" y="8191"/>
                  <a:pt x="20572" y="8193"/>
                </a:cubicBezTo>
                <a:close/>
                <a:moveTo>
                  <a:pt x="22940" y="8179"/>
                </a:moveTo>
                <a:cubicBezTo>
                  <a:pt x="22955" y="8184"/>
                  <a:pt x="22958" y="8193"/>
                  <a:pt x="22942" y="8205"/>
                </a:cubicBezTo>
                <a:cubicBezTo>
                  <a:pt x="22917" y="8222"/>
                  <a:pt x="22889" y="8236"/>
                  <a:pt x="22860" y="8245"/>
                </a:cubicBezTo>
                <a:cubicBezTo>
                  <a:pt x="22822" y="8259"/>
                  <a:pt x="22784" y="8270"/>
                  <a:pt x="22744" y="8278"/>
                </a:cubicBezTo>
                <a:cubicBezTo>
                  <a:pt x="22668" y="8290"/>
                  <a:pt x="22628" y="8281"/>
                  <a:pt x="22657" y="8256"/>
                </a:cubicBezTo>
                <a:cubicBezTo>
                  <a:pt x="22718" y="8218"/>
                  <a:pt x="22785" y="8192"/>
                  <a:pt x="22856" y="8181"/>
                </a:cubicBezTo>
                <a:cubicBezTo>
                  <a:pt x="22895" y="8174"/>
                  <a:pt x="22924" y="8174"/>
                  <a:pt x="22940" y="8179"/>
                </a:cubicBezTo>
                <a:close/>
                <a:moveTo>
                  <a:pt x="24300" y="8178"/>
                </a:moveTo>
                <a:cubicBezTo>
                  <a:pt x="24343" y="8175"/>
                  <a:pt x="24356" y="8183"/>
                  <a:pt x="24331" y="8196"/>
                </a:cubicBezTo>
                <a:cubicBezTo>
                  <a:pt x="24292" y="8212"/>
                  <a:pt x="24251" y="8222"/>
                  <a:pt x="24210" y="8225"/>
                </a:cubicBezTo>
                <a:cubicBezTo>
                  <a:pt x="24196" y="8227"/>
                  <a:pt x="24183" y="8226"/>
                  <a:pt x="24169" y="8222"/>
                </a:cubicBezTo>
                <a:cubicBezTo>
                  <a:pt x="24163" y="8219"/>
                  <a:pt x="24166" y="8214"/>
                  <a:pt x="24179" y="8207"/>
                </a:cubicBezTo>
                <a:cubicBezTo>
                  <a:pt x="24218" y="8191"/>
                  <a:pt x="24258" y="8181"/>
                  <a:pt x="24300" y="8178"/>
                </a:cubicBezTo>
                <a:close/>
                <a:moveTo>
                  <a:pt x="18130" y="8177"/>
                </a:moveTo>
                <a:cubicBezTo>
                  <a:pt x="18191" y="8180"/>
                  <a:pt x="18226" y="8197"/>
                  <a:pt x="18220" y="8228"/>
                </a:cubicBezTo>
                <a:cubicBezTo>
                  <a:pt x="18208" y="8290"/>
                  <a:pt x="18058" y="8375"/>
                  <a:pt x="17881" y="8426"/>
                </a:cubicBezTo>
                <a:cubicBezTo>
                  <a:pt x="17703" y="8477"/>
                  <a:pt x="17543" y="8474"/>
                  <a:pt x="17541" y="8419"/>
                </a:cubicBezTo>
                <a:cubicBezTo>
                  <a:pt x="17538" y="8361"/>
                  <a:pt x="17697" y="8266"/>
                  <a:pt x="17888" y="8213"/>
                </a:cubicBezTo>
                <a:cubicBezTo>
                  <a:pt x="17983" y="8186"/>
                  <a:pt x="18069" y="8174"/>
                  <a:pt x="18130" y="8177"/>
                </a:cubicBezTo>
                <a:close/>
                <a:moveTo>
                  <a:pt x="24694" y="8170"/>
                </a:moveTo>
                <a:cubicBezTo>
                  <a:pt x="24728" y="8170"/>
                  <a:pt x="24737" y="8176"/>
                  <a:pt x="24713" y="8186"/>
                </a:cubicBezTo>
                <a:cubicBezTo>
                  <a:pt x="24683" y="8197"/>
                  <a:pt x="24651" y="8203"/>
                  <a:pt x="24619" y="8205"/>
                </a:cubicBezTo>
                <a:cubicBezTo>
                  <a:pt x="24585" y="8207"/>
                  <a:pt x="24573" y="8200"/>
                  <a:pt x="24594" y="8190"/>
                </a:cubicBezTo>
                <a:cubicBezTo>
                  <a:pt x="24626" y="8178"/>
                  <a:pt x="24660" y="8171"/>
                  <a:pt x="24694" y="8170"/>
                </a:cubicBezTo>
                <a:close/>
                <a:moveTo>
                  <a:pt x="25086" y="8169"/>
                </a:moveTo>
                <a:cubicBezTo>
                  <a:pt x="25112" y="8169"/>
                  <a:pt x="25119" y="8174"/>
                  <a:pt x="25099" y="8181"/>
                </a:cubicBezTo>
                <a:cubicBezTo>
                  <a:pt x="25076" y="8188"/>
                  <a:pt x="25052" y="8192"/>
                  <a:pt x="25027" y="8193"/>
                </a:cubicBezTo>
                <a:cubicBezTo>
                  <a:pt x="25005" y="8193"/>
                  <a:pt x="25000" y="8188"/>
                  <a:pt x="25014" y="8182"/>
                </a:cubicBezTo>
                <a:cubicBezTo>
                  <a:pt x="25037" y="8174"/>
                  <a:pt x="25061" y="8170"/>
                  <a:pt x="25086" y="8169"/>
                </a:cubicBezTo>
                <a:close/>
                <a:moveTo>
                  <a:pt x="22261" y="8145"/>
                </a:moveTo>
                <a:cubicBezTo>
                  <a:pt x="22280" y="8151"/>
                  <a:pt x="22283" y="8163"/>
                  <a:pt x="22264" y="8180"/>
                </a:cubicBezTo>
                <a:cubicBezTo>
                  <a:pt x="22191" y="8229"/>
                  <a:pt x="22108" y="8263"/>
                  <a:pt x="22021" y="8279"/>
                </a:cubicBezTo>
                <a:cubicBezTo>
                  <a:pt x="21931" y="8298"/>
                  <a:pt x="21884" y="8285"/>
                  <a:pt x="21920" y="8251"/>
                </a:cubicBezTo>
                <a:cubicBezTo>
                  <a:pt x="21949" y="8227"/>
                  <a:pt x="21983" y="8208"/>
                  <a:pt x="22018" y="8195"/>
                </a:cubicBezTo>
                <a:cubicBezTo>
                  <a:pt x="22040" y="8186"/>
                  <a:pt x="22064" y="8177"/>
                  <a:pt x="22088" y="8169"/>
                </a:cubicBezTo>
                <a:lnTo>
                  <a:pt x="22124" y="8159"/>
                </a:lnTo>
                <a:lnTo>
                  <a:pt x="22160" y="8150"/>
                </a:lnTo>
                <a:cubicBezTo>
                  <a:pt x="22207" y="8141"/>
                  <a:pt x="22242" y="8140"/>
                  <a:pt x="22261" y="8145"/>
                </a:cubicBezTo>
                <a:close/>
                <a:moveTo>
                  <a:pt x="21485" y="8143"/>
                </a:moveTo>
                <a:cubicBezTo>
                  <a:pt x="21511" y="8148"/>
                  <a:pt x="21517" y="8162"/>
                  <a:pt x="21499" y="8184"/>
                </a:cubicBezTo>
                <a:cubicBezTo>
                  <a:pt x="21470" y="8213"/>
                  <a:pt x="21436" y="8236"/>
                  <a:pt x="21398" y="8252"/>
                </a:cubicBezTo>
                <a:cubicBezTo>
                  <a:pt x="21374" y="8263"/>
                  <a:pt x="21348" y="8274"/>
                  <a:pt x="21321" y="8284"/>
                </a:cubicBezTo>
                <a:cubicBezTo>
                  <a:pt x="21294" y="8294"/>
                  <a:pt x="21266" y="8303"/>
                  <a:pt x="21237" y="8311"/>
                </a:cubicBezTo>
                <a:cubicBezTo>
                  <a:pt x="21125" y="8341"/>
                  <a:pt x="21059" y="8333"/>
                  <a:pt x="21088" y="8291"/>
                </a:cubicBezTo>
                <a:cubicBezTo>
                  <a:pt x="21115" y="8260"/>
                  <a:pt x="21149" y="8235"/>
                  <a:pt x="21188" y="8219"/>
                </a:cubicBezTo>
                <a:cubicBezTo>
                  <a:pt x="21242" y="8192"/>
                  <a:pt x="21299" y="8171"/>
                  <a:pt x="21357" y="8156"/>
                </a:cubicBezTo>
                <a:cubicBezTo>
                  <a:pt x="21415" y="8142"/>
                  <a:pt x="21460" y="8138"/>
                  <a:pt x="21485" y="8143"/>
                </a:cubicBezTo>
                <a:close/>
                <a:moveTo>
                  <a:pt x="14412" y="8142"/>
                </a:moveTo>
                <a:cubicBezTo>
                  <a:pt x="14491" y="8147"/>
                  <a:pt x="14551" y="8166"/>
                  <a:pt x="14568" y="8197"/>
                </a:cubicBezTo>
                <a:cubicBezTo>
                  <a:pt x="14602" y="8259"/>
                  <a:pt x="14482" y="8345"/>
                  <a:pt x="14305" y="8391"/>
                </a:cubicBezTo>
                <a:cubicBezTo>
                  <a:pt x="14129" y="8436"/>
                  <a:pt x="13920" y="8429"/>
                  <a:pt x="13872" y="8372"/>
                </a:cubicBezTo>
                <a:cubicBezTo>
                  <a:pt x="13821" y="8313"/>
                  <a:pt x="13947" y="8217"/>
                  <a:pt x="14138" y="8169"/>
                </a:cubicBezTo>
                <a:cubicBezTo>
                  <a:pt x="14233" y="8146"/>
                  <a:pt x="14332" y="8137"/>
                  <a:pt x="14412" y="8142"/>
                </a:cubicBezTo>
                <a:close/>
                <a:moveTo>
                  <a:pt x="23299" y="8129"/>
                </a:moveTo>
                <a:cubicBezTo>
                  <a:pt x="23367" y="8119"/>
                  <a:pt x="23400" y="8133"/>
                  <a:pt x="23365" y="8155"/>
                </a:cubicBezTo>
                <a:cubicBezTo>
                  <a:pt x="23307" y="8185"/>
                  <a:pt x="23245" y="8205"/>
                  <a:pt x="23180" y="8215"/>
                </a:cubicBezTo>
                <a:cubicBezTo>
                  <a:pt x="23114" y="8224"/>
                  <a:pt x="23080" y="8212"/>
                  <a:pt x="23113" y="8189"/>
                </a:cubicBezTo>
                <a:cubicBezTo>
                  <a:pt x="23171" y="8159"/>
                  <a:pt x="23234" y="8138"/>
                  <a:pt x="23299" y="8129"/>
                </a:cubicBezTo>
                <a:close/>
                <a:moveTo>
                  <a:pt x="20084" y="8126"/>
                </a:moveTo>
                <a:cubicBezTo>
                  <a:pt x="20128" y="8128"/>
                  <a:pt x="20146" y="8144"/>
                  <a:pt x="20131" y="8172"/>
                </a:cubicBezTo>
                <a:cubicBezTo>
                  <a:pt x="20101" y="8229"/>
                  <a:pt x="19948" y="8309"/>
                  <a:pt x="19777" y="8358"/>
                </a:cubicBezTo>
                <a:cubicBezTo>
                  <a:pt x="19614" y="8405"/>
                  <a:pt x="19506" y="8401"/>
                  <a:pt x="19529" y="8348"/>
                </a:cubicBezTo>
                <a:cubicBezTo>
                  <a:pt x="19553" y="8292"/>
                  <a:pt x="19707" y="8210"/>
                  <a:pt x="19885" y="8159"/>
                </a:cubicBezTo>
                <a:cubicBezTo>
                  <a:pt x="19971" y="8134"/>
                  <a:pt x="20040" y="8123"/>
                  <a:pt x="20084" y="8126"/>
                </a:cubicBezTo>
                <a:close/>
                <a:moveTo>
                  <a:pt x="17354" y="8106"/>
                </a:moveTo>
                <a:cubicBezTo>
                  <a:pt x="17416" y="8110"/>
                  <a:pt x="17452" y="8129"/>
                  <a:pt x="17452" y="8162"/>
                </a:cubicBezTo>
                <a:cubicBezTo>
                  <a:pt x="17453" y="8228"/>
                  <a:pt x="17312" y="8310"/>
                  <a:pt x="17119" y="8363"/>
                </a:cubicBezTo>
                <a:cubicBezTo>
                  <a:pt x="16925" y="8416"/>
                  <a:pt x="16779" y="8410"/>
                  <a:pt x="16769" y="8348"/>
                </a:cubicBezTo>
                <a:cubicBezTo>
                  <a:pt x="16760" y="8285"/>
                  <a:pt x="16898" y="8197"/>
                  <a:pt x="17103" y="8142"/>
                </a:cubicBezTo>
                <a:cubicBezTo>
                  <a:pt x="17206" y="8114"/>
                  <a:pt x="17293" y="8103"/>
                  <a:pt x="17354" y="8106"/>
                </a:cubicBezTo>
                <a:close/>
                <a:moveTo>
                  <a:pt x="23739" y="8085"/>
                </a:moveTo>
                <a:cubicBezTo>
                  <a:pt x="23800" y="8078"/>
                  <a:pt x="23824" y="8090"/>
                  <a:pt x="23794" y="8110"/>
                </a:cubicBezTo>
                <a:cubicBezTo>
                  <a:pt x="23742" y="8134"/>
                  <a:pt x="23687" y="8151"/>
                  <a:pt x="23630" y="8158"/>
                </a:cubicBezTo>
                <a:cubicBezTo>
                  <a:pt x="23569" y="8166"/>
                  <a:pt x="23539" y="8156"/>
                  <a:pt x="23567" y="8137"/>
                </a:cubicBezTo>
                <a:cubicBezTo>
                  <a:pt x="23620" y="8109"/>
                  <a:pt x="23679" y="8092"/>
                  <a:pt x="23739" y="8085"/>
                </a:cubicBezTo>
                <a:close/>
                <a:moveTo>
                  <a:pt x="22724" y="8074"/>
                </a:moveTo>
                <a:cubicBezTo>
                  <a:pt x="22739" y="8079"/>
                  <a:pt x="22738" y="8091"/>
                  <a:pt x="22718" y="8107"/>
                </a:cubicBezTo>
                <a:cubicBezTo>
                  <a:pt x="22690" y="8127"/>
                  <a:pt x="22658" y="8143"/>
                  <a:pt x="22625" y="8153"/>
                </a:cubicBezTo>
                <a:cubicBezTo>
                  <a:pt x="22605" y="8161"/>
                  <a:pt x="22582" y="8168"/>
                  <a:pt x="22561" y="8174"/>
                </a:cubicBezTo>
                <a:cubicBezTo>
                  <a:pt x="22541" y="8181"/>
                  <a:pt x="22518" y="8186"/>
                  <a:pt x="22494" y="8190"/>
                </a:cubicBezTo>
                <a:cubicBezTo>
                  <a:pt x="22408" y="8207"/>
                  <a:pt x="22369" y="8195"/>
                  <a:pt x="22406" y="8162"/>
                </a:cubicBezTo>
                <a:cubicBezTo>
                  <a:pt x="22434" y="8140"/>
                  <a:pt x="22465" y="8124"/>
                  <a:pt x="22499" y="8113"/>
                </a:cubicBezTo>
                <a:cubicBezTo>
                  <a:pt x="22519" y="8105"/>
                  <a:pt x="22541" y="8098"/>
                  <a:pt x="22563" y="8091"/>
                </a:cubicBezTo>
                <a:lnTo>
                  <a:pt x="22598" y="8082"/>
                </a:lnTo>
                <a:lnTo>
                  <a:pt x="22632" y="8075"/>
                </a:lnTo>
                <a:cubicBezTo>
                  <a:pt x="22677" y="8068"/>
                  <a:pt x="22709" y="8068"/>
                  <a:pt x="22724" y="8074"/>
                </a:cubicBezTo>
                <a:close/>
                <a:moveTo>
                  <a:pt x="24160" y="8060"/>
                </a:moveTo>
                <a:cubicBezTo>
                  <a:pt x="24218" y="8055"/>
                  <a:pt x="24237" y="8066"/>
                  <a:pt x="24203" y="8083"/>
                </a:cubicBezTo>
                <a:cubicBezTo>
                  <a:pt x="24194" y="8088"/>
                  <a:pt x="24184" y="8092"/>
                  <a:pt x="24174" y="8095"/>
                </a:cubicBezTo>
                <a:cubicBezTo>
                  <a:pt x="24163" y="8100"/>
                  <a:pt x="24150" y="8103"/>
                  <a:pt x="24136" y="8107"/>
                </a:cubicBezTo>
                <a:cubicBezTo>
                  <a:pt x="24109" y="8114"/>
                  <a:pt x="24082" y="8119"/>
                  <a:pt x="24054" y="8121"/>
                </a:cubicBezTo>
                <a:cubicBezTo>
                  <a:pt x="24002" y="8126"/>
                  <a:pt x="23984" y="8119"/>
                  <a:pt x="24011" y="8100"/>
                </a:cubicBezTo>
                <a:cubicBezTo>
                  <a:pt x="24058" y="8078"/>
                  <a:pt x="24109" y="8064"/>
                  <a:pt x="24160" y="8060"/>
                </a:cubicBezTo>
                <a:close/>
                <a:moveTo>
                  <a:pt x="19555" y="8055"/>
                </a:moveTo>
                <a:cubicBezTo>
                  <a:pt x="19603" y="8058"/>
                  <a:pt x="19624" y="8075"/>
                  <a:pt x="19611" y="8105"/>
                </a:cubicBezTo>
                <a:cubicBezTo>
                  <a:pt x="19585" y="8164"/>
                  <a:pt x="19433" y="8247"/>
                  <a:pt x="19260" y="8298"/>
                </a:cubicBezTo>
                <a:cubicBezTo>
                  <a:pt x="19086" y="8349"/>
                  <a:pt x="18962" y="8346"/>
                  <a:pt x="18976" y="8290"/>
                </a:cubicBezTo>
                <a:cubicBezTo>
                  <a:pt x="18990" y="8235"/>
                  <a:pt x="19148" y="8143"/>
                  <a:pt x="19337" y="8089"/>
                </a:cubicBezTo>
                <a:cubicBezTo>
                  <a:pt x="19431" y="8062"/>
                  <a:pt x="19506" y="8051"/>
                  <a:pt x="19555" y="8055"/>
                </a:cubicBezTo>
                <a:close/>
                <a:moveTo>
                  <a:pt x="25424" y="8053"/>
                </a:moveTo>
                <a:cubicBezTo>
                  <a:pt x="25449" y="8053"/>
                  <a:pt x="25455" y="8059"/>
                  <a:pt x="25440" y="8065"/>
                </a:cubicBezTo>
                <a:cubicBezTo>
                  <a:pt x="25413" y="8074"/>
                  <a:pt x="25385" y="8078"/>
                  <a:pt x="25357" y="8077"/>
                </a:cubicBezTo>
                <a:cubicBezTo>
                  <a:pt x="25335" y="8076"/>
                  <a:pt x="25331" y="8071"/>
                  <a:pt x="25348" y="8065"/>
                </a:cubicBezTo>
                <a:cubicBezTo>
                  <a:pt x="25373" y="8057"/>
                  <a:pt x="25399" y="8054"/>
                  <a:pt x="25424" y="8053"/>
                </a:cubicBezTo>
                <a:close/>
                <a:moveTo>
                  <a:pt x="21139" y="8045"/>
                </a:moveTo>
                <a:cubicBezTo>
                  <a:pt x="21171" y="8049"/>
                  <a:pt x="21184" y="8063"/>
                  <a:pt x="21170" y="8087"/>
                </a:cubicBezTo>
                <a:cubicBezTo>
                  <a:pt x="21142" y="8134"/>
                  <a:pt x="21019" y="8196"/>
                  <a:pt x="20896" y="8234"/>
                </a:cubicBezTo>
                <a:cubicBezTo>
                  <a:pt x="20848" y="8250"/>
                  <a:pt x="20798" y="8258"/>
                  <a:pt x="20747" y="8257"/>
                </a:cubicBezTo>
                <a:cubicBezTo>
                  <a:pt x="20708" y="8257"/>
                  <a:pt x="20691" y="8243"/>
                  <a:pt x="20707" y="8219"/>
                </a:cubicBezTo>
                <a:cubicBezTo>
                  <a:pt x="20712" y="8212"/>
                  <a:pt x="20718" y="8205"/>
                  <a:pt x="20724" y="8199"/>
                </a:cubicBezTo>
                <a:lnTo>
                  <a:pt x="20735" y="8189"/>
                </a:lnTo>
                <a:lnTo>
                  <a:pt x="20747" y="8179"/>
                </a:lnTo>
                <a:cubicBezTo>
                  <a:pt x="20768" y="8163"/>
                  <a:pt x="20789" y="8149"/>
                  <a:pt x="20812" y="8136"/>
                </a:cubicBezTo>
                <a:cubicBezTo>
                  <a:pt x="20869" y="8106"/>
                  <a:pt x="20928" y="8082"/>
                  <a:pt x="20990" y="8065"/>
                </a:cubicBezTo>
                <a:cubicBezTo>
                  <a:pt x="21054" y="8047"/>
                  <a:pt x="21106" y="8041"/>
                  <a:pt x="21139" y="8045"/>
                </a:cubicBezTo>
                <a:close/>
                <a:moveTo>
                  <a:pt x="25017" y="8043"/>
                </a:moveTo>
                <a:cubicBezTo>
                  <a:pt x="25050" y="8043"/>
                  <a:pt x="25060" y="8050"/>
                  <a:pt x="25039" y="8059"/>
                </a:cubicBezTo>
                <a:cubicBezTo>
                  <a:pt x="25024" y="8065"/>
                  <a:pt x="25008" y="8070"/>
                  <a:pt x="24992" y="8073"/>
                </a:cubicBezTo>
                <a:lnTo>
                  <a:pt x="24963" y="8077"/>
                </a:lnTo>
                <a:lnTo>
                  <a:pt x="24934" y="8080"/>
                </a:lnTo>
                <a:cubicBezTo>
                  <a:pt x="24898" y="8081"/>
                  <a:pt x="24887" y="8076"/>
                  <a:pt x="24910" y="8064"/>
                </a:cubicBezTo>
                <a:cubicBezTo>
                  <a:pt x="24926" y="8057"/>
                  <a:pt x="24942" y="8052"/>
                  <a:pt x="24959" y="8049"/>
                </a:cubicBezTo>
                <a:cubicBezTo>
                  <a:pt x="24978" y="8046"/>
                  <a:pt x="24998" y="8044"/>
                  <a:pt x="25017" y="8043"/>
                </a:cubicBezTo>
                <a:close/>
                <a:moveTo>
                  <a:pt x="24578" y="8043"/>
                </a:moveTo>
                <a:lnTo>
                  <a:pt x="24595" y="8043"/>
                </a:lnTo>
                <a:cubicBezTo>
                  <a:pt x="24643" y="8043"/>
                  <a:pt x="24652" y="8052"/>
                  <a:pt x="24616" y="8067"/>
                </a:cubicBezTo>
                <a:cubicBezTo>
                  <a:pt x="24574" y="8082"/>
                  <a:pt x="24531" y="8091"/>
                  <a:pt x="24487" y="8093"/>
                </a:cubicBezTo>
                <a:cubicBezTo>
                  <a:pt x="24441" y="8094"/>
                  <a:pt x="24433" y="8085"/>
                  <a:pt x="24464" y="8071"/>
                </a:cubicBezTo>
                <a:cubicBezTo>
                  <a:pt x="24483" y="8062"/>
                  <a:pt x="24503" y="8056"/>
                  <a:pt x="24524" y="8052"/>
                </a:cubicBezTo>
                <a:cubicBezTo>
                  <a:pt x="24536" y="8049"/>
                  <a:pt x="24548" y="8047"/>
                  <a:pt x="24560" y="8046"/>
                </a:cubicBezTo>
                <a:lnTo>
                  <a:pt x="24578" y="8043"/>
                </a:lnTo>
                <a:close/>
                <a:moveTo>
                  <a:pt x="10362" y="8037"/>
                </a:moveTo>
                <a:cubicBezTo>
                  <a:pt x="10438" y="8040"/>
                  <a:pt x="10512" y="8060"/>
                  <a:pt x="10579" y="8095"/>
                </a:cubicBezTo>
                <a:cubicBezTo>
                  <a:pt x="10622" y="8124"/>
                  <a:pt x="10628" y="8159"/>
                  <a:pt x="10600" y="8191"/>
                </a:cubicBezTo>
                <a:cubicBezTo>
                  <a:pt x="10551" y="8233"/>
                  <a:pt x="10491" y="8261"/>
                  <a:pt x="10427" y="8270"/>
                </a:cubicBezTo>
                <a:cubicBezTo>
                  <a:pt x="10260" y="8305"/>
                  <a:pt x="10034" y="8284"/>
                  <a:pt x="9944" y="8225"/>
                </a:cubicBezTo>
                <a:cubicBezTo>
                  <a:pt x="9901" y="8196"/>
                  <a:pt x="9895" y="8162"/>
                  <a:pt x="9920" y="8131"/>
                </a:cubicBezTo>
                <a:cubicBezTo>
                  <a:pt x="9966" y="8088"/>
                  <a:pt x="10024" y="8061"/>
                  <a:pt x="10085" y="8052"/>
                </a:cubicBezTo>
                <a:cubicBezTo>
                  <a:pt x="10176" y="8034"/>
                  <a:pt x="10270" y="8029"/>
                  <a:pt x="10362" y="8037"/>
                </a:cubicBezTo>
                <a:close/>
                <a:moveTo>
                  <a:pt x="21991" y="8037"/>
                </a:moveTo>
                <a:cubicBezTo>
                  <a:pt x="22014" y="8042"/>
                  <a:pt x="22018" y="8055"/>
                  <a:pt x="21998" y="8076"/>
                </a:cubicBezTo>
                <a:cubicBezTo>
                  <a:pt x="21970" y="8102"/>
                  <a:pt x="21937" y="8123"/>
                  <a:pt x="21901" y="8137"/>
                </a:cubicBezTo>
                <a:cubicBezTo>
                  <a:pt x="21879" y="8147"/>
                  <a:pt x="21855" y="8156"/>
                  <a:pt x="21830" y="8165"/>
                </a:cubicBezTo>
                <a:cubicBezTo>
                  <a:pt x="21805" y="8174"/>
                  <a:pt x="21779" y="8181"/>
                  <a:pt x="21752" y="8188"/>
                </a:cubicBezTo>
                <a:cubicBezTo>
                  <a:pt x="21640" y="8215"/>
                  <a:pt x="21581" y="8205"/>
                  <a:pt x="21612" y="8166"/>
                </a:cubicBezTo>
                <a:cubicBezTo>
                  <a:pt x="21639" y="8138"/>
                  <a:pt x="21672" y="8116"/>
                  <a:pt x="21709" y="8101"/>
                </a:cubicBezTo>
                <a:cubicBezTo>
                  <a:pt x="21732" y="8091"/>
                  <a:pt x="21757" y="8080"/>
                  <a:pt x="21784" y="8071"/>
                </a:cubicBezTo>
                <a:cubicBezTo>
                  <a:pt x="21797" y="8066"/>
                  <a:pt x="21811" y="8062"/>
                  <a:pt x="21827" y="8058"/>
                </a:cubicBezTo>
                <a:lnTo>
                  <a:pt x="21870" y="8047"/>
                </a:lnTo>
                <a:cubicBezTo>
                  <a:pt x="21926" y="8035"/>
                  <a:pt x="21968" y="8031"/>
                  <a:pt x="21991" y="8037"/>
                </a:cubicBezTo>
                <a:close/>
                <a:moveTo>
                  <a:pt x="16456" y="8013"/>
                </a:moveTo>
                <a:cubicBezTo>
                  <a:pt x="16527" y="8017"/>
                  <a:pt x="16576" y="8036"/>
                  <a:pt x="16582" y="8069"/>
                </a:cubicBezTo>
                <a:cubicBezTo>
                  <a:pt x="16594" y="8134"/>
                  <a:pt x="16453" y="8222"/>
                  <a:pt x="16275" y="8272"/>
                </a:cubicBezTo>
                <a:cubicBezTo>
                  <a:pt x="16192" y="8296"/>
                  <a:pt x="16107" y="8308"/>
                  <a:pt x="16021" y="8307"/>
                </a:cubicBezTo>
                <a:cubicBezTo>
                  <a:pt x="15949" y="8306"/>
                  <a:pt x="15896" y="8290"/>
                  <a:pt x="15882" y="8261"/>
                </a:cubicBezTo>
                <a:cubicBezTo>
                  <a:pt x="15855" y="8202"/>
                  <a:pt x="16004" y="8100"/>
                  <a:pt x="16195" y="8046"/>
                </a:cubicBezTo>
                <a:cubicBezTo>
                  <a:pt x="16291" y="8020"/>
                  <a:pt x="16385" y="8009"/>
                  <a:pt x="16456" y="8013"/>
                </a:cubicBezTo>
                <a:close/>
                <a:moveTo>
                  <a:pt x="23187" y="8009"/>
                </a:moveTo>
                <a:cubicBezTo>
                  <a:pt x="23201" y="8015"/>
                  <a:pt x="23198" y="8025"/>
                  <a:pt x="23177" y="8041"/>
                </a:cubicBezTo>
                <a:cubicBezTo>
                  <a:pt x="23150" y="8058"/>
                  <a:pt x="23121" y="8072"/>
                  <a:pt x="23091" y="8081"/>
                </a:cubicBezTo>
                <a:cubicBezTo>
                  <a:pt x="23073" y="8087"/>
                  <a:pt x="23053" y="8093"/>
                  <a:pt x="23033" y="8098"/>
                </a:cubicBezTo>
                <a:cubicBezTo>
                  <a:pt x="23013" y="8103"/>
                  <a:pt x="22993" y="8107"/>
                  <a:pt x="22972" y="8111"/>
                </a:cubicBezTo>
                <a:cubicBezTo>
                  <a:pt x="22890" y="8125"/>
                  <a:pt x="22856" y="8111"/>
                  <a:pt x="22895" y="8083"/>
                </a:cubicBezTo>
                <a:cubicBezTo>
                  <a:pt x="22921" y="8064"/>
                  <a:pt x="22950" y="8050"/>
                  <a:pt x="22981" y="8040"/>
                </a:cubicBezTo>
                <a:cubicBezTo>
                  <a:pt x="23020" y="8026"/>
                  <a:pt x="23060" y="8016"/>
                  <a:pt x="23101" y="8010"/>
                </a:cubicBezTo>
                <a:cubicBezTo>
                  <a:pt x="23144" y="8004"/>
                  <a:pt x="23174" y="8004"/>
                  <a:pt x="23187" y="8009"/>
                </a:cubicBezTo>
                <a:close/>
                <a:moveTo>
                  <a:pt x="13161" y="8000"/>
                </a:moveTo>
                <a:cubicBezTo>
                  <a:pt x="13243" y="8008"/>
                  <a:pt x="13306" y="8029"/>
                  <a:pt x="13328" y="8062"/>
                </a:cubicBezTo>
                <a:cubicBezTo>
                  <a:pt x="13373" y="8128"/>
                  <a:pt x="13262" y="8208"/>
                  <a:pt x="13090" y="8250"/>
                </a:cubicBezTo>
                <a:cubicBezTo>
                  <a:pt x="13001" y="8271"/>
                  <a:pt x="12910" y="8278"/>
                  <a:pt x="12820" y="8272"/>
                </a:cubicBezTo>
                <a:cubicBezTo>
                  <a:pt x="12737" y="8265"/>
                  <a:pt x="12669" y="8247"/>
                  <a:pt x="12641" y="8217"/>
                </a:cubicBezTo>
                <a:cubicBezTo>
                  <a:pt x="12611" y="8185"/>
                  <a:pt x="12624" y="8147"/>
                  <a:pt x="12669" y="8110"/>
                </a:cubicBezTo>
                <a:cubicBezTo>
                  <a:pt x="12733" y="8064"/>
                  <a:pt x="12806" y="8033"/>
                  <a:pt x="12883" y="8019"/>
                </a:cubicBezTo>
                <a:cubicBezTo>
                  <a:pt x="12979" y="7997"/>
                  <a:pt x="13079" y="7992"/>
                  <a:pt x="13161" y="8000"/>
                </a:cubicBezTo>
                <a:close/>
                <a:moveTo>
                  <a:pt x="18916" y="7976"/>
                </a:moveTo>
                <a:cubicBezTo>
                  <a:pt x="18975" y="7979"/>
                  <a:pt x="19009" y="7997"/>
                  <a:pt x="18999" y="8028"/>
                </a:cubicBezTo>
                <a:cubicBezTo>
                  <a:pt x="18980" y="8091"/>
                  <a:pt x="18818" y="8181"/>
                  <a:pt x="18644" y="8231"/>
                </a:cubicBezTo>
                <a:cubicBezTo>
                  <a:pt x="18471" y="8281"/>
                  <a:pt x="18327" y="8277"/>
                  <a:pt x="18333" y="8221"/>
                </a:cubicBezTo>
                <a:cubicBezTo>
                  <a:pt x="18338" y="8164"/>
                  <a:pt x="18500" y="8067"/>
                  <a:pt x="18682" y="8013"/>
                </a:cubicBezTo>
                <a:cubicBezTo>
                  <a:pt x="18773" y="7985"/>
                  <a:pt x="18857" y="7973"/>
                  <a:pt x="18916" y="7976"/>
                </a:cubicBezTo>
                <a:close/>
                <a:moveTo>
                  <a:pt x="23579" y="7956"/>
                </a:moveTo>
                <a:cubicBezTo>
                  <a:pt x="23646" y="7950"/>
                  <a:pt x="23673" y="7965"/>
                  <a:pt x="23636" y="7988"/>
                </a:cubicBezTo>
                <a:cubicBezTo>
                  <a:pt x="23607" y="8004"/>
                  <a:pt x="23576" y="8016"/>
                  <a:pt x="23544" y="8025"/>
                </a:cubicBezTo>
                <a:cubicBezTo>
                  <a:pt x="23525" y="8030"/>
                  <a:pt x="23505" y="8036"/>
                  <a:pt x="23485" y="8040"/>
                </a:cubicBezTo>
                <a:cubicBezTo>
                  <a:pt x="23467" y="8044"/>
                  <a:pt x="23449" y="8047"/>
                  <a:pt x="23431" y="8049"/>
                </a:cubicBezTo>
                <a:cubicBezTo>
                  <a:pt x="23367" y="8057"/>
                  <a:pt x="23337" y="8043"/>
                  <a:pt x="23371" y="8020"/>
                </a:cubicBezTo>
                <a:cubicBezTo>
                  <a:pt x="23400" y="8003"/>
                  <a:pt x="23431" y="7990"/>
                  <a:pt x="23464" y="7981"/>
                </a:cubicBezTo>
                <a:cubicBezTo>
                  <a:pt x="23483" y="7975"/>
                  <a:pt x="23503" y="7969"/>
                  <a:pt x="23523" y="7965"/>
                </a:cubicBezTo>
                <a:cubicBezTo>
                  <a:pt x="23541" y="7961"/>
                  <a:pt x="23560" y="7958"/>
                  <a:pt x="23579" y="7956"/>
                </a:cubicBezTo>
                <a:close/>
                <a:moveTo>
                  <a:pt x="20743" y="7955"/>
                </a:moveTo>
                <a:cubicBezTo>
                  <a:pt x="20781" y="7959"/>
                  <a:pt x="20798" y="7975"/>
                  <a:pt x="20786" y="8000"/>
                </a:cubicBezTo>
                <a:cubicBezTo>
                  <a:pt x="20776" y="8017"/>
                  <a:pt x="20763" y="8032"/>
                  <a:pt x="20748" y="8043"/>
                </a:cubicBezTo>
                <a:cubicBezTo>
                  <a:pt x="20739" y="8051"/>
                  <a:pt x="20728" y="8058"/>
                  <a:pt x="20716" y="8066"/>
                </a:cubicBezTo>
                <a:cubicBezTo>
                  <a:pt x="20711" y="8070"/>
                  <a:pt x="20704" y="8074"/>
                  <a:pt x="20698" y="8077"/>
                </a:cubicBezTo>
                <a:lnTo>
                  <a:pt x="20688" y="8083"/>
                </a:lnTo>
                <a:lnTo>
                  <a:pt x="20675" y="8089"/>
                </a:lnTo>
                <a:cubicBezTo>
                  <a:pt x="20606" y="8126"/>
                  <a:pt x="20533" y="8156"/>
                  <a:pt x="20457" y="8178"/>
                </a:cubicBezTo>
                <a:cubicBezTo>
                  <a:pt x="20305" y="8222"/>
                  <a:pt x="20193" y="8218"/>
                  <a:pt x="20219" y="8168"/>
                </a:cubicBezTo>
                <a:cubicBezTo>
                  <a:pt x="20245" y="8117"/>
                  <a:pt x="20410" y="8029"/>
                  <a:pt x="20568" y="7982"/>
                </a:cubicBezTo>
                <a:cubicBezTo>
                  <a:pt x="20588" y="7976"/>
                  <a:pt x="20607" y="7970"/>
                  <a:pt x="20625" y="7967"/>
                </a:cubicBezTo>
                <a:cubicBezTo>
                  <a:pt x="20641" y="7962"/>
                  <a:pt x="20657" y="7959"/>
                  <a:pt x="20673" y="7957"/>
                </a:cubicBezTo>
                <a:cubicBezTo>
                  <a:pt x="20697" y="7954"/>
                  <a:pt x="20720" y="7953"/>
                  <a:pt x="20743" y="7955"/>
                </a:cubicBezTo>
                <a:close/>
                <a:moveTo>
                  <a:pt x="22483" y="7953"/>
                </a:moveTo>
                <a:cubicBezTo>
                  <a:pt x="22503" y="7959"/>
                  <a:pt x="22507" y="7972"/>
                  <a:pt x="22488" y="7990"/>
                </a:cubicBezTo>
                <a:cubicBezTo>
                  <a:pt x="22450" y="8026"/>
                  <a:pt x="22336" y="8071"/>
                  <a:pt x="22239" y="8092"/>
                </a:cubicBezTo>
                <a:cubicBezTo>
                  <a:pt x="22144" y="8112"/>
                  <a:pt x="22089" y="8098"/>
                  <a:pt x="22123" y="8064"/>
                </a:cubicBezTo>
                <a:cubicBezTo>
                  <a:pt x="22153" y="8038"/>
                  <a:pt x="22188" y="8018"/>
                  <a:pt x="22225" y="8005"/>
                </a:cubicBezTo>
                <a:cubicBezTo>
                  <a:pt x="22248" y="7995"/>
                  <a:pt x="22273" y="7985"/>
                  <a:pt x="22299" y="7977"/>
                </a:cubicBezTo>
                <a:lnTo>
                  <a:pt x="22318" y="7971"/>
                </a:lnTo>
                <a:lnTo>
                  <a:pt x="22337" y="7966"/>
                </a:lnTo>
                <a:cubicBezTo>
                  <a:pt x="22350" y="7963"/>
                  <a:pt x="22362" y="7960"/>
                  <a:pt x="22375" y="7958"/>
                </a:cubicBezTo>
                <a:cubicBezTo>
                  <a:pt x="22424" y="7949"/>
                  <a:pt x="22462" y="7948"/>
                  <a:pt x="22483" y="7953"/>
                </a:cubicBezTo>
                <a:close/>
                <a:moveTo>
                  <a:pt x="25776" y="7936"/>
                </a:moveTo>
                <a:cubicBezTo>
                  <a:pt x="25805" y="7936"/>
                  <a:pt x="25811" y="7944"/>
                  <a:pt x="25788" y="7951"/>
                </a:cubicBezTo>
                <a:cubicBezTo>
                  <a:pt x="25761" y="7958"/>
                  <a:pt x="25734" y="7961"/>
                  <a:pt x="25706" y="7960"/>
                </a:cubicBezTo>
                <a:cubicBezTo>
                  <a:pt x="25694" y="7960"/>
                  <a:pt x="25687" y="7958"/>
                  <a:pt x="25685" y="7955"/>
                </a:cubicBezTo>
                <a:cubicBezTo>
                  <a:pt x="25683" y="7953"/>
                  <a:pt x="25687" y="7951"/>
                  <a:pt x="25695" y="7947"/>
                </a:cubicBezTo>
                <a:cubicBezTo>
                  <a:pt x="25721" y="7939"/>
                  <a:pt x="25749" y="7936"/>
                  <a:pt x="25776" y="7936"/>
                </a:cubicBezTo>
                <a:close/>
                <a:moveTo>
                  <a:pt x="21676" y="7928"/>
                </a:moveTo>
                <a:cubicBezTo>
                  <a:pt x="21704" y="7934"/>
                  <a:pt x="21713" y="7948"/>
                  <a:pt x="21696" y="7970"/>
                </a:cubicBezTo>
                <a:cubicBezTo>
                  <a:pt x="21666" y="8001"/>
                  <a:pt x="21629" y="8026"/>
                  <a:pt x="21589" y="8043"/>
                </a:cubicBezTo>
                <a:cubicBezTo>
                  <a:pt x="21576" y="8049"/>
                  <a:pt x="21563" y="8055"/>
                  <a:pt x="21549" y="8060"/>
                </a:cubicBezTo>
                <a:lnTo>
                  <a:pt x="21506" y="8077"/>
                </a:lnTo>
                <a:cubicBezTo>
                  <a:pt x="21477" y="8088"/>
                  <a:pt x="21448" y="8097"/>
                  <a:pt x="21418" y="8105"/>
                </a:cubicBezTo>
                <a:cubicBezTo>
                  <a:pt x="21376" y="8118"/>
                  <a:pt x="21331" y="8123"/>
                  <a:pt x="21287" y="8119"/>
                </a:cubicBezTo>
                <a:cubicBezTo>
                  <a:pt x="21258" y="8119"/>
                  <a:pt x="21247" y="8104"/>
                  <a:pt x="21262" y="8083"/>
                </a:cubicBezTo>
                <a:cubicBezTo>
                  <a:pt x="21291" y="8050"/>
                  <a:pt x="21327" y="8025"/>
                  <a:pt x="21367" y="8008"/>
                </a:cubicBezTo>
                <a:cubicBezTo>
                  <a:pt x="21395" y="7994"/>
                  <a:pt x="21423" y="7982"/>
                  <a:pt x="21453" y="7971"/>
                </a:cubicBezTo>
                <a:lnTo>
                  <a:pt x="21498" y="7955"/>
                </a:lnTo>
                <a:lnTo>
                  <a:pt x="21519" y="7947"/>
                </a:lnTo>
                <a:lnTo>
                  <a:pt x="21542" y="7941"/>
                </a:lnTo>
                <a:cubicBezTo>
                  <a:pt x="21601" y="7927"/>
                  <a:pt x="21648" y="7923"/>
                  <a:pt x="21676" y="7928"/>
                </a:cubicBezTo>
                <a:close/>
                <a:moveTo>
                  <a:pt x="24025" y="7927"/>
                </a:moveTo>
                <a:cubicBezTo>
                  <a:pt x="24085" y="7921"/>
                  <a:pt x="24111" y="7934"/>
                  <a:pt x="24079" y="7953"/>
                </a:cubicBezTo>
                <a:cubicBezTo>
                  <a:pt x="24054" y="7967"/>
                  <a:pt x="24028" y="7977"/>
                  <a:pt x="24000" y="7983"/>
                </a:cubicBezTo>
                <a:cubicBezTo>
                  <a:pt x="23983" y="7988"/>
                  <a:pt x="23966" y="7992"/>
                  <a:pt x="23949" y="7996"/>
                </a:cubicBezTo>
                <a:cubicBezTo>
                  <a:pt x="23931" y="8000"/>
                  <a:pt x="23914" y="8002"/>
                  <a:pt x="23898" y="8004"/>
                </a:cubicBezTo>
                <a:cubicBezTo>
                  <a:pt x="23834" y="8011"/>
                  <a:pt x="23806" y="7999"/>
                  <a:pt x="23839" y="7978"/>
                </a:cubicBezTo>
                <a:cubicBezTo>
                  <a:pt x="23865" y="7964"/>
                  <a:pt x="23892" y="7953"/>
                  <a:pt x="23921" y="7946"/>
                </a:cubicBezTo>
                <a:lnTo>
                  <a:pt x="23947" y="7939"/>
                </a:lnTo>
                <a:cubicBezTo>
                  <a:pt x="23956" y="7939"/>
                  <a:pt x="23965" y="7935"/>
                  <a:pt x="23974" y="7934"/>
                </a:cubicBezTo>
                <a:cubicBezTo>
                  <a:pt x="23990" y="7931"/>
                  <a:pt x="24008" y="7928"/>
                  <a:pt x="24025" y="7927"/>
                </a:cubicBezTo>
                <a:close/>
                <a:moveTo>
                  <a:pt x="25335" y="7912"/>
                </a:moveTo>
                <a:cubicBezTo>
                  <a:pt x="25345" y="7911"/>
                  <a:pt x="25355" y="7911"/>
                  <a:pt x="25365" y="7912"/>
                </a:cubicBezTo>
                <a:cubicBezTo>
                  <a:pt x="25403" y="7912"/>
                  <a:pt x="25408" y="7921"/>
                  <a:pt x="25382" y="7931"/>
                </a:cubicBezTo>
                <a:cubicBezTo>
                  <a:pt x="25366" y="7937"/>
                  <a:pt x="25349" y="7941"/>
                  <a:pt x="25333" y="7943"/>
                </a:cubicBezTo>
                <a:cubicBezTo>
                  <a:pt x="25314" y="7946"/>
                  <a:pt x="25295" y="7948"/>
                  <a:pt x="25275" y="7949"/>
                </a:cubicBezTo>
                <a:cubicBezTo>
                  <a:pt x="25237" y="7947"/>
                  <a:pt x="25226" y="7941"/>
                  <a:pt x="25250" y="7930"/>
                </a:cubicBezTo>
                <a:cubicBezTo>
                  <a:pt x="25267" y="7924"/>
                  <a:pt x="25285" y="7919"/>
                  <a:pt x="25303" y="7916"/>
                </a:cubicBezTo>
                <a:lnTo>
                  <a:pt x="25335" y="7912"/>
                </a:lnTo>
                <a:close/>
                <a:moveTo>
                  <a:pt x="24496" y="7904"/>
                </a:moveTo>
                <a:cubicBezTo>
                  <a:pt x="24552" y="7901"/>
                  <a:pt x="24569" y="7914"/>
                  <a:pt x="24533" y="7931"/>
                </a:cubicBezTo>
                <a:cubicBezTo>
                  <a:pt x="24483" y="7952"/>
                  <a:pt x="24431" y="7964"/>
                  <a:pt x="24377" y="7967"/>
                </a:cubicBezTo>
                <a:cubicBezTo>
                  <a:pt x="24320" y="7972"/>
                  <a:pt x="24299" y="7961"/>
                  <a:pt x="24331" y="7943"/>
                </a:cubicBezTo>
                <a:cubicBezTo>
                  <a:pt x="24342" y="7938"/>
                  <a:pt x="24352" y="7933"/>
                  <a:pt x="24363" y="7930"/>
                </a:cubicBezTo>
                <a:cubicBezTo>
                  <a:pt x="24376" y="7925"/>
                  <a:pt x="24390" y="7921"/>
                  <a:pt x="24406" y="7918"/>
                </a:cubicBezTo>
                <a:cubicBezTo>
                  <a:pt x="24436" y="7911"/>
                  <a:pt x="24466" y="7907"/>
                  <a:pt x="24496" y="7904"/>
                </a:cubicBezTo>
                <a:close/>
                <a:moveTo>
                  <a:pt x="24931" y="7904"/>
                </a:moveTo>
                <a:cubicBezTo>
                  <a:pt x="24945" y="7901"/>
                  <a:pt x="24960" y="7904"/>
                  <a:pt x="24974" y="7910"/>
                </a:cubicBezTo>
                <a:cubicBezTo>
                  <a:pt x="24978" y="7915"/>
                  <a:pt x="24974" y="7920"/>
                  <a:pt x="24957" y="7927"/>
                </a:cubicBezTo>
                <a:cubicBezTo>
                  <a:pt x="24912" y="7944"/>
                  <a:pt x="24866" y="7953"/>
                  <a:pt x="24819" y="7954"/>
                </a:cubicBezTo>
                <a:cubicBezTo>
                  <a:pt x="24776" y="7954"/>
                  <a:pt x="24762" y="7945"/>
                  <a:pt x="24793" y="7931"/>
                </a:cubicBezTo>
                <a:cubicBezTo>
                  <a:pt x="24837" y="7915"/>
                  <a:pt x="24884" y="7906"/>
                  <a:pt x="24931" y="7904"/>
                </a:cubicBezTo>
                <a:close/>
                <a:moveTo>
                  <a:pt x="5382" y="7902"/>
                </a:moveTo>
                <a:cubicBezTo>
                  <a:pt x="5421" y="7901"/>
                  <a:pt x="5460" y="7903"/>
                  <a:pt x="5498" y="7908"/>
                </a:cubicBezTo>
                <a:cubicBezTo>
                  <a:pt x="5538" y="7913"/>
                  <a:pt x="5577" y="7920"/>
                  <a:pt x="5616" y="7930"/>
                </a:cubicBezTo>
                <a:cubicBezTo>
                  <a:pt x="5654" y="7940"/>
                  <a:pt x="5692" y="7951"/>
                  <a:pt x="5728" y="7965"/>
                </a:cubicBezTo>
                <a:cubicBezTo>
                  <a:pt x="5762" y="7978"/>
                  <a:pt x="5794" y="7993"/>
                  <a:pt x="5825" y="8011"/>
                </a:cubicBezTo>
                <a:cubicBezTo>
                  <a:pt x="5881" y="8045"/>
                  <a:pt x="5904" y="8074"/>
                  <a:pt x="5895" y="8097"/>
                </a:cubicBezTo>
                <a:cubicBezTo>
                  <a:pt x="5887" y="8111"/>
                  <a:pt x="5873" y="8121"/>
                  <a:pt x="5857" y="8124"/>
                </a:cubicBezTo>
                <a:cubicBezTo>
                  <a:pt x="5845" y="8128"/>
                  <a:pt x="5833" y="8131"/>
                  <a:pt x="5820" y="8133"/>
                </a:cubicBezTo>
                <a:cubicBezTo>
                  <a:pt x="5804" y="8135"/>
                  <a:pt x="5788" y="8137"/>
                  <a:pt x="5772" y="8138"/>
                </a:cubicBezTo>
                <a:cubicBezTo>
                  <a:pt x="5734" y="8139"/>
                  <a:pt x="5696" y="8138"/>
                  <a:pt x="5658" y="8134"/>
                </a:cubicBezTo>
                <a:cubicBezTo>
                  <a:pt x="5618" y="8130"/>
                  <a:pt x="5579" y="8123"/>
                  <a:pt x="5540" y="8113"/>
                </a:cubicBezTo>
                <a:cubicBezTo>
                  <a:pt x="5503" y="8104"/>
                  <a:pt x="5465" y="8093"/>
                  <a:pt x="5429" y="8078"/>
                </a:cubicBezTo>
                <a:cubicBezTo>
                  <a:pt x="5396" y="8065"/>
                  <a:pt x="5364" y="8049"/>
                  <a:pt x="5333" y="8030"/>
                </a:cubicBezTo>
                <a:cubicBezTo>
                  <a:pt x="5274" y="7994"/>
                  <a:pt x="5250" y="7962"/>
                  <a:pt x="5259" y="7939"/>
                </a:cubicBezTo>
                <a:cubicBezTo>
                  <a:pt x="5267" y="7917"/>
                  <a:pt x="5309" y="7904"/>
                  <a:pt x="5382" y="7902"/>
                </a:cubicBezTo>
                <a:close/>
                <a:moveTo>
                  <a:pt x="15459" y="7894"/>
                </a:moveTo>
                <a:cubicBezTo>
                  <a:pt x="15533" y="7899"/>
                  <a:pt x="15587" y="7918"/>
                  <a:pt x="15601" y="7950"/>
                </a:cubicBezTo>
                <a:cubicBezTo>
                  <a:pt x="15629" y="8015"/>
                  <a:pt x="15490" y="8113"/>
                  <a:pt x="15300" y="8161"/>
                </a:cubicBezTo>
                <a:cubicBezTo>
                  <a:pt x="15116" y="8207"/>
                  <a:pt x="14936" y="8195"/>
                  <a:pt x="14904" y="8133"/>
                </a:cubicBezTo>
                <a:cubicBezTo>
                  <a:pt x="14872" y="8071"/>
                  <a:pt x="15004" y="7974"/>
                  <a:pt x="15195" y="7924"/>
                </a:cubicBezTo>
                <a:cubicBezTo>
                  <a:pt x="15291" y="7898"/>
                  <a:pt x="15386" y="7889"/>
                  <a:pt x="15459" y="7894"/>
                </a:cubicBezTo>
                <a:close/>
                <a:moveTo>
                  <a:pt x="18204" y="7886"/>
                </a:moveTo>
                <a:cubicBezTo>
                  <a:pt x="18262" y="7889"/>
                  <a:pt x="18295" y="7908"/>
                  <a:pt x="18292" y="7940"/>
                </a:cubicBezTo>
                <a:cubicBezTo>
                  <a:pt x="18287" y="8005"/>
                  <a:pt x="18142" y="8093"/>
                  <a:pt x="17953" y="8147"/>
                </a:cubicBezTo>
                <a:cubicBezTo>
                  <a:pt x="17762" y="8202"/>
                  <a:pt x="17620" y="8197"/>
                  <a:pt x="17620" y="8133"/>
                </a:cubicBezTo>
                <a:cubicBezTo>
                  <a:pt x="17619" y="8070"/>
                  <a:pt x="17767" y="7978"/>
                  <a:pt x="17967" y="7921"/>
                </a:cubicBezTo>
                <a:cubicBezTo>
                  <a:pt x="18063" y="7894"/>
                  <a:pt x="18146" y="7882"/>
                  <a:pt x="18204" y="7886"/>
                </a:cubicBezTo>
                <a:close/>
                <a:moveTo>
                  <a:pt x="22976" y="7880"/>
                </a:moveTo>
                <a:cubicBezTo>
                  <a:pt x="22993" y="7886"/>
                  <a:pt x="22995" y="7897"/>
                  <a:pt x="22976" y="7913"/>
                </a:cubicBezTo>
                <a:cubicBezTo>
                  <a:pt x="22946" y="7935"/>
                  <a:pt x="22913" y="7952"/>
                  <a:pt x="22878" y="7963"/>
                </a:cubicBezTo>
                <a:cubicBezTo>
                  <a:pt x="22856" y="7971"/>
                  <a:pt x="22835" y="7978"/>
                  <a:pt x="22810" y="7985"/>
                </a:cubicBezTo>
                <a:cubicBezTo>
                  <a:pt x="22785" y="7992"/>
                  <a:pt x="22763" y="7997"/>
                  <a:pt x="22740" y="8001"/>
                </a:cubicBezTo>
                <a:cubicBezTo>
                  <a:pt x="22651" y="8017"/>
                  <a:pt x="22606" y="8005"/>
                  <a:pt x="22640" y="7973"/>
                </a:cubicBezTo>
                <a:cubicBezTo>
                  <a:pt x="22669" y="7950"/>
                  <a:pt x="22702" y="7932"/>
                  <a:pt x="22737" y="7921"/>
                </a:cubicBezTo>
                <a:cubicBezTo>
                  <a:pt x="22759" y="7912"/>
                  <a:pt x="22782" y="7904"/>
                  <a:pt x="22806" y="7897"/>
                </a:cubicBezTo>
                <a:cubicBezTo>
                  <a:pt x="22830" y="7891"/>
                  <a:pt x="22855" y="7885"/>
                  <a:pt x="22878" y="7882"/>
                </a:cubicBezTo>
                <a:cubicBezTo>
                  <a:pt x="22924" y="7874"/>
                  <a:pt x="22958" y="7874"/>
                  <a:pt x="22976" y="7880"/>
                </a:cubicBezTo>
                <a:close/>
                <a:moveTo>
                  <a:pt x="20275" y="7860"/>
                </a:moveTo>
                <a:cubicBezTo>
                  <a:pt x="20323" y="7863"/>
                  <a:pt x="20346" y="7879"/>
                  <a:pt x="20332" y="7908"/>
                </a:cubicBezTo>
                <a:cubicBezTo>
                  <a:pt x="20304" y="7965"/>
                  <a:pt x="20138" y="8054"/>
                  <a:pt x="19978" y="8102"/>
                </a:cubicBezTo>
                <a:cubicBezTo>
                  <a:pt x="19817" y="8150"/>
                  <a:pt x="19693" y="8145"/>
                  <a:pt x="19715" y="8092"/>
                </a:cubicBezTo>
                <a:cubicBezTo>
                  <a:pt x="19735" y="8038"/>
                  <a:pt x="19904" y="7944"/>
                  <a:pt x="20072" y="7893"/>
                </a:cubicBezTo>
                <a:cubicBezTo>
                  <a:pt x="20156" y="7868"/>
                  <a:pt x="20228" y="7857"/>
                  <a:pt x="20275" y="7860"/>
                </a:cubicBezTo>
                <a:close/>
                <a:moveTo>
                  <a:pt x="6789" y="7859"/>
                </a:moveTo>
                <a:cubicBezTo>
                  <a:pt x="6832" y="7856"/>
                  <a:pt x="6875" y="7856"/>
                  <a:pt x="6918" y="7859"/>
                </a:cubicBezTo>
                <a:cubicBezTo>
                  <a:pt x="6963" y="7863"/>
                  <a:pt x="7008" y="7869"/>
                  <a:pt x="7052" y="7878"/>
                </a:cubicBezTo>
                <a:cubicBezTo>
                  <a:pt x="7128" y="7890"/>
                  <a:pt x="7201" y="7917"/>
                  <a:pt x="7267" y="7955"/>
                </a:cubicBezTo>
                <a:cubicBezTo>
                  <a:pt x="7310" y="7985"/>
                  <a:pt x="7322" y="8016"/>
                  <a:pt x="7304" y="8041"/>
                </a:cubicBezTo>
                <a:cubicBezTo>
                  <a:pt x="7291" y="8057"/>
                  <a:pt x="7274" y="8069"/>
                  <a:pt x="7255" y="8076"/>
                </a:cubicBezTo>
                <a:cubicBezTo>
                  <a:pt x="7226" y="8086"/>
                  <a:pt x="7196" y="8092"/>
                  <a:pt x="7166" y="8095"/>
                </a:cubicBezTo>
                <a:cubicBezTo>
                  <a:pt x="7125" y="8099"/>
                  <a:pt x="7084" y="8100"/>
                  <a:pt x="7043" y="8098"/>
                </a:cubicBezTo>
                <a:cubicBezTo>
                  <a:pt x="6999" y="8095"/>
                  <a:pt x="6955" y="8090"/>
                  <a:pt x="6911" y="8082"/>
                </a:cubicBezTo>
                <a:cubicBezTo>
                  <a:pt x="6834" y="8069"/>
                  <a:pt x="6759" y="8043"/>
                  <a:pt x="6691" y="8005"/>
                </a:cubicBezTo>
                <a:cubicBezTo>
                  <a:pt x="6637" y="7971"/>
                  <a:pt x="6621" y="7938"/>
                  <a:pt x="6639" y="7911"/>
                </a:cubicBezTo>
                <a:cubicBezTo>
                  <a:pt x="6653" y="7895"/>
                  <a:pt x="6670" y="7883"/>
                  <a:pt x="6691" y="7878"/>
                </a:cubicBezTo>
                <a:cubicBezTo>
                  <a:pt x="6723" y="7867"/>
                  <a:pt x="6756" y="7861"/>
                  <a:pt x="6789" y="7859"/>
                </a:cubicBezTo>
                <a:close/>
                <a:moveTo>
                  <a:pt x="11637" y="7830"/>
                </a:moveTo>
                <a:cubicBezTo>
                  <a:pt x="11724" y="7838"/>
                  <a:pt x="11798" y="7860"/>
                  <a:pt x="11832" y="7891"/>
                </a:cubicBezTo>
                <a:cubicBezTo>
                  <a:pt x="11899" y="7955"/>
                  <a:pt x="11802" y="8043"/>
                  <a:pt x="11629" y="8079"/>
                </a:cubicBezTo>
                <a:cubicBezTo>
                  <a:pt x="11543" y="8096"/>
                  <a:pt x="11455" y="8101"/>
                  <a:pt x="11368" y="8093"/>
                </a:cubicBezTo>
                <a:cubicBezTo>
                  <a:pt x="11300" y="8091"/>
                  <a:pt x="11233" y="8072"/>
                  <a:pt x="11174" y="8038"/>
                </a:cubicBezTo>
                <a:cubicBezTo>
                  <a:pt x="11093" y="7977"/>
                  <a:pt x="11179" y="7885"/>
                  <a:pt x="11359" y="7845"/>
                </a:cubicBezTo>
                <a:cubicBezTo>
                  <a:pt x="11448" y="7825"/>
                  <a:pt x="11549" y="7821"/>
                  <a:pt x="11637" y="7830"/>
                </a:cubicBezTo>
                <a:close/>
                <a:moveTo>
                  <a:pt x="23475" y="7827"/>
                </a:moveTo>
                <a:cubicBezTo>
                  <a:pt x="23489" y="7833"/>
                  <a:pt x="23486" y="7845"/>
                  <a:pt x="23464" y="7861"/>
                </a:cubicBezTo>
                <a:cubicBezTo>
                  <a:pt x="23434" y="7880"/>
                  <a:pt x="23403" y="7894"/>
                  <a:pt x="23370" y="7904"/>
                </a:cubicBezTo>
                <a:cubicBezTo>
                  <a:pt x="23351" y="7911"/>
                  <a:pt x="23329" y="7916"/>
                  <a:pt x="23308" y="7921"/>
                </a:cubicBezTo>
                <a:cubicBezTo>
                  <a:pt x="23298" y="7924"/>
                  <a:pt x="23287" y="7926"/>
                  <a:pt x="23277" y="7927"/>
                </a:cubicBezTo>
                <a:cubicBezTo>
                  <a:pt x="23266" y="7929"/>
                  <a:pt x="23255" y="7932"/>
                  <a:pt x="23245" y="7933"/>
                </a:cubicBezTo>
                <a:cubicBezTo>
                  <a:pt x="23160" y="7944"/>
                  <a:pt x="23126" y="7931"/>
                  <a:pt x="23164" y="7901"/>
                </a:cubicBezTo>
                <a:cubicBezTo>
                  <a:pt x="23193" y="7882"/>
                  <a:pt x="23223" y="7868"/>
                  <a:pt x="23256" y="7858"/>
                </a:cubicBezTo>
                <a:cubicBezTo>
                  <a:pt x="23265" y="7854"/>
                  <a:pt x="23275" y="7851"/>
                  <a:pt x="23286" y="7848"/>
                </a:cubicBezTo>
                <a:lnTo>
                  <a:pt x="23317" y="7840"/>
                </a:lnTo>
                <a:cubicBezTo>
                  <a:pt x="23339" y="7835"/>
                  <a:pt x="23360" y="7831"/>
                  <a:pt x="23383" y="7828"/>
                </a:cubicBezTo>
                <a:cubicBezTo>
                  <a:pt x="23429" y="7821"/>
                  <a:pt x="23461" y="7821"/>
                  <a:pt x="23475" y="7827"/>
                </a:cubicBezTo>
                <a:close/>
                <a:moveTo>
                  <a:pt x="22232" y="7822"/>
                </a:moveTo>
                <a:cubicBezTo>
                  <a:pt x="22254" y="7829"/>
                  <a:pt x="22256" y="7845"/>
                  <a:pt x="22233" y="7868"/>
                </a:cubicBezTo>
                <a:cubicBezTo>
                  <a:pt x="22201" y="7895"/>
                  <a:pt x="22164" y="7917"/>
                  <a:pt x="22124" y="7932"/>
                </a:cubicBezTo>
                <a:cubicBezTo>
                  <a:pt x="22101" y="7942"/>
                  <a:pt x="22074" y="7952"/>
                  <a:pt x="22047" y="7960"/>
                </a:cubicBezTo>
                <a:cubicBezTo>
                  <a:pt x="22020" y="7969"/>
                  <a:pt x="21992" y="7976"/>
                  <a:pt x="21965" y="7982"/>
                </a:cubicBezTo>
                <a:cubicBezTo>
                  <a:pt x="21854" y="8007"/>
                  <a:pt x="21801" y="7993"/>
                  <a:pt x="21838" y="7950"/>
                </a:cubicBezTo>
                <a:cubicBezTo>
                  <a:pt x="21869" y="7921"/>
                  <a:pt x="21904" y="7899"/>
                  <a:pt x="21943" y="7883"/>
                </a:cubicBezTo>
                <a:cubicBezTo>
                  <a:pt x="21968" y="7872"/>
                  <a:pt x="21994" y="7862"/>
                  <a:pt x="22021" y="7853"/>
                </a:cubicBezTo>
                <a:cubicBezTo>
                  <a:pt x="22049" y="7844"/>
                  <a:pt x="22078" y="7836"/>
                  <a:pt x="22107" y="7830"/>
                </a:cubicBezTo>
                <a:cubicBezTo>
                  <a:pt x="22167" y="7818"/>
                  <a:pt x="22210" y="7816"/>
                  <a:pt x="22232" y="7822"/>
                </a:cubicBezTo>
                <a:close/>
                <a:moveTo>
                  <a:pt x="21346" y="7805"/>
                </a:moveTo>
                <a:cubicBezTo>
                  <a:pt x="21378" y="7811"/>
                  <a:pt x="21387" y="7828"/>
                  <a:pt x="21368" y="7855"/>
                </a:cubicBezTo>
                <a:cubicBezTo>
                  <a:pt x="21337" y="7889"/>
                  <a:pt x="21299" y="7916"/>
                  <a:pt x="21257" y="7935"/>
                </a:cubicBezTo>
                <a:lnTo>
                  <a:pt x="21237" y="7944"/>
                </a:lnTo>
                <a:lnTo>
                  <a:pt x="21216" y="7954"/>
                </a:lnTo>
                <a:cubicBezTo>
                  <a:pt x="21202" y="7961"/>
                  <a:pt x="21188" y="7967"/>
                  <a:pt x="21173" y="7973"/>
                </a:cubicBezTo>
                <a:cubicBezTo>
                  <a:pt x="21143" y="7985"/>
                  <a:pt x="21111" y="7995"/>
                  <a:pt x="21079" y="8004"/>
                </a:cubicBezTo>
                <a:cubicBezTo>
                  <a:pt x="21032" y="8018"/>
                  <a:pt x="20983" y="8025"/>
                  <a:pt x="20934" y="8022"/>
                </a:cubicBezTo>
                <a:cubicBezTo>
                  <a:pt x="20901" y="8021"/>
                  <a:pt x="20889" y="8006"/>
                  <a:pt x="20903" y="7981"/>
                </a:cubicBezTo>
                <a:cubicBezTo>
                  <a:pt x="20913" y="7965"/>
                  <a:pt x="20926" y="7950"/>
                  <a:pt x="20941" y="7938"/>
                </a:cubicBezTo>
                <a:cubicBezTo>
                  <a:pt x="20962" y="7922"/>
                  <a:pt x="20985" y="7908"/>
                  <a:pt x="21008" y="7895"/>
                </a:cubicBezTo>
                <a:cubicBezTo>
                  <a:pt x="21066" y="7864"/>
                  <a:pt x="21128" y="7840"/>
                  <a:pt x="21191" y="7823"/>
                </a:cubicBezTo>
                <a:cubicBezTo>
                  <a:pt x="21261" y="7804"/>
                  <a:pt x="21314" y="7799"/>
                  <a:pt x="21346" y="7805"/>
                </a:cubicBezTo>
                <a:close/>
                <a:moveTo>
                  <a:pt x="938" y="7793"/>
                </a:moveTo>
                <a:cubicBezTo>
                  <a:pt x="942" y="7790"/>
                  <a:pt x="952" y="7793"/>
                  <a:pt x="966" y="7809"/>
                </a:cubicBezTo>
                <a:cubicBezTo>
                  <a:pt x="975" y="7818"/>
                  <a:pt x="984" y="7827"/>
                  <a:pt x="992" y="7836"/>
                </a:cubicBezTo>
                <a:cubicBezTo>
                  <a:pt x="1001" y="7848"/>
                  <a:pt x="1013" y="7860"/>
                  <a:pt x="1025" y="7876"/>
                </a:cubicBezTo>
                <a:lnTo>
                  <a:pt x="1061" y="7921"/>
                </a:lnTo>
                <a:lnTo>
                  <a:pt x="1081" y="7947"/>
                </a:lnTo>
                <a:lnTo>
                  <a:pt x="1090" y="7960"/>
                </a:lnTo>
                <a:lnTo>
                  <a:pt x="1101" y="7973"/>
                </a:lnTo>
                <a:cubicBezTo>
                  <a:pt x="1114" y="7990"/>
                  <a:pt x="1129" y="8009"/>
                  <a:pt x="1144" y="8027"/>
                </a:cubicBezTo>
                <a:lnTo>
                  <a:pt x="1165" y="8055"/>
                </a:lnTo>
                <a:cubicBezTo>
                  <a:pt x="1172" y="8064"/>
                  <a:pt x="1180" y="8074"/>
                  <a:pt x="1187" y="8083"/>
                </a:cubicBezTo>
                <a:cubicBezTo>
                  <a:pt x="1216" y="8120"/>
                  <a:pt x="1245" y="8157"/>
                  <a:pt x="1273" y="8193"/>
                </a:cubicBezTo>
                <a:cubicBezTo>
                  <a:pt x="1301" y="8228"/>
                  <a:pt x="1325" y="8258"/>
                  <a:pt x="1346" y="8287"/>
                </a:cubicBezTo>
                <a:lnTo>
                  <a:pt x="1362" y="8308"/>
                </a:lnTo>
                <a:cubicBezTo>
                  <a:pt x="1367" y="8315"/>
                  <a:pt x="1371" y="8321"/>
                  <a:pt x="1375" y="8327"/>
                </a:cubicBezTo>
                <a:cubicBezTo>
                  <a:pt x="1379" y="8333"/>
                  <a:pt x="1389" y="8349"/>
                  <a:pt x="1394" y="8357"/>
                </a:cubicBezTo>
                <a:cubicBezTo>
                  <a:pt x="1404" y="8375"/>
                  <a:pt x="1407" y="8385"/>
                  <a:pt x="1403" y="8390"/>
                </a:cubicBezTo>
                <a:cubicBezTo>
                  <a:pt x="1399" y="8394"/>
                  <a:pt x="1389" y="8390"/>
                  <a:pt x="1372" y="8382"/>
                </a:cubicBezTo>
                <a:cubicBezTo>
                  <a:pt x="1348" y="8367"/>
                  <a:pt x="1325" y="8350"/>
                  <a:pt x="1304" y="8330"/>
                </a:cubicBezTo>
                <a:cubicBezTo>
                  <a:pt x="1278" y="8307"/>
                  <a:pt x="1249" y="8279"/>
                  <a:pt x="1218" y="8247"/>
                </a:cubicBezTo>
                <a:cubicBezTo>
                  <a:pt x="1188" y="8215"/>
                  <a:pt x="1157" y="8178"/>
                  <a:pt x="1127" y="8141"/>
                </a:cubicBezTo>
                <a:cubicBezTo>
                  <a:pt x="1120" y="8132"/>
                  <a:pt x="1113" y="8122"/>
                  <a:pt x="1105" y="8112"/>
                </a:cubicBezTo>
                <a:lnTo>
                  <a:pt x="1084" y="8083"/>
                </a:lnTo>
                <a:cubicBezTo>
                  <a:pt x="1070" y="8064"/>
                  <a:pt x="1057" y="8044"/>
                  <a:pt x="1044" y="8025"/>
                </a:cubicBezTo>
                <a:cubicBezTo>
                  <a:pt x="1032" y="8007"/>
                  <a:pt x="1020" y="7987"/>
                  <a:pt x="1009" y="7969"/>
                </a:cubicBezTo>
                <a:cubicBezTo>
                  <a:pt x="998" y="7951"/>
                  <a:pt x="987" y="7933"/>
                  <a:pt x="979" y="7917"/>
                </a:cubicBezTo>
                <a:cubicBezTo>
                  <a:pt x="969" y="7898"/>
                  <a:pt x="961" y="7882"/>
                  <a:pt x="955" y="7868"/>
                </a:cubicBezTo>
                <a:cubicBezTo>
                  <a:pt x="948" y="7853"/>
                  <a:pt x="944" y="7841"/>
                  <a:pt x="940" y="7830"/>
                </a:cubicBezTo>
                <a:cubicBezTo>
                  <a:pt x="934" y="7809"/>
                  <a:pt x="934" y="7797"/>
                  <a:pt x="938" y="7793"/>
                </a:cubicBezTo>
                <a:close/>
                <a:moveTo>
                  <a:pt x="17410" y="7785"/>
                </a:moveTo>
                <a:cubicBezTo>
                  <a:pt x="17476" y="7789"/>
                  <a:pt x="17520" y="7808"/>
                  <a:pt x="17522" y="7841"/>
                </a:cubicBezTo>
                <a:cubicBezTo>
                  <a:pt x="17526" y="7907"/>
                  <a:pt x="17369" y="8004"/>
                  <a:pt x="17189" y="8056"/>
                </a:cubicBezTo>
                <a:cubicBezTo>
                  <a:pt x="17009" y="8107"/>
                  <a:pt x="16839" y="8098"/>
                  <a:pt x="16827" y="8037"/>
                </a:cubicBezTo>
                <a:cubicBezTo>
                  <a:pt x="16814" y="7975"/>
                  <a:pt x="16971" y="7872"/>
                  <a:pt x="17160" y="7818"/>
                </a:cubicBezTo>
                <a:cubicBezTo>
                  <a:pt x="17254" y="7791"/>
                  <a:pt x="17343" y="7780"/>
                  <a:pt x="17410" y="7785"/>
                </a:cubicBezTo>
                <a:close/>
                <a:moveTo>
                  <a:pt x="25734" y="7782"/>
                </a:moveTo>
                <a:cubicBezTo>
                  <a:pt x="25773" y="7782"/>
                  <a:pt x="25781" y="7793"/>
                  <a:pt x="25752" y="7803"/>
                </a:cubicBezTo>
                <a:cubicBezTo>
                  <a:pt x="25734" y="7808"/>
                  <a:pt x="25716" y="7812"/>
                  <a:pt x="25698" y="7814"/>
                </a:cubicBezTo>
                <a:cubicBezTo>
                  <a:pt x="25678" y="7817"/>
                  <a:pt x="25658" y="7819"/>
                  <a:pt x="25638" y="7819"/>
                </a:cubicBezTo>
                <a:cubicBezTo>
                  <a:pt x="25601" y="7818"/>
                  <a:pt x="25590" y="7808"/>
                  <a:pt x="25619" y="7798"/>
                </a:cubicBezTo>
                <a:cubicBezTo>
                  <a:pt x="25656" y="7787"/>
                  <a:pt x="25695" y="7781"/>
                  <a:pt x="25734" y="7782"/>
                </a:cubicBezTo>
                <a:close/>
                <a:moveTo>
                  <a:pt x="23884" y="7781"/>
                </a:moveTo>
                <a:cubicBezTo>
                  <a:pt x="23900" y="7779"/>
                  <a:pt x="23915" y="7779"/>
                  <a:pt x="23931" y="7781"/>
                </a:cubicBezTo>
                <a:cubicBezTo>
                  <a:pt x="23940" y="7781"/>
                  <a:pt x="23949" y="7783"/>
                  <a:pt x="23958" y="7787"/>
                </a:cubicBezTo>
                <a:cubicBezTo>
                  <a:pt x="23968" y="7792"/>
                  <a:pt x="23964" y="7802"/>
                  <a:pt x="23944" y="7815"/>
                </a:cubicBezTo>
                <a:cubicBezTo>
                  <a:pt x="23878" y="7847"/>
                  <a:pt x="23806" y="7868"/>
                  <a:pt x="23733" y="7876"/>
                </a:cubicBezTo>
                <a:cubicBezTo>
                  <a:pt x="23662" y="7883"/>
                  <a:pt x="23631" y="7869"/>
                  <a:pt x="23669" y="7843"/>
                </a:cubicBezTo>
                <a:cubicBezTo>
                  <a:pt x="23736" y="7809"/>
                  <a:pt x="23809" y="7788"/>
                  <a:pt x="23884" y="7781"/>
                </a:cubicBezTo>
                <a:close/>
                <a:moveTo>
                  <a:pt x="14272" y="7768"/>
                </a:moveTo>
                <a:cubicBezTo>
                  <a:pt x="14348" y="7775"/>
                  <a:pt x="14405" y="7796"/>
                  <a:pt x="14425" y="7828"/>
                </a:cubicBezTo>
                <a:cubicBezTo>
                  <a:pt x="14468" y="7895"/>
                  <a:pt x="14345" y="7987"/>
                  <a:pt x="14156" y="8033"/>
                </a:cubicBezTo>
                <a:cubicBezTo>
                  <a:pt x="14112" y="8044"/>
                  <a:pt x="14067" y="8051"/>
                  <a:pt x="14022" y="8055"/>
                </a:cubicBezTo>
                <a:cubicBezTo>
                  <a:pt x="13981" y="8058"/>
                  <a:pt x="13941" y="8058"/>
                  <a:pt x="13900" y="8055"/>
                </a:cubicBezTo>
                <a:cubicBezTo>
                  <a:pt x="13824" y="8050"/>
                  <a:pt x="13766" y="8033"/>
                  <a:pt x="13743" y="8000"/>
                </a:cubicBezTo>
                <a:cubicBezTo>
                  <a:pt x="13691" y="7933"/>
                  <a:pt x="13811" y="7838"/>
                  <a:pt x="14009" y="7791"/>
                </a:cubicBezTo>
                <a:cubicBezTo>
                  <a:pt x="14095" y="7769"/>
                  <a:pt x="14184" y="7762"/>
                  <a:pt x="14272" y="7768"/>
                </a:cubicBezTo>
                <a:close/>
                <a:moveTo>
                  <a:pt x="19698" y="7768"/>
                </a:moveTo>
                <a:cubicBezTo>
                  <a:pt x="19750" y="7771"/>
                  <a:pt x="19776" y="7789"/>
                  <a:pt x="19766" y="7819"/>
                </a:cubicBezTo>
                <a:cubicBezTo>
                  <a:pt x="19746" y="7881"/>
                  <a:pt x="19577" y="7975"/>
                  <a:pt x="19402" y="8026"/>
                </a:cubicBezTo>
                <a:cubicBezTo>
                  <a:pt x="19227" y="8077"/>
                  <a:pt x="19105" y="8068"/>
                  <a:pt x="19122" y="8010"/>
                </a:cubicBezTo>
                <a:cubicBezTo>
                  <a:pt x="19139" y="7950"/>
                  <a:pt x="19301" y="7856"/>
                  <a:pt x="19480" y="7803"/>
                </a:cubicBezTo>
                <a:cubicBezTo>
                  <a:pt x="19569" y="7776"/>
                  <a:pt x="19646" y="7765"/>
                  <a:pt x="19698" y="7768"/>
                </a:cubicBezTo>
                <a:close/>
                <a:moveTo>
                  <a:pt x="25287" y="7761"/>
                </a:moveTo>
                <a:cubicBezTo>
                  <a:pt x="25330" y="7761"/>
                  <a:pt x="25339" y="7773"/>
                  <a:pt x="25308" y="7786"/>
                </a:cubicBezTo>
                <a:cubicBezTo>
                  <a:pt x="25261" y="7802"/>
                  <a:pt x="25211" y="7811"/>
                  <a:pt x="25161" y="7811"/>
                </a:cubicBezTo>
                <a:cubicBezTo>
                  <a:pt x="25115" y="7811"/>
                  <a:pt x="25104" y="7800"/>
                  <a:pt x="25137" y="7786"/>
                </a:cubicBezTo>
                <a:cubicBezTo>
                  <a:pt x="25186" y="7769"/>
                  <a:pt x="25236" y="7761"/>
                  <a:pt x="25287" y="7761"/>
                </a:cubicBezTo>
                <a:close/>
                <a:moveTo>
                  <a:pt x="24349" y="7760"/>
                </a:moveTo>
                <a:cubicBezTo>
                  <a:pt x="24417" y="7755"/>
                  <a:pt x="24443" y="7771"/>
                  <a:pt x="24405" y="7792"/>
                </a:cubicBezTo>
                <a:cubicBezTo>
                  <a:pt x="24345" y="7818"/>
                  <a:pt x="24282" y="7834"/>
                  <a:pt x="24218" y="7840"/>
                </a:cubicBezTo>
                <a:cubicBezTo>
                  <a:pt x="24196" y="7843"/>
                  <a:pt x="24173" y="7842"/>
                  <a:pt x="24152" y="7836"/>
                </a:cubicBezTo>
                <a:cubicBezTo>
                  <a:pt x="24140" y="7831"/>
                  <a:pt x="24140" y="7823"/>
                  <a:pt x="24155" y="7813"/>
                </a:cubicBezTo>
                <a:cubicBezTo>
                  <a:pt x="24216" y="7784"/>
                  <a:pt x="24282" y="7766"/>
                  <a:pt x="24349" y="7760"/>
                </a:cubicBezTo>
                <a:close/>
                <a:moveTo>
                  <a:pt x="3891" y="7754"/>
                </a:moveTo>
                <a:cubicBezTo>
                  <a:pt x="3915" y="7750"/>
                  <a:pt x="3941" y="7750"/>
                  <a:pt x="3965" y="7754"/>
                </a:cubicBezTo>
                <a:cubicBezTo>
                  <a:pt x="3999" y="7760"/>
                  <a:pt x="4032" y="7768"/>
                  <a:pt x="4064" y="7779"/>
                </a:cubicBezTo>
                <a:cubicBezTo>
                  <a:pt x="4099" y="7790"/>
                  <a:pt x="4137" y="7803"/>
                  <a:pt x="4174" y="7818"/>
                </a:cubicBezTo>
                <a:cubicBezTo>
                  <a:pt x="4211" y="7833"/>
                  <a:pt x="4248" y="7849"/>
                  <a:pt x="4280" y="7866"/>
                </a:cubicBezTo>
                <a:cubicBezTo>
                  <a:pt x="4310" y="7880"/>
                  <a:pt x="4339" y="7897"/>
                  <a:pt x="4366" y="7915"/>
                </a:cubicBezTo>
                <a:cubicBezTo>
                  <a:pt x="4415" y="7950"/>
                  <a:pt x="4432" y="7981"/>
                  <a:pt x="4422" y="8001"/>
                </a:cubicBezTo>
                <a:cubicBezTo>
                  <a:pt x="4412" y="8022"/>
                  <a:pt x="4373" y="8032"/>
                  <a:pt x="4310" y="8026"/>
                </a:cubicBezTo>
                <a:cubicBezTo>
                  <a:pt x="4276" y="8022"/>
                  <a:pt x="4243" y="8015"/>
                  <a:pt x="4210" y="8005"/>
                </a:cubicBezTo>
                <a:cubicBezTo>
                  <a:pt x="4192" y="8000"/>
                  <a:pt x="4174" y="7995"/>
                  <a:pt x="4155" y="7988"/>
                </a:cubicBezTo>
                <a:cubicBezTo>
                  <a:pt x="4137" y="7982"/>
                  <a:pt x="4117" y="7975"/>
                  <a:pt x="4099" y="7968"/>
                </a:cubicBezTo>
                <a:cubicBezTo>
                  <a:pt x="4080" y="7961"/>
                  <a:pt x="4062" y="7952"/>
                  <a:pt x="4044" y="7944"/>
                </a:cubicBezTo>
                <a:cubicBezTo>
                  <a:pt x="4027" y="7936"/>
                  <a:pt x="4010" y="7927"/>
                  <a:pt x="3993" y="7919"/>
                </a:cubicBezTo>
                <a:cubicBezTo>
                  <a:pt x="3964" y="7904"/>
                  <a:pt x="3936" y="7888"/>
                  <a:pt x="3909" y="7869"/>
                </a:cubicBezTo>
                <a:cubicBezTo>
                  <a:pt x="3860" y="7830"/>
                  <a:pt x="3844" y="7796"/>
                  <a:pt x="3854" y="7775"/>
                </a:cubicBezTo>
                <a:cubicBezTo>
                  <a:pt x="3862" y="7763"/>
                  <a:pt x="3876" y="7755"/>
                  <a:pt x="3891" y="7754"/>
                </a:cubicBezTo>
                <a:close/>
                <a:moveTo>
                  <a:pt x="24833" y="7750"/>
                </a:moveTo>
                <a:cubicBezTo>
                  <a:pt x="24884" y="7750"/>
                  <a:pt x="24899" y="7763"/>
                  <a:pt x="24864" y="7779"/>
                </a:cubicBezTo>
                <a:cubicBezTo>
                  <a:pt x="24839" y="7790"/>
                  <a:pt x="24812" y="7798"/>
                  <a:pt x="24785" y="7802"/>
                </a:cubicBezTo>
                <a:lnTo>
                  <a:pt x="24762" y="7807"/>
                </a:lnTo>
                <a:lnTo>
                  <a:pt x="24737" y="7811"/>
                </a:lnTo>
                <a:cubicBezTo>
                  <a:pt x="24723" y="7813"/>
                  <a:pt x="24707" y="7815"/>
                  <a:pt x="24694" y="7815"/>
                </a:cubicBezTo>
                <a:cubicBezTo>
                  <a:pt x="24639" y="7818"/>
                  <a:pt x="24622" y="7803"/>
                  <a:pt x="24659" y="7786"/>
                </a:cubicBezTo>
                <a:cubicBezTo>
                  <a:pt x="24685" y="7775"/>
                  <a:pt x="24713" y="7766"/>
                  <a:pt x="24741" y="7761"/>
                </a:cubicBezTo>
                <a:lnTo>
                  <a:pt x="24765" y="7756"/>
                </a:lnTo>
                <a:lnTo>
                  <a:pt x="24790" y="7753"/>
                </a:lnTo>
                <a:cubicBezTo>
                  <a:pt x="24804" y="7751"/>
                  <a:pt x="24819" y="7750"/>
                  <a:pt x="24833" y="7750"/>
                </a:cubicBezTo>
                <a:close/>
                <a:moveTo>
                  <a:pt x="8268" y="7749"/>
                </a:moveTo>
                <a:cubicBezTo>
                  <a:pt x="8292" y="7747"/>
                  <a:pt x="8311" y="7749"/>
                  <a:pt x="8334" y="7749"/>
                </a:cubicBezTo>
                <a:cubicBezTo>
                  <a:pt x="8378" y="7749"/>
                  <a:pt x="8421" y="7753"/>
                  <a:pt x="8463" y="7760"/>
                </a:cubicBezTo>
                <a:cubicBezTo>
                  <a:pt x="8536" y="7769"/>
                  <a:pt x="8606" y="7793"/>
                  <a:pt x="8669" y="7831"/>
                </a:cubicBezTo>
                <a:cubicBezTo>
                  <a:pt x="8718" y="7864"/>
                  <a:pt x="8729" y="7897"/>
                  <a:pt x="8708" y="7924"/>
                </a:cubicBezTo>
                <a:cubicBezTo>
                  <a:pt x="8692" y="7941"/>
                  <a:pt x="8673" y="7953"/>
                  <a:pt x="8651" y="7961"/>
                </a:cubicBezTo>
                <a:cubicBezTo>
                  <a:pt x="8617" y="7973"/>
                  <a:pt x="8582" y="7981"/>
                  <a:pt x="8547" y="7986"/>
                </a:cubicBezTo>
                <a:cubicBezTo>
                  <a:pt x="8526" y="7989"/>
                  <a:pt x="8504" y="7991"/>
                  <a:pt x="8483" y="7993"/>
                </a:cubicBezTo>
                <a:cubicBezTo>
                  <a:pt x="8462" y="7995"/>
                  <a:pt x="8440" y="7995"/>
                  <a:pt x="8418" y="7993"/>
                </a:cubicBezTo>
                <a:cubicBezTo>
                  <a:pt x="8376" y="7993"/>
                  <a:pt x="8333" y="7990"/>
                  <a:pt x="8292" y="7984"/>
                </a:cubicBezTo>
                <a:cubicBezTo>
                  <a:pt x="8219" y="7975"/>
                  <a:pt x="8149" y="7951"/>
                  <a:pt x="8086" y="7913"/>
                </a:cubicBezTo>
                <a:cubicBezTo>
                  <a:pt x="8032" y="7879"/>
                  <a:pt x="8018" y="7845"/>
                  <a:pt x="8038" y="7818"/>
                </a:cubicBezTo>
                <a:cubicBezTo>
                  <a:pt x="8054" y="7800"/>
                  <a:pt x="8073" y="7788"/>
                  <a:pt x="8095" y="7781"/>
                </a:cubicBezTo>
                <a:cubicBezTo>
                  <a:pt x="8130" y="7768"/>
                  <a:pt x="8166" y="7760"/>
                  <a:pt x="8202" y="7755"/>
                </a:cubicBezTo>
                <a:cubicBezTo>
                  <a:pt x="8224" y="7752"/>
                  <a:pt x="8245" y="7750"/>
                  <a:pt x="8268" y="7749"/>
                </a:cubicBezTo>
                <a:close/>
                <a:moveTo>
                  <a:pt x="458" y="7746"/>
                </a:moveTo>
                <a:cubicBezTo>
                  <a:pt x="462" y="7747"/>
                  <a:pt x="472" y="7754"/>
                  <a:pt x="483" y="7769"/>
                </a:cubicBezTo>
                <a:cubicBezTo>
                  <a:pt x="489" y="7776"/>
                  <a:pt x="495" y="7785"/>
                  <a:pt x="503" y="7796"/>
                </a:cubicBezTo>
                <a:cubicBezTo>
                  <a:pt x="510" y="7807"/>
                  <a:pt x="518" y="7819"/>
                  <a:pt x="528" y="7833"/>
                </a:cubicBezTo>
                <a:cubicBezTo>
                  <a:pt x="546" y="7862"/>
                  <a:pt x="568" y="7898"/>
                  <a:pt x="592" y="7937"/>
                </a:cubicBezTo>
                <a:lnTo>
                  <a:pt x="669" y="8059"/>
                </a:lnTo>
                <a:lnTo>
                  <a:pt x="810" y="8275"/>
                </a:lnTo>
                <a:cubicBezTo>
                  <a:pt x="843" y="8327"/>
                  <a:pt x="856" y="8357"/>
                  <a:pt x="850" y="8364"/>
                </a:cubicBezTo>
                <a:cubicBezTo>
                  <a:pt x="845" y="8370"/>
                  <a:pt x="819" y="8352"/>
                  <a:pt x="778" y="8308"/>
                </a:cubicBezTo>
                <a:cubicBezTo>
                  <a:pt x="766" y="8296"/>
                  <a:pt x="754" y="8281"/>
                  <a:pt x="740" y="8265"/>
                </a:cubicBezTo>
                <a:cubicBezTo>
                  <a:pt x="727" y="8249"/>
                  <a:pt x="712" y="8230"/>
                  <a:pt x="697" y="8210"/>
                </a:cubicBezTo>
                <a:cubicBezTo>
                  <a:pt x="668" y="8171"/>
                  <a:pt x="637" y="8128"/>
                  <a:pt x="609" y="8081"/>
                </a:cubicBezTo>
                <a:cubicBezTo>
                  <a:pt x="594" y="8058"/>
                  <a:pt x="580" y="8035"/>
                  <a:pt x="566" y="8013"/>
                </a:cubicBezTo>
                <a:cubicBezTo>
                  <a:pt x="559" y="8001"/>
                  <a:pt x="552" y="7990"/>
                  <a:pt x="546" y="7979"/>
                </a:cubicBezTo>
                <a:cubicBezTo>
                  <a:pt x="540" y="7968"/>
                  <a:pt x="534" y="7957"/>
                  <a:pt x="529" y="7946"/>
                </a:cubicBezTo>
                <a:cubicBezTo>
                  <a:pt x="506" y="7903"/>
                  <a:pt x="486" y="7863"/>
                  <a:pt x="475" y="7832"/>
                </a:cubicBezTo>
                <a:cubicBezTo>
                  <a:pt x="470" y="7819"/>
                  <a:pt x="465" y="7807"/>
                  <a:pt x="461" y="7794"/>
                </a:cubicBezTo>
                <a:cubicBezTo>
                  <a:pt x="459" y="7785"/>
                  <a:pt x="456" y="7776"/>
                  <a:pt x="454" y="7767"/>
                </a:cubicBezTo>
                <a:cubicBezTo>
                  <a:pt x="452" y="7753"/>
                  <a:pt x="454" y="7746"/>
                  <a:pt x="458" y="7746"/>
                </a:cubicBezTo>
                <a:close/>
                <a:moveTo>
                  <a:pt x="22648" y="7746"/>
                </a:moveTo>
                <a:cubicBezTo>
                  <a:pt x="22748" y="7730"/>
                  <a:pt x="22794" y="7749"/>
                  <a:pt x="22749" y="7789"/>
                </a:cubicBezTo>
                <a:cubicBezTo>
                  <a:pt x="22714" y="7813"/>
                  <a:pt x="22677" y="7832"/>
                  <a:pt x="22636" y="7845"/>
                </a:cubicBezTo>
                <a:cubicBezTo>
                  <a:pt x="22612" y="7854"/>
                  <a:pt x="22587" y="7863"/>
                  <a:pt x="22562" y="7870"/>
                </a:cubicBezTo>
                <a:cubicBezTo>
                  <a:pt x="22536" y="7877"/>
                  <a:pt x="22512" y="7884"/>
                  <a:pt x="22488" y="7888"/>
                </a:cubicBezTo>
                <a:cubicBezTo>
                  <a:pt x="22392" y="7906"/>
                  <a:pt x="22339" y="7891"/>
                  <a:pt x="22377" y="7854"/>
                </a:cubicBezTo>
                <a:cubicBezTo>
                  <a:pt x="22410" y="7827"/>
                  <a:pt x="22448" y="7806"/>
                  <a:pt x="22489" y="7791"/>
                </a:cubicBezTo>
                <a:cubicBezTo>
                  <a:pt x="22502" y="7786"/>
                  <a:pt x="22514" y="7781"/>
                  <a:pt x="22528" y="7776"/>
                </a:cubicBezTo>
                <a:lnTo>
                  <a:pt x="22568" y="7764"/>
                </a:lnTo>
                <a:cubicBezTo>
                  <a:pt x="22594" y="7756"/>
                  <a:pt x="22621" y="7750"/>
                  <a:pt x="22648" y="7746"/>
                </a:cubicBezTo>
                <a:close/>
                <a:moveTo>
                  <a:pt x="1427" y="7718"/>
                </a:moveTo>
                <a:cubicBezTo>
                  <a:pt x="1431" y="7713"/>
                  <a:pt x="1441" y="7718"/>
                  <a:pt x="1455" y="7726"/>
                </a:cubicBezTo>
                <a:cubicBezTo>
                  <a:pt x="1464" y="7733"/>
                  <a:pt x="1473" y="7740"/>
                  <a:pt x="1481" y="7748"/>
                </a:cubicBezTo>
                <a:lnTo>
                  <a:pt x="1497" y="7763"/>
                </a:lnTo>
                <a:lnTo>
                  <a:pt x="1515" y="7781"/>
                </a:lnTo>
                <a:cubicBezTo>
                  <a:pt x="1528" y="7793"/>
                  <a:pt x="1542" y="7807"/>
                  <a:pt x="1555" y="7824"/>
                </a:cubicBezTo>
                <a:lnTo>
                  <a:pt x="1575" y="7846"/>
                </a:lnTo>
                <a:cubicBezTo>
                  <a:pt x="1579" y="7849"/>
                  <a:pt x="1583" y="7853"/>
                  <a:pt x="1586" y="7857"/>
                </a:cubicBezTo>
                <a:lnTo>
                  <a:pt x="1597" y="7869"/>
                </a:lnTo>
                <a:lnTo>
                  <a:pt x="1640" y="7916"/>
                </a:lnTo>
                <a:lnTo>
                  <a:pt x="1662" y="7940"/>
                </a:lnTo>
                <a:cubicBezTo>
                  <a:pt x="1666" y="7944"/>
                  <a:pt x="1669" y="7949"/>
                  <a:pt x="1673" y="7953"/>
                </a:cubicBezTo>
                <a:lnTo>
                  <a:pt x="1684" y="7965"/>
                </a:lnTo>
                <a:lnTo>
                  <a:pt x="1727" y="8013"/>
                </a:lnTo>
                <a:lnTo>
                  <a:pt x="1770" y="8062"/>
                </a:lnTo>
                <a:lnTo>
                  <a:pt x="1810" y="8108"/>
                </a:lnTo>
                <a:lnTo>
                  <a:pt x="1829" y="8131"/>
                </a:lnTo>
                <a:lnTo>
                  <a:pt x="1846" y="8152"/>
                </a:lnTo>
                <a:cubicBezTo>
                  <a:pt x="1889" y="8207"/>
                  <a:pt x="1910" y="8241"/>
                  <a:pt x="1903" y="8252"/>
                </a:cubicBezTo>
                <a:cubicBezTo>
                  <a:pt x="1896" y="8263"/>
                  <a:pt x="1863" y="8252"/>
                  <a:pt x="1807" y="8212"/>
                </a:cubicBezTo>
                <a:lnTo>
                  <a:pt x="1798" y="8205"/>
                </a:lnTo>
                <a:lnTo>
                  <a:pt x="1787" y="8196"/>
                </a:lnTo>
                <a:cubicBezTo>
                  <a:pt x="1780" y="8190"/>
                  <a:pt x="1772" y="8185"/>
                  <a:pt x="1765" y="8178"/>
                </a:cubicBezTo>
                <a:cubicBezTo>
                  <a:pt x="1749" y="8166"/>
                  <a:pt x="1734" y="8153"/>
                  <a:pt x="1718" y="8140"/>
                </a:cubicBezTo>
                <a:lnTo>
                  <a:pt x="1694" y="8119"/>
                </a:lnTo>
                <a:lnTo>
                  <a:pt x="1671" y="8096"/>
                </a:lnTo>
                <a:cubicBezTo>
                  <a:pt x="1655" y="8080"/>
                  <a:pt x="1640" y="8064"/>
                  <a:pt x="1625" y="8048"/>
                </a:cubicBezTo>
                <a:cubicBezTo>
                  <a:pt x="1617" y="8040"/>
                  <a:pt x="1610" y="8031"/>
                  <a:pt x="1603" y="8023"/>
                </a:cubicBezTo>
                <a:cubicBezTo>
                  <a:pt x="1595" y="8014"/>
                  <a:pt x="1588" y="8006"/>
                  <a:pt x="1581" y="7997"/>
                </a:cubicBezTo>
                <a:cubicBezTo>
                  <a:pt x="1566" y="7979"/>
                  <a:pt x="1553" y="7962"/>
                  <a:pt x="1538" y="7944"/>
                </a:cubicBezTo>
                <a:cubicBezTo>
                  <a:pt x="1523" y="7927"/>
                  <a:pt x="1512" y="7909"/>
                  <a:pt x="1501" y="7891"/>
                </a:cubicBezTo>
                <a:cubicBezTo>
                  <a:pt x="1489" y="7874"/>
                  <a:pt x="1479" y="7854"/>
                  <a:pt x="1469" y="7838"/>
                </a:cubicBezTo>
                <a:lnTo>
                  <a:pt x="1456" y="7814"/>
                </a:lnTo>
                <a:lnTo>
                  <a:pt x="1445" y="7792"/>
                </a:lnTo>
                <a:cubicBezTo>
                  <a:pt x="1439" y="7780"/>
                  <a:pt x="1434" y="7768"/>
                  <a:pt x="1430" y="7756"/>
                </a:cubicBezTo>
                <a:cubicBezTo>
                  <a:pt x="1423" y="7735"/>
                  <a:pt x="1423" y="7723"/>
                  <a:pt x="1427" y="7718"/>
                </a:cubicBezTo>
                <a:close/>
                <a:moveTo>
                  <a:pt x="21914" y="7696"/>
                </a:moveTo>
                <a:cubicBezTo>
                  <a:pt x="21941" y="7703"/>
                  <a:pt x="21949" y="7719"/>
                  <a:pt x="21929" y="7742"/>
                </a:cubicBezTo>
                <a:cubicBezTo>
                  <a:pt x="21894" y="7775"/>
                  <a:pt x="21854" y="7800"/>
                  <a:pt x="21810" y="7818"/>
                </a:cubicBezTo>
                <a:cubicBezTo>
                  <a:pt x="21796" y="7824"/>
                  <a:pt x="21782" y="7830"/>
                  <a:pt x="21767" y="7836"/>
                </a:cubicBezTo>
                <a:cubicBezTo>
                  <a:pt x="21752" y="7842"/>
                  <a:pt x="21738" y="7848"/>
                  <a:pt x="21724" y="7853"/>
                </a:cubicBezTo>
                <a:cubicBezTo>
                  <a:pt x="21695" y="7864"/>
                  <a:pt x="21665" y="7873"/>
                  <a:pt x="21634" y="7880"/>
                </a:cubicBezTo>
                <a:cubicBezTo>
                  <a:pt x="21593" y="7892"/>
                  <a:pt x="21549" y="7895"/>
                  <a:pt x="21506" y="7890"/>
                </a:cubicBezTo>
                <a:cubicBezTo>
                  <a:pt x="21476" y="7884"/>
                  <a:pt x="21466" y="7869"/>
                  <a:pt x="21482" y="7847"/>
                </a:cubicBezTo>
                <a:cubicBezTo>
                  <a:pt x="21515" y="7813"/>
                  <a:pt x="21555" y="7786"/>
                  <a:pt x="21599" y="7768"/>
                </a:cubicBezTo>
                <a:cubicBezTo>
                  <a:pt x="21628" y="7754"/>
                  <a:pt x="21658" y="7741"/>
                  <a:pt x="21688" y="7730"/>
                </a:cubicBezTo>
                <a:cubicBezTo>
                  <a:pt x="21704" y="7725"/>
                  <a:pt x="21720" y="7720"/>
                  <a:pt x="21735" y="7715"/>
                </a:cubicBezTo>
                <a:cubicBezTo>
                  <a:pt x="21750" y="7710"/>
                  <a:pt x="21766" y="7707"/>
                  <a:pt x="21781" y="7703"/>
                </a:cubicBezTo>
                <a:cubicBezTo>
                  <a:pt x="21840" y="7691"/>
                  <a:pt x="21887" y="7689"/>
                  <a:pt x="21914" y="7696"/>
                </a:cubicBezTo>
                <a:close/>
                <a:moveTo>
                  <a:pt x="20878" y="7685"/>
                </a:moveTo>
                <a:cubicBezTo>
                  <a:pt x="20901" y="7682"/>
                  <a:pt x="20924" y="7682"/>
                  <a:pt x="20947" y="7685"/>
                </a:cubicBezTo>
                <a:cubicBezTo>
                  <a:pt x="20981" y="7692"/>
                  <a:pt x="20993" y="7711"/>
                  <a:pt x="20974" y="7741"/>
                </a:cubicBezTo>
                <a:cubicBezTo>
                  <a:pt x="20944" y="7778"/>
                  <a:pt x="20906" y="7809"/>
                  <a:pt x="20862" y="7830"/>
                </a:cubicBezTo>
                <a:cubicBezTo>
                  <a:pt x="20802" y="7862"/>
                  <a:pt x="20739" y="7888"/>
                  <a:pt x="20674" y="7906"/>
                </a:cubicBezTo>
                <a:lnTo>
                  <a:pt x="20648" y="7913"/>
                </a:lnTo>
                <a:lnTo>
                  <a:pt x="20634" y="7917"/>
                </a:lnTo>
                <a:lnTo>
                  <a:pt x="20620" y="7920"/>
                </a:lnTo>
                <a:cubicBezTo>
                  <a:pt x="20602" y="7924"/>
                  <a:pt x="20584" y="7928"/>
                  <a:pt x="20569" y="7930"/>
                </a:cubicBezTo>
                <a:cubicBezTo>
                  <a:pt x="20543" y="7935"/>
                  <a:pt x="20517" y="7937"/>
                  <a:pt x="20491" y="7936"/>
                </a:cubicBezTo>
                <a:cubicBezTo>
                  <a:pt x="20451" y="7932"/>
                  <a:pt x="20435" y="7915"/>
                  <a:pt x="20454" y="7885"/>
                </a:cubicBezTo>
                <a:cubicBezTo>
                  <a:pt x="20489" y="7843"/>
                  <a:pt x="20533" y="7810"/>
                  <a:pt x="20583" y="7787"/>
                </a:cubicBezTo>
                <a:lnTo>
                  <a:pt x="20607" y="7775"/>
                </a:lnTo>
                <a:lnTo>
                  <a:pt x="20630" y="7764"/>
                </a:lnTo>
                <a:cubicBezTo>
                  <a:pt x="20645" y="7757"/>
                  <a:pt x="20660" y="7749"/>
                  <a:pt x="20677" y="7743"/>
                </a:cubicBezTo>
                <a:cubicBezTo>
                  <a:pt x="20711" y="7729"/>
                  <a:pt x="20745" y="7717"/>
                  <a:pt x="20780" y="7707"/>
                </a:cubicBezTo>
                <a:cubicBezTo>
                  <a:pt x="20812" y="7697"/>
                  <a:pt x="20845" y="7690"/>
                  <a:pt x="20878" y="7685"/>
                </a:cubicBezTo>
                <a:close/>
                <a:moveTo>
                  <a:pt x="19045" y="7676"/>
                </a:moveTo>
                <a:cubicBezTo>
                  <a:pt x="19098" y="7681"/>
                  <a:pt x="19124" y="7701"/>
                  <a:pt x="19114" y="7736"/>
                </a:cubicBezTo>
                <a:cubicBezTo>
                  <a:pt x="19093" y="7807"/>
                  <a:pt x="18941" y="7892"/>
                  <a:pt x="18760" y="7943"/>
                </a:cubicBezTo>
                <a:cubicBezTo>
                  <a:pt x="18580" y="7996"/>
                  <a:pt x="18448" y="7988"/>
                  <a:pt x="18456" y="7926"/>
                </a:cubicBezTo>
                <a:cubicBezTo>
                  <a:pt x="18465" y="7864"/>
                  <a:pt x="18624" y="7764"/>
                  <a:pt x="18820" y="7709"/>
                </a:cubicBezTo>
                <a:cubicBezTo>
                  <a:pt x="18914" y="7682"/>
                  <a:pt x="18992" y="7671"/>
                  <a:pt x="19045" y="7676"/>
                </a:cubicBezTo>
                <a:close/>
                <a:moveTo>
                  <a:pt x="23235" y="7671"/>
                </a:moveTo>
                <a:cubicBezTo>
                  <a:pt x="23248" y="7671"/>
                  <a:pt x="23260" y="7674"/>
                  <a:pt x="23272" y="7678"/>
                </a:cubicBezTo>
                <a:cubicBezTo>
                  <a:pt x="23289" y="7686"/>
                  <a:pt x="23287" y="7699"/>
                  <a:pt x="23265" y="7716"/>
                </a:cubicBezTo>
                <a:cubicBezTo>
                  <a:pt x="23232" y="7738"/>
                  <a:pt x="23195" y="7755"/>
                  <a:pt x="23157" y="7767"/>
                </a:cubicBezTo>
                <a:cubicBezTo>
                  <a:pt x="23111" y="7784"/>
                  <a:pt x="23063" y="7796"/>
                  <a:pt x="23015" y="7803"/>
                </a:cubicBezTo>
                <a:cubicBezTo>
                  <a:pt x="22923" y="7818"/>
                  <a:pt x="22880" y="7803"/>
                  <a:pt x="22921" y="7767"/>
                </a:cubicBezTo>
                <a:cubicBezTo>
                  <a:pt x="22934" y="7756"/>
                  <a:pt x="22949" y="7747"/>
                  <a:pt x="22964" y="7740"/>
                </a:cubicBezTo>
                <a:cubicBezTo>
                  <a:pt x="22984" y="7730"/>
                  <a:pt x="23005" y="7720"/>
                  <a:pt x="23027" y="7713"/>
                </a:cubicBezTo>
                <a:cubicBezTo>
                  <a:pt x="23075" y="7696"/>
                  <a:pt x="23124" y="7683"/>
                  <a:pt x="23175" y="7676"/>
                </a:cubicBezTo>
                <a:cubicBezTo>
                  <a:pt x="23195" y="7673"/>
                  <a:pt x="23215" y="7671"/>
                  <a:pt x="23235" y="7671"/>
                </a:cubicBezTo>
                <a:close/>
                <a:moveTo>
                  <a:pt x="16472" y="7663"/>
                </a:moveTo>
                <a:cubicBezTo>
                  <a:pt x="16540" y="7670"/>
                  <a:pt x="16584" y="7692"/>
                  <a:pt x="16588" y="7728"/>
                </a:cubicBezTo>
                <a:cubicBezTo>
                  <a:pt x="16596" y="7800"/>
                  <a:pt x="16448" y="7894"/>
                  <a:pt x="16259" y="7943"/>
                </a:cubicBezTo>
                <a:cubicBezTo>
                  <a:pt x="16078" y="7989"/>
                  <a:pt x="15916" y="7976"/>
                  <a:pt x="15895" y="7912"/>
                </a:cubicBezTo>
                <a:cubicBezTo>
                  <a:pt x="15874" y="7848"/>
                  <a:pt x="16015" y="7744"/>
                  <a:pt x="16214" y="7692"/>
                </a:cubicBezTo>
                <a:cubicBezTo>
                  <a:pt x="16313" y="7665"/>
                  <a:pt x="16404" y="7657"/>
                  <a:pt x="16472" y="7663"/>
                </a:cubicBezTo>
                <a:close/>
                <a:moveTo>
                  <a:pt x="26167" y="7656"/>
                </a:moveTo>
                <a:cubicBezTo>
                  <a:pt x="26198" y="7658"/>
                  <a:pt x="26202" y="7670"/>
                  <a:pt x="26173" y="7678"/>
                </a:cubicBezTo>
                <a:cubicBezTo>
                  <a:pt x="26132" y="7688"/>
                  <a:pt x="26091" y="7691"/>
                  <a:pt x="26050" y="7689"/>
                </a:cubicBezTo>
                <a:cubicBezTo>
                  <a:pt x="26023" y="7686"/>
                  <a:pt x="26020" y="7676"/>
                  <a:pt x="26044" y="7668"/>
                </a:cubicBezTo>
                <a:cubicBezTo>
                  <a:pt x="26084" y="7658"/>
                  <a:pt x="26125" y="7654"/>
                  <a:pt x="26167" y="7656"/>
                </a:cubicBezTo>
                <a:close/>
                <a:moveTo>
                  <a:pt x="23691" y="7631"/>
                </a:moveTo>
                <a:cubicBezTo>
                  <a:pt x="23780" y="7622"/>
                  <a:pt x="23810" y="7641"/>
                  <a:pt x="23760" y="7674"/>
                </a:cubicBezTo>
                <a:cubicBezTo>
                  <a:pt x="23746" y="7682"/>
                  <a:pt x="23732" y="7690"/>
                  <a:pt x="23717" y="7696"/>
                </a:cubicBezTo>
                <a:cubicBezTo>
                  <a:pt x="23700" y="7703"/>
                  <a:pt x="23681" y="7710"/>
                  <a:pt x="23661" y="7717"/>
                </a:cubicBezTo>
                <a:cubicBezTo>
                  <a:pt x="23619" y="7730"/>
                  <a:pt x="23576" y="7739"/>
                  <a:pt x="23532" y="7744"/>
                </a:cubicBezTo>
                <a:cubicBezTo>
                  <a:pt x="23502" y="7751"/>
                  <a:pt x="23472" y="7751"/>
                  <a:pt x="23442" y="7744"/>
                </a:cubicBezTo>
                <a:cubicBezTo>
                  <a:pt x="23428" y="7735"/>
                  <a:pt x="23430" y="7723"/>
                  <a:pt x="23453" y="7707"/>
                </a:cubicBezTo>
                <a:cubicBezTo>
                  <a:pt x="23484" y="7686"/>
                  <a:pt x="23518" y="7671"/>
                  <a:pt x="23554" y="7661"/>
                </a:cubicBezTo>
                <a:cubicBezTo>
                  <a:pt x="23599" y="7647"/>
                  <a:pt x="23644" y="7637"/>
                  <a:pt x="23691" y="7631"/>
                </a:cubicBezTo>
                <a:close/>
                <a:moveTo>
                  <a:pt x="25687" y="7616"/>
                </a:moveTo>
                <a:cubicBezTo>
                  <a:pt x="25733" y="7616"/>
                  <a:pt x="25747" y="7631"/>
                  <a:pt x="25716" y="7644"/>
                </a:cubicBezTo>
                <a:cubicBezTo>
                  <a:pt x="25693" y="7651"/>
                  <a:pt x="25669" y="7657"/>
                  <a:pt x="25645" y="7660"/>
                </a:cubicBezTo>
                <a:cubicBezTo>
                  <a:pt x="25618" y="7664"/>
                  <a:pt x="25591" y="7667"/>
                  <a:pt x="25564" y="7667"/>
                </a:cubicBezTo>
                <a:cubicBezTo>
                  <a:pt x="25519" y="7666"/>
                  <a:pt x="25505" y="7653"/>
                  <a:pt x="25535" y="7641"/>
                </a:cubicBezTo>
                <a:cubicBezTo>
                  <a:pt x="25584" y="7625"/>
                  <a:pt x="25636" y="7617"/>
                  <a:pt x="25687" y="7616"/>
                </a:cubicBezTo>
                <a:close/>
                <a:moveTo>
                  <a:pt x="24211" y="7598"/>
                </a:moveTo>
                <a:cubicBezTo>
                  <a:pt x="24289" y="7593"/>
                  <a:pt x="24309" y="7609"/>
                  <a:pt x="24259" y="7638"/>
                </a:cubicBezTo>
                <a:cubicBezTo>
                  <a:pt x="24228" y="7654"/>
                  <a:pt x="24194" y="7666"/>
                  <a:pt x="24159" y="7674"/>
                </a:cubicBezTo>
                <a:cubicBezTo>
                  <a:pt x="24139" y="7679"/>
                  <a:pt x="24119" y="7684"/>
                  <a:pt x="24098" y="7687"/>
                </a:cubicBezTo>
                <a:cubicBezTo>
                  <a:pt x="24077" y="7691"/>
                  <a:pt x="24057" y="7693"/>
                  <a:pt x="24036" y="7695"/>
                </a:cubicBezTo>
                <a:cubicBezTo>
                  <a:pt x="23961" y="7700"/>
                  <a:pt x="23943" y="7684"/>
                  <a:pt x="23993" y="7655"/>
                </a:cubicBezTo>
                <a:cubicBezTo>
                  <a:pt x="24024" y="7639"/>
                  <a:pt x="24056" y="7626"/>
                  <a:pt x="24090" y="7618"/>
                </a:cubicBezTo>
                <a:lnTo>
                  <a:pt x="24120" y="7610"/>
                </a:lnTo>
                <a:cubicBezTo>
                  <a:pt x="24130" y="7610"/>
                  <a:pt x="24140" y="7606"/>
                  <a:pt x="24151" y="7605"/>
                </a:cubicBezTo>
                <a:cubicBezTo>
                  <a:pt x="24170" y="7602"/>
                  <a:pt x="24191" y="7599"/>
                  <a:pt x="24211" y="7598"/>
                </a:cubicBezTo>
                <a:close/>
                <a:moveTo>
                  <a:pt x="22482" y="7597"/>
                </a:moveTo>
                <a:cubicBezTo>
                  <a:pt x="22504" y="7604"/>
                  <a:pt x="22507" y="7620"/>
                  <a:pt x="22485" y="7642"/>
                </a:cubicBezTo>
                <a:cubicBezTo>
                  <a:pt x="22450" y="7672"/>
                  <a:pt x="22410" y="7695"/>
                  <a:pt x="22367" y="7711"/>
                </a:cubicBezTo>
                <a:cubicBezTo>
                  <a:pt x="22340" y="7722"/>
                  <a:pt x="22312" y="7732"/>
                  <a:pt x="22284" y="7741"/>
                </a:cubicBezTo>
                <a:cubicBezTo>
                  <a:pt x="22255" y="7750"/>
                  <a:pt x="22226" y="7757"/>
                  <a:pt x="22198" y="7763"/>
                </a:cubicBezTo>
                <a:cubicBezTo>
                  <a:pt x="22088" y="7784"/>
                  <a:pt x="22030" y="7768"/>
                  <a:pt x="22068" y="7725"/>
                </a:cubicBezTo>
                <a:cubicBezTo>
                  <a:pt x="22102" y="7694"/>
                  <a:pt x="22142" y="7670"/>
                  <a:pt x="22185" y="7653"/>
                </a:cubicBezTo>
                <a:cubicBezTo>
                  <a:pt x="22198" y="7647"/>
                  <a:pt x="22212" y="7641"/>
                  <a:pt x="22228" y="7636"/>
                </a:cubicBezTo>
                <a:lnTo>
                  <a:pt x="22249" y="7628"/>
                </a:lnTo>
                <a:lnTo>
                  <a:pt x="22271" y="7621"/>
                </a:lnTo>
                <a:cubicBezTo>
                  <a:pt x="22301" y="7612"/>
                  <a:pt x="22330" y="7605"/>
                  <a:pt x="22361" y="7599"/>
                </a:cubicBezTo>
                <a:cubicBezTo>
                  <a:pt x="22417" y="7589"/>
                  <a:pt x="22459" y="7589"/>
                  <a:pt x="22482" y="7597"/>
                </a:cubicBezTo>
                <a:close/>
                <a:moveTo>
                  <a:pt x="25215" y="7590"/>
                </a:moveTo>
                <a:cubicBezTo>
                  <a:pt x="25275" y="7590"/>
                  <a:pt x="25291" y="7607"/>
                  <a:pt x="25249" y="7624"/>
                </a:cubicBezTo>
                <a:cubicBezTo>
                  <a:pt x="25221" y="7634"/>
                  <a:pt x="25193" y="7641"/>
                  <a:pt x="25163" y="7646"/>
                </a:cubicBezTo>
                <a:cubicBezTo>
                  <a:pt x="25147" y="7649"/>
                  <a:pt x="25130" y="7652"/>
                  <a:pt x="25114" y="7653"/>
                </a:cubicBezTo>
                <a:cubicBezTo>
                  <a:pt x="25100" y="7655"/>
                  <a:pt x="25085" y="7656"/>
                  <a:pt x="25071" y="7656"/>
                </a:cubicBezTo>
                <a:cubicBezTo>
                  <a:pt x="25018" y="7657"/>
                  <a:pt x="25000" y="7642"/>
                  <a:pt x="25037" y="7626"/>
                </a:cubicBezTo>
                <a:cubicBezTo>
                  <a:pt x="25063" y="7615"/>
                  <a:pt x="25090" y="7607"/>
                  <a:pt x="25119" y="7601"/>
                </a:cubicBezTo>
                <a:lnTo>
                  <a:pt x="25144" y="7597"/>
                </a:lnTo>
                <a:lnTo>
                  <a:pt x="25169" y="7594"/>
                </a:lnTo>
                <a:cubicBezTo>
                  <a:pt x="25186" y="7592"/>
                  <a:pt x="25202" y="7591"/>
                  <a:pt x="25215" y="7590"/>
                </a:cubicBezTo>
                <a:close/>
                <a:moveTo>
                  <a:pt x="24699" y="7588"/>
                </a:moveTo>
                <a:cubicBezTo>
                  <a:pt x="24767" y="7584"/>
                  <a:pt x="24791" y="7601"/>
                  <a:pt x="24750" y="7622"/>
                </a:cubicBezTo>
                <a:cubicBezTo>
                  <a:pt x="24687" y="7650"/>
                  <a:pt x="24619" y="7666"/>
                  <a:pt x="24550" y="7670"/>
                </a:cubicBezTo>
                <a:cubicBezTo>
                  <a:pt x="24483" y="7674"/>
                  <a:pt x="24458" y="7659"/>
                  <a:pt x="24496" y="7637"/>
                </a:cubicBezTo>
                <a:cubicBezTo>
                  <a:pt x="24524" y="7623"/>
                  <a:pt x="24555" y="7612"/>
                  <a:pt x="24586" y="7605"/>
                </a:cubicBezTo>
                <a:cubicBezTo>
                  <a:pt x="24623" y="7596"/>
                  <a:pt x="24661" y="7591"/>
                  <a:pt x="24699" y="7588"/>
                </a:cubicBezTo>
                <a:close/>
                <a:moveTo>
                  <a:pt x="12871" y="7586"/>
                </a:moveTo>
                <a:cubicBezTo>
                  <a:pt x="12932" y="7588"/>
                  <a:pt x="12990" y="7612"/>
                  <a:pt x="13035" y="7654"/>
                </a:cubicBezTo>
                <a:cubicBezTo>
                  <a:pt x="13089" y="7725"/>
                  <a:pt x="12980" y="7812"/>
                  <a:pt x="12788" y="7853"/>
                </a:cubicBezTo>
                <a:cubicBezTo>
                  <a:pt x="12704" y="7871"/>
                  <a:pt x="12617" y="7876"/>
                  <a:pt x="12531" y="7868"/>
                </a:cubicBezTo>
                <a:cubicBezTo>
                  <a:pt x="12469" y="7866"/>
                  <a:pt x="12410" y="7843"/>
                  <a:pt x="12363" y="7804"/>
                </a:cubicBezTo>
                <a:cubicBezTo>
                  <a:pt x="12330" y="7768"/>
                  <a:pt x="12341" y="7728"/>
                  <a:pt x="12385" y="7691"/>
                </a:cubicBezTo>
                <a:cubicBezTo>
                  <a:pt x="12451" y="7644"/>
                  <a:pt x="12526" y="7613"/>
                  <a:pt x="12606" y="7601"/>
                </a:cubicBezTo>
                <a:cubicBezTo>
                  <a:pt x="12693" y="7582"/>
                  <a:pt x="12783" y="7577"/>
                  <a:pt x="12871" y="7586"/>
                </a:cubicBezTo>
                <a:close/>
                <a:moveTo>
                  <a:pt x="2000" y="7584"/>
                </a:moveTo>
                <a:cubicBezTo>
                  <a:pt x="2009" y="7573"/>
                  <a:pt x="2041" y="7586"/>
                  <a:pt x="2089" y="7625"/>
                </a:cubicBezTo>
                <a:cubicBezTo>
                  <a:pt x="2114" y="7643"/>
                  <a:pt x="2140" y="7665"/>
                  <a:pt x="2168" y="7690"/>
                </a:cubicBezTo>
                <a:cubicBezTo>
                  <a:pt x="2181" y="7702"/>
                  <a:pt x="2195" y="7714"/>
                  <a:pt x="2208" y="7726"/>
                </a:cubicBezTo>
                <a:lnTo>
                  <a:pt x="2229" y="7746"/>
                </a:lnTo>
                <a:cubicBezTo>
                  <a:pt x="2236" y="7753"/>
                  <a:pt x="2243" y="7760"/>
                  <a:pt x="2250" y="7766"/>
                </a:cubicBezTo>
                <a:lnTo>
                  <a:pt x="2293" y="7805"/>
                </a:lnTo>
                <a:cubicBezTo>
                  <a:pt x="2306" y="7818"/>
                  <a:pt x="2319" y="7832"/>
                  <a:pt x="2331" y="7845"/>
                </a:cubicBezTo>
                <a:cubicBezTo>
                  <a:pt x="2357" y="7871"/>
                  <a:pt x="2380" y="7897"/>
                  <a:pt x="2400" y="7921"/>
                </a:cubicBezTo>
                <a:cubicBezTo>
                  <a:pt x="2440" y="7969"/>
                  <a:pt x="2456" y="8000"/>
                  <a:pt x="2448" y="8012"/>
                </a:cubicBezTo>
                <a:cubicBezTo>
                  <a:pt x="2440" y="8024"/>
                  <a:pt x="2403" y="8017"/>
                  <a:pt x="2349" y="7990"/>
                </a:cubicBezTo>
                <a:cubicBezTo>
                  <a:pt x="2320" y="7973"/>
                  <a:pt x="2291" y="7955"/>
                  <a:pt x="2263" y="7935"/>
                </a:cubicBezTo>
                <a:cubicBezTo>
                  <a:pt x="2234" y="7912"/>
                  <a:pt x="2204" y="7887"/>
                  <a:pt x="2177" y="7861"/>
                </a:cubicBezTo>
                <a:cubicBezTo>
                  <a:pt x="2149" y="7834"/>
                  <a:pt x="2123" y="7805"/>
                  <a:pt x="2098" y="7775"/>
                </a:cubicBezTo>
                <a:cubicBezTo>
                  <a:pt x="2075" y="7748"/>
                  <a:pt x="2054" y="7719"/>
                  <a:pt x="2035" y="7689"/>
                </a:cubicBezTo>
                <a:cubicBezTo>
                  <a:pt x="2000" y="7631"/>
                  <a:pt x="1992" y="7595"/>
                  <a:pt x="2000" y="7584"/>
                </a:cubicBezTo>
                <a:close/>
                <a:moveTo>
                  <a:pt x="20469" y="7574"/>
                </a:moveTo>
                <a:cubicBezTo>
                  <a:pt x="20513" y="7579"/>
                  <a:pt x="20530" y="7599"/>
                  <a:pt x="20509" y="7633"/>
                </a:cubicBezTo>
                <a:cubicBezTo>
                  <a:pt x="20467" y="7702"/>
                  <a:pt x="20311" y="7782"/>
                  <a:pt x="20144" y="7830"/>
                </a:cubicBezTo>
                <a:cubicBezTo>
                  <a:pt x="19978" y="7878"/>
                  <a:pt x="19872" y="7867"/>
                  <a:pt x="19902" y="7806"/>
                </a:cubicBezTo>
                <a:cubicBezTo>
                  <a:pt x="19932" y="7744"/>
                  <a:pt x="20090" y="7655"/>
                  <a:pt x="20266" y="7604"/>
                </a:cubicBezTo>
                <a:cubicBezTo>
                  <a:pt x="20353" y="7578"/>
                  <a:pt x="20425" y="7569"/>
                  <a:pt x="20469" y="7574"/>
                </a:cubicBezTo>
                <a:close/>
                <a:moveTo>
                  <a:pt x="9735" y="7558"/>
                </a:moveTo>
                <a:cubicBezTo>
                  <a:pt x="9782" y="7560"/>
                  <a:pt x="9828" y="7565"/>
                  <a:pt x="9874" y="7574"/>
                </a:cubicBezTo>
                <a:cubicBezTo>
                  <a:pt x="9959" y="7590"/>
                  <a:pt x="10029" y="7616"/>
                  <a:pt x="10057" y="7653"/>
                </a:cubicBezTo>
                <a:cubicBezTo>
                  <a:pt x="10084" y="7689"/>
                  <a:pt x="10073" y="7723"/>
                  <a:pt x="10036" y="7753"/>
                </a:cubicBezTo>
                <a:cubicBezTo>
                  <a:pt x="9982" y="7790"/>
                  <a:pt x="9919" y="7813"/>
                  <a:pt x="9853" y="7818"/>
                </a:cubicBezTo>
                <a:cubicBezTo>
                  <a:pt x="9761" y="7829"/>
                  <a:pt x="9668" y="7826"/>
                  <a:pt x="9577" y="7810"/>
                </a:cubicBezTo>
                <a:cubicBezTo>
                  <a:pt x="9508" y="7802"/>
                  <a:pt x="9444" y="7776"/>
                  <a:pt x="9390" y="7732"/>
                </a:cubicBezTo>
                <a:cubicBezTo>
                  <a:pt x="9365" y="7707"/>
                  <a:pt x="9365" y="7666"/>
                  <a:pt x="9390" y="7640"/>
                </a:cubicBezTo>
                <a:cubicBezTo>
                  <a:pt x="9394" y="7636"/>
                  <a:pt x="9399" y="7633"/>
                  <a:pt x="9404" y="7630"/>
                </a:cubicBezTo>
                <a:cubicBezTo>
                  <a:pt x="9459" y="7591"/>
                  <a:pt x="9524" y="7568"/>
                  <a:pt x="9591" y="7564"/>
                </a:cubicBezTo>
                <a:cubicBezTo>
                  <a:pt x="9639" y="7558"/>
                  <a:pt x="9687" y="7556"/>
                  <a:pt x="9735" y="7558"/>
                </a:cubicBezTo>
                <a:close/>
                <a:moveTo>
                  <a:pt x="21559" y="7555"/>
                </a:moveTo>
                <a:cubicBezTo>
                  <a:pt x="21589" y="7564"/>
                  <a:pt x="21598" y="7583"/>
                  <a:pt x="21576" y="7609"/>
                </a:cubicBezTo>
                <a:cubicBezTo>
                  <a:pt x="21539" y="7646"/>
                  <a:pt x="21495" y="7675"/>
                  <a:pt x="21448" y="7695"/>
                </a:cubicBezTo>
                <a:cubicBezTo>
                  <a:pt x="21389" y="7724"/>
                  <a:pt x="21328" y="7747"/>
                  <a:pt x="21264" y="7763"/>
                </a:cubicBezTo>
                <a:cubicBezTo>
                  <a:pt x="21237" y="7770"/>
                  <a:pt x="21209" y="7775"/>
                  <a:pt x="21180" y="7777"/>
                </a:cubicBezTo>
                <a:cubicBezTo>
                  <a:pt x="21160" y="7779"/>
                  <a:pt x="21140" y="7779"/>
                  <a:pt x="21120" y="7775"/>
                </a:cubicBezTo>
                <a:cubicBezTo>
                  <a:pt x="21089" y="7768"/>
                  <a:pt x="21077" y="7751"/>
                  <a:pt x="21097" y="7725"/>
                </a:cubicBezTo>
                <a:cubicBezTo>
                  <a:pt x="21135" y="7670"/>
                  <a:pt x="21285" y="7594"/>
                  <a:pt x="21413" y="7563"/>
                </a:cubicBezTo>
                <a:cubicBezTo>
                  <a:pt x="21477" y="7548"/>
                  <a:pt x="21528" y="7546"/>
                  <a:pt x="21559" y="7555"/>
                </a:cubicBezTo>
                <a:close/>
                <a:moveTo>
                  <a:pt x="5" y="7553"/>
                </a:moveTo>
                <a:cubicBezTo>
                  <a:pt x="9" y="7551"/>
                  <a:pt x="25" y="7578"/>
                  <a:pt x="52" y="7634"/>
                </a:cubicBezTo>
                <a:cubicBezTo>
                  <a:pt x="68" y="7664"/>
                  <a:pt x="84" y="7698"/>
                  <a:pt x="101" y="7734"/>
                </a:cubicBezTo>
                <a:cubicBezTo>
                  <a:pt x="118" y="7770"/>
                  <a:pt x="136" y="7809"/>
                  <a:pt x="155" y="7847"/>
                </a:cubicBezTo>
                <a:lnTo>
                  <a:pt x="211" y="7963"/>
                </a:lnTo>
                <a:lnTo>
                  <a:pt x="218" y="7977"/>
                </a:lnTo>
                <a:lnTo>
                  <a:pt x="224" y="7991"/>
                </a:lnTo>
                <a:lnTo>
                  <a:pt x="238" y="8018"/>
                </a:lnTo>
                <a:lnTo>
                  <a:pt x="263" y="8069"/>
                </a:lnTo>
                <a:cubicBezTo>
                  <a:pt x="278" y="8102"/>
                  <a:pt x="289" y="8127"/>
                  <a:pt x="296" y="8144"/>
                </a:cubicBezTo>
                <a:cubicBezTo>
                  <a:pt x="302" y="8161"/>
                  <a:pt x="305" y="8170"/>
                  <a:pt x="302" y="8172"/>
                </a:cubicBezTo>
                <a:cubicBezTo>
                  <a:pt x="300" y="8174"/>
                  <a:pt x="292" y="8168"/>
                  <a:pt x="280" y="8153"/>
                </a:cubicBezTo>
                <a:cubicBezTo>
                  <a:pt x="269" y="8139"/>
                  <a:pt x="251" y="8119"/>
                  <a:pt x="232" y="8086"/>
                </a:cubicBezTo>
                <a:cubicBezTo>
                  <a:pt x="222" y="8071"/>
                  <a:pt x="212" y="8055"/>
                  <a:pt x="201" y="8038"/>
                </a:cubicBezTo>
                <a:cubicBezTo>
                  <a:pt x="191" y="8022"/>
                  <a:pt x="180" y="8004"/>
                  <a:pt x="170" y="7985"/>
                </a:cubicBezTo>
                <a:cubicBezTo>
                  <a:pt x="150" y="7949"/>
                  <a:pt x="130" y="7910"/>
                  <a:pt x="111" y="7871"/>
                </a:cubicBezTo>
                <a:cubicBezTo>
                  <a:pt x="92" y="7832"/>
                  <a:pt x="76" y="7792"/>
                  <a:pt x="61" y="7754"/>
                </a:cubicBezTo>
                <a:cubicBezTo>
                  <a:pt x="46" y="7717"/>
                  <a:pt x="33" y="7680"/>
                  <a:pt x="24" y="7649"/>
                </a:cubicBezTo>
                <a:cubicBezTo>
                  <a:pt x="5" y="7587"/>
                  <a:pt x="0" y="7555"/>
                  <a:pt x="5" y="7553"/>
                </a:cubicBezTo>
                <a:close/>
                <a:moveTo>
                  <a:pt x="18315" y="7552"/>
                </a:moveTo>
                <a:cubicBezTo>
                  <a:pt x="18378" y="7557"/>
                  <a:pt x="18416" y="7578"/>
                  <a:pt x="18412" y="7611"/>
                </a:cubicBezTo>
                <a:cubicBezTo>
                  <a:pt x="18403" y="7679"/>
                  <a:pt x="18235" y="7783"/>
                  <a:pt x="18058" y="7831"/>
                </a:cubicBezTo>
                <a:cubicBezTo>
                  <a:pt x="17881" y="7879"/>
                  <a:pt x="17733" y="7870"/>
                  <a:pt x="17727" y="7811"/>
                </a:cubicBezTo>
                <a:cubicBezTo>
                  <a:pt x="17721" y="7751"/>
                  <a:pt x="17887" y="7640"/>
                  <a:pt x="18074" y="7585"/>
                </a:cubicBezTo>
                <a:cubicBezTo>
                  <a:pt x="18166" y="7558"/>
                  <a:pt x="18253" y="7547"/>
                  <a:pt x="18315" y="7552"/>
                </a:cubicBezTo>
                <a:close/>
                <a:moveTo>
                  <a:pt x="26557" y="7531"/>
                </a:moveTo>
                <a:cubicBezTo>
                  <a:pt x="26578" y="7529"/>
                  <a:pt x="26598" y="7529"/>
                  <a:pt x="26619" y="7531"/>
                </a:cubicBezTo>
                <a:cubicBezTo>
                  <a:pt x="26652" y="7534"/>
                  <a:pt x="26657" y="7546"/>
                  <a:pt x="26631" y="7553"/>
                </a:cubicBezTo>
                <a:cubicBezTo>
                  <a:pt x="26610" y="7559"/>
                  <a:pt x="26589" y="7562"/>
                  <a:pt x="26567" y="7562"/>
                </a:cubicBezTo>
                <a:lnTo>
                  <a:pt x="26531" y="7562"/>
                </a:lnTo>
                <a:lnTo>
                  <a:pt x="26500" y="7562"/>
                </a:lnTo>
                <a:cubicBezTo>
                  <a:pt x="26470" y="7558"/>
                  <a:pt x="26468" y="7547"/>
                  <a:pt x="26496" y="7540"/>
                </a:cubicBezTo>
                <a:cubicBezTo>
                  <a:pt x="26516" y="7535"/>
                  <a:pt x="26536" y="7532"/>
                  <a:pt x="26557" y="7531"/>
                </a:cubicBezTo>
                <a:close/>
                <a:moveTo>
                  <a:pt x="22983" y="7518"/>
                </a:moveTo>
                <a:cubicBezTo>
                  <a:pt x="22998" y="7518"/>
                  <a:pt x="23012" y="7520"/>
                  <a:pt x="23026" y="7524"/>
                </a:cubicBezTo>
                <a:cubicBezTo>
                  <a:pt x="23046" y="7531"/>
                  <a:pt x="23047" y="7545"/>
                  <a:pt x="23026" y="7567"/>
                </a:cubicBezTo>
                <a:cubicBezTo>
                  <a:pt x="22992" y="7593"/>
                  <a:pt x="22954" y="7614"/>
                  <a:pt x="22914" y="7628"/>
                </a:cubicBezTo>
                <a:cubicBezTo>
                  <a:pt x="22862" y="7648"/>
                  <a:pt x="22808" y="7662"/>
                  <a:pt x="22753" y="7671"/>
                </a:cubicBezTo>
                <a:cubicBezTo>
                  <a:pt x="22646" y="7690"/>
                  <a:pt x="22600" y="7674"/>
                  <a:pt x="22643" y="7633"/>
                </a:cubicBezTo>
                <a:cubicBezTo>
                  <a:pt x="22676" y="7606"/>
                  <a:pt x="22712" y="7585"/>
                  <a:pt x="22752" y="7571"/>
                </a:cubicBezTo>
                <a:cubicBezTo>
                  <a:pt x="22803" y="7551"/>
                  <a:pt x="22857" y="7536"/>
                  <a:pt x="22911" y="7526"/>
                </a:cubicBezTo>
                <a:cubicBezTo>
                  <a:pt x="22935" y="7522"/>
                  <a:pt x="22959" y="7519"/>
                  <a:pt x="22983" y="7518"/>
                </a:cubicBezTo>
                <a:close/>
                <a:moveTo>
                  <a:pt x="15370" y="7516"/>
                </a:moveTo>
                <a:cubicBezTo>
                  <a:pt x="15439" y="7524"/>
                  <a:pt x="15486" y="7548"/>
                  <a:pt x="15498" y="7585"/>
                </a:cubicBezTo>
                <a:cubicBezTo>
                  <a:pt x="15522" y="7660"/>
                  <a:pt x="15392" y="7747"/>
                  <a:pt x="15197" y="7795"/>
                </a:cubicBezTo>
                <a:cubicBezTo>
                  <a:pt x="15003" y="7843"/>
                  <a:pt x="14843" y="7825"/>
                  <a:pt x="14811" y="7754"/>
                </a:cubicBezTo>
                <a:cubicBezTo>
                  <a:pt x="14779" y="7683"/>
                  <a:pt x="14907" y="7589"/>
                  <a:pt x="15109" y="7540"/>
                </a:cubicBezTo>
                <a:cubicBezTo>
                  <a:pt x="15209" y="7515"/>
                  <a:pt x="15301" y="7507"/>
                  <a:pt x="15370" y="7516"/>
                </a:cubicBezTo>
                <a:close/>
                <a:moveTo>
                  <a:pt x="26135" y="7468"/>
                </a:moveTo>
                <a:cubicBezTo>
                  <a:pt x="26182" y="7470"/>
                  <a:pt x="26195" y="7483"/>
                  <a:pt x="26163" y="7496"/>
                </a:cubicBezTo>
                <a:cubicBezTo>
                  <a:pt x="26110" y="7511"/>
                  <a:pt x="26056" y="7517"/>
                  <a:pt x="26001" y="7516"/>
                </a:cubicBezTo>
                <a:cubicBezTo>
                  <a:pt x="25957" y="7513"/>
                  <a:pt x="25947" y="7500"/>
                  <a:pt x="25980" y="7488"/>
                </a:cubicBezTo>
                <a:cubicBezTo>
                  <a:pt x="26004" y="7480"/>
                  <a:pt x="26028" y="7475"/>
                  <a:pt x="26053" y="7472"/>
                </a:cubicBezTo>
                <a:cubicBezTo>
                  <a:pt x="26080" y="7468"/>
                  <a:pt x="26107" y="7467"/>
                  <a:pt x="26135" y="7468"/>
                </a:cubicBezTo>
                <a:close/>
                <a:moveTo>
                  <a:pt x="23478" y="7461"/>
                </a:moveTo>
                <a:cubicBezTo>
                  <a:pt x="23576" y="7449"/>
                  <a:pt x="23620" y="7472"/>
                  <a:pt x="23569" y="7508"/>
                </a:cubicBezTo>
                <a:cubicBezTo>
                  <a:pt x="23533" y="7530"/>
                  <a:pt x="23494" y="7548"/>
                  <a:pt x="23453" y="7560"/>
                </a:cubicBezTo>
                <a:cubicBezTo>
                  <a:pt x="23405" y="7577"/>
                  <a:pt x="23356" y="7588"/>
                  <a:pt x="23306" y="7595"/>
                </a:cubicBezTo>
                <a:cubicBezTo>
                  <a:pt x="23275" y="7601"/>
                  <a:pt x="23242" y="7600"/>
                  <a:pt x="23211" y="7592"/>
                </a:cubicBezTo>
                <a:cubicBezTo>
                  <a:pt x="23192" y="7583"/>
                  <a:pt x="23192" y="7570"/>
                  <a:pt x="23213" y="7552"/>
                </a:cubicBezTo>
                <a:cubicBezTo>
                  <a:pt x="23248" y="7529"/>
                  <a:pt x="23286" y="7510"/>
                  <a:pt x="23326" y="7498"/>
                </a:cubicBezTo>
                <a:cubicBezTo>
                  <a:pt x="23351" y="7490"/>
                  <a:pt x="23377" y="7482"/>
                  <a:pt x="23403" y="7475"/>
                </a:cubicBezTo>
                <a:cubicBezTo>
                  <a:pt x="23427" y="7469"/>
                  <a:pt x="23452" y="7464"/>
                  <a:pt x="23478" y="7461"/>
                </a:cubicBezTo>
                <a:close/>
                <a:moveTo>
                  <a:pt x="19902" y="7449"/>
                </a:moveTo>
                <a:cubicBezTo>
                  <a:pt x="19950" y="7455"/>
                  <a:pt x="19972" y="7476"/>
                  <a:pt x="19958" y="7508"/>
                </a:cubicBezTo>
                <a:cubicBezTo>
                  <a:pt x="19930" y="7574"/>
                  <a:pt x="19757" y="7673"/>
                  <a:pt x="19585" y="7723"/>
                </a:cubicBezTo>
                <a:cubicBezTo>
                  <a:pt x="19414" y="7773"/>
                  <a:pt x="19295" y="7758"/>
                  <a:pt x="19314" y="7696"/>
                </a:cubicBezTo>
                <a:cubicBezTo>
                  <a:pt x="19335" y="7632"/>
                  <a:pt x="19511" y="7529"/>
                  <a:pt x="19690" y="7478"/>
                </a:cubicBezTo>
                <a:cubicBezTo>
                  <a:pt x="19779" y="7452"/>
                  <a:pt x="19853" y="7443"/>
                  <a:pt x="19902" y="7449"/>
                </a:cubicBezTo>
                <a:close/>
                <a:moveTo>
                  <a:pt x="22166" y="7435"/>
                </a:moveTo>
                <a:cubicBezTo>
                  <a:pt x="22194" y="7443"/>
                  <a:pt x="22198" y="7461"/>
                  <a:pt x="22173" y="7488"/>
                </a:cubicBezTo>
                <a:cubicBezTo>
                  <a:pt x="22139" y="7521"/>
                  <a:pt x="22099" y="7547"/>
                  <a:pt x="22054" y="7565"/>
                </a:cubicBezTo>
                <a:cubicBezTo>
                  <a:pt x="22026" y="7577"/>
                  <a:pt x="21998" y="7588"/>
                  <a:pt x="21968" y="7598"/>
                </a:cubicBezTo>
                <a:cubicBezTo>
                  <a:pt x="21938" y="7608"/>
                  <a:pt x="21907" y="7617"/>
                  <a:pt x="21876" y="7624"/>
                </a:cubicBezTo>
                <a:cubicBezTo>
                  <a:pt x="21750" y="7653"/>
                  <a:pt x="21684" y="7638"/>
                  <a:pt x="21722" y="7587"/>
                </a:cubicBezTo>
                <a:cubicBezTo>
                  <a:pt x="21753" y="7553"/>
                  <a:pt x="21792" y="7526"/>
                  <a:pt x="21836" y="7508"/>
                </a:cubicBezTo>
                <a:cubicBezTo>
                  <a:pt x="21894" y="7479"/>
                  <a:pt x="21955" y="7458"/>
                  <a:pt x="22019" y="7445"/>
                </a:cubicBezTo>
                <a:cubicBezTo>
                  <a:pt x="22088" y="7430"/>
                  <a:pt x="22138" y="7427"/>
                  <a:pt x="22166" y="7435"/>
                </a:cubicBezTo>
                <a:close/>
                <a:moveTo>
                  <a:pt x="25629" y="7431"/>
                </a:moveTo>
                <a:cubicBezTo>
                  <a:pt x="25690" y="7431"/>
                  <a:pt x="25700" y="7446"/>
                  <a:pt x="25654" y="7465"/>
                </a:cubicBezTo>
                <a:cubicBezTo>
                  <a:pt x="25627" y="7475"/>
                  <a:pt x="25599" y="7482"/>
                  <a:pt x="25571" y="7486"/>
                </a:cubicBezTo>
                <a:cubicBezTo>
                  <a:pt x="25555" y="7488"/>
                  <a:pt x="25539" y="7490"/>
                  <a:pt x="25523" y="7491"/>
                </a:cubicBezTo>
                <a:cubicBezTo>
                  <a:pt x="25507" y="7493"/>
                  <a:pt x="25491" y="7491"/>
                  <a:pt x="25476" y="7491"/>
                </a:cubicBezTo>
                <a:cubicBezTo>
                  <a:pt x="25416" y="7491"/>
                  <a:pt x="25405" y="7477"/>
                  <a:pt x="25449" y="7458"/>
                </a:cubicBezTo>
                <a:cubicBezTo>
                  <a:pt x="25476" y="7448"/>
                  <a:pt x="25504" y="7440"/>
                  <a:pt x="25533" y="7436"/>
                </a:cubicBezTo>
                <a:cubicBezTo>
                  <a:pt x="25565" y="7431"/>
                  <a:pt x="25597" y="7430"/>
                  <a:pt x="25629" y="7431"/>
                </a:cubicBezTo>
                <a:close/>
                <a:moveTo>
                  <a:pt x="27145" y="7419"/>
                </a:moveTo>
                <a:cubicBezTo>
                  <a:pt x="27175" y="7425"/>
                  <a:pt x="27176" y="7431"/>
                  <a:pt x="27145" y="7439"/>
                </a:cubicBezTo>
                <a:cubicBezTo>
                  <a:pt x="27107" y="7447"/>
                  <a:pt x="27068" y="7448"/>
                  <a:pt x="27030" y="7443"/>
                </a:cubicBezTo>
                <a:cubicBezTo>
                  <a:pt x="26995" y="7438"/>
                  <a:pt x="26994" y="7431"/>
                  <a:pt x="27029" y="7421"/>
                </a:cubicBezTo>
                <a:cubicBezTo>
                  <a:pt x="27067" y="7414"/>
                  <a:pt x="27106" y="7413"/>
                  <a:pt x="27145" y="7419"/>
                </a:cubicBezTo>
                <a:close/>
                <a:moveTo>
                  <a:pt x="17451" y="7416"/>
                </a:moveTo>
                <a:cubicBezTo>
                  <a:pt x="17515" y="7423"/>
                  <a:pt x="17554" y="7446"/>
                  <a:pt x="17554" y="7483"/>
                </a:cubicBezTo>
                <a:cubicBezTo>
                  <a:pt x="17552" y="7557"/>
                  <a:pt x="17409" y="7648"/>
                  <a:pt x="17228" y="7698"/>
                </a:cubicBezTo>
                <a:cubicBezTo>
                  <a:pt x="17048" y="7747"/>
                  <a:pt x="16879" y="7742"/>
                  <a:pt x="16867" y="7674"/>
                </a:cubicBezTo>
                <a:cubicBezTo>
                  <a:pt x="16855" y="7604"/>
                  <a:pt x="17004" y="7503"/>
                  <a:pt x="17200" y="7447"/>
                </a:cubicBezTo>
                <a:cubicBezTo>
                  <a:pt x="17298" y="7419"/>
                  <a:pt x="17387" y="7409"/>
                  <a:pt x="17451" y="7416"/>
                </a:cubicBezTo>
                <a:close/>
                <a:moveTo>
                  <a:pt x="24056" y="7416"/>
                </a:moveTo>
                <a:cubicBezTo>
                  <a:pt x="24075" y="7414"/>
                  <a:pt x="24093" y="7414"/>
                  <a:pt x="24112" y="7416"/>
                </a:cubicBezTo>
                <a:cubicBezTo>
                  <a:pt x="24123" y="7416"/>
                  <a:pt x="24134" y="7419"/>
                  <a:pt x="24144" y="7424"/>
                </a:cubicBezTo>
                <a:cubicBezTo>
                  <a:pt x="24157" y="7431"/>
                  <a:pt x="24152" y="7446"/>
                  <a:pt x="24127" y="7461"/>
                </a:cubicBezTo>
                <a:cubicBezTo>
                  <a:pt x="24092" y="7481"/>
                  <a:pt x="24055" y="7496"/>
                  <a:pt x="24016" y="7507"/>
                </a:cubicBezTo>
                <a:cubicBezTo>
                  <a:pt x="23993" y="7513"/>
                  <a:pt x="23970" y="7519"/>
                  <a:pt x="23946" y="7523"/>
                </a:cubicBezTo>
                <a:lnTo>
                  <a:pt x="23911" y="7529"/>
                </a:lnTo>
                <a:cubicBezTo>
                  <a:pt x="23900" y="7529"/>
                  <a:pt x="23889" y="7532"/>
                  <a:pt x="23878" y="7534"/>
                </a:cubicBezTo>
                <a:cubicBezTo>
                  <a:pt x="23792" y="7543"/>
                  <a:pt x="23757" y="7523"/>
                  <a:pt x="23804" y="7491"/>
                </a:cubicBezTo>
                <a:cubicBezTo>
                  <a:pt x="23839" y="7470"/>
                  <a:pt x="23876" y="7454"/>
                  <a:pt x="23915" y="7443"/>
                </a:cubicBezTo>
                <a:cubicBezTo>
                  <a:pt x="23961" y="7430"/>
                  <a:pt x="24008" y="7421"/>
                  <a:pt x="24056" y="7416"/>
                </a:cubicBezTo>
                <a:close/>
                <a:moveTo>
                  <a:pt x="21140" y="7404"/>
                </a:moveTo>
                <a:cubicBezTo>
                  <a:pt x="21176" y="7412"/>
                  <a:pt x="21192" y="7431"/>
                  <a:pt x="21175" y="7460"/>
                </a:cubicBezTo>
                <a:cubicBezTo>
                  <a:pt x="21163" y="7478"/>
                  <a:pt x="21149" y="7493"/>
                  <a:pt x="21132" y="7506"/>
                </a:cubicBezTo>
                <a:cubicBezTo>
                  <a:pt x="21108" y="7524"/>
                  <a:pt x="21083" y="7540"/>
                  <a:pt x="21056" y="7555"/>
                </a:cubicBezTo>
                <a:cubicBezTo>
                  <a:pt x="20994" y="7589"/>
                  <a:pt x="20928" y="7616"/>
                  <a:pt x="20860" y="7636"/>
                </a:cubicBezTo>
                <a:cubicBezTo>
                  <a:pt x="20725" y="7675"/>
                  <a:pt x="20628" y="7661"/>
                  <a:pt x="20654" y="7605"/>
                </a:cubicBezTo>
                <a:cubicBezTo>
                  <a:pt x="20683" y="7563"/>
                  <a:pt x="20723" y="7529"/>
                  <a:pt x="20770" y="7507"/>
                </a:cubicBezTo>
                <a:cubicBezTo>
                  <a:pt x="20785" y="7498"/>
                  <a:pt x="20800" y="7489"/>
                  <a:pt x="20816" y="7481"/>
                </a:cubicBezTo>
                <a:cubicBezTo>
                  <a:pt x="20833" y="7473"/>
                  <a:pt x="20850" y="7466"/>
                  <a:pt x="20867" y="7458"/>
                </a:cubicBezTo>
                <a:cubicBezTo>
                  <a:pt x="20901" y="7444"/>
                  <a:pt x="20937" y="7431"/>
                  <a:pt x="20973" y="7421"/>
                </a:cubicBezTo>
                <a:cubicBezTo>
                  <a:pt x="21026" y="7404"/>
                  <a:pt x="21083" y="7398"/>
                  <a:pt x="21140" y="7404"/>
                </a:cubicBezTo>
                <a:close/>
                <a:moveTo>
                  <a:pt x="25122" y="7404"/>
                </a:moveTo>
                <a:lnTo>
                  <a:pt x="25146" y="7404"/>
                </a:lnTo>
                <a:lnTo>
                  <a:pt x="25165" y="7406"/>
                </a:lnTo>
                <a:cubicBezTo>
                  <a:pt x="25172" y="7407"/>
                  <a:pt x="25179" y="7410"/>
                  <a:pt x="25185" y="7415"/>
                </a:cubicBezTo>
                <a:cubicBezTo>
                  <a:pt x="25191" y="7422"/>
                  <a:pt x="25182" y="7432"/>
                  <a:pt x="25157" y="7443"/>
                </a:cubicBezTo>
                <a:cubicBezTo>
                  <a:pt x="25094" y="7468"/>
                  <a:pt x="25027" y="7482"/>
                  <a:pt x="24960" y="7483"/>
                </a:cubicBezTo>
                <a:cubicBezTo>
                  <a:pt x="24887" y="7486"/>
                  <a:pt x="24868" y="7471"/>
                  <a:pt x="24914" y="7447"/>
                </a:cubicBezTo>
                <a:cubicBezTo>
                  <a:pt x="24927" y="7440"/>
                  <a:pt x="24942" y="7435"/>
                  <a:pt x="24957" y="7430"/>
                </a:cubicBezTo>
                <a:cubicBezTo>
                  <a:pt x="24974" y="7425"/>
                  <a:pt x="24991" y="7421"/>
                  <a:pt x="25009" y="7417"/>
                </a:cubicBezTo>
                <a:cubicBezTo>
                  <a:pt x="25046" y="7409"/>
                  <a:pt x="25084" y="7405"/>
                  <a:pt x="25122" y="7404"/>
                </a:cubicBezTo>
                <a:close/>
                <a:moveTo>
                  <a:pt x="24585" y="7403"/>
                </a:moveTo>
                <a:cubicBezTo>
                  <a:pt x="24671" y="7399"/>
                  <a:pt x="24692" y="7418"/>
                  <a:pt x="24639" y="7446"/>
                </a:cubicBezTo>
                <a:cubicBezTo>
                  <a:pt x="24607" y="7461"/>
                  <a:pt x="24573" y="7473"/>
                  <a:pt x="24538" y="7480"/>
                </a:cubicBezTo>
                <a:cubicBezTo>
                  <a:pt x="24498" y="7491"/>
                  <a:pt x="24457" y="7498"/>
                  <a:pt x="24416" y="7502"/>
                </a:cubicBezTo>
                <a:cubicBezTo>
                  <a:pt x="24334" y="7507"/>
                  <a:pt x="24310" y="7489"/>
                  <a:pt x="24360" y="7459"/>
                </a:cubicBezTo>
                <a:cubicBezTo>
                  <a:pt x="24392" y="7442"/>
                  <a:pt x="24426" y="7430"/>
                  <a:pt x="24461" y="7422"/>
                </a:cubicBezTo>
                <a:cubicBezTo>
                  <a:pt x="24502" y="7412"/>
                  <a:pt x="24543" y="7405"/>
                  <a:pt x="24585" y="7403"/>
                </a:cubicBezTo>
                <a:close/>
                <a:moveTo>
                  <a:pt x="22715" y="7343"/>
                </a:moveTo>
                <a:cubicBezTo>
                  <a:pt x="22731" y="7343"/>
                  <a:pt x="22746" y="7346"/>
                  <a:pt x="22761" y="7352"/>
                </a:cubicBezTo>
                <a:cubicBezTo>
                  <a:pt x="22782" y="7362"/>
                  <a:pt x="22783" y="7379"/>
                  <a:pt x="22758" y="7402"/>
                </a:cubicBezTo>
                <a:cubicBezTo>
                  <a:pt x="22751" y="7408"/>
                  <a:pt x="22743" y="7414"/>
                  <a:pt x="22734" y="7419"/>
                </a:cubicBezTo>
                <a:lnTo>
                  <a:pt x="22720" y="7428"/>
                </a:lnTo>
                <a:cubicBezTo>
                  <a:pt x="22715" y="7431"/>
                  <a:pt x="22709" y="7434"/>
                  <a:pt x="22704" y="7437"/>
                </a:cubicBezTo>
                <a:cubicBezTo>
                  <a:pt x="22679" y="7451"/>
                  <a:pt x="22653" y="7463"/>
                  <a:pt x="22627" y="7473"/>
                </a:cubicBezTo>
                <a:cubicBezTo>
                  <a:pt x="22598" y="7485"/>
                  <a:pt x="22568" y="7495"/>
                  <a:pt x="22538" y="7503"/>
                </a:cubicBezTo>
                <a:cubicBezTo>
                  <a:pt x="22509" y="7512"/>
                  <a:pt x="22479" y="7519"/>
                  <a:pt x="22453" y="7524"/>
                </a:cubicBezTo>
                <a:cubicBezTo>
                  <a:pt x="22346" y="7542"/>
                  <a:pt x="22289" y="7521"/>
                  <a:pt x="22333" y="7476"/>
                </a:cubicBezTo>
                <a:cubicBezTo>
                  <a:pt x="22371" y="7444"/>
                  <a:pt x="22415" y="7419"/>
                  <a:pt x="22462" y="7401"/>
                </a:cubicBezTo>
                <a:cubicBezTo>
                  <a:pt x="22520" y="7377"/>
                  <a:pt x="22580" y="7360"/>
                  <a:pt x="22642" y="7349"/>
                </a:cubicBezTo>
                <a:cubicBezTo>
                  <a:pt x="22666" y="7345"/>
                  <a:pt x="22690" y="7343"/>
                  <a:pt x="22715" y="7343"/>
                </a:cubicBezTo>
                <a:close/>
                <a:moveTo>
                  <a:pt x="11248" y="7342"/>
                </a:moveTo>
                <a:cubicBezTo>
                  <a:pt x="11315" y="7348"/>
                  <a:pt x="11379" y="7372"/>
                  <a:pt x="11433" y="7414"/>
                </a:cubicBezTo>
                <a:cubicBezTo>
                  <a:pt x="11510" y="7486"/>
                  <a:pt x="11426" y="7570"/>
                  <a:pt x="11241" y="7607"/>
                </a:cubicBezTo>
                <a:cubicBezTo>
                  <a:pt x="11156" y="7624"/>
                  <a:pt x="11069" y="7627"/>
                  <a:pt x="10983" y="7617"/>
                </a:cubicBezTo>
                <a:cubicBezTo>
                  <a:pt x="10946" y="7613"/>
                  <a:pt x="10910" y="7604"/>
                  <a:pt x="10875" y="7592"/>
                </a:cubicBezTo>
                <a:cubicBezTo>
                  <a:pt x="10846" y="7583"/>
                  <a:pt x="10819" y="7568"/>
                  <a:pt x="10795" y="7549"/>
                </a:cubicBezTo>
                <a:cubicBezTo>
                  <a:pt x="10709" y="7475"/>
                  <a:pt x="10788" y="7390"/>
                  <a:pt x="10982" y="7351"/>
                </a:cubicBezTo>
                <a:cubicBezTo>
                  <a:pt x="11069" y="7334"/>
                  <a:pt x="11159" y="7331"/>
                  <a:pt x="11248" y="7342"/>
                </a:cubicBezTo>
                <a:close/>
                <a:moveTo>
                  <a:pt x="14075" y="7342"/>
                </a:moveTo>
                <a:cubicBezTo>
                  <a:pt x="14149" y="7351"/>
                  <a:pt x="14203" y="7376"/>
                  <a:pt x="14225" y="7413"/>
                </a:cubicBezTo>
                <a:cubicBezTo>
                  <a:pt x="14268" y="7489"/>
                  <a:pt x="14159" y="7573"/>
                  <a:pt x="13970" y="7620"/>
                </a:cubicBezTo>
                <a:cubicBezTo>
                  <a:pt x="13886" y="7642"/>
                  <a:pt x="13799" y="7650"/>
                  <a:pt x="13712" y="7644"/>
                </a:cubicBezTo>
                <a:cubicBezTo>
                  <a:pt x="13653" y="7645"/>
                  <a:pt x="13596" y="7622"/>
                  <a:pt x="13553" y="7581"/>
                </a:cubicBezTo>
                <a:cubicBezTo>
                  <a:pt x="13494" y="7505"/>
                  <a:pt x="13602" y="7412"/>
                  <a:pt x="13811" y="7363"/>
                </a:cubicBezTo>
                <a:cubicBezTo>
                  <a:pt x="13909" y="7339"/>
                  <a:pt x="14002" y="7333"/>
                  <a:pt x="14075" y="7342"/>
                </a:cubicBezTo>
                <a:close/>
                <a:moveTo>
                  <a:pt x="19218" y="7332"/>
                </a:moveTo>
                <a:cubicBezTo>
                  <a:pt x="19270" y="7340"/>
                  <a:pt x="19295" y="7362"/>
                  <a:pt x="19281" y="7398"/>
                </a:cubicBezTo>
                <a:cubicBezTo>
                  <a:pt x="19254" y="7469"/>
                  <a:pt x="19086" y="7567"/>
                  <a:pt x="18914" y="7615"/>
                </a:cubicBezTo>
                <a:cubicBezTo>
                  <a:pt x="18742" y="7664"/>
                  <a:pt x="18604" y="7651"/>
                  <a:pt x="18618" y="7585"/>
                </a:cubicBezTo>
                <a:cubicBezTo>
                  <a:pt x="18632" y="7519"/>
                  <a:pt x="18812" y="7407"/>
                  <a:pt x="18996" y="7357"/>
                </a:cubicBezTo>
                <a:cubicBezTo>
                  <a:pt x="19089" y="7332"/>
                  <a:pt x="19167" y="7324"/>
                  <a:pt x="19218" y="7332"/>
                </a:cubicBezTo>
                <a:close/>
                <a:moveTo>
                  <a:pt x="26557" y="7332"/>
                </a:moveTo>
                <a:cubicBezTo>
                  <a:pt x="26584" y="7329"/>
                  <a:pt x="26611" y="7329"/>
                  <a:pt x="26638" y="7332"/>
                </a:cubicBezTo>
                <a:cubicBezTo>
                  <a:pt x="26689" y="7336"/>
                  <a:pt x="26697" y="7348"/>
                  <a:pt x="26659" y="7360"/>
                </a:cubicBezTo>
                <a:cubicBezTo>
                  <a:pt x="26636" y="7367"/>
                  <a:pt x="26612" y="7371"/>
                  <a:pt x="26588" y="7373"/>
                </a:cubicBezTo>
                <a:lnTo>
                  <a:pt x="26568" y="7373"/>
                </a:lnTo>
                <a:lnTo>
                  <a:pt x="26548" y="7373"/>
                </a:lnTo>
                <a:cubicBezTo>
                  <a:pt x="26535" y="7374"/>
                  <a:pt x="26522" y="7374"/>
                  <a:pt x="26509" y="7373"/>
                </a:cubicBezTo>
                <a:cubicBezTo>
                  <a:pt x="26460" y="7369"/>
                  <a:pt x="26449" y="7357"/>
                  <a:pt x="26486" y="7345"/>
                </a:cubicBezTo>
                <a:cubicBezTo>
                  <a:pt x="26509" y="7338"/>
                  <a:pt x="26533" y="7334"/>
                  <a:pt x="26557" y="7332"/>
                </a:cubicBezTo>
                <a:close/>
                <a:moveTo>
                  <a:pt x="2592" y="7295"/>
                </a:moveTo>
                <a:cubicBezTo>
                  <a:pt x="2601" y="7298"/>
                  <a:pt x="2610" y="7301"/>
                  <a:pt x="2618" y="7305"/>
                </a:cubicBezTo>
                <a:lnTo>
                  <a:pt x="2633" y="7314"/>
                </a:lnTo>
                <a:cubicBezTo>
                  <a:pt x="2639" y="7316"/>
                  <a:pt x="2644" y="7320"/>
                  <a:pt x="2650" y="7323"/>
                </a:cubicBezTo>
                <a:cubicBezTo>
                  <a:pt x="2656" y="7327"/>
                  <a:pt x="2674" y="7338"/>
                  <a:pt x="2686" y="7347"/>
                </a:cubicBezTo>
                <a:lnTo>
                  <a:pt x="2695" y="7353"/>
                </a:lnTo>
                <a:lnTo>
                  <a:pt x="2705" y="7360"/>
                </a:lnTo>
                <a:lnTo>
                  <a:pt x="2724" y="7373"/>
                </a:lnTo>
                <a:cubicBezTo>
                  <a:pt x="2736" y="7383"/>
                  <a:pt x="2748" y="7393"/>
                  <a:pt x="2761" y="7403"/>
                </a:cubicBezTo>
                <a:lnTo>
                  <a:pt x="2799" y="7435"/>
                </a:lnTo>
                <a:cubicBezTo>
                  <a:pt x="2811" y="7446"/>
                  <a:pt x="2823" y="7458"/>
                  <a:pt x="2835" y="7469"/>
                </a:cubicBezTo>
                <a:cubicBezTo>
                  <a:pt x="2846" y="7481"/>
                  <a:pt x="2859" y="7491"/>
                  <a:pt x="2870" y="7503"/>
                </a:cubicBezTo>
                <a:cubicBezTo>
                  <a:pt x="2881" y="7515"/>
                  <a:pt x="2892" y="7526"/>
                  <a:pt x="2902" y="7537"/>
                </a:cubicBezTo>
                <a:cubicBezTo>
                  <a:pt x="2913" y="7549"/>
                  <a:pt x="2922" y="7560"/>
                  <a:pt x="2931" y="7571"/>
                </a:cubicBezTo>
                <a:cubicBezTo>
                  <a:pt x="2965" y="7614"/>
                  <a:pt x="2976" y="7644"/>
                  <a:pt x="2965" y="7657"/>
                </a:cubicBezTo>
                <a:cubicBezTo>
                  <a:pt x="2954" y="7670"/>
                  <a:pt x="2920" y="7666"/>
                  <a:pt x="2866" y="7644"/>
                </a:cubicBezTo>
                <a:cubicBezTo>
                  <a:pt x="2837" y="7631"/>
                  <a:pt x="2810" y="7616"/>
                  <a:pt x="2784" y="7599"/>
                </a:cubicBezTo>
                <a:cubicBezTo>
                  <a:pt x="2756" y="7580"/>
                  <a:pt x="2729" y="7560"/>
                  <a:pt x="2703" y="7537"/>
                </a:cubicBezTo>
                <a:cubicBezTo>
                  <a:pt x="2678" y="7515"/>
                  <a:pt x="2655" y="7491"/>
                  <a:pt x="2633" y="7466"/>
                </a:cubicBezTo>
                <a:cubicBezTo>
                  <a:pt x="2613" y="7442"/>
                  <a:pt x="2596" y="7417"/>
                  <a:pt x="2580" y="7391"/>
                </a:cubicBezTo>
                <a:cubicBezTo>
                  <a:pt x="2553" y="7341"/>
                  <a:pt x="2547" y="7309"/>
                  <a:pt x="2560" y="7298"/>
                </a:cubicBezTo>
                <a:cubicBezTo>
                  <a:pt x="2570" y="7291"/>
                  <a:pt x="2582" y="7290"/>
                  <a:pt x="2592" y="7295"/>
                </a:cubicBezTo>
                <a:close/>
                <a:moveTo>
                  <a:pt x="23262" y="7272"/>
                </a:moveTo>
                <a:cubicBezTo>
                  <a:pt x="23375" y="7257"/>
                  <a:pt x="23420" y="7283"/>
                  <a:pt x="23361" y="7327"/>
                </a:cubicBezTo>
                <a:cubicBezTo>
                  <a:pt x="23321" y="7353"/>
                  <a:pt x="23278" y="7373"/>
                  <a:pt x="23232" y="7387"/>
                </a:cubicBezTo>
                <a:cubicBezTo>
                  <a:pt x="23206" y="7396"/>
                  <a:pt x="23179" y="7404"/>
                  <a:pt x="23151" y="7411"/>
                </a:cubicBezTo>
                <a:cubicBezTo>
                  <a:pt x="23125" y="7418"/>
                  <a:pt x="23098" y="7423"/>
                  <a:pt x="23071" y="7427"/>
                </a:cubicBezTo>
                <a:cubicBezTo>
                  <a:pt x="23036" y="7435"/>
                  <a:pt x="23000" y="7433"/>
                  <a:pt x="22965" y="7423"/>
                </a:cubicBezTo>
                <a:cubicBezTo>
                  <a:pt x="22949" y="7415"/>
                  <a:pt x="22949" y="7398"/>
                  <a:pt x="22973" y="7378"/>
                </a:cubicBezTo>
                <a:cubicBezTo>
                  <a:pt x="23011" y="7351"/>
                  <a:pt x="23052" y="7329"/>
                  <a:pt x="23096" y="7315"/>
                </a:cubicBezTo>
                <a:cubicBezTo>
                  <a:pt x="23123" y="7305"/>
                  <a:pt x="23151" y="7296"/>
                  <a:pt x="23179" y="7289"/>
                </a:cubicBezTo>
                <a:cubicBezTo>
                  <a:pt x="23207" y="7282"/>
                  <a:pt x="23234" y="7276"/>
                  <a:pt x="23262" y="7272"/>
                </a:cubicBezTo>
                <a:close/>
                <a:moveTo>
                  <a:pt x="16437" y="7269"/>
                </a:moveTo>
                <a:cubicBezTo>
                  <a:pt x="16505" y="7276"/>
                  <a:pt x="16549" y="7302"/>
                  <a:pt x="16555" y="7343"/>
                </a:cubicBezTo>
                <a:cubicBezTo>
                  <a:pt x="16568" y="7427"/>
                  <a:pt x="16438" y="7509"/>
                  <a:pt x="16245" y="7561"/>
                </a:cubicBezTo>
                <a:cubicBezTo>
                  <a:pt x="16052" y="7613"/>
                  <a:pt x="15899" y="7597"/>
                  <a:pt x="15874" y="7525"/>
                </a:cubicBezTo>
                <a:cubicBezTo>
                  <a:pt x="15849" y="7450"/>
                  <a:pt x="15972" y="7357"/>
                  <a:pt x="16173" y="7300"/>
                </a:cubicBezTo>
                <a:cubicBezTo>
                  <a:pt x="16277" y="7271"/>
                  <a:pt x="16369" y="7261"/>
                  <a:pt x="16437" y="7269"/>
                </a:cubicBezTo>
                <a:close/>
                <a:moveTo>
                  <a:pt x="21819" y="7268"/>
                </a:moveTo>
                <a:cubicBezTo>
                  <a:pt x="21848" y="7277"/>
                  <a:pt x="21854" y="7297"/>
                  <a:pt x="21831" y="7327"/>
                </a:cubicBezTo>
                <a:cubicBezTo>
                  <a:pt x="21797" y="7363"/>
                  <a:pt x="21755" y="7393"/>
                  <a:pt x="21709" y="7412"/>
                </a:cubicBezTo>
                <a:cubicBezTo>
                  <a:pt x="21695" y="7419"/>
                  <a:pt x="21680" y="7426"/>
                  <a:pt x="21666" y="7432"/>
                </a:cubicBezTo>
                <a:cubicBezTo>
                  <a:pt x="21651" y="7439"/>
                  <a:pt x="21635" y="7445"/>
                  <a:pt x="21619" y="7451"/>
                </a:cubicBezTo>
                <a:cubicBezTo>
                  <a:pt x="21586" y="7463"/>
                  <a:pt x="21553" y="7474"/>
                  <a:pt x="21519" y="7482"/>
                </a:cubicBezTo>
                <a:cubicBezTo>
                  <a:pt x="21470" y="7497"/>
                  <a:pt x="21419" y="7502"/>
                  <a:pt x="21368" y="7497"/>
                </a:cubicBezTo>
                <a:cubicBezTo>
                  <a:pt x="21337" y="7490"/>
                  <a:pt x="21327" y="7472"/>
                  <a:pt x="21345" y="7444"/>
                </a:cubicBezTo>
                <a:cubicBezTo>
                  <a:pt x="21357" y="7426"/>
                  <a:pt x="21373" y="7410"/>
                  <a:pt x="21390" y="7397"/>
                </a:cubicBezTo>
                <a:cubicBezTo>
                  <a:pt x="21414" y="7380"/>
                  <a:pt x="21439" y="7364"/>
                  <a:pt x="21465" y="7351"/>
                </a:cubicBezTo>
                <a:cubicBezTo>
                  <a:pt x="21496" y="7335"/>
                  <a:pt x="21528" y="7321"/>
                  <a:pt x="21561" y="7309"/>
                </a:cubicBezTo>
                <a:cubicBezTo>
                  <a:pt x="21596" y="7296"/>
                  <a:pt x="21631" y="7285"/>
                  <a:pt x="21668" y="7277"/>
                </a:cubicBezTo>
                <a:cubicBezTo>
                  <a:pt x="21738" y="7262"/>
                  <a:pt x="21790" y="7259"/>
                  <a:pt x="21819" y="7268"/>
                </a:cubicBezTo>
                <a:close/>
                <a:moveTo>
                  <a:pt x="26061" y="7268"/>
                </a:moveTo>
                <a:cubicBezTo>
                  <a:pt x="26077" y="7267"/>
                  <a:pt x="26093" y="7267"/>
                  <a:pt x="26109" y="7268"/>
                </a:cubicBezTo>
                <a:cubicBezTo>
                  <a:pt x="26170" y="7272"/>
                  <a:pt x="26181" y="7286"/>
                  <a:pt x="26135" y="7303"/>
                </a:cubicBezTo>
                <a:cubicBezTo>
                  <a:pt x="26121" y="7308"/>
                  <a:pt x="26106" y="7312"/>
                  <a:pt x="26092" y="7315"/>
                </a:cubicBezTo>
                <a:lnTo>
                  <a:pt x="26068" y="7319"/>
                </a:lnTo>
                <a:lnTo>
                  <a:pt x="26042" y="7323"/>
                </a:lnTo>
                <a:cubicBezTo>
                  <a:pt x="26009" y="7328"/>
                  <a:pt x="25975" y="7329"/>
                  <a:pt x="25941" y="7327"/>
                </a:cubicBezTo>
                <a:cubicBezTo>
                  <a:pt x="25886" y="7324"/>
                  <a:pt x="25879" y="7310"/>
                  <a:pt x="25925" y="7292"/>
                </a:cubicBezTo>
                <a:cubicBezTo>
                  <a:pt x="25953" y="7283"/>
                  <a:pt x="25982" y="7276"/>
                  <a:pt x="26011" y="7272"/>
                </a:cubicBezTo>
                <a:cubicBezTo>
                  <a:pt x="26028" y="7270"/>
                  <a:pt x="26044" y="7268"/>
                  <a:pt x="26061" y="7268"/>
                </a:cubicBezTo>
                <a:close/>
                <a:moveTo>
                  <a:pt x="20688" y="7254"/>
                </a:moveTo>
                <a:cubicBezTo>
                  <a:pt x="20726" y="7264"/>
                  <a:pt x="20740" y="7288"/>
                  <a:pt x="20719" y="7321"/>
                </a:cubicBezTo>
                <a:cubicBezTo>
                  <a:pt x="20684" y="7365"/>
                  <a:pt x="20640" y="7401"/>
                  <a:pt x="20590" y="7427"/>
                </a:cubicBezTo>
                <a:cubicBezTo>
                  <a:pt x="20575" y="7436"/>
                  <a:pt x="20559" y="7444"/>
                  <a:pt x="20543" y="7452"/>
                </a:cubicBezTo>
                <a:lnTo>
                  <a:pt x="20518" y="7464"/>
                </a:lnTo>
                <a:lnTo>
                  <a:pt x="20511" y="7467"/>
                </a:lnTo>
                <a:lnTo>
                  <a:pt x="20504" y="7470"/>
                </a:lnTo>
                <a:lnTo>
                  <a:pt x="20488" y="7474"/>
                </a:lnTo>
                <a:cubicBezTo>
                  <a:pt x="20450" y="7491"/>
                  <a:pt x="20411" y="7505"/>
                  <a:pt x="20371" y="7517"/>
                </a:cubicBezTo>
                <a:cubicBezTo>
                  <a:pt x="20207" y="7563"/>
                  <a:pt x="20093" y="7546"/>
                  <a:pt x="20135" y="7480"/>
                </a:cubicBezTo>
                <a:cubicBezTo>
                  <a:pt x="20175" y="7431"/>
                  <a:pt x="20225" y="7392"/>
                  <a:pt x="20281" y="7366"/>
                </a:cubicBezTo>
                <a:cubicBezTo>
                  <a:pt x="20318" y="7345"/>
                  <a:pt x="20356" y="7327"/>
                  <a:pt x="20395" y="7311"/>
                </a:cubicBezTo>
                <a:cubicBezTo>
                  <a:pt x="20415" y="7302"/>
                  <a:pt x="20436" y="7294"/>
                  <a:pt x="20456" y="7287"/>
                </a:cubicBezTo>
                <a:lnTo>
                  <a:pt x="20470" y="7282"/>
                </a:lnTo>
                <a:lnTo>
                  <a:pt x="20484" y="7278"/>
                </a:lnTo>
                <a:lnTo>
                  <a:pt x="20510" y="7270"/>
                </a:lnTo>
                <a:cubicBezTo>
                  <a:pt x="20587" y="7248"/>
                  <a:pt x="20649" y="7244"/>
                  <a:pt x="20688" y="7254"/>
                </a:cubicBezTo>
                <a:close/>
                <a:moveTo>
                  <a:pt x="23882" y="7227"/>
                </a:moveTo>
                <a:cubicBezTo>
                  <a:pt x="23892" y="7227"/>
                  <a:pt x="23902" y="7227"/>
                  <a:pt x="23911" y="7227"/>
                </a:cubicBezTo>
                <a:cubicBezTo>
                  <a:pt x="23924" y="7228"/>
                  <a:pt x="23936" y="7231"/>
                  <a:pt x="23948" y="7236"/>
                </a:cubicBezTo>
                <a:cubicBezTo>
                  <a:pt x="23963" y="7245"/>
                  <a:pt x="23957" y="7260"/>
                  <a:pt x="23929" y="7279"/>
                </a:cubicBezTo>
                <a:cubicBezTo>
                  <a:pt x="23913" y="7289"/>
                  <a:pt x="23896" y="7299"/>
                  <a:pt x="23879" y="7306"/>
                </a:cubicBezTo>
                <a:cubicBezTo>
                  <a:pt x="23857" y="7316"/>
                  <a:pt x="23835" y="7324"/>
                  <a:pt x="23812" y="7331"/>
                </a:cubicBezTo>
                <a:cubicBezTo>
                  <a:pt x="23763" y="7347"/>
                  <a:pt x="23712" y="7357"/>
                  <a:pt x="23661" y="7363"/>
                </a:cubicBezTo>
                <a:cubicBezTo>
                  <a:pt x="23559" y="7377"/>
                  <a:pt x="23522" y="7357"/>
                  <a:pt x="23573" y="7318"/>
                </a:cubicBezTo>
                <a:cubicBezTo>
                  <a:pt x="23589" y="7307"/>
                  <a:pt x="23605" y="7297"/>
                  <a:pt x="23623" y="7289"/>
                </a:cubicBezTo>
                <a:cubicBezTo>
                  <a:pt x="23632" y="7284"/>
                  <a:pt x="23643" y="7280"/>
                  <a:pt x="23654" y="7275"/>
                </a:cubicBezTo>
                <a:cubicBezTo>
                  <a:pt x="23665" y="7271"/>
                  <a:pt x="23677" y="7267"/>
                  <a:pt x="23689" y="7263"/>
                </a:cubicBezTo>
                <a:cubicBezTo>
                  <a:pt x="23740" y="7247"/>
                  <a:pt x="23792" y="7236"/>
                  <a:pt x="23846" y="7230"/>
                </a:cubicBezTo>
                <a:cubicBezTo>
                  <a:pt x="23858" y="7230"/>
                  <a:pt x="23871" y="7228"/>
                  <a:pt x="23882" y="7227"/>
                </a:cubicBezTo>
                <a:close/>
                <a:moveTo>
                  <a:pt x="25562" y="7222"/>
                </a:moveTo>
                <a:cubicBezTo>
                  <a:pt x="25631" y="7225"/>
                  <a:pt x="25643" y="7243"/>
                  <a:pt x="25592" y="7265"/>
                </a:cubicBezTo>
                <a:cubicBezTo>
                  <a:pt x="25560" y="7277"/>
                  <a:pt x="25527" y="7286"/>
                  <a:pt x="25493" y="7292"/>
                </a:cubicBezTo>
                <a:cubicBezTo>
                  <a:pt x="25456" y="7299"/>
                  <a:pt x="25418" y="7302"/>
                  <a:pt x="25380" y="7302"/>
                </a:cubicBezTo>
                <a:cubicBezTo>
                  <a:pt x="25365" y="7302"/>
                  <a:pt x="25351" y="7301"/>
                  <a:pt x="25337" y="7299"/>
                </a:cubicBezTo>
                <a:cubicBezTo>
                  <a:pt x="25329" y="7298"/>
                  <a:pt x="25321" y="7295"/>
                  <a:pt x="25315" y="7291"/>
                </a:cubicBezTo>
                <a:cubicBezTo>
                  <a:pt x="25307" y="7284"/>
                  <a:pt x="25315" y="7274"/>
                  <a:pt x="25338" y="7263"/>
                </a:cubicBezTo>
                <a:cubicBezTo>
                  <a:pt x="25371" y="7248"/>
                  <a:pt x="25405" y="7238"/>
                  <a:pt x="25441" y="7233"/>
                </a:cubicBezTo>
                <a:cubicBezTo>
                  <a:pt x="25481" y="7225"/>
                  <a:pt x="25521" y="7222"/>
                  <a:pt x="25562" y="7222"/>
                </a:cubicBezTo>
                <a:close/>
                <a:moveTo>
                  <a:pt x="5948" y="7214"/>
                </a:moveTo>
                <a:cubicBezTo>
                  <a:pt x="6100" y="7212"/>
                  <a:pt x="6250" y="7254"/>
                  <a:pt x="6378" y="7337"/>
                </a:cubicBezTo>
                <a:cubicBezTo>
                  <a:pt x="6426" y="7373"/>
                  <a:pt x="6442" y="7405"/>
                  <a:pt x="6426" y="7429"/>
                </a:cubicBezTo>
                <a:cubicBezTo>
                  <a:pt x="6415" y="7444"/>
                  <a:pt x="6399" y="7454"/>
                  <a:pt x="6380" y="7459"/>
                </a:cubicBezTo>
                <a:cubicBezTo>
                  <a:pt x="6351" y="7468"/>
                  <a:pt x="6322" y="7473"/>
                  <a:pt x="6291" y="7474"/>
                </a:cubicBezTo>
                <a:lnTo>
                  <a:pt x="6235" y="7474"/>
                </a:lnTo>
                <a:cubicBezTo>
                  <a:pt x="6216" y="7474"/>
                  <a:pt x="6196" y="7474"/>
                  <a:pt x="6177" y="7470"/>
                </a:cubicBezTo>
                <a:cubicBezTo>
                  <a:pt x="6138" y="7465"/>
                  <a:pt x="6099" y="7458"/>
                  <a:pt x="6061" y="7449"/>
                </a:cubicBezTo>
                <a:cubicBezTo>
                  <a:pt x="6024" y="7439"/>
                  <a:pt x="5988" y="7426"/>
                  <a:pt x="5953" y="7411"/>
                </a:cubicBezTo>
                <a:cubicBezTo>
                  <a:pt x="5921" y="7397"/>
                  <a:pt x="5890" y="7380"/>
                  <a:pt x="5861" y="7360"/>
                </a:cubicBezTo>
                <a:cubicBezTo>
                  <a:pt x="5804" y="7319"/>
                  <a:pt x="5784" y="7283"/>
                  <a:pt x="5800" y="7257"/>
                </a:cubicBezTo>
                <a:cubicBezTo>
                  <a:pt x="5815" y="7230"/>
                  <a:pt x="5866" y="7214"/>
                  <a:pt x="5948" y="7214"/>
                </a:cubicBezTo>
                <a:close/>
                <a:moveTo>
                  <a:pt x="24996" y="7202"/>
                </a:moveTo>
                <a:cubicBezTo>
                  <a:pt x="25076" y="7202"/>
                  <a:pt x="25099" y="7224"/>
                  <a:pt x="25044" y="7251"/>
                </a:cubicBezTo>
                <a:cubicBezTo>
                  <a:pt x="25008" y="7266"/>
                  <a:pt x="24972" y="7277"/>
                  <a:pt x="24934" y="7284"/>
                </a:cubicBezTo>
                <a:cubicBezTo>
                  <a:pt x="24892" y="7294"/>
                  <a:pt x="24850" y="7300"/>
                  <a:pt x="24808" y="7302"/>
                </a:cubicBezTo>
                <a:cubicBezTo>
                  <a:pt x="24730" y="7305"/>
                  <a:pt x="24704" y="7283"/>
                  <a:pt x="24756" y="7256"/>
                </a:cubicBezTo>
                <a:cubicBezTo>
                  <a:pt x="24791" y="7240"/>
                  <a:pt x="24828" y="7228"/>
                  <a:pt x="24866" y="7220"/>
                </a:cubicBezTo>
                <a:cubicBezTo>
                  <a:pt x="24888" y="7215"/>
                  <a:pt x="24909" y="7211"/>
                  <a:pt x="24933" y="7208"/>
                </a:cubicBezTo>
                <a:cubicBezTo>
                  <a:pt x="24954" y="7205"/>
                  <a:pt x="24975" y="7203"/>
                  <a:pt x="24996" y="7202"/>
                </a:cubicBezTo>
                <a:close/>
                <a:moveTo>
                  <a:pt x="24432" y="7201"/>
                </a:moveTo>
                <a:cubicBezTo>
                  <a:pt x="24521" y="7195"/>
                  <a:pt x="24554" y="7217"/>
                  <a:pt x="24503" y="7249"/>
                </a:cubicBezTo>
                <a:cubicBezTo>
                  <a:pt x="24467" y="7268"/>
                  <a:pt x="24428" y="7283"/>
                  <a:pt x="24388" y="7292"/>
                </a:cubicBezTo>
                <a:cubicBezTo>
                  <a:pt x="24365" y="7299"/>
                  <a:pt x="24340" y="7304"/>
                  <a:pt x="24315" y="7309"/>
                </a:cubicBezTo>
                <a:cubicBezTo>
                  <a:pt x="24291" y="7313"/>
                  <a:pt x="24267" y="7317"/>
                  <a:pt x="24245" y="7319"/>
                </a:cubicBezTo>
                <a:cubicBezTo>
                  <a:pt x="24159" y="7326"/>
                  <a:pt x="24122" y="7305"/>
                  <a:pt x="24169" y="7273"/>
                </a:cubicBezTo>
                <a:cubicBezTo>
                  <a:pt x="24206" y="7252"/>
                  <a:pt x="24244" y="7237"/>
                  <a:pt x="24285" y="7226"/>
                </a:cubicBezTo>
                <a:lnTo>
                  <a:pt x="24322" y="7217"/>
                </a:lnTo>
                <a:lnTo>
                  <a:pt x="24359" y="7209"/>
                </a:lnTo>
                <a:cubicBezTo>
                  <a:pt x="24383" y="7205"/>
                  <a:pt x="24407" y="7202"/>
                  <a:pt x="24432" y="7201"/>
                </a:cubicBezTo>
                <a:close/>
                <a:moveTo>
                  <a:pt x="27109" y="7195"/>
                </a:moveTo>
                <a:cubicBezTo>
                  <a:pt x="27136" y="7194"/>
                  <a:pt x="27162" y="7194"/>
                  <a:pt x="27189" y="7197"/>
                </a:cubicBezTo>
                <a:cubicBezTo>
                  <a:pt x="27213" y="7200"/>
                  <a:pt x="27225" y="7206"/>
                  <a:pt x="27226" y="7212"/>
                </a:cubicBezTo>
                <a:cubicBezTo>
                  <a:pt x="27228" y="7218"/>
                  <a:pt x="27217" y="7224"/>
                  <a:pt x="27195" y="7229"/>
                </a:cubicBezTo>
                <a:cubicBezTo>
                  <a:pt x="27169" y="7234"/>
                  <a:pt x="27144" y="7237"/>
                  <a:pt x="27118" y="7237"/>
                </a:cubicBezTo>
                <a:cubicBezTo>
                  <a:pt x="27092" y="7238"/>
                  <a:pt x="27067" y="7238"/>
                  <a:pt x="27041" y="7235"/>
                </a:cubicBezTo>
                <a:cubicBezTo>
                  <a:pt x="26999" y="7229"/>
                  <a:pt x="26996" y="7217"/>
                  <a:pt x="27033" y="7205"/>
                </a:cubicBezTo>
                <a:cubicBezTo>
                  <a:pt x="27044" y="7202"/>
                  <a:pt x="27055" y="7200"/>
                  <a:pt x="27066" y="7199"/>
                </a:cubicBezTo>
                <a:cubicBezTo>
                  <a:pt x="27079" y="7199"/>
                  <a:pt x="27093" y="7196"/>
                  <a:pt x="27109" y="7195"/>
                </a:cubicBezTo>
                <a:close/>
                <a:moveTo>
                  <a:pt x="18422" y="7181"/>
                </a:moveTo>
                <a:cubicBezTo>
                  <a:pt x="18478" y="7189"/>
                  <a:pt x="18510" y="7213"/>
                  <a:pt x="18504" y="7249"/>
                </a:cubicBezTo>
                <a:cubicBezTo>
                  <a:pt x="18493" y="7322"/>
                  <a:pt x="18329" y="7426"/>
                  <a:pt x="18145" y="7477"/>
                </a:cubicBezTo>
                <a:cubicBezTo>
                  <a:pt x="17962" y="7528"/>
                  <a:pt x="17824" y="7511"/>
                  <a:pt x="17827" y="7443"/>
                </a:cubicBezTo>
                <a:cubicBezTo>
                  <a:pt x="17827" y="7369"/>
                  <a:pt x="17995" y="7262"/>
                  <a:pt x="18187" y="7208"/>
                </a:cubicBezTo>
                <a:cubicBezTo>
                  <a:pt x="18283" y="7182"/>
                  <a:pt x="18365" y="7174"/>
                  <a:pt x="18422" y="7181"/>
                </a:cubicBezTo>
                <a:close/>
                <a:moveTo>
                  <a:pt x="22416" y="7149"/>
                </a:moveTo>
                <a:cubicBezTo>
                  <a:pt x="22435" y="7148"/>
                  <a:pt x="22454" y="7151"/>
                  <a:pt x="22471" y="7157"/>
                </a:cubicBezTo>
                <a:cubicBezTo>
                  <a:pt x="22498" y="7168"/>
                  <a:pt x="22502" y="7188"/>
                  <a:pt x="22475" y="7214"/>
                </a:cubicBezTo>
                <a:cubicBezTo>
                  <a:pt x="22459" y="7229"/>
                  <a:pt x="22442" y="7242"/>
                  <a:pt x="22422" y="7253"/>
                </a:cubicBezTo>
                <a:cubicBezTo>
                  <a:pt x="22398" y="7268"/>
                  <a:pt x="22372" y="7281"/>
                  <a:pt x="22345" y="7292"/>
                </a:cubicBezTo>
                <a:cubicBezTo>
                  <a:pt x="22316" y="7305"/>
                  <a:pt x="22286" y="7317"/>
                  <a:pt x="22255" y="7327"/>
                </a:cubicBezTo>
                <a:cubicBezTo>
                  <a:pt x="22224" y="7337"/>
                  <a:pt x="22193" y="7345"/>
                  <a:pt x="22163" y="7351"/>
                </a:cubicBezTo>
                <a:cubicBezTo>
                  <a:pt x="22040" y="7379"/>
                  <a:pt x="21965" y="7357"/>
                  <a:pt x="22007" y="7306"/>
                </a:cubicBezTo>
                <a:cubicBezTo>
                  <a:pt x="22044" y="7270"/>
                  <a:pt x="22088" y="7240"/>
                  <a:pt x="22136" y="7220"/>
                </a:cubicBezTo>
                <a:cubicBezTo>
                  <a:pt x="22167" y="7206"/>
                  <a:pt x="22199" y="7194"/>
                  <a:pt x="22232" y="7184"/>
                </a:cubicBezTo>
                <a:cubicBezTo>
                  <a:pt x="22264" y="7173"/>
                  <a:pt x="22297" y="7164"/>
                  <a:pt x="22330" y="7158"/>
                </a:cubicBezTo>
                <a:cubicBezTo>
                  <a:pt x="22358" y="7152"/>
                  <a:pt x="22387" y="7149"/>
                  <a:pt x="22416" y="7149"/>
                </a:cubicBezTo>
                <a:close/>
                <a:moveTo>
                  <a:pt x="7562" y="7121"/>
                </a:moveTo>
                <a:cubicBezTo>
                  <a:pt x="7605" y="7123"/>
                  <a:pt x="7648" y="7128"/>
                  <a:pt x="7690" y="7136"/>
                </a:cubicBezTo>
                <a:cubicBezTo>
                  <a:pt x="7767" y="7148"/>
                  <a:pt x="7841" y="7172"/>
                  <a:pt x="7909" y="7209"/>
                </a:cubicBezTo>
                <a:cubicBezTo>
                  <a:pt x="8015" y="7272"/>
                  <a:pt x="7979" y="7356"/>
                  <a:pt x="7835" y="7380"/>
                </a:cubicBezTo>
                <a:cubicBezTo>
                  <a:pt x="7679" y="7398"/>
                  <a:pt x="7522" y="7371"/>
                  <a:pt x="7381" y="7302"/>
                </a:cubicBezTo>
                <a:cubicBezTo>
                  <a:pt x="7324" y="7269"/>
                  <a:pt x="7304" y="7230"/>
                  <a:pt x="7316" y="7197"/>
                </a:cubicBezTo>
                <a:cubicBezTo>
                  <a:pt x="7328" y="7165"/>
                  <a:pt x="7373" y="7137"/>
                  <a:pt x="7447" y="7126"/>
                </a:cubicBezTo>
                <a:cubicBezTo>
                  <a:pt x="7485" y="7121"/>
                  <a:pt x="7523" y="7119"/>
                  <a:pt x="7562" y="7121"/>
                </a:cubicBezTo>
                <a:close/>
                <a:moveTo>
                  <a:pt x="4441" y="7120"/>
                </a:moveTo>
                <a:cubicBezTo>
                  <a:pt x="4457" y="7122"/>
                  <a:pt x="4472" y="7124"/>
                  <a:pt x="4488" y="7128"/>
                </a:cubicBezTo>
                <a:cubicBezTo>
                  <a:pt x="4504" y="7131"/>
                  <a:pt x="4522" y="7135"/>
                  <a:pt x="4540" y="7140"/>
                </a:cubicBezTo>
                <a:cubicBezTo>
                  <a:pt x="4558" y="7145"/>
                  <a:pt x="4577" y="7151"/>
                  <a:pt x="4596" y="7158"/>
                </a:cubicBezTo>
                <a:cubicBezTo>
                  <a:pt x="4616" y="7164"/>
                  <a:pt x="4635" y="7171"/>
                  <a:pt x="4654" y="7179"/>
                </a:cubicBezTo>
                <a:cubicBezTo>
                  <a:pt x="4672" y="7186"/>
                  <a:pt x="4692" y="7195"/>
                  <a:pt x="4710" y="7203"/>
                </a:cubicBezTo>
                <a:cubicBezTo>
                  <a:pt x="4728" y="7212"/>
                  <a:pt x="4746" y="7220"/>
                  <a:pt x="4763" y="7229"/>
                </a:cubicBezTo>
                <a:cubicBezTo>
                  <a:pt x="4793" y="7244"/>
                  <a:pt x="4822" y="7262"/>
                  <a:pt x="4849" y="7283"/>
                </a:cubicBezTo>
                <a:cubicBezTo>
                  <a:pt x="4888" y="7315"/>
                  <a:pt x="4903" y="7346"/>
                  <a:pt x="4895" y="7369"/>
                </a:cubicBezTo>
                <a:cubicBezTo>
                  <a:pt x="4889" y="7382"/>
                  <a:pt x="4879" y="7392"/>
                  <a:pt x="4865" y="7397"/>
                </a:cubicBezTo>
                <a:cubicBezTo>
                  <a:pt x="4846" y="7405"/>
                  <a:pt x="4825" y="7409"/>
                  <a:pt x="4804" y="7408"/>
                </a:cubicBezTo>
                <a:cubicBezTo>
                  <a:pt x="4772" y="7407"/>
                  <a:pt x="4739" y="7403"/>
                  <a:pt x="4707" y="7395"/>
                </a:cubicBezTo>
                <a:cubicBezTo>
                  <a:pt x="4669" y="7386"/>
                  <a:pt x="4631" y="7374"/>
                  <a:pt x="4593" y="7361"/>
                </a:cubicBezTo>
                <a:cubicBezTo>
                  <a:pt x="4556" y="7347"/>
                  <a:pt x="4519" y="7330"/>
                  <a:pt x="4483" y="7311"/>
                </a:cubicBezTo>
                <a:cubicBezTo>
                  <a:pt x="4466" y="7302"/>
                  <a:pt x="4450" y="7293"/>
                  <a:pt x="4435" y="7284"/>
                </a:cubicBezTo>
                <a:cubicBezTo>
                  <a:pt x="4422" y="7275"/>
                  <a:pt x="4409" y="7265"/>
                  <a:pt x="4396" y="7255"/>
                </a:cubicBezTo>
                <a:cubicBezTo>
                  <a:pt x="4349" y="7217"/>
                  <a:pt x="4333" y="7180"/>
                  <a:pt x="4342" y="7155"/>
                </a:cubicBezTo>
                <a:cubicBezTo>
                  <a:pt x="4347" y="7141"/>
                  <a:pt x="4359" y="7130"/>
                  <a:pt x="4373" y="7126"/>
                </a:cubicBezTo>
                <a:cubicBezTo>
                  <a:pt x="4395" y="7120"/>
                  <a:pt x="4418" y="7118"/>
                  <a:pt x="4441" y="7120"/>
                </a:cubicBezTo>
                <a:close/>
                <a:moveTo>
                  <a:pt x="26582" y="7106"/>
                </a:moveTo>
                <a:cubicBezTo>
                  <a:pt x="26598" y="7106"/>
                  <a:pt x="26614" y="7106"/>
                  <a:pt x="26630" y="7107"/>
                </a:cubicBezTo>
                <a:cubicBezTo>
                  <a:pt x="26684" y="7113"/>
                  <a:pt x="26695" y="7132"/>
                  <a:pt x="26652" y="7145"/>
                </a:cubicBezTo>
                <a:cubicBezTo>
                  <a:pt x="26639" y="7149"/>
                  <a:pt x="26626" y="7153"/>
                  <a:pt x="26613" y="7155"/>
                </a:cubicBezTo>
                <a:lnTo>
                  <a:pt x="26588" y="7158"/>
                </a:lnTo>
                <a:lnTo>
                  <a:pt x="26561" y="7162"/>
                </a:lnTo>
                <a:cubicBezTo>
                  <a:pt x="26528" y="7165"/>
                  <a:pt x="26495" y="7166"/>
                  <a:pt x="26461" y="7165"/>
                </a:cubicBezTo>
                <a:cubicBezTo>
                  <a:pt x="26434" y="7165"/>
                  <a:pt x="26418" y="7157"/>
                  <a:pt x="26413" y="7150"/>
                </a:cubicBezTo>
                <a:cubicBezTo>
                  <a:pt x="26408" y="7143"/>
                  <a:pt x="26416" y="7135"/>
                  <a:pt x="26436" y="7127"/>
                </a:cubicBezTo>
                <a:cubicBezTo>
                  <a:pt x="26466" y="7119"/>
                  <a:pt x="26497" y="7113"/>
                  <a:pt x="26527" y="7110"/>
                </a:cubicBezTo>
                <a:lnTo>
                  <a:pt x="26582" y="7106"/>
                </a:lnTo>
                <a:close/>
                <a:moveTo>
                  <a:pt x="20084" y="7099"/>
                </a:moveTo>
                <a:cubicBezTo>
                  <a:pt x="20134" y="7105"/>
                  <a:pt x="20155" y="7128"/>
                  <a:pt x="20138" y="7165"/>
                </a:cubicBezTo>
                <a:cubicBezTo>
                  <a:pt x="20104" y="7241"/>
                  <a:pt x="19954" y="7328"/>
                  <a:pt x="19777" y="7380"/>
                </a:cubicBezTo>
                <a:cubicBezTo>
                  <a:pt x="19600" y="7432"/>
                  <a:pt x="19483" y="7423"/>
                  <a:pt x="19503" y="7354"/>
                </a:cubicBezTo>
                <a:cubicBezTo>
                  <a:pt x="19524" y="7283"/>
                  <a:pt x="19675" y="7188"/>
                  <a:pt x="19860" y="7133"/>
                </a:cubicBezTo>
                <a:cubicBezTo>
                  <a:pt x="19957" y="7103"/>
                  <a:pt x="20035" y="7093"/>
                  <a:pt x="20084" y="7099"/>
                </a:cubicBezTo>
                <a:close/>
                <a:moveTo>
                  <a:pt x="21396" y="7086"/>
                </a:moveTo>
                <a:cubicBezTo>
                  <a:pt x="21430" y="7095"/>
                  <a:pt x="21439" y="7117"/>
                  <a:pt x="21419" y="7150"/>
                </a:cubicBezTo>
                <a:cubicBezTo>
                  <a:pt x="21405" y="7169"/>
                  <a:pt x="21389" y="7186"/>
                  <a:pt x="21370" y="7200"/>
                </a:cubicBezTo>
                <a:cubicBezTo>
                  <a:pt x="21359" y="7208"/>
                  <a:pt x="21347" y="7217"/>
                  <a:pt x="21334" y="7225"/>
                </a:cubicBezTo>
                <a:cubicBezTo>
                  <a:pt x="21320" y="7234"/>
                  <a:pt x="21306" y="7242"/>
                  <a:pt x="21291" y="7249"/>
                </a:cubicBezTo>
                <a:cubicBezTo>
                  <a:pt x="21225" y="7284"/>
                  <a:pt x="21156" y="7311"/>
                  <a:pt x="21084" y="7328"/>
                </a:cubicBezTo>
                <a:cubicBezTo>
                  <a:pt x="20941" y="7365"/>
                  <a:pt x="20861" y="7347"/>
                  <a:pt x="20897" y="7283"/>
                </a:cubicBezTo>
                <a:cubicBezTo>
                  <a:pt x="20929" y="7239"/>
                  <a:pt x="20970" y="7204"/>
                  <a:pt x="21018" y="7181"/>
                </a:cubicBezTo>
                <a:cubicBezTo>
                  <a:pt x="21033" y="7172"/>
                  <a:pt x="21049" y="7165"/>
                  <a:pt x="21065" y="7157"/>
                </a:cubicBezTo>
                <a:cubicBezTo>
                  <a:pt x="21082" y="7150"/>
                  <a:pt x="21099" y="7143"/>
                  <a:pt x="21116" y="7136"/>
                </a:cubicBezTo>
                <a:cubicBezTo>
                  <a:pt x="21153" y="7122"/>
                  <a:pt x="21190" y="7110"/>
                  <a:pt x="21228" y="7100"/>
                </a:cubicBezTo>
                <a:cubicBezTo>
                  <a:pt x="21282" y="7083"/>
                  <a:pt x="21340" y="7078"/>
                  <a:pt x="21396" y="7086"/>
                </a:cubicBezTo>
                <a:close/>
                <a:moveTo>
                  <a:pt x="12553" y="7086"/>
                </a:moveTo>
                <a:cubicBezTo>
                  <a:pt x="12618" y="7088"/>
                  <a:pt x="12681" y="7114"/>
                  <a:pt x="12730" y="7157"/>
                </a:cubicBezTo>
                <a:cubicBezTo>
                  <a:pt x="12797" y="7232"/>
                  <a:pt x="12714" y="7317"/>
                  <a:pt x="12533" y="7362"/>
                </a:cubicBezTo>
                <a:cubicBezTo>
                  <a:pt x="12351" y="7407"/>
                  <a:pt x="12167" y="7388"/>
                  <a:pt x="12092" y="7315"/>
                </a:cubicBezTo>
                <a:cubicBezTo>
                  <a:pt x="12059" y="7289"/>
                  <a:pt x="12054" y="7242"/>
                  <a:pt x="12079" y="7209"/>
                </a:cubicBezTo>
                <a:cubicBezTo>
                  <a:pt x="12082" y="7205"/>
                  <a:pt x="12085" y="7202"/>
                  <a:pt x="12088" y="7199"/>
                </a:cubicBezTo>
                <a:cubicBezTo>
                  <a:pt x="12143" y="7151"/>
                  <a:pt x="12211" y="7118"/>
                  <a:pt x="12284" y="7106"/>
                </a:cubicBezTo>
                <a:cubicBezTo>
                  <a:pt x="12372" y="7083"/>
                  <a:pt x="12463" y="7077"/>
                  <a:pt x="12553" y="7086"/>
                </a:cubicBezTo>
                <a:close/>
                <a:moveTo>
                  <a:pt x="27816" y="7084"/>
                </a:moveTo>
                <a:cubicBezTo>
                  <a:pt x="27865" y="7093"/>
                  <a:pt x="27867" y="7105"/>
                  <a:pt x="27822" y="7113"/>
                </a:cubicBezTo>
                <a:cubicBezTo>
                  <a:pt x="27799" y="7117"/>
                  <a:pt x="27776" y="7119"/>
                  <a:pt x="27754" y="7119"/>
                </a:cubicBezTo>
                <a:cubicBezTo>
                  <a:pt x="27731" y="7119"/>
                  <a:pt x="27708" y="7117"/>
                  <a:pt x="27685" y="7113"/>
                </a:cubicBezTo>
                <a:cubicBezTo>
                  <a:pt x="27661" y="7109"/>
                  <a:pt x="27648" y="7104"/>
                  <a:pt x="27647" y="7099"/>
                </a:cubicBezTo>
                <a:cubicBezTo>
                  <a:pt x="27646" y="7094"/>
                  <a:pt x="27656" y="7089"/>
                  <a:pt x="27678" y="7085"/>
                </a:cubicBezTo>
                <a:cubicBezTo>
                  <a:pt x="27724" y="7077"/>
                  <a:pt x="27771" y="7077"/>
                  <a:pt x="27816" y="7084"/>
                </a:cubicBezTo>
                <a:close/>
                <a:moveTo>
                  <a:pt x="22980" y="7078"/>
                </a:moveTo>
                <a:cubicBezTo>
                  <a:pt x="23103" y="7061"/>
                  <a:pt x="23149" y="7087"/>
                  <a:pt x="23089" y="7138"/>
                </a:cubicBezTo>
                <a:cubicBezTo>
                  <a:pt x="23050" y="7168"/>
                  <a:pt x="23005" y="7192"/>
                  <a:pt x="22958" y="7208"/>
                </a:cubicBezTo>
                <a:lnTo>
                  <a:pt x="22937" y="7217"/>
                </a:lnTo>
                <a:lnTo>
                  <a:pt x="22915" y="7224"/>
                </a:lnTo>
                <a:cubicBezTo>
                  <a:pt x="22901" y="7229"/>
                  <a:pt x="22886" y="7233"/>
                  <a:pt x="22872" y="7237"/>
                </a:cubicBezTo>
                <a:cubicBezTo>
                  <a:pt x="22843" y="7246"/>
                  <a:pt x="22812" y="7252"/>
                  <a:pt x="22782" y="7257"/>
                </a:cubicBezTo>
                <a:cubicBezTo>
                  <a:pt x="22757" y="7261"/>
                  <a:pt x="22732" y="7263"/>
                  <a:pt x="22707" y="7263"/>
                </a:cubicBezTo>
                <a:cubicBezTo>
                  <a:pt x="22691" y="7263"/>
                  <a:pt x="22676" y="7261"/>
                  <a:pt x="22661" y="7255"/>
                </a:cubicBezTo>
                <a:cubicBezTo>
                  <a:pt x="22639" y="7244"/>
                  <a:pt x="22640" y="7226"/>
                  <a:pt x="22667" y="7200"/>
                </a:cubicBezTo>
                <a:cubicBezTo>
                  <a:pt x="22683" y="7185"/>
                  <a:pt x="22701" y="7173"/>
                  <a:pt x="22721" y="7162"/>
                </a:cubicBezTo>
                <a:cubicBezTo>
                  <a:pt x="22745" y="7149"/>
                  <a:pt x="22771" y="7137"/>
                  <a:pt x="22797" y="7127"/>
                </a:cubicBezTo>
                <a:cubicBezTo>
                  <a:pt x="22856" y="7103"/>
                  <a:pt x="22917" y="7087"/>
                  <a:pt x="22980" y="7078"/>
                </a:cubicBezTo>
                <a:close/>
                <a:moveTo>
                  <a:pt x="15285" y="7062"/>
                </a:moveTo>
                <a:cubicBezTo>
                  <a:pt x="15356" y="7071"/>
                  <a:pt x="15405" y="7098"/>
                  <a:pt x="15419" y="7139"/>
                </a:cubicBezTo>
                <a:cubicBezTo>
                  <a:pt x="15445" y="7221"/>
                  <a:pt x="15327" y="7306"/>
                  <a:pt x="15141" y="7354"/>
                </a:cubicBezTo>
                <a:cubicBezTo>
                  <a:pt x="14947" y="7406"/>
                  <a:pt x="14779" y="7387"/>
                  <a:pt x="14743" y="7309"/>
                </a:cubicBezTo>
                <a:cubicBezTo>
                  <a:pt x="14708" y="7230"/>
                  <a:pt x="14825" y="7139"/>
                  <a:pt x="15020" y="7088"/>
                </a:cubicBezTo>
                <a:cubicBezTo>
                  <a:pt x="15121" y="7061"/>
                  <a:pt x="15214" y="7053"/>
                  <a:pt x="15285" y="7062"/>
                </a:cubicBezTo>
                <a:close/>
                <a:moveTo>
                  <a:pt x="26062" y="7035"/>
                </a:moveTo>
                <a:cubicBezTo>
                  <a:pt x="26077" y="7035"/>
                  <a:pt x="26091" y="7037"/>
                  <a:pt x="26105" y="7040"/>
                </a:cubicBezTo>
                <a:cubicBezTo>
                  <a:pt x="26114" y="7042"/>
                  <a:pt x="26122" y="7045"/>
                  <a:pt x="26128" y="7051"/>
                </a:cubicBezTo>
                <a:cubicBezTo>
                  <a:pt x="26137" y="7059"/>
                  <a:pt x="26131" y="7069"/>
                  <a:pt x="26108" y="7079"/>
                </a:cubicBezTo>
                <a:cubicBezTo>
                  <a:pt x="26074" y="7091"/>
                  <a:pt x="26040" y="7099"/>
                  <a:pt x="26005" y="7104"/>
                </a:cubicBezTo>
                <a:cubicBezTo>
                  <a:pt x="25965" y="7110"/>
                  <a:pt x="25925" y="7113"/>
                  <a:pt x="25885" y="7113"/>
                </a:cubicBezTo>
                <a:cubicBezTo>
                  <a:pt x="25819" y="7113"/>
                  <a:pt x="25799" y="7090"/>
                  <a:pt x="25847" y="7070"/>
                </a:cubicBezTo>
                <a:cubicBezTo>
                  <a:pt x="25916" y="7047"/>
                  <a:pt x="25989" y="7035"/>
                  <a:pt x="26062" y="7035"/>
                </a:cubicBezTo>
                <a:close/>
                <a:moveTo>
                  <a:pt x="23623" y="7010"/>
                </a:moveTo>
                <a:cubicBezTo>
                  <a:pt x="23733" y="7002"/>
                  <a:pt x="23776" y="7030"/>
                  <a:pt x="23719" y="7072"/>
                </a:cubicBezTo>
                <a:cubicBezTo>
                  <a:pt x="23626" y="7126"/>
                  <a:pt x="23524" y="7160"/>
                  <a:pt x="23418" y="7173"/>
                </a:cubicBezTo>
                <a:cubicBezTo>
                  <a:pt x="23313" y="7187"/>
                  <a:pt x="23265" y="7162"/>
                  <a:pt x="23317" y="7119"/>
                </a:cubicBezTo>
                <a:cubicBezTo>
                  <a:pt x="23335" y="7106"/>
                  <a:pt x="23353" y="7094"/>
                  <a:pt x="23373" y="7085"/>
                </a:cubicBezTo>
                <a:cubicBezTo>
                  <a:pt x="23398" y="7073"/>
                  <a:pt x="23424" y="7062"/>
                  <a:pt x="23451" y="7053"/>
                </a:cubicBezTo>
                <a:cubicBezTo>
                  <a:pt x="23506" y="7033"/>
                  <a:pt x="23564" y="7019"/>
                  <a:pt x="23623" y="7010"/>
                </a:cubicBezTo>
                <a:close/>
                <a:moveTo>
                  <a:pt x="17495" y="7006"/>
                </a:moveTo>
                <a:cubicBezTo>
                  <a:pt x="17557" y="7015"/>
                  <a:pt x="17592" y="7042"/>
                  <a:pt x="17590" y="7085"/>
                </a:cubicBezTo>
                <a:cubicBezTo>
                  <a:pt x="17585" y="7164"/>
                  <a:pt x="17444" y="7257"/>
                  <a:pt x="17253" y="7309"/>
                </a:cubicBezTo>
                <a:cubicBezTo>
                  <a:pt x="17062" y="7360"/>
                  <a:pt x="16922" y="7345"/>
                  <a:pt x="16915" y="7267"/>
                </a:cubicBezTo>
                <a:cubicBezTo>
                  <a:pt x="16906" y="7189"/>
                  <a:pt x="17044" y="7092"/>
                  <a:pt x="17242" y="7036"/>
                </a:cubicBezTo>
                <a:cubicBezTo>
                  <a:pt x="17346" y="7007"/>
                  <a:pt x="17434" y="6998"/>
                  <a:pt x="17495" y="7006"/>
                </a:cubicBezTo>
                <a:close/>
                <a:moveTo>
                  <a:pt x="25475" y="6997"/>
                </a:moveTo>
                <a:cubicBezTo>
                  <a:pt x="25493" y="6996"/>
                  <a:pt x="25510" y="6998"/>
                  <a:pt x="25528" y="7001"/>
                </a:cubicBezTo>
                <a:cubicBezTo>
                  <a:pt x="25537" y="7001"/>
                  <a:pt x="25546" y="7005"/>
                  <a:pt x="25553" y="7012"/>
                </a:cubicBezTo>
                <a:cubicBezTo>
                  <a:pt x="25560" y="7021"/>
                  <a:pt x="25548" y="7033"/>
                  <a:pt x="25515" y="7048"/>
                </a:cubicBezTo>
                <a:cubicBezTo>
                  <a:pt x="25479" y="7063"/>
                  <a:pt x="25441" y="7073"/>
                  <a:pt x="25403" y="7080"/>
                </a:cubicBezTo>
                <a:cubicBezTo>
                  <a:pt x="25382" y="7084"/>
                  <a:pt x="25360" y="7087"/>
                  <a:pt x="25339" y="7089"/>
                </a:cubicBezTo>
                <a:cubicBezTo>
                  <a:pt x="25317" y="7089"/>
                  <a:pt x="25296" y="7092"/>
                  <a:pt x="25275" y="7092"/>
                </a:cubicBezTo>
                <a:cubicBezTo>
                  <a:pt x="25195" y="7092"/>
                  <a:pt x="25177" y="7073"/>
                  <a:pt x="25233" y="7045"/>
                </a:cubicBezTo>
                <a:cubicBezTo>
                  <a:pt x="25268" y="7028"/>
                  <a:pt x="25305" y="7017"/>
                  <a:pt x="25343" y="7010"/>
                </a:cubicBezTo>
                <a:cubicBezTo>
                  <a:pt x="25387" y="7001"/>
                  <a:pt x="25431" y="6997"/>
                  <a:pt x="25475" y="6997"/>
                </a:cubicBezTo>
                <a:close/>
                <a:moveTo>
                  <a:pt x="28372" y="6986"/>
                </a:moveTo>
                <a:cubicBezTo>
                  <a:pt x="28395" y="6984"/>
                  <a:pt x="28418" y="6984"/>
                  <a:pt x="28441" y="6986"/>
                </a:cubicBezTo>
                <a:cubicBezTo>
                  <a:pt x="28465" y="6987"/>
                  <a:pt x="28488" y="6990"/>
                  <a:pt x="28511" y="6995"/>
                </a:cubicBezTo>
                <a:cubicBezTo>
                  <a:pt x="28554" y="7005"/>
                  <a:pt x="28552" y="7019"/>
                  <a:pt x="28506" y="7024"/>
                </a:cubicBezTo>
                <a:cubicBezTo>
                  <a:pt x="28483" y="7026"/>
                  <a:pt x="28459" y="7026"/>
                  <a:pt x="28436" y="7024"/>
                </a:cubicBezTo>
                <a:cubicBezTo>
                  <a:pt x="28414" y="7023"/>
                  <a:pt x="28391" y="7019"/>
                  <a:pt x="28369" y="7014"/>
                </a:cubicBezTo>
                <a:cubicBezTo>
                  <a:pt x="28335" y="7002"/>
                  <a:pt x="28336" y="6991"/>
                  <a:pt x="28372" y="6986"/>
                </a:cubicBezTo>
                <a:close/>
                <a:moveTo>
                  <a:pt x="24251" y="6984"/>
                </a:moveTo>
                <a:cubicBezTo>
                  <a:pt x="24271" y="6982"/>
                  <a:pt x="24292" y="6982"/>
                  <a:pt x="24312" y="6984"/>
                </a:cubicBezTo>
                <a:cubicBezTo>
                  <a:pt x="24323" y="6985"/>
                  <a:pt x="24335" y="6989"/>
                  <a:pt x="24344" y="6996"/>
                </a:cubicBezTo>
                <a:cubicBezTo>
                  <a:pt x="24355" y="7010"/>
                  <a:pt x="24347" y="7026"/>
                  <a:pt x="24315" y="7045"/>
                </a:cubicBezTo>
                <a:cubicBezTo>
                  <a:pt x="24273" y="7068"/>
                  <a:pt x="24228" y="7085"/>
                  <a:pt x="24182" y="7097"/>
                </a:cubicBezTo>
                <a:cubicBezTo>
                  <a:pt x="24156" y="7104"/>
                  <a:pt x="24128" y="7110"/>
                  <a:pt x="24102" y="7115"/>
                </a:cubicBezTo>
                <a:cubicBezTo>
                  <a:pt x="24076" y="7120"/>
                  <a:pt x="24051" y="7123"/>
                  <a:pt x="24025" y="7126"/>
                </a:cubicBezTo>
                <a:cubicBezTo>
                  <a:pt x="23929" y="7132"/>
                  <a:pt x="23896" y="7106"/>
                  <a:pt x="23956" y="7068"/>
                </a:cubicBezTo>
                <a:cubicBezTo>
                  <a:pt x="23998" y="7043"/>
                  <a:pt x="24042" y="7025"/>
                  <a:pt x="24089" y="7013"/>
                </a:cubicBezTo>
                <a:cubicBezTo>
                  <a:pt x="24142" y="6997"/>
                  <a:pt x="24196" y="6988"/>
                  <a:pt x="24251" y="6984"/>
                </a:cubicBezTo>
                <a:close/>
                <a:moveTo>
                  <a:pt x="8973" y="6974"/>
                </a:moveTo>
                <a:cubicBezTo>
                  <a:pt x="9061" y="6961"/>
                  <a:pt x="9151" y="6963"/>
                  <a:pt x="9239" y="6980"/>
                </a:cubicBezTo>
                <a:cubicBezTo>
                  <a:pt x="9313" y="6990"/>
                  <a:pt x="9383" y="7018"/>
                  <a:pt x="9443" y="7061"/>
                </a:cubicBezTo>
                <a:cubicBezTo>
                  <a:pt x="9521" y="7130"/>
                  <a:pt x="9463" y="7208"/>
                  <a:pt x="9314" y="7237"/>
                </a:cubicBezTo>
                <a:cubicBezTo>
                  <a:pt x="9272" y="7245"/>
                  <a:pt x="9230" y="7249"/>
                  <a:pt x="9187" y="7248"/>
                </a:cubicBezTo>
                <a:cubicBezTo>
                  <a:pt x="9143" y="7248"/>
                  <a:pt x="9099" y="7245"/>
                  <a:pt x="9056" y="7238"/>
                </a:cubicBezTo>
                <a:cubicBezTo>
                  <a:pt x="8981" y="7229"/>
                  <a:pt x="8908" y="7203"/>
                  <a:pt x="8844" y="7162"/>
                </a:cubicBezTo>
                <a:cubicBezTo>
                  <a:pt x="8795" y="7125"/>
                  <a:pt x="8785" y="7085"/>
                  <a:pt x="8809" y="7050"/>
                </a:cubicBezTo>
                <a:cubicBezTo>
                  <a:pt x="8824" y="7030"/>
                  <a:pt x="8845" y="7014"/>
                  <a:pt x="8868" y="7005"/>
                </a:cubicBezTo>
                <a:cubicBezTo>
                  <a:pt x="8901" y="6990"/>
                  <a:pt x="8937" y="6979"/>
                  <a:pt x="8973" y="6974"/>
                </a:cubicBezTo>
                <a:close/>
                <a:moveTo>
                  <a:pt x="24863" y="6973"/>
                </a:moveTo>
                <a:cubicBezTo>
                  <a:pt x="24912" y="6973"/>
                  <a:pt x="24943" y="6977"/>
                  <a:pt x="24952" y="6987"/>
                </a:cubicBezTo>
                <a:cubicBezTo>
                  <a:pt x="24962" y="6997"/>
                  <a:pt x="24957" y="6998"/>
                  <a:pt x="24952" y="7005"/>
                </a:cubicBezTo>
                <a:cubicBezTo>
                  <a:pt x="24943" y="7015"/>
                  <a:pt x="24932" y="7023"/>
                  <a:pt x="24920" y="7029"/>
                </a:cubicBezTo>
                <a:cubicBezTo>
                  <a:pt x="24881" y="7049"/>
                  <a:pt x="24839" y="7063"/>
                  <a:pt x="24796" y="7072"/>
                </a:cubicBezTo>
                <a:cubicBezTo>
                  <a:pt x="24772" y="7077"/>
                  <a:pt x="24747" y="7082"/>
                  <a:pt x="24723" y="7085"/>
                </a:cubicBezTo>
                <a:cubicBezTo>
                  <a:pt x="24699" y="7089"/>
                  <a:pt x="24674" y="7091"/>
                  <a:pt x="24650" y="7092"/>
                </a:cubicBezTo>
                <a:cubicBezTo>
                  <a:pt x="24564" y="7095"/>
                  <a:pt x="24538" y="7074"/>
                  <a:pt x="24593" y="7041"/>
                </a:cubicBezTo>
                <a:cubicBezTo>
                  <a:pt x="24631" y="7020"/>
                  <a:pt x="24672" y="7005"/>
                  <a:pt x="24714" y="6995"/>
                </a:cubicBezTo>
                <a:lnTo>
                  <a:pt x="24732" y="6990"/>
                </a:lnTo>
                <a:lnTo>
                  <a:pt x="24751" y="6986"/>
                </a:lnTo>
                <a:lnTo>
                  <a:pt x="24789" y="6980"/>
                </a:lnTo>
                <a:cubicBezTo>
                  <a:pt x="24814" y="6977"/>
                  <a:pt x="24839" y="6974"/>
                  <a:pt x="24863" y="6973"/>
                </a:cubicBezTo>
                <a:close/>
                <a:moveTo>
                  <a:pt x="22093" y="6963"/>
                </a:moveTo>
                <a:cubicBezTo>
                  <a:pt x="22124" y="6974"/>
                  <a:pt x="22132" y="6996"/>
                  <a:pt x="22108" y="7025"/>
                </a:cubicBezTo>
                <a:cubicBezTo>
                  <a:pt x="22068" y="7064"/>
                  <a:pt x="22021" y="7095"/>
                  <a:pt x="21970" y="7116"/>
                </a:cubicBezTo>
                <a:cubicBezTo>
                  <a:pt x="21939" y="7131"/>
                  <a:pt x="21905" y="7144"/>
                  <a:pt x="21871" y="7156"/>
                </a:cubicBezTo>
                <a:cubicBezTo>
                  <a:pt x="21838" y="7168"/>
                  <a:pt x="21805" y="7178"/>
                  <a:pt x="21771" y="7186"/>
                </a:cubicBezTo>
                <a:cubicBezTo>
                  <a:pt x="21723" y="7199"/>
                  <a:pt x="21674" y="7201"/>
                  <a:pt x="21625" y="7192"/>
                </a:cubicBezTo>
                <a:cubicBezTo>
                  <a:pt x="21594" y="7183"/>
                  <a:pt x="21582" y="7164"/>
                  <a:pt x="21601" y="7137"/>
                </a:cubicBezTo>
                <a:cubicBezTo>
                  <a:pt x="21636" y="7096"/>
                  <a:pt x="21680" y="7063"/>
                  <a:pt x="21730" y="7042"/>
                </a:cubicBezTo>
                <a:cubicBezTo>
                  <a:pt x="21763" y="7025"/>
                  <a:pt x="21796" y="7011"/>
                  <a:pt x="21830" y="6999"/>
                </a:cubicBezTo>
                <a:cubicBezTo>
                  <a:pt x="21848" y="6992"/>
                  <a:pt x="21866" y="6987"/>
                  <a:pt x="21884" y="6982"/>
                </a:cubicBezTo>
                <a:cubicBezTo>
                  <a:pt x="21901" y="6976"/>
                  <a:pt x="21920" y="6971"/>
                  <a:pt x="21938" y="6967"/>
                </a:cubicBezTo>
                <a:cubicBezTo>
                  <a:pt x="22007" y="6952"/>
                  <a:pt x="22062" y="6952"/>
                  <a:pt x="22093" y="6963"/>
                </a:cubicBezTo>
                <a:close/>
                <a:moveTo>
                  <a:pt x="27149" y="6947"/>
                </a:moveTo>
                <a:cubicBezTo>
                  <a:pt x="27181" y="6945"/>
                  <a:pt x="27214" y="6947"/>
                  <a:pt x="27246" y="6952"/>
                </a:cubicBezTo>
                <a:cubicBezTo>
                  <a:pt x="27300" y="6961"/>
                  <a:pt x="27302" y="6975"/>
                  <a:pt x="27251" y="6988"/>
                </a:cubicBezTo>
                <a:cubicBezTo>
                  <a:pt x="27221" y="6996"/>
                  <a:pt x="27190" y="7001"/>
                  <a:pt x="27159" y="7002"/>
                </a:cubicBezTo>
                <a:cubicBezTo>
                  <a:pt x="27127" y="7004"/>
                  <a:pt x="27094" y="7003"/>
                  <a:pt x="27062" y="6998"/>
                </a:cubicBezTo>
                <a:cubicBezTo>
                  <a:pt x="27001" y="6991"/>
                  <a:pt x="26997" y="6976"/>
                  <a:pt x="27054" y="6961"/>
                </a:cubicBezTo>
                <a:cubicBezTo>
                  <a:pt x="27069" y="6957"/>
                  <a:pt x="27084" y="6953"/>
                  <a:pt x="27099" y="6951"/>
                </a:cubicBezTo>
                <a:cubicBezTo>
                  <a:pt x="27115" y="6951"/>
                  <a:pt x="27132" y="6948"/>
                  <a:pt x="27149" y="6947"/>
                </a:cubicBezTo>
                <a:close/>
                <a:moveTo>
                  <a:pt x="19362" y="6934"/>
                </a:moveTo>
                <a:cubicBezTo>
                  <a:pt x="19418" y="6940"/>
                  <a:pt x="19449" y="6963"/>
                  <a:pt x="19441" y="7000"/>
                </a:cubicBezTo>
                <a:cubicBezTo>
                  <a:pt x="19423" y="7073"/>
                  <a:pt x="19255" y="7178"/>
                  <a:pt x="19081" y="7230"/>
                </a:cubicBezTo>
                <a:cubicBezTo>
                  <a:pt x="18908" y="7282"/>
                  <a:pt x="18764" y="7268"/>
                  <a:pt x="18773" y="7200"/>
                </a:cubicBezTo>
                <a:cubicBezTo>
                  <a:pt x="18783" y="7130"/>
                  <a:pt x="18953" y="7018"/>
                  <a:pt x="19134" y="6963"/>
                </a:cubicBezTo>
                <a:cubicBezTo>
                  <a:pt x="19224" y="6936"/>
                  <a:pt x="19306" y="6927"/>
                  <a:pt x="19362" y="6934"/>
                </a:cubicBezTo>
                <a:close/>
                <a:moveTo>
                  <a:pt x="20895" y="6892"/>
                </a:moveTo>
                <a:cubicBezTo>
                  <a:pt x="20935" y="6902"/>
                  <a:pt x="20950" y="6925"/>
                  <a:pt x="20934" y="6959"/>
                </a:cubicBezTo>
                <a:cubicBezTo>
                  <a:pt x="20902" y="7006"/>
                  <a:pt x="20858" y="7044"/>
                  <a:pt x="20808" y="7070"/>
                </a:cubicBezTo>
                <a:cubicBezTo>
                  <a:pt x="20775" y="7089"/>
                  <a:pt x="20741" y="7105"/>
                  <a:pt x="20706" y="7120"/>
                </a:cubicBezTo>
                <a:cubicBezTo>
                  <a:pt x="20670" y="7136"/>
                  <a:pt x="20633" y="7150"/>
                  <a:pt x="20595" y="7161"/>
                </a:cubicBezTo>
                <a:cubicBezTo>
                  <a:pt x="20562" y="7170"/>
                  <a:pt x="20529" y="7177"/>
                  <a:pt x="20495" y="7181"/>
                </a:cubicBezTo>
                <a:cubicBezTo>
                  <a:pt x="20482" y="7182"/>
                  <a:pt x="20468" y="7183"/>
                  <a:pt x="20455" y="7183"/>
                </a:cubicBezTo>
                <a:lnTo>
                  <a:pt x="20437" y="7183"/>
                </a:lnTo>
                <a:lnTo>
                  <a:pt x="20428" y="7183"/>
                </a:lnTo>
                <a:lnTo>
                  <a:pt x="20420" y="7183"/>
                </a:lnTo>
                <a:cubicBezTo>
                  <a:pt x="20376" y="7174"/>
                  <a:pt x="20356" y="7153"/>
                  <a:pt x="20370" y="7120"/>
                </a:cubicBezTo>
                <a:cubicBezTo>
                  <a:pt x="20375" y="7110"/>
                  <a:pt x="20381" y="7101"/>
                  <a:pt x="20388" y="7092"/>
                </a:cubicBezTo>
                <a:lnTo>
                  <a:pt x="20395" y="7085"/>
                </a:lnTo>
                <a:lnTo>
                  <a:pt x="20402" y="7078"/>
                </a:lnTo>
                <a:cubicBezTo>
                  <a:pt x="20406" y="7073"/>
                  <a:pt x="20411" y="7068"/>
                  <a:pt x="20416" y="7063"/>
                </a:cubicBezTo>
                <a:cubicBezTo>
                  <a:pt x="20441" y="7041"/>
                  <a:pt x="20467" y="7022"/>
                  <a:pt x="20495" y="7005"/>
                </a:cubicBezTo>
                <a:cubicBezTo>
                  <a:pt x="20529" y="6984"/>
                  <a:pt x="20563" y="6966"/>
                  <a:pt x="20599" y="6950"/>
                </a:cubicBezTo>
                <a:cubicBezTo>
                  <a:pt x="20618" y="6942"/>
                  <a:pt x="20637" y="6934"/>
                  <a:pt x="20657" y="6927"/>
                </a:cubicBezTo>
                <a:cubicBezTo>
                  <a:pt x="20677" y="6920"/>
                  <a:pt x="20697" y="6914"/>
                  <a:pt x="20716" y="6909"/>
                </a:cubicBezTo>
                <a:cubicBezTo>
                  <a:pt x="20793" y="6887"/>
                  <a:pt x="20856" y="6883"/>
                  <a:pt x="20895" y="6892"/>
                </a:cubicBezTo>
                <a:close/>
                <a:moveTo>
                  <a:pt x="22654" y="6858"/>
                </a:moveTo>
                <a:cubicBezTo>
                  <a:pt x="22789" y="6836"/>
                  <a:pt x="22845" y="6864"/>
                  <a:pt x="22786" y="6922"/>
                </a:cubicBezTo>
                <a:cubicBezTo>
                  <a:pt x="22745" y="6957"/>
                  <a:pt x="22699" y="6984"/>
                  <a:pt x="22650" y="7002"/>
                </a:cubicBezTo>
                <a:cubicBezTo>
                  <a:pt x="22588" y="7027"/>
                  <a:pt x="22524" y="7046"/>
                  <a:pt x="22459" y="7057"/>
                </a:cubicBezTo>
                <a:cubicBezTo>
                  <a:pt x="22414" y="7067"/>
                  <a:pt x="22368" y="7067"/>
                  <a:pt x="22323" y="7057"/>
                </a:cubicBezTo>
                <a:cubicBezTo>
                  <a:pt x="22298" y="7046"/>
                  <a:pt x="22296" y="7026"/>
                  <a:pt x="22323" y="6997"/>
                </a:cubicBezTo>
                <a:cubicBezTo>
                  <a:pt x="22339" y="6981"/>
                  <a:pt x="22357" y="6966"/>
                  <a:pt x="22377" y="6955"/>
                </a:cubicBezTo>
                <a:cubicBezTo>
                  <a:pt x="22403" y="6940"/>
                  <a:pt x="22429" y="6927"/>
                  <a:pt x="22456" y="6916"/>
                </a:cubicBezTo>
                <a:cubicBezTo>
                  <a:pt x="22487" y="6903"/>
                  <a:pt x="22519" y="6891"/>
                  <a:pt x="22551" y="6882"/>
                </a:cubicBezTo>
                <a:cubicBezTo>
                  <a:pt x="22585" y="6871"/>
                  <a:pt x="22619" y="6863"/>
                  <a:pt x="22654" y="6858"/>
                </a:cubicBezTo>
                <a:close/>
                <a:moveTo>
                  <a:pt x="26588" y="6851"/>
                </a:moveTo>
                <a:lnTo>
                  <a:pt x="26616" y="6851"/>
                </a:lnTo>
                <a:cubicBezTo>
                  <a:pt x="26625" y="6851"/>
                  <a:pt x="26633" y="6852"/>
                  <a:pt x="26642" y="6854"/>
                </a:cubicBezTo>
                <a:cubicBezTo>
                  <a:pt x="26712" y="6862"/>
                  <a:pt x="26710" y="6883"/>
                  <a:pt x="26640" y="6903"/>
                </a:cubicBezTo>
                <a:lnTo>
                  <a:pt x="26615" y="6909"/>
                </a:lnTo>
                <a:lnTo>
                  <a:pt x="26589" y="6916"/>
                </a:lnTo>
                <a:cubicBezTo>
                  <a:pt x="26571" y="6919"/>
                  <a:pt x="26552" y="6921"/>
                  <a:pt x="26533" y="6923"/>
                </a:cubicBezTo>
                <a:cubicBezTo>
                  <a:pt x="26514" y="6924"/>
                  <a:pt x="26495" y="6925"/>
                  <a:pt x="26477" y="6925"/>
                </a:cubicBezTo>
                <a:cubicBezTo>
                  <a:pt x="26458" y="6925"/>
                  <a:pt x="26438" y="6923"/>
                  <a:pt x="26422" y="6922"/>
                </a:cubicBezTo>
                <a:cubicBezTo>
                  <a:pt x="26353" y="6915"/>
                  <a:pt x="26353" y="6895"/>
                  <a:pt x="26422" y="6873"/>
                </a:cubicBezTo>
                <a:lnTo>
                  <a:pt x="26447" y="6866"/>
                </a:lnTo>
                <a:lnTo>
                  <a:pt x="26473" y="6861"/>
                </a:lnTo>
                <a:cubicBezTo>
                  <a:pt x="26491" y="6858"/>
                  <a:pt x="26511" y="6855"/>
                  <a:pt x="26530" y="6854"/>
                </a:cubicBezTo>
                <a:cubicBezTo>
                  <a:pt x="26549" y="6852"/>
                  <a:pt x="26569" y="6851"/>
                  <a:pt x="26588" y="6851"/>
                </a:cubicBezTo>
                <a:close/>
                <a:moveTo>
                  <a:pt x="13882" y="6813"/>
                </a:moveTo>
                <a:cubicBezTo>
                  <a:pt x="13957" y="6828"/>
                  <a:pt x="14012" y="6857"/>
                  <a:pt x="14026" y="6898"/>
                </a:cubicBezTo>
                <a:cubicBezTo>
                  <a:pt x="14040" y="6937"/>
                  <a:pt x="14017" y="6980"/>
                  <a:pt x="13970" y="7019"/>
                </a:cubicBezTo>
                <a:cubicBezTo>
                  <a:pt x="13909" y="7064"/>
                  <a:pt x="13839" y="7095"/>
                  <a:pt x="13765" y="7110"/>
                </a:cubicBezTo>
                <a:cubicBezTo>
                  <a:pt x="13585" y="7153"/>
                  <a:pt x="13389" y="7124"/>
                  <a:pt x="13347" y="7048"/>
                </a:cubicBezTo>
                <a:cubicBezTo>
                  <a:pt x="13325" y="7008"/>
                  <a:pt x="13347" y="6962"/>
                  <a:pt x="13394" y="6919"/>
                </a:cubicBezTo>
                <a:cubicBezTo>
                  <a:pt x="13459" y="6870"/>
                  <a:pt x="13535" y="6836"/>
                  <a:pt x="13616" y="6821"/>
                </a:cubicBezTo>
                <a:cubicBezTo>
                  <a:pt x="13712" y="6800"/>
                  <a:pt x="13807" y="6799"/>
                  <a:pt x="13882" y="6813"/>
                </a:cubicBezTo>
                <a:close/>
                <a:moveTo>
                  <a:pt x="27834" y="6813"/>
                </a:moveTo>
                <a:cubicBezTo>
                  <a:pt x="27851" y="6812"/>
                  <a:pt x="27868" y="6812"/>
                  <a:pt x="27885" y="6813"/>
                </a:cubicBezTo>
                <a:cubicBezTo>
                  <a:pt x="27900" y="6814"/>
                  <a:pt x="27914" y="6815"/>
                  <a:pt x="27928" y="6818"/>
                </a:cubicBezTo>
                <a:cubicBezTo>
                  <a:pt x="27985" y="6828"/>
                  <a:pt x="27987" y="6848"/>
                  <a:pt x="27933" y="6857"/>
                </a:cubicBezTo>
                <a:cubicBezTo>
                  <a:pt x="27902" y="6862"/>
                  <a:pt x="27872" y="6864"/>
                  <a:pt x="27841" y="6863"/>
                </a:cubicBezTo>
                <a:cubicBezTo>
                  <a:pt x="27810" y="6864"/>
                  <a:pt x="27780" y="6862"/>
                  <a:pt x="27750" y="6857"/>
                </a:cubicBezTo>
                <a:cubicBezTo>
                  <a:pt x="27704" y="6849"/>
                  <a:pt x="27700" y="6830"/>
                  <a:pt x="27745" y="6821"/>
                </a:cubicBezTo>
                <a:cubicBezTo>
                  <a:pt x="27774" y="6816"/>
                  <a:pt x="27804" y="6813"/>
                  <a:pt x="27834" y="6813"/>
                </a:cubicBezTo>
                <a:close/>
                <a:moveTo>
                  <a:pt x="3154" y="6805"/>
                </a:moveTo>
                <a:cubicBezTo>
                  <a:pt x="3173" y="6807"/>
                  <a:pt x="3191" y="6812"/>
                  <a:pt x="3207" y="6821"/>
                </a:cubicBezTo>
                <a:cubicBezTo>
                  <a:pt x="3228" y="6832"/>
                  <a:pt x="3249" y="6844"/>
                  <a:pt x="3268" y="6858"/>
                </a:cubicBezTo>
                <a:cubicBezTo>
                  <a:pt x="3290" y="6874"/>
                  <a:pt x="3312" y="6890"/>
                  <a:pt x="3333" y="6909"/>
                </a:cubicBezTo>
                <a:cubicBezTo>
                  <a:pt x="3355" y="6927"/>
                  <a:pt x="3376" y="6946"/>
                  <a:pt x="3396" y="6967"/>
                </a:cubicBezTo>
                <a:cubicBezTo>
                  <a:pt x="3415" y="6986"/>
                  <a:pt x="3433" y="7006"/>
                  <a:pt x="3450" y="7028"/>
                </a:cubicBezTo>
                <a:cubicBezTo>
                  <a:pt x="3457" y="7039"/>
                  <a:pt x="3465" y="7049"/>
                  <a:pt x="3471" y="7058"/>
                </a:cubicBezTo>
                <a:cubicBezTo>
                  <a:pt x="3476" y="7066"/>
                  <a:pt x="3480" y="7075"/>
                  <a:pt x="3484" y="7084"/>
                </a:cubicBezTo>
                <a:cubicBezTo>
                  <a:pt x="3489" y="7096"/>
                  <a:pt x="3489" y="7110"/>
                  <a:pt x="3484" y="7122"/>
                </a:cubicBezTo>
                <a:cubicBezTo>
                  <a:pt x="3477" y="7133"/>
                  <a:pt x="3466" y="7139"/>
                  <a:pt x="3454" y="7139"/>
                </a:cubicBezTo>
                <a:cubicBezTo>
                  <a:pt x="3445" y="7140"/>
                  <a:pt x="3437" y="7140"/>
                  <a:pt x="3428" y="7139"/>
                </a:cubicBezTo>
                <a:cubicBezTo>
                  <a:pt x="3417" y="7137"/>
                  <a:pt x="3406" y="7135"/>
                  <a:pt x="3395" y="7131"/>
                </a:cubicBezTo>
                <a:cubicBezTo>
                  <a:pt x="3368" y="7123"/>
                  <a:pt x="3342" y="7111"/>
                  <a:pt x="3318" y="7097"/>
                </a:cubicBezTo>
                <a:cubicBezTo>
                  <a:pt x="3305" y="7090"/>
                  <a:pt x="3292" y="7081"/>
                  <a:pt x="3279" y="7072"/>
                </a:cubicBezTo>
                <a:lnTo>
                  <a:pt x="3270" y="7066"/>
                </a:lnTo>
                <a:lnTo>
                  <a:pt x="3261" y="7058"/>
                </a:lnTo>
                <a:lnTo>
                  <a:pt x="3243" y="7044"/>
                </a:lnTo>
                <a:cubicBezTo>
                  <a:pt x="3231" y="7034"/>
                  <a:pt x="3219" y="7023"/>
                  <a:pt x="3208" y="7013"/>
                </a:cubicBezTo>
                <a:cubicBezTo>
                  <a:pt x="3197" y="7002"/>
                  <a:pt x="3187" y="6990"/>
                  <a:pt x="3178" y="6979"/>
                </a:cubicBezTo>
                <a:cubicBezTo>
                  <a:pt x="3168" y="6968"/>
                  <a:pt x="3159" y="6956"/>
                  <a:pt x="3151" y="6945"/>
                </a:cubicBezTo>
                <a:cubicBezTo>
                  <a:pt x="3145" y="6934"/>
                  <a:pt x="3139" y="6922"/>
                  <a:pt x="3134" y="6909"/>
                </a:cubicBezTo>
                <a:cubicBezTo>
                  <a:pt x="3124" y="6891"/>
                  <a:pt x="3117" y="6872"/>
                  <a:pt x="3115" y="6851"/>
                </a:cubicBezTo>
                <a:cubicBezTo>
                  <a:pt x="3113" y="6839"/>
                  <a:pt x="3116" y="6826"/>
                  <a:pt x="3123" y="6815"/>
                </a:cubicBezTo>
                <a:cubicBezTo>
                  <a:pt x="3127" y="6811"/>
                  <a:pt x="3131" y="6808"/>
                  <a:pt x="3136" y="6807"/>
                </a:cubicBezTo>
                <a:cubicBezTo>
                  <a:pt x="3142" y="6805"/>
                  <a:pt x="3148" y="6804"/>
                  <a:pt x="3154" y="6805"/>
                </a:cubicBezTo>
                <a:close/>
                <a:moveTo>
                  <a:pt x="16445" y="6803"/>
                </a:moveTo>
                <a:cubicBezTo>
                  <a:pt x="16513" y="6814"/>
                  <a:pt x="16559" y="6840"/>
                  <a:pt x="16564" y="6879"/>
                </a:cubicBezTo>
                <a:cubicBezTo>
                  <a:pt x="16575" y="6958"/>
                  <a:pt x="16430" y="7064"/>
                  <a:pt x="16251" y="7111"/>
                </a:cubicBezTo>
                <a:cubicBezTo>
                  <a:pt x="16070" y="7159"/>
                  <a:pt x="15899" y="7137"/>
                  <a:pt x="15880" y="7062"/>
                </a:cubicBezTo>
                <a:cubicBezTo>
                  <a:pt x="15861" y="6987"/>
                  <a:pt x="16005" y="6874"/>
                  <a:pt x="16193" y="6824"/>
                </a:cubicBezTo>
                <a:cubicBezTo>
                  <a:pt x="16287" y="6799"/>
                  <a:pt x="16377" y="6793"/>
                  <a:pt x="16445" y="6803"/>
                </a:cubicBezTo>
                <a:close/>
                <a:moveTo>
                  <a:pt x="23387" y="6780"/>
                </a:moveTo>
                <a:lnTo>
                  <a:pt x="23422" y="6780"/>
                </a:lnTo>
                <a:cubicBezTo>
                  <a:pt x="23438" y="6781"/>
                  <a:pt x="23454" y="6786"/>
                  <a:pt x="23469" y="6794"/>
                </a:cubicBezTo>
                <a:cubicBezTo>
                  <a:pt x="23489" y="6806"/>
                  <a:pt x="23486" y="6827"/>
                  <a:pt x="23455" y="6852"/>
                </a:cubicBezTo>
                <a:cubicBezTo>
                  <a:pt x="23436" y="6866"/>
                  <a:pt x="23415" y="6877"/>
                  <a:pt x="23394" y="6887"/>
                </a:cubicBezTo>
                <a:cubicBezTo>
                  <a:pt x="23367" y="6900"/>
                  <a:pt x="23340" y="6912"/>
                  <a:pt x="23311" y="6922"/>
                </a:cubicBezTo>
                <a:cubicBezTo>
                  <a:pt x="23253" y="6944"/>
                  <a:pt x="23192" y="6960"/>
                  <a:pt x="23130" y="6970"/>
                </a:cubicBezTo>
                <a:cubicBezTo>
                  <a:pt x="23020" y="6986"/>
                  <a:pt x="22962" y="6959"/>
                  <a:pt x="23009" y="6912"/>
                </a:cubicBezTo>
                <a:cubicBezTo>
                  <a:pt x="23027" y="6897"/>
                  <a:pt x="23046" y="6884"/>
                  <a:pt x="23066" y="6873"/>
                </a:cubicBezTo>
                <a:cubicBezTo>
                  <a:pt x="23079" y="6867"/>
                  <a:pt x="23092" y="6860"/>
                  <a:pt x="23106" y="6853"/>
                </a:cubicBezTo>
                <a:lnTo>
                  <a:pt x="23128" y="6843"/>
                </a:lnTo>
                <a:lnTo>
                  <a:pt x="23151" y="6834"/>
                </a:lnTo>
                <a:cubicBezTo>
                  <a:pt x="23213" y="6811"/>
                  <a:pt x="23278" y="6794"/>
                  <a:pt x="23344" y="6784"/>
                </a:cubicBezTo>
                <a:cubicBezTo>
                  <a:pt x="23358" y="6782"/>
                  <a:pt x="23372" y="6781"/>
                  <a:pt x="23387" y="6780"/>
                </a:cubicBezTo>
                <a:close/>
                <a:moveTo>
                  <a:pt x="25966" y="6776"/>
                </a:moveTo>
                <a:cubicBezTo>
                  <a:pt x="25989" y="6775"/>
                  <a:pt x="26011" y="6775"/>
                  <a:pt x="26034" y="6776"/>
                </a:cubicBezTo>
                <a:cubicBezTo>
                  <a:pt x="26111" y="6782"/>
                  <a:pt x="26120" y="6806"/>
                  <a:pt x="26054" y="6832"/>
                </a:cubicBezTo>
                <a:cubicBezTo>
                  <a:pt x="26015" y="6846"/>
                  <a:pt x="25975" y="6856"/>
                  <a:pt x="25934" y="6861"/>
                </a:cubicBezTo>
                <a:cubicBezTo>
                  <a:pt x="25911" y="6864"/>
                  <a:pt x="25888" y="6866"/>
                  <a:pt x="25866" y="6868"/>
                </a:cubicBezTo>
                <a:cubicBezTo>
                  <a:pt x="25844" y="6870"/>
                  <a:pt x="25823" y="6870"/>
                  <a:pt x="25802" y="6869"/>
                </a:cubicBezTo>
                <a:cubicBezTo>
                  <a:pt x="25724" y="6866"/>
                  <a:pt x="25709" y="6844"/>
                  <a:pt x="25767" y="6818"/>
                </a:cubicBezTo>
                <a:cubicBezTo>
                  <a:pt x="25808" y="6801"/>
                  <a:pt x="25850" y="6790"/>
                  <a:pt x="25893" y="6784"/>
                </a:cubicBezTo>
                <a:cubicBezTo>
                  <a:pt x="25917" y="6780"/>
                  <a:pt x="25942" y="6777"/>
                  <a:pt x="25966" y="6776"/>
                </a:cubicBezTo>
                <a:close/>
                <a:moveTo>
                  <a:pt x="10445" y="6749"/>
                </a:moveTo>
                <a:cubicBezTo>
                  <a:pt x="10532" y="6733"/>
                  <a:pt x="10622" y="6733"/>
                  <a:pt x="10710" y="6749"/>
                </a:cubicBezTo>
                <a:cubicBezTo>
                  <a:pt x="10778" y="6758"/>
                  <a:pt x="10843" y="6788"/>
                  <a:pt x="10894" y="6835"/>
                </a:cubicBezTo>
                <a:cubicBezTo>
                  <a:pt x="10961" y="6910"/>
                  <a:pt x="10890" y="6988"/>
                  <a:pt x="10724" y="7022"/>
                </a:cubicBezTo>
                <a:cubicBezTo>
                  <a:pt x="10639" y="7040"/>
                  <a:pt x="10552" y="7043"/>
                  <a:pt x="10466" y="7029"/>
                </a:cubicBezTo>
                <a:cubicBezTo>
                  <a:pt x="10396" y="7022"/>
                  <a:pt x="10329" y="6994"/>
                  <a:pt x="10274" y="6950"/>
                </a:cubicBezTo>
                <a:cubicBezTo>
                  <a:pt x="10231" y="6909"/>
                  <a:pt x="10228" y="6868"/>
                  <a:pt x="10258" y="6833"/>
                </a:cubicBezTo>
                <a:cubicBezTo>
                  <a:pt x="10277" y="6812"/>
                  <a:pt x="10301" y="6795"/>
                  <a:pt x="10328" y="6784"/>
                </a:cubicBezTo>
                <a:cubicBezTo>
                  <a:pt x="10365" y="6768"/>
                  <a:pt x="10404" y="6756"/>
                  <a:pt x="10445" y="6749"/>
                </a:cubicBezTo>
                <a:close/>
                <a:moveTo>
                  <a:pt x="18561" y="6747"/>
                </a:moveTo>
                <a:cubicBezTo>
                  <a:pt x="18619" y="6754"/>
                  <a:pt x="18650" y="6779"/>
                  <a:pt x="18645" y="6820"/>
                </a:cubicBezTo>
                <a:cubicBezTo>
                  <a:pt x="18634" y="6900"/>
                  <a:pt x="18488" y="6998"/>
                  <a:pt x="18301" y="7052"/>
                </a:cubicBezTo>
                <a:cubicBezTo>
                  <a:pt x="18114" y="7106"/>
                  <a:pt x="17977" y="7092"/>
                  <a:pt x="17979" y="7016"/>
                </a:cubicBezTo>
                <a:cubicBezTo>
                  <a:pt x="17979" y="6936"/>
                  <a:pt x="18127" y="6834"/>
                  <a:pt x="18323" y="6777"/>
                </a:cubicBezTo>
                <a:cubicBezTo>
                  <a:pt x="18421" y="6748"/>
                  <a:pt x="18504" y="6739"/>
                  <a:pt x="18561" y="6747"/>
                </a:cubicBezTo>
                <a:close/>
                <a:moveTo>
                  <a:pt x="21666" y="6741"/>
                </a:moveTo>
                <a:cubicBezTo>
                  <a:pt x="21699" y="6753"/>
                  <a:pt x="21707" y="6779"/>
                  <a:pt x="21680" y="6813"/>
                </a:cubicBezTo>
                <a:cubicBezTo>
                  <a:pt x="21639" y="6856"/>
                  <a:pt x="21591" y="6891"/>
                  <a:pt x="21537" y="6916"/>
                </a:cubicBezTo>
                <a:cubicBezTo>
                  <a:pt x="21472" y="6950"/>
                  <a:pt x="21404" y="6976"/>
                  <a:pt x="21333" y="6992"/>
                </a:cubicBezTo>
                <a:cubicBezTo>
                  <a:pt x="21316" y="6996"/>
                  <a:pt x="21300" y="7000"/>
                  <a:pt x="21283" y="7002"/>
                </a:cubicBezTo>
                <a:cubicBezTo>
                  <a:pt x="21267" y="7004"/>
                  <a:pt x="21252" y="7006"/>
                  <a:pt x="21240" y="7007"/>
                </a:cubicBezTo>
                <a:cubicBezTo>
                  <a:pt x="21217" y="7008"/>
                  <a:pt x="21194" y="7006"/>
                  <a:pt x="21172" y="7000"/>
                </a:cubicBezTo>
                <a:cubicBezTo>
                  <a:pt x="21137" y="6989"/>
                  <a:pt x="21126" y="6966"/>
                  <a:pt x="21149" y="6933"/>
                </a:cubicBezTo>
                <a:cubicBezTo>
                  <a:pt x="21164" y="6913"/>
                  <a:pt x="21182" y="6895"/>
                  <a:pt x="21203" y="6880"/>
                </a:cubicBezTo>
                <a:cubicBezTo>
                  <a:pt x="21215" y="6871"/>
                  <a:pt x="21228" y="6861"/>
                  <a:pt x="21243" y="6852"/>
                </a:cubicBezTo>
                <a:cubicBezTo>
                  <a:pt x="21257" y="6843"/>
                  <a:pt x="21272" y="6835"/>
                  <a:pt x="21289" y="6826"/>
                </a:cubicBezTo>
                <a:cubicBezTo>
                  <a:pt x="21355" y="6790"/>
                  <a:pt x="21426" y="6763"/>
                  <a:pt x="21499" y="6744"/>
                </a:cubicBezTo>
                <a:cubicBezTo>
                  <a:pt x="21574" y="6728"/>
                  <a:pt x="21633" y="6728"/>
                  <a:pt x="21666" y="6741"/>
                </a:cubicBezTo>
                <a:close/>
                <a:moveTo>
                  <a:pt x="25382" y="6735"/>
                </a:moveTo>
                <a:cubicBezTo>
                  <a:pt x="25472" y="6735"/>
                  <a:pt x="25493" y="6766"/>
                  <a:pt x="25424" y="6797"/>
                </a:cubicBezTo>
                <a:cubicBezTo>
                  <a:pt x="25405" y="6806"/>
                  <a:pt x="25386" y="6812"/>
                  <a:pt x="25366" y="6818"/>
                </a:cubicBezTo>
                <a:cubicBezTo>
                  <a:pt x="25354" y="6821"/>
                  <a:pt x="25342" y="6824"/>
                  <a:pt x="25330" y="6827"/>
                </a:cubicBezTo>
                <a:lnTo>
                  <a:pt x="25293" y="6836"/>
                </a:lnTo>
                <a:cubicBezTo>
                  <a:pt x="25246" y="6846"/>
                  <a:pt x="25197" y="6852"/>
                  <a:pt x="25149" y="6853"/>
                </a:cubicBezTo>
                <a:cubicBezTo>
                  <a:pt x="25065" y="6853"/>
                  <a:pt x="25038" y="6828"/>
                  <a:pt x="25092" y="6797"/>
                </a:cubicBezTo>
                <a:cubicBezTo>
                  <a:pt x="25110" y="6787"/>
                  <a:pt x="25129" y="6779"/>
                  <a:pt x="25149" y="6773"/>
                </a:cubicBezTo>
                <a:cubicBezTo>
                  <a:pt x="25173" y="6765"/>
                  <a:pt x="25199" y="6759"/>
                  <a:pt x="25224" y="6754"/>
                </a:cubicBezTo>
                <a:cubicBezTo>
                  <a:pt x="25276" y="6741"/>
                  <a:pt x="25329" y="6735"/>
                  <a:pt x="25382" y="6735"/>
                </a:cubicBezTo>
                <a:close/>
                <a:moveTo>
                  <a:pt x="24056" y="6733"/>
                </a:moveTo>
                <a:cubicBezTo>
                  <a:pt x="24170" y="6724"/>
                  <a:pt x="24210" y="6752"/>
                  <a:pt x="24150" y="6796"/>
                </a:cubicBezTo>
                <a:cubicBezTo>
                  <a:pt x="24107" y="6823"/>
                  <a:pt x="24060" y="6844"/>
                  <a:pt x="24011" y="6858"/>
                </a:cubicBezTo>
                <a:cubicBezTo>
                  <a:pt x="23954" y="6877"/>
                  <a:pt x="23895" y="6889"/>
                  <a:pt x="23835" y="6895"/>
                </a:cubicBezTo>
                <a:cubicBezTo>
                  <a:pt x="23726" y="6907"/>
                  <a:pt x="23682" y="6882"/>
                  <a:pt x="23736" y="6838"/>
                </a:cubicBezTo>
                <a:cubicBezTo>
                  <a:pt x="23754" y="6824"/>
                  <a:pt x="23773" y="6812"/>
                  <a:pt x="23794" y="6803"/>
                </a:cubicBezTo>
                <a:lnTo>
                  <a:pt x="23831" y="6786"/>
                </a:lnTo>
                <a:cubicBezTo>
                  <a:pt x="23844" y="6781"/>
                  <a:pt x="23858" y="6776"/>
                  <a:pt x="23874" y="6772"/>
                </a:cubicBezTo>
                <a:cubicBezTo>
                  <a:pt x="23933" y="6752"/>
                  <a:pt x="23994" y="6740"/>
                  <a:pt x="24056" y="6733"/>
                </a:cubicBezTo>
                <a:close/>
                <a:moveTo>
                  <a:pt x="24731" y="6715"/>
                </a:moveTo>
                <a:cubicBezTo>
                  <a:pt x="24842" y="6712"/>
                  <a:pt x="24868" y="6739"/>
                  <a:pt x="24794" y="6781"/>
                </a:cubicBezTo>
                <a:cubicBezTo>
                  <a:pt x="24775" y="6791"/>
                  <a:pt x="24755" y="6800"/>
                  <a:pt x="24735" y="6807"/>
                </a:cubicBezTo>
                <a:cubicBezTo>
                  <a:pt x="24713" y="6815"/>
                  <a:pt x="24688" y="6823"/>
                  <a:pt x="24663" y="6830"/>
                </a:cubicBezTo>
                <a:cubicBezTo>
                  <a:pt x="24612" y="6843"/>
                  <a:pt x="24559" y="6851"/>
                  <a:pt x="24506" y="6854"/>
                </a:cubicBezTo>
                <a:cubicBezTo>
                  <a:pt x="24398" y="6860"/>
                  <a:pt x="24369" y="6836"/>
                  <a:pt x="24438" y="6793"/>
                </a:cubicBezTo>
                <a:cubicBezTo>
                  <a:pt x="24456" y="6781"/>
                  <a:pt x="24476" y="6772"/>
                  <a:pt x="24496" y="6764"/>
                </a:cubicBezTo>
                <a:cubicBezTo>
                  <a:pt x="24520" y="6754"/>
                  <a:pt x="24544" y="6747"/>
                  <a:pt x="24569" y="6741"/>
                </a:cubicBezTo>
                <a:cubicBezTo>
                  <a:pt x="24622" y="6727"/>
                  <a:pt x="24676" y="6718"/>
                  <a:pt x="24731" y="6715"/>
                </a:cubicBezTo>
                <a:close/>
                <a:moveTo>
                  <a:pt x="28534" y="6707"/>
                </a:moveTo>
                <a:cubicBezTo>
                  <a:pt x="28590" y="6700"/>
                  <a:pt x="28646" y="6705"/>
                  <a:pt x="28700" y="6719"/>
                </a:cubicBezTo>
                <a:cubicBezTo>
                  <a:pt x="28743" y="6733"/>
                  <a:pt x="28737" y="6746"/>
                  <a:pt x="28682" y="6751"/>
                </a:cubicBezTo>
                <a:cubicBezTo>
                  <a:pt x="28668" y="6751"/>
                  <a:pt x="28654" y="6753"/>
                  <a:pt x="28639" y="6753"/>
                </a:cubicBezTo>
                <a:lnTo>
                  <a:pt x="28596" y="6753"/>
                </a:lnTo>
                <a:cubicBezTo>
                  <a:pt x="28569" y="6751"/>
                  <a:pt x="28543" y="6746"/>
                  <a:pt x="28518" y="6739"/>
                </a:cubicBezTo>
                <a:cubicBezTo>
                  <a:pt x="28475" y="6726"/>
                  <a:pt x="28480" y="6714"/>
                  <a:pt x="28534" y="6707"/>
                </a:cubicBezTo>
                <a:close/>
                <a:moveTo>
                  <a:pt x="20329" y="6694"/>
                </a:moveTo>
                <a:cubicBezTo>
                  <a:pt x="20374" y="6704"/>
                  <a:pt x="20393" y="6729"/>
                  <a:pt x="20380" y="6765"/>
                </a:cubicBezTo>
                <a:cubicBezTo>
                  <a:pt x="20370" y="6787"/>
                  <a:pt x="20355" y="6807"/>
                  <a:pt x="20337" y="6824"/>
                </a:cubicBezTo>
                <a:lnTo>
                  <a:pt x="20328" y="6832"/>
                </a:lnTo>
                <a:lnTo>
                  <a:pt x="20318" y="6840"/>
                </a:lnTo>
                <a:lnTo>
                  <a:pt x="20297" y="6856"/>
                </a:lnTo>
                <a:cubicBezTo>
                  <a:pt x="20281" y="6867"/>
                  <a:pt x="20265" y="6878"/>
                  <a:pt x="20247" y="6889"/>
                </a:cubicBezTo>
                <a:cubicBezTo>
                  <a:pt x="20171" y="6935"/>
                  <a:pt x="20089" y="6970"/>
                  <a:pt x="20004" y="6995"/>
                </a:cubicBezTo>
                <a:cubicBezTo>
                  <a:pt x="19838" y="7041"/>
                  <a:pt x="19715" y="7023"/>
                  <a:pt x="19740" y="6953"/>
                </a:cubicBezTo>
                <a:cubicBezTo>
                  <a:pt x="19765" y="6879"/>
                  <a:pt x="19951" y="6764"/>
                  <a:pt x="20127" y="6714"/>
                </a:cubicBezTo>
                <a:cubicBezTo>
                  <a:pt x="20214" y="6689"/>
                  <a:pt x="20284" y="6684"/>
                  <a:pt x="20329" y="6694"/>
                </a:cubicBezTo>
                <a:close/>
                <a:moveTo>
                  <a:pt x="27298" y="6680"/>
                </a:moveTo>
                <a:cubicBezTo>
                  <a:pt x="27361" y="6689"/>
                  <a:pt x="27369" y="6713"/>
                  <a:pt x="27315" y="6728"/>
                </a:cubicBezTo>
                <a:cubicBezTo>
                  <a:pt x="27279" y="6737"/>
                  <a:pt x="27242" y="6742"/>
                  <a:pt x="27204" y="6744"/>
                </a:cubicBezTo>
                <a:cubicBezTo>
                  <a:pt x="27165" y="6747"/>
                  <a:pt x="27125" y="6747"/>
                  <a:pt x="27086" y="6744"/>
                </a:cubicBezTo>
                <a:cubicBezTo>
                  <a:pt x="27024" y="6735"/>
                  <a:pt x="27013" y="6712"/>
                  <a:pt x="27065" y="6696"/>
                </a:cubicBezTo>
                <a:cubicBezTo>
                  <a:pt x="27141" y="6677"/>
                  <a:pt x="27220" y="6672"/>
                  <a:pt x="27298" y="6680"/>
                </a:cubicBezTo>
                <a:close/>
                <a:moveTo>
                  <a:pt x="22299" y="6606"/>
                </a:moveTo>
                <a:cubicBezTo>
                  <a:pt x="22444" y="6580"/>
                  <a:pt x="22510" y="6613"/>
                  <a:pt x="22450" y="6678"/>
                </a:cubicBezTo>
                <a:cubicBezTo>
                  <a:pt x="22433" y="6695"/>
                  <a:pt x="22413" y="6709"/>
                  <a:pt x="22392" y="6721"/>
                </a:cubicBezTo>
                <a:cubicBezTo>
                  <a:pt x="22366" y="6737"/>
                  <a:pt x="22339" y="6751"/>
                  <a:pt x="22311" y="6764"/>
                </a:cubicBezTo>
                <a:cubicBezTo>
                  <a:pt x="22249" y="6793"/>
                  <a:pt x="22183" y="6815"/>
                  <a:pt x="22116" y="6830"/>
                </a:cubicBezTo>
                <a:lnTo>
                  <a:pt x="22090" y="6834"/>
                </a:lnTo>
                <a:lnTo>
                  <a:pt x="22067" y="6838"/>
                </a:lnTo>
                <a:cubicBezTo>
                  <a:pt x="22052" y="6840"/>
                  <a:pt x="22038" y="6841"/>
                  <a:pt x="22024" y="6842"/>
                </a:cubicBezTo>
                <a:cubicBezTo>
                  <a:pt x="22003" y="6843"/>
                  <a:pt x="21982" y="6841"/>
                  <a:pt x="21962" y="6835"/>
                </a:cubicBezTo>
                <a:cubicBezTo>
                  <a:pt x="21933" y="6826"/>
                  <a:pt x="21927" y="6804"/>
                  <a:pt x="21949" y="6772"/>
                </a:cubicBezTo>
                <a:cubicBezTo>
                  <a:pt x="21965" y="6753"/>
                  <a:pt x="21983" y="6736"/>
                  <a:pt x="22004" y="6723"/>
                </a:cubicBezTo>
                <a:cubicBezTo>
                  <a:pt x="22030" y="6704"/>
                  <a:pt x="22058" y="6688"/>
                  <a:pt x="22087" y="6675"/>
                </a:cubicBezTo>
                <a:cubicBezTo>
                  <a:pt x="22155" y="6644"/>
                  <a:pt x="22226" y="6620"/>
                  <a:pt x="22299" y="6606"/>
                </a:cubicBezTo>
                <a:close/>
                <a:moveTo>
                  <a:pt x="26646" y="6565"/>
                </a:moveTo>
                <a:cubicBezTo>
                  <a:pt x="26729" y="6571"/>
                  <a:pt x="26749" y="6598"/>
                  <a:pt x="26689" y="6621"/>
                </a:cubicBezTo>
                <a:cubicBezTo>
                  <a:pt x="26672" y="6627"/>
                  <a:pt x="26654" y="6632"/>
                  <a:pt x="26637" y="6635"/>
                </a:cubicBezTo>
                <a:cubicBezTo>
                  <a:pt x="26616" y="6639"/>
                  <a:pt x="26593" y="6643"/>
                  <a:pt x="26570" y="6646"/>
                </a:cubicBezTo>
                <a:cubicBezTo>
                  <a:pt x="26547" y="6649"/>
                  <a:pt x="26523" y="6651"/>
                  <a:pt x="26500" y="6653"/>
                </a:cubicBezTo>
                <a:lnTo>
                  <a:pt x="26467" y="6653"/>
                </a:lnTo>
                <a:lnTo>
                  <a:pt x="26436" y="6653"/>
                </a:lnTo>
                <a:cubicBezTo>
                  <a:pt x="26353" y="6650"/>
                  <a:pt x="26331" y="6623"/>
                  <a:pt x="26390" y="6599"/>
                </a:cubicBezTo>
                <a:cubicBezTo>
                  <a:pt x="26406" y="6592"/>
                  <a:pt x="26423" y="6587"/>
                  <a:pt x="26441" y="6583"/>
                </a:cubicBezTo>
                <a:lnTo>
                  <a:pt x="26474" y="6577"/>
                </a:lnTo>
                <a:lnTo>
                  <a:pt x="26508" y="6571"/>
                </a:lnTo>
                <a:cubicBezTo>
                  <a:pt x="26554" y="6565"/>
                  <a:pt x="26600" y="6563"/>
                  <a:pt x="26646" y="6565"/>
                </a:cubicBezTo>
                <a:close/>
                <a:moveTo>
                  <a:pt x="15150" y="6543"/>
                </a:moveTo>
                <a:cubicBezTo>
                  <a:pt x="15226" y="6556"/>
                  <a:pt x="15282" y="6585"/>
                  <a:pt x="15294" y="6626"/>
                </a:cubicBezTo>
                <a:cubicBezTo>
                  <a:pt x="15316" y="6707"/>
                  <a:pt x="15181" y="6813"/>
                  <a:pt x="15014" y="6857"/>
                </a:cubicBezTo>
                <a:cubicBezTo>
                  <a:pt x="14837" y="6903"/>
                  <a:pt x="14637" y="6874"/>
                  <a:pt x="14607" y="6796"/>
                </a:cubicBezTo>
                <a:cubicBezTo>
                  <a:pt x="14577" y="6719"/>
                  <a:pt x="14709" y="6605"/>
                  <a:pt x="14885" y="6559"/>
                </a:cubicBezTo>
                <a:cubicBezTo>
                  <a:pt x="14977" y="6534"/>
                  <a:pt x="15074" y="6531"/>
                  <a:pt x="15150" y="6543"/>
                </a:cubicBezTo>
                <a:close/>
                <a:moveTo>
                  <a:pt x="17579" y="6522"/>
                </a:moveTo>
                <a:cubicBezTo>
                  <a:pt x="17641" y="6533"/>
                  <a:pt x="17679" y="6561"/>
                  <a:pt x="17678" y="6602"/>
                </a:cubicBezTo>
                <a:cubicBezTo>
                  <a:pt x="17675" y="6684"/>
                  <a:pt x="17519" y="6793"/>
                  <a:pt x="17342" y="6841"/>
                </a:cubicBezTo>
                <a:cubicBezTo>
                  <a:pt x="17165" y="6890"/>
                  <a:pt x="17006" y="6867"/>
                  <a:pt x="17001" y="6788"/>
                </a:cubicBezTo>
                <a:cubicBezTo>
                  <a:pt x="16996" y="6710"/>
                  <a:pt x="17151" y="6593"/>
                  <a:pt x="17337" y="6543"/>
                </a:cubicBezTo>
                <a:cubicBezTo>
                  <a:pt x="17430" y="6517"/>
                  <a:pt x="17516" y="6511"/>
                  <a:pt x="17579" y="6522"/>
                </a:cubicBezTo>
                <a:close/>
                <a:moveTo>
                  <a:pt x="27920" y="6519"/>
                </a:moveTo>
                <a:cubicBezTo>
                  <a:pt x="27957" y="6518"/>
                  <a:pt x="27994" y="6520"/>
                  <a:pt x="28030" y="6525"/>
                </a:cubicBezTo>
                <a:cubicBezTo>
                  <a:pt x="28043" y="6527"/>
                  <a:pt x="28055" y="6531"/>
                  <a:pt x="28067" y="6536"/>
                </a:cubicBezTo>
                <a:cubicBezTo>
                  <a:pt x="28075" y="6540"/>
                  <a:pt x="28080" y="6543"/>
                  <a:pt x="28081" y="6548"/>
                </a:cubicBezTo>
                <a:cubicBezTo>
                  <a:pt x="28081" y="6552"/>
                  <a:pt x="28067" y="6564"/>
                  <a:pt x="28038" y="6570"/>
                </a:cubicBezTo>
                <a:cubicBezTo>
                  <a:pt x="28002" y="6577"/>
                  <a:pt x="27967" y="6581"/>
                  <a:pt x="27931" y="6580"/>
                </a:cubicBezTo>
                <a:lnTo>
                  <a:pt x="27902" y="6580"/>
                </a:lnTo>
                <a:lnTo>
                  <a:pt x="27874" y="6580"/>
                </a:lnTo>
                <a:cubicBezTo>
                  <a:pt x="27856" y="6580"/>
                  <a:pt x="27839" y="6578"/>
                  <a:pt x="27822" y="6574"/>
                </a:cubicBezTo>
                <a:cubicBezTo>
                  <a:pt x="27758" y="6563"/>
                  <a:pt x="27754" y="6544"/>
                  <a:pt x="27813" y="6531"/>
                </a:cubicBezTo>
                <a:cubicBezTo>
                  <a:pt x="27848" y="6524"/>
                  <a:pt x="27884" y="6519"/>
                  <a:pt x="27920" y="6519"/>
                </a:cubicBezTo>
                <a:close/>
                <a:moveTo>
                  <a:pt x="23141" y="6512"/>
                </a:moveTo>
                <a:cubicBezTo>
                  <a:pt x="23160" y="6513"/>
                  <a:pt x="23178" y="6517"/>
                  <a:pt x="23195" y="6525"/>
                </a:cubicBezTo>
                <a:cubicBezTo>
                  <a:pt x="23219" y="6540"/>
                  <a:pt x="23218" y="6563"/>
                  <a:pt x="23186" y="6592"/>
                </a:cubicBezTo>
                <a:cubicBezTo>
                  <a:pt x="23141" y="6625"/>
                  <a:pt x="23090" y="6653"/>
                  <a:pt x="23037" y="6672"/>
                </a:cubicBezTo>
                <a:cubicBezTo>
                  <a:pt x="23005" y="6685"/>
                  <a:pt x="22972" y="6696"/>
                  <a:pt x="22939" y="6706"/>
                </a:cubicBezTo>
                <a:cubicBezTo>
                  <a:pt x="22923" y="6711"/>
                  <a:pt x="22906" y="6714"/>
                  <a:pt x="22890" y="6718"/>
                </a:cubicBezTo>
                <a:lnTo>
                  <a:pt x="22841" y="6728"/>
                </a:lnTo>
                <a:cubicBezTo>
                  <a:pt x="22716" y="6749"/>
                  <a:pt x="22648" y="6716"/>
                  <a:pt x="22704" y="6660"/>
                </a:cubicBezTo>
                <a:cubicBezTo>
                  <a:pt x="22723" y="6643"/>
                  <a:pt x="22743" y="6628"/>
                  <a:pt x="22765" y="6615"/>
                </a:cubicBezTo>
                <a:cubicBezTo>
                  <a:pt x="22778" y="6608"/>
                  <a:pt x="22793" y="6601"/>
                  <a:pt x="22808" y="6593"/>
                </a:cubicBezTo>
                <a:cubicBezTo>
                  <a:pt x="22823" y="6586"/>
                  <a:pt x="22838" y="6579"/>
                  <a:pt x="22855" y="6573"/>
                </a:cubicBezTo>
                <a:cubicBezTo>
                  <a:pt x="22919" y="6546"/>
                  <a:pt x="22986" y="6527"/>
                  <a:pt x="23055" y="6516"/>
                </a:cubicBezTo>
                <a:cubicBezTo>
                  <a:pt x="23083" y="6511"/>
                  <a:pt x="23112" y="6510"/>
                  <a:pt x="23141" y="6512"/>
                </a:cubicBezTo>
                <a:close/>
                <a:moveTo>
                  <a:pt x="12159" y="6500"/>
                </a:moveTo>
                <a:cubicBezTo>
                  <a:pt x="12241" y="6514"/>
                  <a:pt x="12310" y="6543"/>
                  <a:pt x="12341" y="6583"/>
                </a:cubicBezTo>
                <a:cubicBezTo>
                  <a:pt x="12404" y="6664"/>
                  <a:pt x="12315" y="6753"/>
                  <a:pt x="12155" y="6794"/>
                </a:cubicBezTo>
                <a:cubicBezTo>
                  <a:pt x="12070" y="6815"/>
                  <a:pt x="11982" y="6820"/>
                  <a:pt x="11895" y="6809"/>
                </a:cubicBezTo>
                <a:cubicBezTo>
                  <a:pt x="11825" y="6804"/>
                  <a:pt x="11758" y="6777"/>
                  <a:pt x="11703" y="6733"/>
                </a:cubicBezTo>
                <a:cubicBezTo>
                  <a:pt x="11626" y="6656"/>
                  <a:pt x="11713" y="6551"/>
                  <a:pt x="11891" y="6509"/>
                </a:cubicBezTo>
                <a:cubicBezTo>
                  <a:pt x="11980" y="6488"/>
                  <a:pt x="12077" y="6486"/>
                  <a:pt x="12159" y="6500"/>
                </a:cubicBezTo>
                <a:close/>
                <a:moveTo>
                  <a:pt x="25941" y="6491"/>
                </a:moveTo>
                <a:cubicBezTo>
                  <a:pt x="26038" y="6495"/>
                  <a:pt x="26054" y="6522"/>
                  <a:pt x="25980" y="6554"/>
                </a:cubicBezTo>
                <a:cubicBezTo>
                  <a:pt x="25960" y="6562"/>
                  <a:pt x="25940" y="6570"/>
                  <a:pt x="25918" y="6575"/>
                </a:cubicBezTo>
                <a:cubicBezTo>
                  <a:pt x="25895" y="6582"/>
                  <a:pt x="25870" y="6587"/>
                  <a:pt x="25846" y="6591"/>
                </a:cubicBezTo>
                <a:cubicBezTo>
                  <a:pt x="25821" y="6595"/>
                  <a:pt x="25795" y="6598"/>
                  <a:pt x="25769" y="6600"/>
                </a:cubicBezTo>
                <a:lnTo>
                  <a:pt x="25732" y="6600"/>
                </a:lnTo>
                <a:lnTo>
                  <a:pt x="25696" y="6600"/>
                </a:lnTo>
                <a:cubicBezTo>
                  <a:pt x="25610" y="6598"/>
                  <a:pt x="25591" y="6574"/>
                  <a:pt x="25653" y="6542"/>
                </a:cubicBezTo>
                <a:cubicBezTo>
                  <a:pt x="25695" y="6522"/>
                  <a:pt x="25739" y="6507"/>
                  <a:pt x="25785" y="6499"/>
                </a:cubicBezTo>
                <a:cubicBezTo>
                  <a:pt x="25837" y="6491"/>
                  <a:pt x="25889" y="6488"/>
                  <a:pt x="25941" y="6491"/>
                </a:cubicBezTo>
                <a:close/>
                <a:moveTo>
                  <a:pt x="21105" y="6487"/>
                </a:moveTo>
                <a:cubicBezTo>
                  <a:pt x="21130" y="6484"/>
                  <a:pt x="21154" y="6486"/>
                  <a:pt x="21178" y="6493"/>
                </a:cubicBezTo>
                <a:cubicBezTo>
                  <a:pt x="21213" y="6505"/>
                  <a:pt x="21223" y="6532"/>
                  <a:pt x="21200" y="6570"/>
                </a:cubicBezTo>
                <a:cubicBezTo>
                  <a:pt x="21194" y="6580"/>
                  <a:pt x="21187" y="6590"/>
                  <a:pt x="21179" y="6598"/>
                </a:cubicBezTo>
                <a:cubicBezTo>
                  <a:pt x="21170" y="6609"/>
                  <a:pt x="21160" y="6618"/>
                  <a:pt x="21150" y="6627"/>
                </a:cubicBezTo>
                <a:cubicBezTo>
                  <a:pt x="21126" y="6648"/>
                  <a:pt x="21099" y="6666"/>
                  <a:pt x="21071" y="6681"/>
                </a:cubicBezTo>
                <a:cubicBezTo>
                  <a:pt x="21039" y="6700"/>
                  <a:pt x="21006" y="6716"/>
                  <a:pt x="20971" y="6730"/>
                </a:cubicBezTo>
                <a:cubicBezTo>
                  <a:pt x="20953" y="6737"/>
                  <a:pt x="20935" y="6743"/>
                  <a:pt x="20916" y="6750"/>
                </a:cubicBezTo>
                <a:cubicBezTo>
                  <a:pt x="20897" y="6756"/>
                  <a:pt x="20878" y="6762"/>
                  <a:pt x="20859" y="6768"/>
                </a:cubicBezTo>
                <a:cubicBezTo>
                  <a:pt x="20703" y="6811"/>
                  <a:pt x="20612" y="6790"/>
                  <a:pt x="20644" y="6717"/>
                </a:cubicBezTo>
                <a:cubicBezTo>
                  <a:pt x="20674" y="6666"/>
                  <a:pt x="20717" y="6624"/>
                  <a:pt x="20770" y="6597"/>
                </a:cubicBezTo>
                <a:cubicBezTo>
                  <a:pt x="20803" y="6577"/>
                  <a:pt x="20838" y="6559"/>
                  <a:pt x="20875" y="6544"/>
                </a:cubicBezTo>
                <a:cubicBezTo>
                  <a:pt x="20915" y="6528"/>
                  <a:pt x="20956" y="6515"/>
                  <a:pt x="20998" y="6504"/>
                </a:cubicBezTo>
                <a:cubicBezTo>
                  <a:pt x="21033" y="6495"/>
                  <a:pt x="21069" y="6490"/>
                  <a:pt x="21105" y="6487"/>
                </a:cubicBezTo>
                <a:close/>
                <a:moveTo>
                  <a:pt x="19577" y="6483"/>
                </a:moveTo>
                <a:cubicBezTo>
                  <a:pt x="19630" y="6492"/>
                  <a:pt x="19656" y="6519"/>
                  <a:pt x="19643" y="6561"/>
                </a:cubicBezTo>
                <a:cubicBezTo>
                  <a:pt x="19616" y="6645"/>
                  <a:pt x="19461" y="6742"/>
                  <a:pt x="19288" y="6794"/>
                </a:cubicBezTo>
                <a:cubicBezTo>
                  <a:pt x="19108" y="6848"/>
                  <a:pt x="18975" y="6830"/>
                  <a:pt x="18992" y="6751"/>
                </a:cubicBezTo>
                <a:cubicBezTo>
                  <a:pt x="19010" y="6672"/>
                  <a:pt x="19168" y="6565"/>
                  <a:pt x="19349" y="6511"/>
                </a:cubicBezTo>
                <a:cubicBezTo>
                  <a:pt x="19443" y="6483"/>
                  <a:pt x="19524" y="6474"/>
                  <a:pt x="19577" y="6483"/>
                </a:cubicBezTo>
                <a:close/>
                <a:moveTo>
                  <a:pt x="23806" y="6455"/>
                </a:moveTo>
                <a:cubicBezTo>
                  <a:pt x="23930" y="6444"/>
                  <a:pt x="23975" y="6474"/>
                  <a:pt x="23913" y="6525"/>
                </a:cubicBezTo>
                <a:cubicBezTo>
                  <a:pt x="23894" y="6540"/>
                  <a:pt x="23874" y="6553"/>
                  <a:pt x="23852" y="6563"/>
                </a:cubicBezTo>
                <a:cubicBezTo>
                  <a:pt x="23839" y="6569"/>
                  <a:pt x="23827" y="6575"/>
                  <a:pt x="23813" y="6580"/>
                </a:cubicBezTo>
                <a:cubicBezTo>
                  <a:pt x="23799" y="6586"/>
                  <a:pt x="23785" y="6592"/>
                  <a:pt x="23770" y="6597"/>
                </a:cubicBezTo>
                <a:cubicBezTo>
                  <a:pt x="23709" y="6619"/>
                  <a:pt x="23646" y="6633"/>
                  <a:pt x="23582" y="6640"/>
                </a:cubicBezTo>
                <a:cubicBezTo>
                  <a:pt x="23455" y="6656"/>
                  <a:pt x="23405" y="6628"/>
                  <a:pt x="23466" y="6574"/>
                </a:cubicBezTo>
                <a:cubicBezTo>
                  <a:pt x="23485" y="6559"/>
                  <a:pt x="23505" y="6545"/>
                  <a:pt x="23527" y="6534"/>
                </a:cubicBezTo>
                <a:cubicBezTo>
                  <a:pt x="23540" y="6527"/>
                  <a:pt x="23553" y="6521"/>
                  <a:pt x="23567" y="6515"/>
                </a:cubicBezTo>
                <a:cubicBezTo>
                  <a:pt x="23581" y="6508"/>
                  <a:pt x="23596" y="6503"/>
                  <a:pt x="23610" y="6498"/>
                </a:cubicBezTo>
                <a:cubicBezTo>
                  <a:pt x="23674" y="6476"/>
                  <a:pt x="23739" y="6462"/>
                  <a:pt x="23806" y="6455"/>
                </a:cubicBezTo>
                <a:close/>
                <a:moveTo>
                  <a:pt x="25257" y="6440"/>
                </a:moveTo>
                <a:cubicBezTo>
                  <a:pt x="25308" y="6440"/>
                  <a:pt x="25340" y="6448"/>
                  <a:pt x="25350" y="6461"/>
                </a:cubicBezTo>
                <a:cubicBezTo>
                  <a:pt x="25355" y="6468"/>
                  <a:pt x="25355" y="6477"/>
                  <a:pt x="25350" y="6484"/>
                </a:cubicBezTo>
                <a:cubicBezTo>
                  <a:pt x="25346" y="6489"/>
                  <a:pt x="25341" y="6493"/>
                  <a:pt x="25336" y="6496"/>
                </a:cubicBezTo>
                <a:cubicBezTo>
                  <a:pt x="25330" y="6502"/>
                  <a:pt x="25322" y="6506"/>
                  <a:pt x="25315" y="6510"/>
                </a:cubicBezTo>
                <a:cubicBezTo>
                  <a:pt x="25269" y="6532"/>
                  <a:pt x="25220" y="6548"/>
                  <a:pt x="25170" y="6558"/>
                </a:cubicBezTo>
                <a:cubicBezTo>
                  <a:pt x="25156" y="6562"/>
                  <a:pt x="25142" y="6564"/>
                  <a:pt x="25127" y="6567"/>
                </a:cubicBezTo>
                <a:lnTo>
                  <a:pt x="25084" y="6574"/>
                </a:lnTo>
                <a:cubicBezTo>
                  <a:pt x="25058" y="6578"/>
                  <a:pt x="25031" y="6580"/>
                  <a:pt x="25004" y="6580"/>
                </a:cubicBezTo>
                <a:cubicBezTo>
                  <a:pt x="24972" y="6585"/>
                  <a:pt x="24940" y="6578"/>
                  <a:pt x="24912" y="6562"/>
                </a:cubicBezTo>
                <a:cubicBezTo>
                  <a:pt x="24907" y="6556"/>
                  <a:pt x="24907" y="6547"/>
                  <a:pt x="24912" y="6540"/>
                </a:cubicBezTo>
                <a:cubicBezTo>
                  <a:pt x="24920" y="6529"/>
                  <a:pt x="24931" y="6520"/>
                  <a:pt x="24944" y="6513"/>
                </a:cubicBezTo>
                <a:cubicBezTo>
                  <a:pt x="24989" y="6490"/>
                  <a:pt x="25038" y="6473"/>
                  <a:pt x="25088" y="6462"/>
                </a:cubicBezTo>
                <a:cubicBezTo>
                  <a:pt x="25103" y="6459"/>
                  <a:pt x="25117" y="6455"/>
                  <a:pt x="25131" y="6453"/>
                </a:cubicBezTo>
                <a:cubicBezTo>
                  <a:pt x="25145" y="6450"/>
                  <a:pt x="25161" y="6448"/>
                  <a:pt x="25174" y="6446"/>
                </a:cubicBezTo>
                <a:cubicBezTo>
                  <a:pt x="25202" y="6443"/>
                  <a:pt x="25229" y="6441"/>
                  <a:pt x="25257" y="6440"/>
                </a:cubicBezTo>
                <a:close/>
                <a:moveTo>
                  <a:pt x="24527" y="6434"/>
                </a:moveTo>
                <a:cubicBezTo>
                  <a:pt x="24640" y="6428"/>
                  <a:pt x="24680" y="6462"/>
                  <a:pt x="24613" y="6506"/>
                </a:cubicBezTo>
                <a:cubicBezTo>
                  <a:pt x="24593" y="6518"/>
                  <a:pt x="24572" y="6529"/>
                  <a:pt x="24550" y="6537"/>
                </a:cubicBezTo>
                <a:cubicBezTo>
                  <a:pt x="24525" y="6547"/>
                  <a:pt x="24497" y="6556"/>
                  <a:pt x="24467" y="6565"/>
                </a:cubicBezTo>
                <a:cubicBezTo>
                  <a:pt x="24408" y="6583"/>
                  <a:pt x="24348" y="6595"/>
                  <a:pt x="24287" y="6600"/>
                </a:cubicBezTo>
                <a:cubicBezTo>
                  <a:pt x="24179" y="6609"/>
                  <a:pt x="24135" y="6578"/>
                  <a:pt x="24195" y="6534"/>
                </a:cubicBezTo>
                <a:cubicBezTo>
                  <a:pt x="24214" y="6520"/>
                  <a:pt x="24234" y="6509"/>
                  <a:pt x="24256" y="6500"/>
                </a:cubicBezTo>
                <a:cubicBezTo>
                  <a:pt x="24284" y="6488"/>
                  <a:pt x="24313" y="6478"/>
                  <a:pt x="24342" y="6470"/>
                </a:cubicBezTo>
                <a:cubicBezTo>
                  <a:pt x="24372" y="6461"/>
                  <a:pt x="24404" y="6453"/>
                  <a:pt x="24436" y="6446"/>
                </a:cubicBezTo>
                <a:lnTo>
                  <a:pt x="24483" y="6439"/>
                </a:lnTo>
                <a:cubicBezTo>
                  <a:pt x="24500" y="6437"/>
                  <a:pt x="24514" y="6435"/>
                  <a:pt x="24527" y="6434"/>
                </a:cubicBezTo>
                <a:close/>
                <a:moveTo>
                  <a:pt x="28737" y="6393"/>
                </a:moveTo>
                <a:cubicBezTo>
                  <a:pt x="28773" y="6390"/>
                  <a:pt x="28809" y="6390"/>
                  <a:pt x="28844" y="6393"/>
                </a:cubicBezTo>
                <a:cubicBezTo>
                  <a:pt x="28879" y="6395"/>
                  <a:pt x="28913" y="6401"/>
                  <a:pt x="28946" y="6409"/>
                </a:cubicBezTo>
                <a:cubicBezTo>
                  <a:pt x="28994" y="6424"/>
                  <a:pt x="28989" y="6446"/>
                  <a:pt x="28937" y="6452"/>
                </a:cubicBezTo>
                <a:cubicBezTo>
                  <a:pt x="28898" y="6456"/>
                  <a:pt x="28860" y="6456"/>
                  <a:pt x="28822" y="6452"/>
                </a:cubicBezTo>
                <a:cubicBezTo>
                  <a:pt x="28786" y="6451"/>
                  <a:pt x="28750" y="6445"/>
                  <a:pt x="28715" y="6436"/>
                </a:cubicBezTo>
                <a:cubicBezTo>
                  <a:pt x="28672" y="6422"/>
                  <a:pt x="28682" y="6401"/>
                  <a:pt x="28737" y="6393"/>
                </a:cubicBezTo>
                <a:close/>
                <a:moveTo>
                  <a:pt x="5063" y="6365"/>
                </a:moveTo>
                <a:cubicBezTo>
                  <a:pt x="5079" y="6366"/>
                  <a:pt x="5095" y="6367"/>
                  <a:pt x="5111" y="6370"/>
                </a:cubicBezTo>
                <a:cubicBezTo>
                  <a:pt x="5128" y="6372"/>
                  <a:pt x="5144" y="6375"/>
                  <a:pt x="5160" y="6379"/>
                </a:cubicBezTo>
                <a:cubicBezTo>
                  <a:pt x="5176" y="6382"/>
                  <a:pt x="5192" y="6387"/>
                  <a:pt x="5208" y="6392"/>
                </a:cubicBezTo>
                <a:lnTo>
                  <a:pt x="5232" y="6400"/>
                </a:lnTo>
                <a:lnTo>
                  <a:pt x="5256" y="6409"/>
                </a:lnTo>
                <a:cubicBezTo>
                  <a:pt x="5287" y="6420"/>
                  <a:pt x="5318" y="6435"/>
                  <a:pt x="5347" y="6452"/>
                </a:cubicBezTo>
                <a:cubicBezTo>
                  <a:pt x="5375" y="6468"/>
                  <a:pt x="5402" y="6487"/>
                  <a:pt x="5427" y="6508"/>
                </a:cubicBezTo>
                <a:cubicBezTo>
                  <a:pt x="5478" y="6551"/>
                  <a:pt x="5497" y="6589"/>
                  <a:pt x="5487" y="6613"/>
                </a:cubicBezTo>
                <a:cubicBezTo>
                  <a:pt x="5476" y="6638"/>
                  <a:pt x="5434" y="6652"/>
                  <a:pt x="5363" y="6651"/>
                </a:cubicBezTo>
                <a:cubicBezTo>
                  <a:pt x="5230" y="6647"/>
                  <a:pt x="5103" y="6598"/>
                  <a:pt x="5003" y="6510"/>
                </a:cubicBezTo>
                <a:cubicBezTo>
                  <a:pt x="4996" y="6504"/>
                  <a:pt x="4990" y="6499"/>
                  <a:pt x="4985" y="6493"/>
                </a:cubicBezTo>
                <a:cubicBezTo>
                  <a:pt x="4980" y="6488"/>
                  <a:pt x="4975" y="6482"/>
                  <a:pt x="4971" y="6477"/>
                </a:cubicBezTo>
                <a:cubicBezTo>
                  <a:pt x="4963" y="6468"/>
                  <a:pt x="4956" y="6458"/>
                  <a:pt x="4950" y="6447"/>
                </a:cubicBezTo>
                <a:cubicBezTo>
                  <a:pt x="4941" y="6433"/>
                  <a:pt x="4938" y="6416"/>
                  <a:pt x="4943" y="6400"/>
                </a:cubicBezTo>
                <a:cubicBezTo>
                  <a:pt x="4951" y="6385"/>
                  <a:pt x="4965" y="6375"/>
                  <a:pt x="4981" y="6372"/>
                </a:cubicBezTo>
                <a:cubicBezTo>
                  <a:pt x="5008" y="6365"/>
                  <a:pt x="5036" y="6363"/>
                  <a:pt x="5063" y="6365"/>
                </a:cubicBezTo>
                <a:close/>
                <a:moveTo>
                  <a:pt x="27231" y="6360"/>
                </a:moveTo>
                <a:cubicBezTo>
                  <a:pt x="27255" y="6358"/>
                  <a:pt x="27279" y="6358"/>
                  <a:pt x="27303" y="6360"/>
                </a:cubicBezTo>
                <a:lnTo>
                  <a:pt x="27337" y="6360"/>
                </a:lnTo>
                <a:cubicBezTo>
                  <a:pt x="27347" y="6360"/>
                  <a:pt x="27356" y="6362"/>
                  <a:pt x="27366" y="6363"/>
                </a:cubicBezTo>
                <a:cubicBezTo>
                  <a:pt x="27439" y="6376"/>
                  <a:pt x="27437" y="6404"/>
                  <a:pt x="27363" y="6422"/>
                </a:cubicBezTo>
                <a:cubicBezTo>
                  <a:pt x="27322" y="6431"/>
                  <a:pt x="27280" y="6437"/>
                  <a:pt x="27239" y="6439"/>
                </a:cubicBezTo>
                <a:cubicBezTo>
                  <a:pt x="27216" y="6439"/>
                  <a:pt x="27193" y="6441"/>
                  <a:pt x="27172" y="6439"/>
                </a:cubicBezTo>
                <a:cubicBezTo>
                  <a:pt x="27153" y="6439"/>
                  <a:pt x="27133" y="6438"/>
                  <a:pt x="27113" y="6436"/>
                </a:cubicBezTo>
                <a:cubicBezTo>
                  <a:pt x="27038" y="6428"/>
                  <a:pt x="27031" y="6400"/>
                  <a:pt x="27099" y="6381"/>
                </a:cubicBezTo>
                <a:cubicBezTo>
                  <a:pt x="27119" y="6375"/>
                  <a:pt x="27139" y="6370"/>
                  <a:pt x="27160" y="6367"/>
                </a:cubicBezTo>
                <a:cubicBezTo>
                  <a:pt x="27183" y="6363"/>
                  <a:pt x="27207" y="6361"/>
                  <a:pt x="27231" y="6360"/>
                </a:cubicBezTo>
                <a:close/>
                <a:moveTo>
                  <a:pt x="6616" y="6356"/>
                </a:moveTo>
                <a:cubicBezTo>
                  <a:pt x="6634" y="6356"/>
                  <a:pt x="6653" y="6357"/>
                  <a:pt x="6672" y="6359"/>
                </a:cubicBezTo>
                <a:cubicBezTo>
                  <a:pt x="6713" y="6363"/>
                  <a:pt x="6754" y="6371"/>
                  <a:pt x="6795" y="6381"/>
                </a:cubicBezTo>
                <a:cubicBezTo>
                  <a:pt x="6836" y="6391"/>
                  <a:pt x="6876" y="6404"/>
                  <a:pt x="6916" y="6419"/>
                </a:cubicBezTo>
                <a:cubicBezTo>
                  <a:pt x="6949" y="6432"/>
                  <a:pt x="6981" y="6448"/>
                  <a:pt x="7010" y="6468"/>
                </a:cubicBezTo>
                <a:cubicBezTo>
                  <a:pt x="7105" y="6536"/>
                  <a:pt x="7074" y="6623"/>
                  <a:pt x="6950" y="6639"/>
                </a:cubicBezTo>
                <a:cubicBezTo>
                  <a:pt x="6914" y="6643"/>
                  <a:pt x="6878" y="6643"/>
                  <a:pt x="6842" y="6639"/>
                </a:cubicBezTo>
                <a:cubicBezTo>
                  <a:pt x="6823" y="6639"/>
                  <a:pt x="6802" y="6635"/>
                  <a:pt x="6782" y="6631"/>
                </a:cubicBezTo>
                <a:cubicBezTo>
                  <a:pt x="6762" y="6627"/>
                  <a:pt x="6741" y="6622"/>
                  <a:pt x="6721" y="6616"/>
                </a:cubicBezTo>
                <a:cubicBezTo>
                  <a:pt x="6647" y="6600"/>
                  <a:pt x="6578" y="6569"/>
                  <a:pt x="6517" y="6526"/>
                </a:cubicBezTo>
                <a:cubicBezTo>
                  <a:pt x="6431" y="6458"/>
                  <a:pt x="6456" y="6377"/>
                  <a:pt x="6568" y="6359"/>
                </a:cubicBezTo>
                <a:cubicBezTo>
                  <a:pt x="6584" y="6357"/>
                  <a:pt x="6600" y="6355"/>
                  <a:pt x="6616" y="6356"/>
                </a:cubicBezTo>
                <a:close/>
                <a:moveTo>
                  <a:pt x="22001" y="6346"/>
                </a:moveTo>
                <a:cubicBezTo>
                  <a:pt x="22036" y="6360"/>
                  <a:pt x="22044" y="6386"/>
                  <a:pt x="22018" y="6422"/>
                </a:cubicBezTo>
                <a:cubicBezTo>
                  <a:pt x="21978" y="6466"/>
                  <a:pt x="21930" y="6501"/>
                  <a:pt x="21876" y="6526"/>
                </a:cubicBezTo>
                <a:cubicBezTo>
                  <a:pt x="21843" y="6542"/>
                  <a:pt x="21808" y="6557"/>
                  <a:pt x="21773" y="6569"/>
                </a:cubicBezTo>
                <a:cubicBezTo>
                  <a:pt x="21755" y="6575"/>
                  <a:pt x="21737" y="6582"/>
                  <a:pt x="21719" y="6587"/>
                </a:cubicBezTo>
                <a:cubicBezTo>
                  <a:pt x="21701" y="6592"/>
                  <a:pt x="21683" y="6598"/>
                  <a:pt x="21665" y="6602"/>
                </a:cubicBezTo>
                <a:cubicBezTo>
                  <a:pt x="21612" y="6617"/>
                  <a:pt x="21555" y="6620"/>
                  <a:pt x="21501" y="6609"/>
                </a:cubicBezTo>
                <a:cubicBezTo>
                  <a:pt x="21486" y="6606"/>
                  <a:pt x="21474" y="6597"/>
                  <a:pt x="21466" y="6584"/>
                </a:cubicBezTo>
                <a:cubicBezTo>
                  <a:pt x="21462" y="6570"/>
                  <a:pt x="21464" y="6555"/>
                  <a:pt x="21473" y="6543"/>
                </a:cubicBezTo>
                <a:cubicBezTo>
                  <a:pt x="21508" y="6497"/>
                  <a:pt x="21553" y="6460"/>
                  <a:pt x="21606" y="6435"/>
                </a:cubicBezTo>
                <a:cubicBezTo>
                  <a:pt x="21640" y="6417"/>
                  <a:pt x="21675" y="6401"/>
                  <a:pt x="21711" y="6387"/>
                </a:cubicBezTo>
                <a:cubicBezTo>
                  <a:pt x="21748" y="6373"/>
                  <a:pt x="21786" y="6361"/>
                  <a:pt x="21824" y="6352"/>
                </a:cubicBezTo>
                <a:cubicBezTo>
                  <a:pt x="21882" y="6335"/>
                  <a:pt x="21943" y="6333"/>
                  <a:pt x="22001" y="6346"/>
                </a:cubicBezTo>
                <a:close/>
                <a:moveTo>
                  <a:pt x="2614" y="6272"/>
                </a:moveTo>
                <a:cubicBezTo>
                  <a:pt x="2622" y="6269"/>
                  <a:pt x="2630" y="6270"/>
                  <a:pt x="2635" y="6275"/>
                </a:cubicBezTo>
                <a:cubicBezTo>
                  <a:pt x="2643" y="6281"/>
                  <a:pt x="2647" y="6290"/>
                  <a:pt x="2649" y="6299"/>
                </a:cubicBezTo>
                <a:lnTo>
                  <a:pt x="2649" y="6307"/>
                </a:lnTo>
                <a:lnTo>
                  <a:pt x="2649" y="6315"/>
                </a:lnTo>
                <a:cubicBezTo>
                  <a:pt x="2649" y="6321"/>
                  <a:pt x="2649" y="6327"/>
                  <a:pt x="2649" y="6333"/>
                </a:cubicBezTo>
                <a:cubicBezTo>
                  <a:pt x="2649" y="6336"/>
                  <a:pt x="2649" y="6339"/>
                  <a:pt x="2649" y="6342"/>
                </a:cubicBezTo>
                <a:lnTo>
                  <a:pt x="2649" y="6351"/>
                </a:lnTo>
                <a:cubicBezTo>
                  <a:pt x="2648" y="6358"/>
                  <a:pt x="2647" y="6365"/>
                  <a:pt x="2646" y="6372"/>
                </a:cubicBezTo>
                <a:lnTo>
                  <a:pt x="2646" y="6377"/>
                </a:lnTo>
                <a:cubicBezTo>
                  <a:pt x="2645" y="6378"/>
                  <a:pt x="2645" y="6380"/>
                  <a:pt x="2646" y="6382"/>
                </a:cubicBezTo>
                <a:lnTo>
                  <a:pt x="2646" y="6393"/>
                </a:lnTo>
                <a:cubicBezTo>
                  <a:pt x="2646" y="6396"/>
                  <a:pt x="2642" y="6408"/>
                  <a:pt x="2640" y="6416"/>
                </a:cubicBezTo>
                <a:cubicBezTo>
                  <a:pt x="2638" y="6424"/>
                  <a:pt x="2638" y="6424"/>
                  <a:pt x="2636" y="6427"/>
                </a:cubicBezTo>
                <a:cubicBezTo>
                  <a:pt x="2635" y="6431"/>
                  <a:pt x="2634" y="6435"/>
                  <a:pt x="2633" y="6439"/>
                </a:cubicBezTo>
                <a:cubicBezTo>
                  <a:pt x="2632" y="6443"/>
                  <a:pt x="2628" y="6455"/>
                  <a:pt x="2625" y="6464"/>
                </a:cubicBezTo>
                <a:lnTo>
                  <a:pt x="2623" y="6470"/>
                </a:lnTo>
                <a:lnTo>
                  <a:pt x="2620" y="6476"/>
                </a:lnTo>
                <a:cubicBezTo>
                  <a:pt x="2620" y="6481"/>
                  <a:pt x="2617" y="6485"/>
                  <a:pt x="2616" y="6488"/>
                </a:cubicBezTo>
                <a:cubicBezTo>
                  <a:pt x="2615" y="6492"/>
                  <a:pt x="2610" y="6503"/>
                  <a:pt x="2607" y="6509"/>
                </a:cubicBezTo>
                <a:cubicBezTo>
                  <a:pt x="2602" y="6518"/>
                  <a:pt x="2595" y="6527"/>
                  <a:pt x="2586" y="6533"/>
                </a:cubicBezTo>
                <a:cubicBezTo>
                  <a:pt x="2580" y="6537"/>
                  <a:pt x="2571" y="6537"/>
                  <a:pt x="2565" y="6533"/>
                </a:cubicBezTo>
                <a:cubicBezTo>
                  <a:pt x="2561" y="6531"/>
                  <a:pt x="2557" y="6528"/>
                  <a:pt x="2554" y="6525"/>
                </a:cubicBezTo>
                <a:lnTo>
                  <a:pt x="2548" y="6518"/>
                </a:lnTo>
                <a:cubicBezTo>
                  <a:pt x="2546" y="6515"/>
                  <a:pt x="2544" y="6512"/>
                  <a:pt x="2543" y="6509"/>
                </a:cubicBezTo>
                <a:cubicBezTo>
                  <a:pt x="2540" y="6503"/>
                  <a:pt x="2538" y="6497"/>
                  <a:pt x="2536" y="6491"/>
                </a:cubicBezTo>
                <a:cubicBezTo>
                  <a:pt x="2533" y="6485"/>
                  <a:pt x="2531" y="6478"/>
                  <a:pt x="2531" y="6471"/>
                </a:cubicBezTo>
                <a:cubicBezTo>
                  <a:pt x="2529" y="6463"/>
                  <a:pt x="2528" y="6456"/>
                  <a:pt x="2528" y="6449"/>
                </a:cubicBezTo>
                <a:lnTo>
                  <a:pt x="2528" y="6437"/>
                </a:lnTo>
                <a:cubicBezTo>
                  <a:pt x="2528" y="6433"/>
                  <a:pt x="2528" y="6429"/>
                  <a:pt x="2528" y="6425"/>
                </a:cubicBezTo>
                <a:cubicBezTo>
                  <a:pt x="2531" y="6391"/>
                  <a:pt x="2541" y="6358"/>
                  <a:pt x="2558" y="6328"/>
                </a:cubicBezTo>
                <a:cubicBezTo>
                  <a:pt x="2566" y="6313"/>
                  <a:pt x="2576" y="6300"/>
                  <a:pt x="2588" y="6288"/>
                </a:cubicBezTo>
                <a:cubicBezTo>
                  <a:pt x="2595" y="6280"/>
                  <a:pt x="2604" y="6275"/>
                  <a:pt x="2614" y="6272"/>
                </a:cubicBezTo>
                <a:close/>
                <a:moveTo>
                  <a:pt x="18687" y="6255"/>
                </a:moveTo>
                <a:cubicBezTo>
                  <a:pt x="18745" y="6265"/>
                  <a:pt x="18779" y="6293"/>
                  <a:pt x="18774" y="6335"/>
                </a:cubicBezTo>
                <a:cubicBezTo>
                  <a:pt x="18763" y="6419"/>
                  <a:pt x="18602" y="6530"/>
                  <a:pt x="18426" y="6582"/>
                </a:cubicBezTo>
                <a:cubicBezTo>
                  <a:pt x="18250" y="6634"/>
                  <a:pt x="18102" y="6611"/>
                  <a:pt x="18104" y="6532"/>
                </a:cubicBezTo>
                <a:cubicBezTo>
                  <a:pt x="18104" y="6452"/>
                  <a:pt x="18268" y="6333"/>
                  <a:pt x="18453" y="6278"/>
                </a:cubicBezTo>
                <a:cubicBezTo>
                  <a:pt x="18545" y="6251"/>
                  <a:pt x="18628" y="6244"/>
                  <a:pt x="18687" y="6255"/>
                </a:cubicBezTo>
                <a:close/>
                <a:moveTo>
                  <a:pt x="8219" y="6251"/>
                </a:moveTo>
                <a:cubicBezTo>
                  <a:pt x="8373" y="6227"/>
                  <a:pt x="8568" y="6272"/>
                  <a:pt x="8659" y="6351"/>
                </a:cubicBezTo>
                <a:cubicBezTo>
                  <a:pt x="8704" y="6390"/>
                  <a:pt x="8715" y="6429"/>
                  <a:pt x="8695" y="6462"/>
                </a:cubicBezTo>
                <a:cubicBezTo>
                  <a:pt x="8676" y="6494"/>
                  <a:pt x="8626" y="6521"/>
                  <a:pt x="8552" y="6532"/>
                </a:cubicBezTo>
                <a:cubicBezTo>
                  <a:pt x="8402" y="6557"/>
                  <a:pt x="8211" y="6514"/>
                  <a:pt x="8117" y="6436"/>
                </a:cubicBezTo>
                <a:cubicBezTo>
                  <a:pt x="8023" y="6358"/>
                  <a:pt x="8065" y="6274"/>
                  <a:pt x="8219" y="6251"/>
                </a:cubicBezTo>
                <a:close/>
                <a:moveTo>
                  <a:pt x="1926" y="6251"/>
                </a:moveTo>
                <a:cubicBezTo>
                  <a:pt x="1938" y="6250"/>
                  <a:pt x="1949" y="6270"/>
                  <a:pt x="1955" y="6309"/>
                </a:cubicBezTo>
                <a:lnTo>
                  <a:pt x="1957" y="6325"/>
                </a:lnTo>
                <a:cubicBezTo>
                  <a:pt x="1957" y="6331"/>
                  <a:pt x="1957" y="6336"/>
                  <a:pt x="1960" y="6342"/>
                </a:cubicBezTo>
                <a:cubicBezTo>
                  <a:pt x="1962" y="6348"/>
                  <a:pt x="1960" y="6366"/>
                  <a:pt x="1962" y="6378"/>
                </a:cubicBezTo>
                <a:cubicBezTo>
                  <a:pt x="1965" y="6391"/>
                  <a:pt x="1962" y="6391"/>
                  <a:pt x="1962" y="6397"/>
                </a:cubicBezTo>
                <a:lnTo>
                  <a:pt x="1962" y="6416"/>
                </a:lnTo>
                <a:lnTo>
                  <a:pt x="1962" y="6455"/>
                </a:lnTo>
                <a:lnTo>
                  <a:pt x="1962" y="6476"/>
                </a:lnTo>
                <a:lnTo>
                  <a:pt x="1962" y="6495"/>
                </a:lnTo>
                <a:lnTo>
                  <a:pt x="1962" y="6535"/>
                </a:lnTo>
                <a:cubicBezTo>
                  <a:pt x="1962" y="6541"/>
                  <a:pt x="1962" y="6548"/>
                  <a:pt x="1960" y="6555"/>
                </a:cubicBezTo>
                <a:lnTo>
                  <a:pt x="1960" y="6574"/>
                </a:lnTo>
                <a:cubicBezTo>
                  <a:pt x="1960" y="6586"/>
                  <a:pt x="1957" y="6598"/>
                  <a:pt x="1955" y="6610"/>
                </a:cubicBezTo>
                <a:cubicBezTo>
                  <a:pt x="1953" y="6622"/>
                  <a:pt x="1951" y="6631"/>
                  <a:pt x="1950" y="6639"/>
                </a:cubicBezTo>
                <a:cubicBezTo>
                  <a:pt x="1948" y="6646"/>
                  <a:pt x="1946" y="6653"/>
                  <a:pt x="1944" y="6659"/>
                </a:cubicBezTo>
                <a:cubicBezTo>
                  <a:pt x="1939" y="6671"/>
                  <a:pt x="1934" y="6677"/>
                  <a:pt x="1928" y="6679"/>
                </a:cubicBezTo>
                <a:cubicBezTo>
                  <a:pt x="1922" y="6680"/>
                  <a:pt x="1915" y="6679"/>
                  <a:pt x="1908" y="6668"/>
                </a:cubicBezTo>
                <a:lnTo>
                  <a:pt x="1902" y="6661"/>
                </a:lnTo>
                <a:lnTo>
                  <a:pt x="1899" y="6656"/>
                </a:lnTo>
                <a:lnTo>
                  <a:pt x="1896" y="6651"/>
                </a:lnTo>
                <a:cubicBezTo>
                  <a:pt x="1891" y="6643"/>
                  <a:pt x="1885" y="6635"/>
                  <a:pt x="1880" y="6626"/>
                </a:cubicBezTo>
                <a:cubicBezTo>
                  <a:pt x="1876" y="6616"/>
                  <a:pt x="1872" y="6604"/>
                  <a:pt x="1869" y="6592"/>
                </a:cubicBezTo>
                <a:cubicBezTo>
                  <a:pt x="1869" y="6589"/>
                  <a:pt x="1869" y="6586"/>
                  <a:pt x="1869" y="6583"/>
                </a:cubicBezTo>
                <a:lnTo>
                  <a:pt x="1867" y="6574"/>
                </a:lnTo>
                <a:cubicBezTo>
                  <a:pt x="1867" y="6567"/>
                  <a:pt x="1865" y="6561"/>
                  <a:pt x="1863" y="6554"/>
                </a:cubicBezTo>
                <a:cubicBezTo>
                  <a:pt x="1862" y="6547"/>
                  <a:pt x="1859" y="6528"/>
                  <a:pt x="1858" y="6514"/>
                </a:cubicBezTo>
                <a:cubicBezTo>
                  <a:pt x="1858" y="6511"/>
                  <a:pt x="1858" y="6507"/>
                  <a:pt x="1858" y="6504"/>
                </a:cubicBezTo>
                <a:lnTo>
                  <a:pt x="1858" y="6473"/>
                </a:lnTo>
                <a:lnTo>
                  <a:pt x="1858" y="6430"/>
                </a:lnTo>
                <a:cubicBezTo>
                  <a:pt x="1859" y="6423"/>
                  <a:pt x="1859" y="6416"/>
                  <a:pt x="1861" y="6409"/>
                </a:cubicBezTo>
                <a:cubicBezTo>
                  <a:pt x="1861" y="6402"/>
                  <a:pt x="1861" y="6395"/>
                  <a:pt x="1864" y="6388"/>
                </a:cubicBezTo>
                <a:cubicBezTo>
                  <a:pt x="1868" y="6363"/>
                  <a:pt x="1874" y="6337"/>
                  <a:pt x="1883" y="6313"/>
                </a:cubicBezTo>
                <a:cubicBezTo>
                  <a:pt x="1899" y="6270"/>
                  <a:pt x="1914" y="6251"/>
                  <a:pt x="1926" y="6251"/>
                </a:cubicBezTo>
                <a:close/>
                <a:moveTo>
                  <a:pt x="16411" y="6248"/>
                </a:moveTo>
                <a:cubicBezTo>
                  <a:pt x="16480" y="6263"/>
                  <a:pt x="16524" y="6294"/>
                  <a:pt x="16525" y="6338"/>
                </a:cubicBezTo>
                <a:cubicBezTo>
                  <a:pt x="16525" y="6426"/>
                  <a:pt x="16375" y="6534"/>
                  <a:pt x="16207" y="6577"/>
                </a:cubicBezTo>
                <a:cubicBezTo>
                  <a:pt x="16027" y="6623"/>
                  <a:pt x="15849" y="6589"/>
                  <a:pt x="15840" y="6505"/>
                </a:cubicBezTo>
                <a:cubicBezTo>
                  <a:pt x="15831" y="6422"/>
                  <a:pt x="15981" y="6305"/>
                  <a:pt x="16158" y="6260"/>
                </a:cubicBezTo>
                <a:cubicBezTo>
                  <a:pt x="16252" y="6236"/>
                  <a:pt x="16343" y="6233"/>
                  <a:pt x="16411" y="6248"/>
                </a:cubicBezTo>
                <a:close/>
                <a:moveTo>
                  <a:pt x="20461" y="6245"/>
                </a:moveTo>
                <a:cubicBezTo>
                  <a:pt x="20489" y="6241"/>
                  <a:pt x="20518" y="6243"/>
                  <a:pt x="20547" y="6250"/>
                </a:cubicBezTo>
                <a:cubicBezTo>
                  <a:pt x="20593" y="6261"/>
                  <a:pt x="20612" y="6290"/>
                  <a:pt x="20594" y="6331"/>
                </a:cubicBezTo>
                <a:cubicBezTo>
                  <a:pt x="20562" y="6383"/>
                  <a:pt x="20518" y="6425"/>
                  <a:pt x="20465" y="6455"/>
                </a:cubicBezTo>
                <a:cubicBezTo>
                  <a:pt x="20397" y="6498"/>
                  <a:pt x="20324" y="6532"/>
                  <a:pt x="20246" y="6555"/>
                </a:cubicBezTo>
                <a:lnTo>
                  <a:pt x="20231" y="6559"/>
                </a:lnTo>
                <a:lnTo>
                  <a:pt x="20216" y="6563"/>
                </a:lnTo>
                <a:lnTo>
                  <a:pt x="20187" y="6568"/>
                </a:lnTo>
                <a:cubicBezTo>
                  <a:pt x="20169" y="6572"/>
                  <a:pt x="20151" y="6575"/>
                  <a:pt x="20133" y="6577"/>
                </a:cubicBezTo>
                <a:cubicBezTo>
                  <a:pt x="20103" y="6581"/>
                  <a:pt x="20074" y="6581"/>
                  <a:pt x="20044" y="6577"/>
                </a:cubicBezTo>
                <a:cubicBezTo>
                  <a:pt x="19997" y="6568"/>
                  <a:pt x="19973" y="6544"/>
                  <a:pt x="19985" y="6507"/>
                </a:cubicBezTo>
                <a:cubicBezTo>
                  <a:pt x="20014" y="6452"/>
                  <a:pt x="20059" y="6407"/>
                  <a:pt x="20113" y="6378"/>
                </a:cubicBezTo>
                <a:cubicBezTo>
                  <a:pt x="20130" y="6367"/>
                  <a:pt x="20148" y="6355"/>
                  <a:pt x="20167" y="6345"/>
                </a:cubicBezTo>
                <a:lnTo>
                  <a:pt x="20181" y="6337"/>
                </a:lnTo>
                <a:lnTo>
                  <a:pt x="20195" y="6330"/>
                </a:lnTo>
                <a:lnTo>
                  <a:pt x="20223" y="6315"/>
                </a:lnTo>
                <a:cubicBezTo>
                  <a:pt x="20262" y="6297"/>
                  <a:pt x="20303" y="6281"/>
                  <a:pt x="20344" y="6269"/>
                </a:cubicBezTo>
                <a:cubicBezTo>
                  <a:pt x="20382" y="6257"/>
                  <a:pt x="20421" y="6249"/>
                  <a:pt x="20461" y="6245"/>
                </a:cubicBezTo>
                <a:close/>
                <a:moveTo>
                  <a:pt x="26547" y="6244"/>
                </a:moveTo>
                <a:cubicBezTo>
                  <a:pt x="26572" y="6242"/>
                  <a:pt x="26597" y="6242"/>
                  <a:pt x="26622" y="6244"/>
                </a:cubicBezTo>
                <a:cubicBezTo>
                  <a:pt x="26641" y="6244"/>
                  <a:pt x="26659" y="6247"/>
                  <a:pt x="26677" y="6253"/>
                </a:cubicBezTo>
                <a:cubicBezTo>
                  <a:pt x="26687" y="6255"/>
                  <a:pt x="26697" y="6262"/>
                  <a:pt x="26703" y="6270"/>
                </a:cubicBezTo>
                <a:cubicBezTo>
                  <a:pt x="26709" y="6283"/>
                  <a:pt x="26695" y="6298"/>
                  <a:pt x="26660" y="6313"/>
                </a:cubicBezTo>
                <a:cubicBezTo>
                  <a:pt x="26614" y="6328"/>
                  <a:pt x="26566" y="6339"/>
                  <a:pt x="26518" y="6344"/>
                </a:cubicBezTo>
                <a:cubicBezTo>
                  <a:pt x="26492" y="6347"/>
                  <a:pt x="26464" y="6350"/>
                  <a:pt x="26438" y="6351"/>
                </a:cubicBezTo>
                <a:cubicBezTo>
                  <a:pt x="26414" y="6353"/>
                  <a:pt x="26391" y="6353"/>
                  <a:pt x="26367" y="6351"/>
                </a:cubicBezTo>
                <a:cubicBezTo>
                  <a:pt x="26326" y="6348"/>
                  <a:pt x="26301" y="6339"/>
                  <a:pt x="26293" y="6328"/>
                </a:cubicBezTo>
                <a:cubicBezTo>
                  <a:pt x="26286" y="6316"/>
                  <a:pt x="26295" y="6299"/>
                  <a:pt x="26326" y="6286"/>
                </a:cubicBezTo>
                <a:cubicBezTo>
                  <a:pt x="26371" y="6269"/>
                  <a:pt x="26417" y="6258"/>
                  <a:pt x="26464" y="6252"/>
                </a:cubicBezTo>
                <a:cubicBezTo>
                  <a:pt x="26491" y="6248"/>
                  <a:pt x="26519" y="6245"/>
                  <a:pt x="26547" y="6244"/>
                </a:cubicBezTo>
                <a:close/>
                <a:moveTo>
                  <a:pt x="22774" y="6215"/>
                </a:moveTo>
                <a:cubicBezTo>
                  <a:pt x="22794" y="6216"/>
                  <a:pt x="22814" y="6221"/>
                  <a:pt x="22832" y="6230"/>
                </a:cubicBezTo>
                <a:cubicBezTo>
                  <a:pt x="22859" y="6245"/>
                  <a:pt x="22860" y="6273"/>
                  <a:pt x="22829" y="6303"/>
                </a:cubicBezTo>
                <a:cubicBezTo>
                  <a:pt x="22783" y="6343"/>
                  <a:pt x="22731" y="6375"/>
                  <a:pt x="22674" y="6397"/>
                </a:cubicBezTo>
                <a:cubicBezTo>
                  <a:pt x="22640" y="6412"/>
                  <a:pt x="22605" y="6425"/>
                  <a:pt x="22569" y="6436"/>
                </a:cubicBezTo>
                <a:lnTo>
                  <a:pt x="22516" y="6451"/>
                </a:lnTo>
                <a:cubicBezTo>
                  <a:pt x="22499" y="6455"/>
                  <a:pt x="22481" y="6459"/>
                  <a:pt x="22465" y="6462"/>
                </a:cubicBezTo>
                <a:cubicBezTo>
                  <a:pt x="22331" y="6485"/>
                  <a:pt x="22258" y="6451"/>
                  <a:pt x="22312" y="6388"/>
                </a:cubicBezTo>
                <a:cubicBezTo>
                  <a:pt x="22356" y="6345"/>
                  <a:pt x="22408" y="6311"/>
                  <a:pt x="22465" y="6288"/>
                </a:cubicBezTo>
                <a:cubicBezTo>
                  <a:pt x="22482" y="6280"/>
                  <a:pt x="22499" y="6273"/>
                  <a:pt x="22517" y="6266"/>
                </a:cubicBezTo>
                <a:cubicBezTo>
                  <a:pt x="22535" y="6258"/>
                  <a:pt x="22554" y="6253"/>
                  <a:pt x="22572" y="6247"/>
                </a:cubicBezTo>
                <a:cubicBezTo>
                  <a:pt x="22608" y="6236"/>
                  <a:pt x="22645" y="6227"/>
                  <a:pt x="22682" y="6221"/>
                </a:cubicBezTo>
                <a:cubicBezTo>
                  <a:pt x="22712" y="6216"/>
                  <a:pt x="22743" y="6214"/>
                  <a:pt x="22774" y="6215"/>
                </a:cubicBezTo>
                <a:close/>
                <a:moveTo>
                  <a:pt x="13561" y="6205"/>
                </a:moveTo>
                <a:cubicBezTo>
                  <a:pt x="13627" y="6209"/>
                  <a:pt x="13690" y="6237"/>
                  <a:pt x="13738" y="6282"/>
                </a:cubicBezTo>
                <a:cubicBezTo>
                  <a:pt x="13768" y="6321"/>
                  <a:pt x="13757" y="6368"/>
                  <a:pt x="13716" y="6414"/>
                </a:cubicBezTo>
                <a:cubicBezTo>
                  <a:pt x="13662" y="6468"/>
                  <a:pt x="13594" y="6506"/>
                  <a:pt x="13520" y="6523"/>
                </a:cubicBezTo>
                <a:cubicBezTo>
                  <a:pt x="13348" y="6569"/>
                  <a:pt x="13138" y="6537"/>
                  <a:pt x="13084" y="6456"/>
                </a:cubicBezTo>
                <a:cubicBezTo>
                  <a:pt x="13030" y="6376"/>
                  <a:pt x="13133" y="6266"/>
                  <a:pt x="13304" y="6220"/>
                </a:cubicBezTo>
                <a:cubicBezTo>
                  <a:pt x="13388" y="6199"/>
                  <a:pt x="13475" y="6193"/>
                  <a:pt x="13561" y="6205"/>
                </a:cubicBezTo>
                <a:close/>
                <a:moveTo>
                  <a:pt x="1324" y="6205"/>
                </a:moveTo>
                <a:cubicBezTo>
                  <a:pt x="1330" y="6204"/>
                  <a:pt x="1334" y="6208"/>
                  <a:pt x="1339" y="6218"/>
                </a:cubicBezTo>
                <a:cubicBezTo>
                  <a:pt x="1341" y="6224"/>
                  <a:pt x="1343" y="6231"/>
                  <a:pt x="1344" y="6238"/>
                </a:cubicBezTo>
                <a:cubicBezTo>
                  <a:pt x="1347" y="6247"/>
                  <a:pt x="1348" y="6257"/>
                  <a:pt x="1349" y="6267"/>
                </a:cubicBezTo>
                <a:cubicBezTo>
                  <a:pt x="1349" y="6280"/>
                  <a:pt x="1352" y="6293"/>
                  <a:pt x="1354" y="6307"/>
                </a:cubicBezTo>
                <a:lnTo>
                  <a:pt x="1354" y="6329"/>
                </a:lnTo>
                <a:lnTo>
                  <a:pt x="1354" y="6351"/>
                </a:lnTo>
                <a:lnTo>
                  <a:pt x="1354" y="6398"/>
                </a:lnTo>
                <a:lnTo>
                  <a:pt x="1354" y="6423"/>
                </a:lnTo>
                <a:lnTo>
                  <a:pt x="1354" y="6448"/>
                </a:lnTo>
                <a:lnTo>
                  <a:pt x="1354" y="6548"/>
                </a:lnTo>
                <a:cubicBezTo>
                  <a:pt x="1354" y="6582"/>
                  <a:pt x="1354" y="6614"/>
                  <a:pt x="1350" y="6645"/>
                </a:cubicBezTo>
                <a:cubicBezTo>
                  <a:pt x="1350" y="6659"/>
                  <a:pt x="1350" y="6671"/>
                  <a:pt x="1347" y="6682"/>
                </a:cubicBezTo>
                <a:cubicBezTo>
                  <a:pt x="1344" y="6692"/>
                  <a:pt x="1345" y="6702"/>
                  <a:pt x="1344" y="6709"/>
                </a:cubicBezTo>
                <a:cubicBezTo>
                  <a:pt x="1341" y="6725"/>
                  <a:pt x="1337" y="6734"/>
                  <a:pt x="1332" y="6737"/>
                </a:cubicBezTo>
                <a:cubicBezTo>
                  <a:pt x="1327" y="6740"/>
                  <a:pt x="1313" y="6721"/>
                  <a:pt x="1297" y="6675"/>
                </a:cubicBezTo>
                <a:cubicBezTo>
                  <a:pt x="1289" y="6647"/>
                  <a:pt x="1282" y="6618"/>
                  <a:pt x="1277" y="6589"/>
                </a:cubicBezTo>
                <a:cubicBezTo>
                  <a:pt x="1277" y="6581"/>
                  <a:pt x="1274" y="6573"/>
                  <a:pt x="1273" y="6564"/>
                </a:cubicBezTo>
                <a:lnTo>
                  <a:pt x="1271" y="6540"/>
                </a:lnTo>
                <a:cubicBezTo>
                  <a:pt x="1271" y="6523"/>
                  <a:pt x="1269" y="6506"/>
                  <a:pt x="1268" y="6489"/>
                </a:cubicBezTo>
                <a:cubicBezTo>
                  <a:pt x="1266" y="6455"/>
                  <a:pt x="1268" y="6421"/>
                  <a:pt x="1271" y="6387"/>
                </a:cubicBezTo>
                <a:cubicBezTo>
                  <a:pt x="1271" y="6370"/>
                  <a:pt x="1274" y="6354"/>
                  <a:pt x="1277" y="6338"/>
                </a:cubicBezTo>
                <a:cubicBezTo>
                  <a:pt x="1279" y="6322"/>
                  <a:pt x="1283" y="6307"/>
                  <a:pt x="1286" y="6292"/>
                </a:cubicBezTo>
                <a:cubicBezTo>
                  <a:pt x="1291" y="6270"/>
                  <a:pt x="1297" y="6250"/>
                  <a:pt x="1306" y="6229"/>
                </a:cubicBezTo>
                <a:cubicBezTo>
                  <a:pt x="1312" y="6215"/>
                  <a:pt x="1319" y="6207"/>
                  <a:pt x="1324" y="6205"/>
                </a:cubicBezTo>
                <a:close/>
                <a:moveTo>
                  <a:pt x="28080" y="6176"/>
                </a:moveTo>
                <a:cubicBezTo>
                  <a:pt x="28124" y="6175"/>
                  <a:pt x="28167" y="6180"/>
                  <a:pt x="28209" y="6189"/>
                </a:cubicBezTo>
                <a:cubicBezTo>
                  <a:pt x="28280" y="6205"/>
                  <a:pt x="28278" y="6225"/>
                  <a:pt x="28206" y="6241"/>
                </a:cubicBezTo>
                <a:cubicBezTo>
                  <a:pt x="28186" y="6245"/>
                  <a:pt x="28166" y="6248"/>
                  <a:pt x="28145" y="6250"/>
                </a:cubicBezTo>
                <a:cubicBezTo>
                  <a:pt x="28134" y="6250"/>
                  <a:pt x="28124" y="6251"/>
                  <a:pt x="28113" y="6253"/>
                </a:cubicBezTo>
                <a:lnTo>
                  <a:pt x="28080" y="6253"/>
                </a:lnTo>
                <a:cubicBezTo>
                  <a:pt x="28037" y="6254"/>
                  <a:pt x="27994" y="6250"/>
                  <a:pt x="27953" y="6242"/>
                </a:cubicBezTo>
                <a:cubicBezTo>
                  <a:pt x="27883" y="6228"/>
                  <a:pt x="27882" y="6208"/>
                  <a:pt x="27953" y="6191"/>
                </a:cubicBezTo>
                <a:cubicBezTo>
                  <a:pt x="27962" y="6188"/>
                  <a:pt x="27972" y="6186"/>
                  <a:pt x="27982" y="6184"/>
                </a:cubicBezTo>
                <a:lnTo>
                  <a:pt x="28014" y="6180"/>
                </a:lnTo>
                <a:cubicBezTo>
                  <a:pt x="28036" y="6177"/>
                  <a:pt x="28058" y="6176"/>
                  <a:pt x="28080" y="6176"/>
                </a:cubicBezTo>
                <a:close/>
                <a:moveTo>
                  <a:pt x="25886" y="6156"/>
                </a:moveTo>
                <a:cubicBezTo>
                  <a:pt x="25921" y="6153"/>
                  <a:pt x="25957" y="6160"/>
                  <a:pt x="25987" y="6178"/>
                </a:cubicBezTo>
                <a:cubicBezTo>
                  <a:pt x="25999" y="6190"/>
                  <a:pt x="25987" y="6207"/>
                  <a:pt x="25950" y="6225"/>
                </a:cubicBezTo>
                <a:cubicBezTo>
                  <a:pt x="25903" y="6248"/>
                  <a:pt x="25853" y="6264"/>
                  <a:pt x="25802" y="6273"/>
                </a:cubicBezTo>
                <a:cubicBezTo>
                  <a:pt x="25745" y="6284"/>
                  <a:pt x="25688" y="6290"/>
                  <a:pt x="25630" y="6289"/>
                </a:cubicBezTo>
                <a:cubicBezTo>
                  <a:pt x="25578" y="6289"/>
                  <a:pt x="25544" y="6281"/>
                  <a:pt x="25536" y="6269"/>
                </a:cubicBezTo>
                <a:cubicBezTo>
                  <a:pt x="25528" y="6257"/>
                  <a:pt x="25535" y="6240"/>
                  <a:pt x="25571" y="6221"/>
                </a:cubicBezTo>
                <a:cubicBezTo>
                  <a:pt x="25617" y="6198"/>
                  <a:pt x="25665" y="6182"/>
                  <a:pt x="25715" y="6172"/>
                </a:cubicBezTo>
                <a:cubicBezTo>
                  <a:pt x="25743" y="6166"/>
                  <a:pt x="25772" y="6162"/>
                  <a:pt x="25800" y="6160"/>
                </a:cubicBezTo>
                <a:cubicBezTo>
                  <a:pt x="25829" y="6157"/>
                  <a:pt x="25858" y="6156"/>
                  <a:pt x="25886" y="6156"/>
                </a:cubicBezTo>
                <a:close/>
                <a:moveTo>
                  <a:pt x="23582" y="6149"/>
                </a:moveTo>
                <a:cubicBezTo>
                  <a:pt x="23600" y="6149"/>
                  <a:pt x="23618" y="6154"/>
                  <a:pt x="23634" y="6164"/>
                </a:cubicBezTo>
                <a:cubicBezTo>
                  <a:pt x="23655" y="6179"/>
                  <a:pt x="23650" y="6204"/>
                  <a:pt x="23613" y="6235"/>
                </a:cubicBezTo>
                <a:cubicBezTo>
                  <a:pt x="23593" y="6251"/>
                  <a:pt x="23571" y="6266"/>
                  <a:pt x="23548" y="6278"/>
                </a:cubicBezTo>
                <a:cubicBezTo>
                  <a:pt x="23520" y="6292"/>
                  <a:pt x="23492" y="6305"/>
                  <a:pt x="23462" y="6316"/>
                </a:cubicBezTo>
                <a:cubicBezTo>
                  <a:pt x="23430" y="6328"/>
                  <a:pt x="23398" y="6338"/>
                  <a:pt x="23365" y="6347"/>
                </a:cubicBezTo>
                <a:lnTo>
                  <a:pt x="23315" y="6358"/>
                </a:lnTo>
                <a:cubicBezTo>
                  <a:pt x="23299" y="6361"/>
                  <a:pt x="23282" y="6364"/>
                  <a:pt x="23265" y="6366"/>
                </a:cubicBezTo>
                <a:cubicBezTo>
                  <a:pt x="23128" y="6386"/>
                  <a:pt x="23066" y="6358"/>
                  <a:pt x="23129" y="6294"/>
                </a:cubicBezTo>
                <a:cubicBezTo>
                  <a:pt x="23173" y="6255"/>
                  <a:pt x="23225" y="6225"/>
                  <a:pt x="23281" y="6205"/>
                </a:cubicBezTo>
                <a:cubicBezTo>
                  <a:pt x="23349" y="6178"/>
                  <a:pt x="23420" y="6160"/>
                  <a:pt x="23493" y="6151"/>
                </a:cubicBezTo>
                <a:cubicBezTo>
                  <a:pt x="23522" y="6147"/>
                  <a:pt x="23552" y="6147"/>
                  <a:pt x="23582" y="6149"/>
                </a:cubicBezTo>
                <a:close/>
                <a:moveTo>
                  <a:pt x="3181" y="6116"/>
                </a:moveTo>
                <a:lnTo>
                  <a:pt x="3179" y="6117"/>
                </a:lnTo>
                <a:lnTo>
                  <a:pt x="3179" y="6117"/>
                </a:lnTo>
                <a:lnTo>
                  <a:pt x="3181" y="6116"/>
                </a:lnTo>
                <a:close/>
                <a:moveTo>
                  <a:pt x="25118" y="6116"/>
                </a:moveTo>
                <a:cubicBezTo>
                  <a:pt x="25238" y="6116"/>
                  <a:pt x="25265" y="6154"/>
                  <a:pt x="25180" y="6202"/>
                </a:cubicBezTo>
                <a:cubicBezTo>
                  <a:pt x="25171" y="6207"/>
                  <a:pt x="25159" y="6212"/>
                  <a:pt x="25148" y="6217"/>
                </a:cubicBezTo>
                <a:lnTo>
                  <a:pt x="25129" y="6225"/>
                </a:lnTo>
                <a:lnTo>
                  <a:pt x="25110" y="6232"/>
                </a:lnTo>
                <a:cubicBezTo>
                  <a:pt x="25081" y="6242"/>
                  <a:pt x="25053" y="6250"/>
                  <a:pt x="25024" y="6257"/>
                </a:cubicBezTo>
                <a:cubicBezTo>
                  <a:pt x="24993" y="6265"/>
                  <a:pt x="24962" y="6270"/>
                  <a:pt x="24932" y="6275"/>
                </a:cubicBezTo>
                <a:cubicBezTo>
                  <a:pt x="24903" y="6279"/>
                  <a:pt x="24875" y="6281"/>
                  <a:pt x="24846" y="6282"/>
                </a:cubicBezTo>
                <a:cubicBezTo>
                  <a:pt x="24736" y="6283"/>
                  <a:pt x="24705" y="6249"/>
                  <a:pt x="24777" y="6204"/>
                </a:cubicBezTo>
                <a:cubicBezTo>
                  <a:pt x="24798" y="6191"/>
                  <a:pt x="24821" y="6180"/>
                  <a:pt x="24844" y="6171"/>
                </a:cubicBezTo>
                <a:cubicBezTo>
                  <a:pt x="24857" y="6166"/>
                  <a:pt x="24871" y="6161"/>
                  <a:pt x="24887" y="6156"/>
                </a:cubicBezTo>
                <a:cubicBezTo>
                  <a:pt x="24903" y="6152"/>
                  <a:pt x="24917" y="6147"/>
                  <a:pt x="24932" y="6143"/>
                </a:cubicBezTo>
                <a:cubicBezTo>
                  <a:pt x="24993" y="6128"/>
                  <a:pt x="25055" y="6118"/>
                  <a:pt x="25118" y="6116"/>
                </a:cubicBezTo>
                <a:close/>
                <a:moveTo>
                  <a:pt x="3722" y="6111"/>
                </a:moveTo>
                <a:cubicBezTo>
                  <a:pt x="3723" y="6112"/>
                  <a:pt x="3725" y="6112"/>
                  <a:pt x="3726" y="6113"/>
                </a:cubicBezTo>
                <a:cubicBezTo>
                  <a:pt x="3744" y="6118"/>
                  <a:pt x="3760" y="6126"/>
                  <a:pt x="3775" y="6137"/>
                </a:cubicBezTo>
                <a:lnTo>
                  <a:pt x="3782" y="6141"/>
                </a:lnTo>
                <a:lnTo>
                  <a:pt x="3789" y="6146"/>
                </a:lnTo>
                <a:lnTo>
                  <a:pt x="3805" y="6156"/>
                </a:lnTo>
                <a:cubicBezTo>
                  <a:pt x="3815" y="6163"/>
                  <a:pt x="3825" y="6171"/>
                  <a:pt x="3835" y="6179"/>
                </a:cubicBezTo>
                <a:lnTo>
                  <a:pt x="3843" y="6186"/>
                </a:lnTo>
                <a:lnTo>
                  <a:pt x="3850" y="6192"/>
                </a:lnTo>
                <a:lnTo>
                  <a:pt x="3866" y="6205"/>
                </a:lnTo>
                <a:cubicBezTo>
                  <a:pt x="3877" y="6214"/>
                  <a:pt x="3887" y="6223"/>
                  <a:pt x="3897" y="6232"/>
                </a:cubicBezTo>
                <a:lnTo>
                  <a:pt x="3911" y="6247"/>
                </a:lnTo>
                <a:lnTo>
                  <a:pt x="3925" y="6260"/>
                </a:lnTo>
                <a:cubicBezTo>
                  <a:pt x="3933" y="6269"/>
                  <a:pt x="3941" y="6278"/>
                  <a:pt x="3949" y="6288"/>
                </a:cubicBezTo>
                <a:cubicBezTo>
                  <a:pt x="3975" y="6316"/>
                  <a:pt x="3989" y="6352"/>
                  <a:pt x="3989" y="6390"/>
                </a:cubicBezTo>
                <a:cubicBezTo>
                  <a:pt x="3988" y="6403"/>
                  <a:pt x="3981" y="6414"/>
                  <a:pt x="3970" y="6421"/>
                </a:cubicBezTo>
                <a:cubicBezTo>
                  <a:pt x="3965" y="6425"/>
                  <a:pt x="3958" y="6427"/>
                  <a:pt x="3951" y="6428"/>
                </a:cubicBezTo>
                <a:cubicBezTo>
                  <a:pt x="3943" y="6430"/>
                  <a:pt x="3935" y="6430"/>
                  <a:pt x="3927" y="6428"/>
                </a:cubicBezTo>
                <a:cubicBezTo>
                  <a:pt x="3917" y="6427"/>
                  <a:pt x="3907" y="6425"/>
                  <a:pt x="3897" y="6421"/>
                </a:cubicBezTo>
                <a:lnTo>
                  <a:pt x="3881" y="6415"/>
                </a:lnTo>
                <a:lnTo>
                  <a:pt x="3872" y="6412"/>
                </a:lnTo>
                <a:lnTo>
                  <a:pt x="3863" y="6407"/>
                </a:lnTo>
                <a:cubicBezTo>
                  <a:pt x="3852" y="6402"/>
                  <a:pt x="3840" y="6395"/>
                  <a:pt x="3828" y="6388"/>
                </a:cubicBezTo>
                <a:lnTo>
                  <a:pt x="3809" y="6376"/>
                </a:lnTo>
                <a:lnTo>
                  <a:pt x="3800" y="6369"/>
                </a:lnTo>
                <a:lnTo>
                  <a:pt x="3791" y="6363"/>
                </a:lnTo>
                <a:cubicBezTo>
                  <a:pt x="3780" y="6354"/>
                  <a:pt x="3768" y="6345"/>
                  <a:pt x="3757" y="6335"/>
                </a:cubicBezTo>
                <a:lnTo>
                  <a:pt x="3741" y="6320"/>
                </a:lnTo>
                <a:cubicBezTo>
                  <a:pt x="3735" y="6315"/>
                  <a:pt x="3731" y="6310"/>
                  <a:pt x="3726" y="6305"/>
                </a:cubicBezTo>
                <a:cubicBezTo>
                  <a:pt x="3722" y="6299"/>
                  <a:pt x="3708" y="6284"/>
                  <a:pt x="3701" y="6274"/>
                </a:cubicBezTo>
                <a:cubicBezTo>
                  <a:pt x="3697" y="6269"/>
                  <a:pt x="3693" y="6264"/>
                  <a:pt x="3690" y="6258"/>
                </a:cubicBezTo>
                <a:cubicBezTo>
                  <a:pt x="3686" y="6254"/>
                  <a:pt x="3683" y="6249"/>
                  <a:pt x="3681" y="6244"/>
                </a:cubicBezTo>
                <a:cubicBezTo>
                  <a:pt x="3662" y="6213"/>
                  <a:pt x="3657" y="6176"/>
                  <a:pt x="3666" y="6142"/>
                </a:cubicBezTo>
                <a:cubicBezTo>
                  <a:pt x="3673" y="6118"/>
                  <a:pt x="3698" y="6104"/>
                  <a:pt x="3722" y="6111"/>
                </a:cubicBezTo>
                <a:close/>
                <a:moveTo>
                  <a:pt x="24304" y="6107"/>
                </a:moveTo>
                <a:cubicBezTo>
                  <a:pt x="24428" y="6099"/>
                  <a:pt x="24475" y="6138"/>
                  <a:pt x="24405" y="6189"/>
                </a:cubicBezTo>
                <a:cubicBezTo>
                  <a:pt x="24356" y="6220"/>
                  <a:pt x="24304" y="6243"/>
                  <a:pt x="24248" y="6259"/>
                </a:cubicBezTo>
                <a:cubicBezTo>
                  <a:pt x="24185" y="6280"/>
                  <a:pt x="24120" y="6294"/>
                  <a:pt x="24053" y="6302"/>
                </a:cubicBezTo>
                <a:cubicBezTo>
                  <a:pt x="24028" y="6304"/>
                  <a:pt x="24003" y="6304"/>
                  <a:pt x="23978" y="6302"/>
                </a:cubicBezTo>
                <a:cubicBezTo>
                  <a:pt x="23962" y="6301"/>
                  <a:pt x="23946" y="6296"/>
                  <a:pt x="23932" y="6287"/>
                </a:cubicBezTo>
                <a:cubicBezTo>
                  <a:pt x="23914" y="6272"/>
                  <a:pt x="23916" y="6250"/>
                  <a:pt x="23948" y="6224"/>
                </a:cubicBezTo>
                <a:cubicBezTo>
                  <a:pt x="23968" y="6209"/>
                  <a:pt x="23989" y="6196"/>
                  <a:pt x="24011" y="6186"/>
                </a:cubicBezTo>
                <a:cubicBezTo>
                  <a:pt x="24041" y="6172"/>
                  <a:pt x="24071" y="6160"/>
                  <a:pt x="24102" y="6150"/>
                </a:cubicBezTo>
                <a:cubicBezTo>
                  <a:pt x="24167" y="6128"/>
                  <a:pt x="24235" y="6113"/>
                  <a:pt x="24304" y="6107"/>
                </a:cubicBezTo>
                <a:close/>
                <a:moveTo>
                  <a:pt x="819" y="6065"/>
                </a:moveTo>
                <a:cubicBezTo>
                  <a:pt x="824" y="6065"/>
                  <a:pt x="827" y="6071"/>
                  <a:pt x="830" y="6086"/>
                </a:cubicBezTo>
                <a:cubicBezTo>
                  <a:pt x="830" y="6092"/>
                  <a:pt x="830" y="6101"/>
                  <a:pt x="833" y="6111"/>
                </a:cubicBezTo>
                <a:cubicBezTo>
                  <a:pt x="836" y="6122"/>
                  <a:pt x="833" y="6122"/>
                  <a:pt x="833" y="6128"/>
                </a:cubicBezTo>
                <a:lnTo>
                  <a:pt x="833" y="6148"/>
                </a:lnTo>
                <a:cubicBezTo>
                  <a:pt x="837" y="6205"/>
                  <a:pt x="833" y="6269"/>
                  <a:pt x="833" y="6337"/>
                </a:cubicBezTo>
                <a:cubicBezTo>
                  <a:pt x="833" y="6405"/>
                  <a:pt x="829" y="6474"/>
                  <a:pt x="822" y="6537"/>
                </a:cubicBezTo>
                <a:cubicBezTo>
                  <a:pt x="816" y="6600"/>
                  <a:pt x="812" y="6632"/>
                  <a:pt x="803" y="6633"/>
                </a:cubicBezTo>
                <a:cubicBezTo>
                  <a:pt x="794" y="6635"/>
                  <a:pt x="784" y="6604"/>
                  <a:pt x="772" y="6544"/>
                </a:cubicBezTo>
                <a:cubicBezTo>
                  <a:pt x="767" y="6515"/>
                  <a:pt x="763" y="6482"/>
                  <a:pt x="761" y="6449"/>
                </a:cubicBezTo>
                <a:lnTo>
                  <a:pt x="761" y="6424"/>
                </a:lnTo>
                <a:lnTo>
                  <a:pt x="761" y="6411"/>
                </a:lnTo>
                <a:lnTo>
                  <a:pt x="761" y="6400"/>
                </a:lnTo>
                <a:lnTo>
                  <a:pt x="761" y="6349"/>
                </a:lnTo>
                <a:cubicBezTo>
                  <a:pt x="761" y="6332"/>
                  <a:pt x="761" y="6315"/>
                  <a:pt x="763" y="6298"/>
                </a:cubicBezTo>
                <a:lnTo>
                  <a:pt x="763" y="6272"/>
                </a:lnTo>
                <a:cubicBezTo>
                  <a:pt x="763" y="6264"/>
                  <a:pt x="765" y="6256"/>
                  <a:pt x="766" y="6247"/>
                </a:cubicBezTo>
                <a:cubicBezTo>
                  <a:pt x="771" y="6215"/>
                  <a:pt x="776" y="6183"/>
                  <a:pt x="782" y="6153"/>
                </a:cubicBezTo>
                <a:cubicBezTo>
                  <a:pt x="785" y="6140"/>
                  <a:pt x="789" y="6127"/>
                  <a:pt x="793" y="6115"/>
                </a:cubicBezTo>
                <a:cubicBezTo>
                  <a:pt x="796" y="6106"/>
                  <a:pt x="799" y="6096"/>
                  <a:pt x="803" y="6088"/>
                </a:cubicBezTo>
                <a:cubicBezTo>
                  <a:pt x="809" y="6073"/>
                  <a:pt x="814" y="6065"/>
                  <a:pt x="819" y="6065"/>
                </a:cubicBezTo>
                <a:close/>
                <a:moveTo>
                  <a:pt x="21400" y="6038"/>
                </a:moveTo>
                <a:cubicBezTo>
                  <a:pt x="21426" y="6038"/>
                  <a:pt x="21453" y="6042"/>
                  <a:pt x="21477" y="6050"/>
                </a:cubicBezTo>
                <a:cubicBezTo>
                  <a:pt x="21504" y="6056"/>
                  <a:pt x="21521" y="6083"/>
                  <a:pt x="21516" y="6110"/>
                </a:cubicBezTo>
                <a:cubicBezTo>
                  <a:pt x="21513" y="6120"/>
                  <a:pt x="21508" y="6129"/>
                  <a:pt x="21500" y="6136"/>
                </a:cubicBezTo>
                <a:cubicBezTo>
                  <a:pt x="21483" y="6159"/>
                  <a:pt x="21463" y="6178"/>
                  <a:pt x="21440" y="6195"/>
                </a:cubicBezTo>
                <a:cubicBezTo>
                  <a:pt x="21427" y="6205"/>
                  <a:pt x="21413" y="6214"/>
                  <a:pt x="21397" y="6224"/>
                </a:cubicBezTo>
                <a:cubicBezTo>
                  <a:pt x="21382" y="6233"/>
                  <a:pt x="21366" y="6244"/>
                  <a:pt x="21349" y="6253"/>
                </a:cubicBezTo>
                <a:cubicBezTo>
                  <a:pt x="21280" y="6292"/>
                  <a:pt x="21207" y="6320"/>
                  <a:pt x="21130" y="6339"/>
                </a:cubicBezTo>
                <a:cubicBezTo>
                  <a:pt x="20986" y="6373"/>
                  <a:pt x="20887" y="6340"/>
                  <a:pt x="20924" y="6269"/>
                </a:cubicBezTo>
                <a:cubicBezTo>
                  <a:pt x="20960" y="6217"/>
                  <a:pt x="21009" y="6175"/>
                  <a:pt x="21065" y="6146"/>
                </a:cubicBezTo>
                <a:cubicBezTo>
                  <a:pt x="21136" y="6104"/>
                  <a:pt x="21213" y="6073"/>
                  <a:pt x="21293" y="6053"/>
                </a:cubicBezTo>
                <a:cubicBezTo>
                  <a:pt x="21312" y="6048"/>
                  <a:pt x="21331" y="6044"/>
                  <a:pt x="21350" y="6041"/>
                </a:cubicBezTo>
                <a:cubicBezTo>
                  <a:pt x="21366" y="6039"/>
                  <a:pt x="21383" y="6038"/>
                  <a:pt x="21400" y="6038"/>
                </a:cubicBezTo>
                <a:close/>
                <a:moveTo>
                  <a:pt x="3283" y="6037"/>
                </a:moveTo>
                <a:lnTo>
                  <a:pt x="3279" y="6040"/>
                </a:lnTo>
                <a:cubicBezTo>
                  <a:pt x="3275" y="6044"/>
                  <a:pt x="3271" y="6048"/>
                  <a:pt x="3267" y="6052"/>
                </a:cubicBezTo>
                <a:lnTo>
                  <a:pt x="3257" y="6062"/>
                </a:lnTo>
                <a:cubicBezTo>
                  <a:pt x="3254" y="6065"/>
                  <a:pt x="3252" y="6068"/>
                  <a:pt x="3249" y="6070"/>
                </a:cubicBezTo>
                <a:lnTo>
                  <a:pt x="3242" y="6077"/>
                </a:lnTo>
                <a:cubicBezTo>
                  <a:pt x="3239" y="6079"/>
                  <a:pt x="3236" y="6081"/>
                  <a:pt x="3233" y="6083"/>
                </a:cubicBezTo>
                <a:lnTo>
                  <a:pt x="3231" y="6083"/>
                </a:lnTo>
                <a:lnTo>
                  <a:pt x="3221" y="6091"/>
                </a:lnTo>
                <a:lnTo>
                  <a:pt x="3216" y="6095"/>
                </a:lnTo>
                <a:lnTo>
                  <a:pt x="3212" y="6097"/>
                </a:lnTo>
                <a:cubicBezTo>
                  <a:pt x="3208" y="6101"/>
                  <a:pt x="3203" y="6104"/>
                  <a:pt x="3198" y="6108"/>
                </a:cubicBezTo>
                <a:lnTo>
                  <a:pt x="3190" y="6114"/>
                </a:lnTo>
                <a:lnTo>
                  <a:pt x="3186" y="6117"/>
                </a:lnTo>
                <a:lnTo>
                  <a:pt x="3176" y="6123"/>
                </a:lnTo>
                <a:lnTo>
                  <a:pt x="3179" y="6118"/>
                </a:lnTo>
                <a:lnTo>
                  <a:pt x="3185" y="6115"/>
                </a:lnTo>
                <a:lnTo>
                  <a:pt x="3184" y="6115"/>
                </a:lnTo>
                <a:lnTo>
                  <a:pt x="3181" y="6116"/>
                </a:lnTo>
                <a:lnTo>
                  <a:pt x="3185" y="6114"/>
                </a:lnTo>
                <a:lnTo>
                  <a:pt x="3193" y="6108"/>
                </a:lnTo>
                <a:lnTo>
                  <a:pt x="3195" y="6108"/>
                </a:lnTo>
                <a:lnTo>
                  <a:pt x="3199" y="6105"/>
                </a:lnTo>
                <a:lnTo>
                  <a:pt x="3207" y="6099"/>
                </a:lnTo>
                <a:lnTo>
                  <a:pt x="3214" y="6094"/>
                </a:lnTo>
                <a:lnTo>
                  <a:pt x="3218" y="6091"/>
                </a:lnTo>
                <a:lnTo>
                  <a:pt x="3220" y="6091"/>
                </a:lnTo>
                <a:lnTo>
                  <a:pt x="3240" y="6075"/>
                </a:lnTo>
                <a:lnTo>
                  <a:pt x="3259" y="6058"/>
                </a:lnTo>
                <a:lnTo>
                  <a:pt x="3276" y="6043"/>
                </a:lnTo>
                <a:lnTo>
                  <a:pt x="3283" y="6037"/>
                </a:lnTo>
                <a:close/>
                <a:moveTo>
                  <a:pt x="29046" y="6033"/>
                </a:moveTo>
                <a:cubicBezTo>
                  <a:pt x="29070" y="6033"/>
                  <a:pt x="29094" y="6037"/>
                  <a:pt x="29116" y="6040"/>
                </a:cubicBezTo>
                <a:cubicBezTo>
                  <a:pt x="29134" y="6043"/>
                  <a:pt x="29153" y="6047"/>
                  <a:pt x="29171" y="6052"/>
                </a:cubicBezTo>
                <a:cubicBezTo>
                  <a:pt x="29224" y="6068"/>
                  <a:pt x="29221" y="6095"/>
                  <a:pt x="29168" y="6102"/>
                </a:cubicBezTo>
                <a:cubicBezTo>
                  <a:pt x="29127" y="6107"/>
                  <a:pt x="29086" y="6108"/>
                  <a:pt x="29045" y="6104"/>
                </a:cubicBezTo>
                <a:cubicBezTo>
                  <a:pt x="29001" y="6103"/>
                  <a:pt x="28958" y="6098"/>
                  <a:pt x="28916" y="6089"/>
                </a:cubicBezTo>
                <a:cubicBezTo>
                  <a:pt x="28855" y="6074"/>
                  <a:pt x="28854" y="6045"/>
                  <a:pt x="28917" y="6035"/>
                </a:cubicBezTo>
                <a:cubicBezTo>
                  <a:pt x="28960" y="6030"/>
                  <a:pt x="29003" y="6029"/>
                  <a:pt x="29046" y="6033"/>
                </a:cubicBezTo>
                <a:close/>
                <a:moveTo>
                  <a:pt x="9968" y="6022"/>
                </a:moveTo>
                <a:cubicBezTo>
                  <a:pt x="10009" y="6024"/>
                  <a:pt x="10049" y="6029"/>
                  <a:pt x="10089" y="6039"/>
                </a:cubicBezTo>
                <a:cubicBezTo>
                  <a:pt x="10156" y="6053"/>
                  <a:pt x="10217" y="6087"/>
                  <a:pt x="10264" y="6137"/>
                </a:cubicBezTo>
                <a:cubicBezTo>
                  <a:pt x="10335" y="6223"/>
                  <a:pt x="10262" y="6301"/>
                  <a:pt x="10089" y="6329"/>
                </a:cubicBezTo>
                <a:cubicBezTo>
                  <a:pt x="10008" y="6342"/>
                  <a:pt x="9925" y="6339"/>
                  <a:pt x="9845" y="6320"/>
                </a:cubicBezTo>
                <a:cubicBezTo>
                  <a:pt x="9778" y="6307"/>
                  <a:pt x="9716" y="6274"/>
                  <a:pt x="9668" y="6226"/>
                </a:cubicBezTo>
                <a:cubicBezTo>
                  <a:pt x="9589" y="6140"/>
                  <a:pt x="9660" y="6054"/>
                  <a:pt x="9840" y="6029"/>
                </a:cubicBezTo>
                <a:cubicBezTo>
                  <a:pt x="9882" y="6022"/>
                  <a:pt x="9925" y="6020"/>
                  <a:pt x="9968" y="6022"/>
                </a:cubicBezTo>
                <a:close/>
                <a:moveTo>
                  <a:pt x="27353" y="5988"/>
                </a:moveTo>
                <a:lnTo>
                  <a:pt x="27391" y="5988"/>
                </a:lnTo>
                <a:cubicBezTo>
                  <a:pt x="27404" y="5988"/>
                  <a:pt x="27415" y="5994"/>
                  <a:pt x="27427" y="5996"/>
                </a:cubicBezTo>
                <a:cubicBezTo>
                  <a:pt x="27519" y="6010"/>
                  <a:pt x="27526" y="6039"/>
                  <a:pt x="27446" y="6062"/>
                </a:cubicBezTo>
                <a:cubicBezTo>
                  <a:pt x="27423" y="6069"/>
                  <a:pt x="27399" y="6075"/>
                  <a:pt x="27376" y="6079"/>
                </a:cubicBezTo>
                <a:cubicBezTo>
                  <a:pt x="27349" y="6084"/>
                  <a:pt x="27323" y="6087"/>
                  <a:pt x="27296" y="6089"/>
                </a:cubicBezTo>
                <a:cubicBezTo>
                  <a:pt x="27269" y="6090"/>
                  <a:pt x="27243" y="6090"/>
                  <a:pt x="27216" y="6089"/>
                </a:cubicBezTo>
                <a:cubicBezTo>
                  <a:pt x="27191" y="6088"/>
                  <a:pt x="27166" y="6087"/>
                  <a:pt x="27141" y="6083"/>
                </a:cubicBezTo>
                <a:cubicBezTo>
                  <a:pt x="27055" y="6071"/>
                  <a:pt x="27051" y="6044"/>
                  <a:pt x="27131" y="6017"/>
                </a:cubicBezTo>
                <a:cubicBezTo>
                  <a:pt x="27178" y="6003"/>
                  <a:pt x="27226" y="5994"/>
                  <a:pt x="27275" y="5990"/>
                </a:cubicBezTo>
                <a:cubicBezTo>
                  <a:pt x="27301" y="5990"/>
                  <a:pt x="27327" y="5988"/>
                  <a:pt x="27353" y="5988"/>
                </a:cubicBezTo>
                <a:close/>
                <a:moveTo>
                  <a:pt x="30090" y="5983"/>
                </a:moveTo>
                <a:cubicBezTo>
                  <a:pt x="30099" y="5983"/>
                  <a:pt x="30108" y="5983"/>
                  <a:pt x="30116" y="5983"/>
                </a:cubicBezTo>
                <a:lnTo>
                  <a:pt x="30146" y="5983"/>
                </a:lnTo>
                <a:cubicBezTo>
                  <a:pt x="30166" y="5983"/>
                  <a:pt x="30186" y="5988"/>
                  <a:pt x="30206" y="5991"/>
                </a:cubicBezTo>
                <a:cubicBezTo>
                  <a:pt x="30226" y="5995"/>
                  <a:pt x="30245" y="6000"/>
                  <a:pt x="30262" y="6005"/>
                </a:cubicBezTo>
                <a:cubicBezTo>
                  <a:pt x="30269" y="6007"/>
                  <a:pt x="30278" y="6010"/>
                  <a:pt x="30285" y="6013"/>
                </a:cubicBezTo>
                <a:cubicBezTo>
                  <a:pt x="30292" y="6016"/>
                  <a:pt x="30299" y="6019"/>
                  <a:pt x="30305" y="6022"/>
                </a:cubicBezTo>
                <a:cubicBezTo>
                  <a:pt x="30326" y="6034"/>
                  <a:pt x="30332" y="6044"/>
                  <a:pt x="30326" y="6051"/>
                </a:cubicBezTo>
                <a:cubicBezTo>
                  <a:pt x="30308" y="6060"/>
                  <a:pt x="30288" y="6063"/>
                  <a:pt x="30269" y="6061"/>
                </a:cubicBezTo>
                <a:lnTo>
                  <a:pt x="30246" y="6061"/>
                </a:lnTo>
                <a:lnTo>
                  <a:pt x="30221" y="6061"/>
                </a:lnTo>
                <a:lnTo>
                  <a:pt x="30195" y="6057"/>
                </a:lnTo>
                <a:lnTo>
                  <a:pt x="30182" y="6057"/>
                </a:lnTo>
                <a:lnTo>
                  <a:pt x="30169" y="6055"/>
                </a:lnTo>
                <a:cubicBezTo>
                  <a:pt x="30160" y="6055"/>
                  <a:pt x="30152" y="6051"/>
                  <a:pt x="30143" y="6049"/>
                </a:cubicBezTo>
                <a:cubicBezTo>
                  <a:pt x="30134" y="6048"/>
                  <a:pt x="30126" y="6046"/>
                  <a:pt x="30118" y="6043"/>
                </a:cubicBezTo>
                <a:lnTo>
                  <a:pt x="30095" y="6036"/>
                </a:lnTo>
                <a:cubicBezTo>
                  <a:pt x="30088" y="6033"/>
                  <a:pt x="30081" y="6030"/>
                  <a:pt x="30075" y="6026"/>
                </a:cubicBezTo>
                <a:cubicBezTo>
                  <a:pt x="30050" y="6016"/>
                  <a:pt x="30039" y="6006"/>
                  <a:pt x="30042" y="5998"/>
                </a:cubicBezTo>
                <a:cubicBezTo>
                  <a:pt x="30045" y="5990"/>
                  <a:pt x="30061" y="5985"/>
                  <a:pt x="30090" y="5983"/>
                </a:cubicBezTo>
                <a:close/>
                <a:moveTo>
                  <a:pt x="19791" y="5975"/>
                </a:moveTo>
                <a:cubicBezTo>
                  <a:pt x="19837" y="5988"/>
                  <a:pt x="19856" y="6019"/>
                  <a:pt x="19839" y="6065"/>
                </a:cubicBezTo>
                <a:cubicBezTo>
                  <a:pt x="19807" y="6157"/>
                  <a:pt x="19653" y="6253"/>
                  <a:pt x="19474" y="6304"/>
                </a:cubicBezTo>
                <a:cubicBezTo>
                  <a:pt x="19297" y="6354"/>
                  <a:pt x="19183" y="6330"/>
                  <a:pt x="19204" y="6245"/>
                </a:cubicBezTo>
                <a:cubicBezTo>
                  <a:pt x="19224" y="6159"/>
                  <a:pt x="19386" y="6046"/>
                  <a:pt x="19582" y="5992"/>
                </a:cubicBezTo>
                <a:cubicBezTo>
                  <a:pt x="19673" y="5966"/>
                  <a:pt x="19746" y="5962"/>
                  <a:pt x="19791" y="5975"/>
                </a:cubicBezTo>
                <a:close/>
                <a:moveTo>
                  <a:pt x="17637" y="5964"/>
                </a:moveTo>
                <a:cubicBezTo>
                  <a:pt x="17697" y="5978"/>
                  <a:pt x="17734" y="6008"/>
                  <a:pt x="17734" y="6050"/>
                </a:cubicBezTo>
                <a:cubicBezTo>
                  <a:pt x="17733" y="6134"/>
                  <a:pt x="17566" y="6260"/>
                  <a:pt x="17395" y="6306"/>
                </a:cubicBezTo>
                <a:cubicBezTo>
                  <a:pt x="17223" y="6351"/>
                  <a:pt x="17068" y="6320"/>
                  <a:pt x="17061" y="6240"/>
                </a:cubicBezTo>
                <a:cubicBezTo>
                  <a:pt x="17053" y="6154"/>
                  <a:pt x="17219" y="6025"/>
                  <a:pt x="17402" y="5977"/>
                </a:cubicBezTo>
                <a:cubicBezTo>
                  <a:pt x="17494" y="5953"/>
                  <a:pt x="17577" y="5950"/>
                  <a:pt x="17637" y="5964"/>
                </a:cubicBezTo>
                <a:close/>
                <a:moveTo>
                  <a:pt x="15039" y="5912"/>
                </a:moveTo>
                <a:cubicBezTo>
                  <a:pt x="15108" y="5928"/>
                  <a:pt x="15159" y="5958"/>
                  <a:pt x="15173" y="5999"/>
                </a:cubicBezTo>
                <a:cubicBezTo>
                  <a:pt x="15202" y="6081"/>
                  <a:pt x="15075" y="6201"/>
                  <a:pt x="14898" y="6245"/>
                </a:cubicBezTo>
                <a:cubicBezTo>
                  <a:pt x="14724" y="6288"/>
                  <a:pt x="14538" y="6253"/>
                  <a:pt x="14508" y="6167"/>
                </a:cubicBezTo>
                <a:cubicBezTo>
                  <a:pt x="14478" y="6082"/>
                  <a:pt x="14614" y="5959"/>
                  <a:pt x="14795" y="5917"/>
                </a:cubicBezTo>
                <a:cubicBezTo>
                  <a:pt x="14882" y="5897"/>
                  <a:pt x="14969" y="5897"/>
                  <a:pt x="15039" y="5912"/>
                </a:cubicBezTo>
                <a:close/>
                <a:moveTo>
                  <a:pt x="22206" y="5911"/>
                </a:moveTo>
                <a:cubicBezTo>
                  <a:pt x="22375" y="5880"/>
                  <a:pt x="22447" y="5918"/>
                  <a:pt x="22378" y="5997"/>
                </a:cubicBezTo>
                <a:cubicBezTo>
                  <a:pt x="22336" y="6042"/>
                  <a:pt x="22285" y="6077"/>
                  <a:pt x="22228" y="6101"/>
                </a:cubicBezTo>
                <a:cubicBezTo>
                  <a:pt x="22159" y="6135"/>
                  <a:pt x="22086" y="6159"/>
                  <a:pt x="22011" y="6173"/>
                </a:cubicBezTo>
                <a:cubicBezTo>
                  <a:pt x="21992" y="6177"/>
                  <a:pt x="21974" y="6180"/>
                  <a:pt x="21958" y="6181"/>
                </a:cubicBezTo>
                <a:cubicBezTo>
                  <a:pt x="21943" y="6183"/>
                  <a:pt x="21928" y="6184"/>
                  <a:pt x="21913" y="6185"/>
                </a:cubicBezTo>
                <a:cubicBezTo>
                  <a:pt x="21891" y="6186"/>
                  <a:pt x="21869" y="6183"/>
                  <a:pt x="21848" y="6175"/>
                </a:cubicBezTo>
                <a:cubicBezTo>
                  <a:pt x="21820" y="6163"/>
                  <a:pt x="21813" y="6137"/>
                  <a:pt x="21839" y="6100"/>
                </a:cubicBezTo>
                <a:cubicBezTo>
                  <a:pt x="21891" y="6022"/>
                  <a:pt x="22045" y="5943"/>
                  <a:pt x="22206" y="5911"/>
                </a:cubicBezTo>
                <a:close/>
                <a:moveTo>
                  <a:pt x="26539" y="5863"/>
                </a:moveTo>
                <a:cubicBezTo>
                  <a:pt x="26566" y="5861"/>
                  <a:pt x="26592" y="5861"/>
                  <a:pt x="26619" y="5863"/>
                </a:cubicBezTo>
                <a:cubicBezTo>
                  <a:pt x="26719" y="5872"/>
                  <a:pt x="26730" y="5912"/>
                  <a:pt x="26644" y="5945"/>
                </a:cubicBezTo>
                <a:cubicBezTo>
                  <a:pt x="26620" y="5953"/>
                  <a:pt x="26596" y="5960"/>
                  <a:pt x="26572" y="5965"/>
                </a:cubicBezTo>
                <a:cubicBezTo>
                  <a:pt x="26544" y="5971"/>
                  <a:pt x="26515" y="5976"/>
                  <a:pt x="26486" y="5980"/>
                </a:cubicBezTo>
                <a:cubicBezTo>
                  <a:pt x="26431" y="5989"/>
                  <a:pt x="26376" y="5993"/>
                  <a:pt x="26320" y="5990"/>
                </a:cubicBezTo>
                <a:cubicBezTo>
                  <a:pt x="26224" y="5984"/>
                  <a:pt x="26207" y="5947"/>
                  <a:pt x="26289" y="5911"/>
                </a:cubicBezTo>
                <a:cubicBezTo>
                  <a:pt x="26340" y="5892"/>
                  <a:pt x="26394" y="5879"/>
                  <a:pt x="26448" y="5872"/>
                </a:cubicBezTo>
                <a:cubicBezTo>
                  <a:pt x="26479" y="5868"/>
                  <a:pt x="26510" y="5864"/>
                  <a:pt x="26539" y="5863"/>
                </a:cubicBezTo>
                <a:close/>
                <a:moveTo>
                  <a:pt x="404" y="5853"/>
                </a:moveTo>
                <a:cubicBezTo>
                  <a:pt x="412" y="5851"/>
                  <a:pt x="417" y="5872"/>
                  <a:pt x="416" y="5916"/>
                </a:cubicBezTo>
                <a:cubicBezTo>
                  <a:pt x="416" y="5938"/>
                  <a:pt x="416" y="5965"/>
                  <a:pt x="411" y="5994"/>
                </a:cubicBezTo>
                <a:lnTo>
                  <a:pt x="411" y="6005"/>
                </a:lnTo>
                <a:lnTo>
                  <a:pt x="411" y="6016"/>
                </a:lnTo>
                <a:lnTo>
                  <a:pt x="411" y="6040"/>
                </a:lnTo>
                <a:lnTo>
                  <a:pt x="408" y="6089"/>
                </a:lnTo>
                <a:lnTo>
                  <a:pt x="402" y="6138"/>
                </a:lnTo>
                <a:cubicBezTo>
                  <a:pt x="402" y="6146"/>
                  <a:pt x="400" y="6154"/>
                  <a:pt x="400" y="6162"/>
                </a:cubicBezTo>
                <a:lnTo>
                  <a:pt x="398" y="6187"/>
                </a:lnTo>
                <a:cubicBezTo>
                  <a:pt x="395" y="6220"/>
                  <a:pt x="391" y="6251"/>
                  <a:pt x="387" y="6279"/>
                </a:cubicBezTo>
                <a:cubicBezTo>
                  <a:pt x="387" y="6287"/>
                  <a:pt x="387" y="6294"/>
                  <a:pt x="384" y="6301"/>
                </a:cubicBezTo>
                <a:lnTo>
                  <a:pt x="384" y="6311"/>
                </a:lnTo>
                <a:lnTo>
                  <a:pt x="384" y="6321"/>
                </a:lnTo>
                <a:cubicBezTo>
                  <a:pt x="384" y="6333"/>
                  <a:pt x="380" y="6343"/>
                  <a:pt x="378" y="6351"/>
                </a:cubicBezTo>
                <a:cubicBezTo>
                  <a:pt x="375" y="6368"/>
                  <a:pt x="370" y="6377"/>
                  <a:pt x="366" y="6379"/>
                </a:cubicBezTo>
                <a:cubicBezTo>
                  <a:pt x="362" y="6381"/>
                  <a:pt x="358" y="6374"/>
                  <a:pt x="354" y="6360"/>
                </a:cubicBezTo>
                <a:cubicBezTo>
                  <a:pt x="354" y="6353"/>
                  <a:pt x="350" y="6344"/>
                  <a:pt x="348" y="6333"/>
                </a:cubicBezTo>
                <a:cubicBezTo>
                  <a:pt x="347" y="6323"/>
                  <a:pt x="348" y="6322"/>
                  <a:pt x="346" y="6315"/>
                </a:cubicBezTo>
                <a:cubicBezTo>
                  <a:pt x="344" y="6309"/>
                  <a:pt x="346" y="6302"/>
                  <a:pt x="346" y="6295"/>
                </a:cubicBezTo>
                <a:lnTo>
                  <a:pt x="346" y="6209"/>
                </a:lnTo>
                <a:lnTo>
                  <a:pt x="346" y="6159"/>
                </a:lnTo>
                <a:cubicBezTo>
                  <a:pt x="346" y="6142"/>
                  <a:pt x="349" y="6126"/>
                  <a:pt x="350" y="6110"/>
                </a:cubicBezTo>
                <a:cubicBezTo>
                  <a:pt x="353" y="6076"/>
                  <a:pt x="358" y="6043"/>
                  <a:pt x="363" y="6012"/>
                </a:cubicBezTo>
                <a:cubicBezTo>
                  <a:pt x="367" y="5981"/>
                  <a:pt x="366" y="5952"/>
                  <a:pt x="372" y="5928"/>
                </a:cubicBezTo>
                <a:cubicBezTo>
                  <a:pt x="384" y="5880"/>
                  <a:pt x="396" y="5855"/>
                  <a:pt x="404" y="5853"/>
                </a:cubicBezTo>
                <a:close/>
                <a:moveTo>
                  <a:pt x="23167" y="5790"/>
                </a:moveTo>
                <a:cubicBezTo>
                  <a:pt x="23217" y="5779"/>
                  <a:pt x="23270" y="5784"/>
                  <a:pt x="23317" y="5805"/>
                </a:cubicBezTo>
                <a:cubicBezTo>
                  <a:pt x="23342" y="5822"/>
                  <a:pt x="23339" y="5848"/>
                  <a:pt x="23304" y="5883"/>
                </a:cubicBezTo>
                <a:cubicBezTo>
                  <a:pt x="23295" y="5892"/>
                  <a:pt x="23284" y="5900"/>
                  <a:pt x="23274" y="5908"/>
                </a:cubicBezTo>
                <a:cubicBezTo>
                  <a:pt x="23261" y="5917"/>
                  <a:pt x="23249" y="5925"/>
                  <a:pt x="23235" y="5932"/>
                </a:cubicBezTo>
                <a:cubicBezTo>
                  <a:pt x="23205" y="5950"/>
                  <a:pt x="23173" y="5965"/>
                  <a:pt x="23141" y="5978"/>
                </a:cubicBezTo>
                <a:cubicBezTo>
                  <a:pt x="23106" y="5993"/>
                  <a:pt x="23070" y="6005"/>
                  <a:pt x="23033" y="6015"/>
                </a:cubicBezTo>
                <a:lnTo>
                  <a:pt x="23006" y="6022"/>
                </a:lnTo>
                <a:lnTo>
                  <a:pt x="22978" y="6029"/>
                </a:lnTo>
                <a:cubicBezTo>
                  <a:pt x="22960" y="6033"/>
                  <a:pt x="22943" y="6036"/>
                  <a:pt x="22925" y="6039"/>
                </a:cubicBezTo>
                <a:cubicBezTo>
                  <a:pt x="22787" y="6059"/>
                  <a:pt x="22722" y="6022"/>
                  <a:pt x="22781" y="5954"/>
                </a:cubicBezTo>
                <a:cubicBezTo>
                  <a:pt x="22828" y="5911"/>
                  <a:pt x="22883" y="5877"/>
                  <a:pt x="22942" y="5854"/>
                </a:cubicBezTo>
                <a:cubicBezTo>
                  <a:pt x="22978" y="5838"/>
                  <a:pt x="23016" y="5825"/>
                  <a:pt x="23054" y="5815"/>
                </a:cubicBezTo>
                <a:cubicBezTo>
                  <a:pt x="23091" y="5804"/>
                  <a:pt x="23128" y="5796"/>
                  <a:pt x="23167" y="5790"/>
                </a:cubicBezTo>
                <a:close/>
                <a:moveTo>
                  <a:pt x="28224" y="5775"/>
                </a:moveTo>
                <a:cubicBezTo>
                  <a:pt x="28273" y="5774"/>
                  <a:pt x="28323" y="5778"/>
                  <a:pt x="28372" y="5788"/>
                </a:cubicBezTo>
                <a:cubicBezTo>
                  <a:pt x="28463" y="5808"/>
                  <a:pt x="28463" y="5833"/>
                  <a:pt x="28372" y="5853"/>
                </a:cubicBezTo>
                <a:cubicBezTo>
                  <a:pt x="28361" y="5855"/>
                  <a:pt x="28350" y="5857"/>
                  <a:pt x="28340" y="5858"/>
                </a:cubicBezTo>
                <a:cubicBezTo>
                  <a:pt x="28329" y="5860"/>
                  <a:pt x="28318" y="5862"/>
                  <a:pt x="28307" y="5863"/>
                </a:cubicBezTo>
                <a:cubicBezTo>
                  <a:pt x="28284" y="5866"/>
                  <a:pt x="28261" y="5867"/>
                  <a:pt x="28237" y="5867"/>
                </a:cubicBezTo>
                <a:cubicBezTo>
                  <a:pt x="28192" y="5868"/>
                  <a:pt x="28147" y="5865"/>
                  <a:pt x="28102" y="5858"/>
                </a:cubicBezTo>
                <a:cubicBezTo>
                  <a:pt x="28083" y="5855"/>
                  <a:pt x="28065" y="5850"/>
                  <a:pt x="28048" y="5844"/>
                </a:cubicBezTo>
                <a:cubicBezTo>
                  <a:pt x="28035" y="5839"/>
                  <a:pt x="28027" y="5834"/>
                  <a:pt x="28026" y="5828"/>
                </a:cubicBezTo>
                <a:cubicBezTo>
                  <a:pt x="28024" y="5823"/>
                  <a:pt x="28026" y="5817"/>
                  <a:pt x="28036" y="5811"/>
                </a:cubicBezTo>
                <a:cubicBezTo>
                  <a:pt x="28050" y="5803"/>
                  <a:pt x="28065" y="5798"/>
                  <a:pt x="28081" y="5794"/>
                </a:cubicBezTo>
                <a:cubicBezTo>
                  <a:pt x="28127" y="5782"/>
                  <a:pt x="28175" y="5776"/>
                  <a:pt x="28224" y="5775"/>
                </a:cubicBezTo>
                <a:close/>
                <a:moveTo>
                  <a:pt x="11720" y="5772"/>
                </a:moveTo>
                <a:cubicBezTo>
                  <a:pt x="11807" y="5788"/>
                  <a:pt x="11882" y="5821"/>
                  <a:pt x="11914" y="5865"/>
                </a:cubicBezTo>
                <a:cubicBezTo>
                  <a:pt x="11943" y="5905"/>
                  <a:pt x="11938" y="5960"/>
                  <a:pt x="11903" y="5994"/>
                </a:cubicBezTo>
                <a:cubicBezTo>
                  <a:pt x="11857" y="6043"/>
                  <a:pt x="11797" y="6077"/>
                  <a:pt x="11731" y="6089"/>
                </a:cubicBezTo>
                <a:cubicBezTo>
                  <a:pt x="11650" y="6107"/>
                  <a:pt x="11566" y="6108"/>
                  <a:pt x="11484" y="6092"/>
                </a:cubicBezTo>
                <a:cubicBezTo>
                  <a:pt x="11415" y="6083"/>
                  <a:pt x="11350" y="6054"/>
                  <a:pt x="11297" y="6009"/>
                </a:cubicBezTo>
                <a:cubicBezTo>
                  <a:pt x="11263" y="5974"/>
                  <a:pt x="11260" y="5919"/>
                  <a:pt x="11290" y="5880"/>
                </a:cubicBezTo>
                <a:cubicBezTo>
                  <a:pt x="11330" y="5827"/>
                  <a:pt x="11389" y="5791"/>
                  <a:pt x="11454" y="5777"/>
                </a:cubicBezTo>
                <a:cubicBezTo>
                  <a:pt x="11535" y="5755"/>
                  <a:pt x="11633" y="5755"/>
                  <a:pt x="11720" y="5772"/>
                </a:cubicBezTo>
                <a:close/>
                <a:moveTo>
                  <a:pt x="25753" y="5769"/>
                </a:moveTo>
                <a:cubicBezTo>
                  <a:pt x="25769" y="5769"/>
                  <a:pt x="25784" y="5770"/>
                  <a:pt x="25799" y="5770"/>
                </a:cubicBezTo>
                <a:cubicBezTo>
                  <a:pt x="25918" y="5775"/>
                  <a:pt x="25940" y="5809"/>
                  <a:pt x="25854" y="5854"/>
                </a:cubicBezTo>
                <a:cubicBezTo>
                  <a:pt x="25801" y="5879"/>
                  <a:pt x="25745" y="5898"/>
                  <a:pt x="25687" y="5909"/>
                </a:cubicBezTo>
                <a:cubicBezTo>
                  <a:pt x="25655" y="5915"/>
                  <a:pt x="25623" y="5920"/>
                  <a:pt x="25591" y="5923"/>
                </a:cubicBezTo>
                <a:cubicBezTo>
                  <a:pt x="25575" y="5923"/>
                  <a:pt x="25559" y="5926"/>
                  <a:pt x="25544" y="5926"/>
                </a:cubicBezTo>
                <a:cubicBezTo>
                  <a:pt x="25528" y="5927"/>
                  <a:pt x="25513" y="5926"/>
                  <a:pt x="25498" y="5926"/>
                </a:cubicBezTo>
                <a:cubicBezTo>
                  <a:pt x="25388" y="5924"/>
                  <a:pt x="25367" y="5890"/>
                  <a:pt x="25451" y="5844"/>
                </a:cubicBezTo>
                <a:cubicBezTo>
                  <a:pt x="25501" y="5817"/>
                  <a:pt x="25556" y="5798"/>
                  <a:pt x="25612" y="5787"/>
                </a:cubicBezTo>
                <a:cubicBezTo>
                  <a:pt x="25643" y="5781"/>
                  <a:pt x="25675" y="5776"/>
                  <a:pt x="25706" y="5773"/>
                </a:cubicBezTo>
                <a:cubicBezTo>
                  <a:pt x="25722" y="5773"/>
                  <a:pt x="25738" y="5770"/>
                  <a:pt x="25753" y="5769"/>
                </a:cubicBezTo>
                <a:close/>
                <a:moveTo>
                  <a:pt x="24040" y="5748"/>
                </a:moveTo>
                <a:cubicBezTo>
                  <a:pt x="24191" y="5735"/>
                  <a:pt x="24236" y="5773"/>
                  <a:pt x="24153" y="5839"/>
                </a:cubicBezTo>
                <a:cubicBezTo>
                  <a:pt x="24103" y="5875"/>
                  <a:pt x="24047" y="5902"/>
                  <a:pt x="23988" y="5921"/>
                </a:cubicBezTo>
                <a:cubicBezTo>
                  <a:pt x="23920" y="5944"/>
                  <a:pt x="23850" y="5958"/>
                  <a:pt x="23779" y="5964"/>
                </a:cubicBezTo>
                <a:lnTo>
                  <a:pt x="23755" y="5964"/>
                </a:lnTo>
                <a:lnTo>
                  <a:pt x="23734" y="5964"/>
                </a:lnTo>
                <a:cubicBezTo>
                  <a:pt x="23722" y="5965"/>
                  <a:pt x="23710" y="5965"/>
                  <a:pt x="23698" y="5964"/>
                </a:cubicBezTo>
                <a:cubicBezTo>
                  <a:pt x="23681" y="5963"/>
                  <a:pt x="23665" y="5958"/>
                  <a:pt x="23652" y="5949"/>
                </a:cubicBezTo>
                <a:cubicBezTo>
                  <a:pt x="23633" y="5935"/>
                  <a:pt x="23640" y="5911"/>
                  <a:pt x="23676" y="5879"/>
                </a:cubicBezTo>
                <a:cubicBezTo>
                  <a:pt x="23697" y="5862"/>
                  <a:pt x="23719" y="5846"/>
                  <a:pt x="23743" y="5833"/>
                </a:cubicBezTo>
                <a:cubicBezTo>
                  <a:pt x="23772" y="5819"/>
                  <a:pt x="23801" y="5806"/>
                  <a:pt x="23832" y="5795"/>
                </a:cubicBezTo>
                <a:cubicBezTo>
                  <a:pt x="23865" y="5783"/>
                  <a:pt x="23899" y="5773"/>
                  <a:pt x="23934" y="5765"/>
                </a:cubicBezTo>
                <a:cubicBezTo>
                  <a:pt x="23951" y="5761"/>
                  <a:pt x="23969" y="5757"/>
                  <a:pt x="23987" y="5754"/>
                </a:cubicBezTo>
                <a:cubicBezTo>
                  <a:pt x="24005" y="5751"/>
                  <a:pt x="24023" y="5750"/>
                  <a:pt x="24040" y="5748"/>
                </a:cubicBezTo>
                <a:close/>
                <a:moveTo>
                  <a:pt x="24932" y="5732"/>
                </a:moveTo>
                <a:cubicBezTo>
                  <a:pt x="25058" y="5729"/>
                  <a:pt x="25097" y="5771"/>
                  <a:pt x="25018" y="5822"/>
                </a:cubicBezTo>
                <a:cubicBezTo>
                  <a:pt x="24905" y="5882"/>
                  <a:pt x="24781" y="5917"/>
                  <a:pt x="24653" y="5924"/>
                </a:cubicBezTo>
                <a:cubicBezTo>
                  <a:pt x="24533" y="5931"/>
                  <a:pt x="24490" y="5893"/>
                  <a:pt x="24561" y="5840"/>
                </a:cubicBezTo>
                <a:cubicBezTo>
                  <a:pt x="24583" y="5825"/>
                  <a:pt x="24607" y="5812"/>
                  <a:pt x="24632" y="5802"/>
                </a:cubicBezTo>
                <a:cubicBezTo>
                  <a:pt x="24646" y="5795"/>
                  <a:pt x="24660" y="5789"/>
                  <a:pt x="24675" y="5784"/>
                </a:cubicBezTo>
                <a:cubicBezTo>
                  <a:pt x="24691" y="5778"/>
                  <a:pt x="24707" y="5773"/>
                  <a:pt x="24724" y="5768"/>
                </a:cubicBezTo>
                <a:cubicBezTo>
                  <a:pt x="24758" y="5758"/>
                  <a:pt x="24794" y="5750"/>
                  <a:pt x="24829" y="5744"/>
                </a:cubicBezTo>
                <a:cubicBezTo>
                  <a:pt x="24863" y="5737"/>
                  <a:pt x="24897" y="5734"/>
                  <a:pt x="24932" y="5732"/>
                </a:cubicBezTo>
                <a:close/>
                <a:moveTo>
                  <a:pt x="20746" y="5709"/>
                </a:moveTo>
                <a:cubicBezTo>
                  <a:pt x="20774" y="5707"/>
                  <a:pt x="20802" y="5710"/>
                  <a:pt x="20829" y="5718"/>
                </a:cubicBezTo>
                <a:cubicBezTo>
                  <a:pt x="20872" y="5732"/>
                  <a:pt x="20885" y="5763"/>
                  <a:pt x="20863" y="5809"/>
                </a:cubicBezTo>
                <a:cubicBezTo>
                  <a:pt x="20832" y="5861"/>
                  <a:pt x="20787" y="5904"/>
                  <a:pt x="20734" y="5934"/>
                </a:cubicBezTo>
                <a:lnTo>
                  <a:pt x="20710" y="5948"/>
                </a:lnTo>
                <a:lnTo>
                  <a:pt x="20685" y="5962"/>
                </a:lnTo>
                <a:cubicBezTo>
                  <a:pt x="20668" y="5972"/>
                  <a:pt x="20650" y="5981"/>
                  <a:pt x="20632" y="5989"/>
                </a:cubicBezTo>
                <a:cubicBezTo>
                  <a:pt x="20594" y="6006"/>
                  <a:pt x="20556" y="6020"/>
                  <a:pt x="20516" y="6032"/>
                </a:cubicBezTo>
                <a:cubicBezTo>
                  <a:pt x="20495" y="6038"/>
                  <a:pt x="20475" y="6043"/>
                  <a:pt x="20456" y="6047"/>
                </a:cubicBezTo>
                <a:cubicBezTo>
                  <a:pt x="20437" y="6050"/>
                  <a:pt x="20419" y="6053"/>
                  <a:pt x="20403" y="6054"/>
                </a:cubicBezTo>
                <a:cubicBezTo>
                  <a:pt x="20375" y="6058"/>
                  <a:pt x="20347" y="6057"/>
                  <a:pt x="20319" y="6052"/>
                </a:cubicBezTo>
                <a:cubicBezTo>
                  <a:pt x="20275" y="6041"/>
                  <a:pt x="20255" y="6014"/>
                  <a:pt x="20269" y="5971"/>
                </a:cubicBezTo>
                <a:cubicBezTo>
                  <a:pt x="20278" y="5945"/>
                  <a:pt x="20293" y="5922"/>
                  <a:pt x="20312" y="5903"/>
                </a:cubicBezTo>
                <a:cubicBezTo>
                  <a:pt x="20336" y="5877"/>
                  <a:pt x="20363" y="5854"/>
                  <a:pt x="20393" y="5835"/>
                </a:cubicBezTo>
                <a:cubicBezTo>
                  <a:pt x="20466" y="5787"/>
                  <a:pt x="20545" y="5752"/>
                  <a:pt x="20629" y="5729"/>
                </a:cubicBezTo>
                <a:cubicBezTo>
                  <a:pt x="20651" y="5723"/>
                  <a:pt x="20672" y="5719"/>
                  <a:pt x="20692" y="5715"/>
                </a:cubicBezTo>
                <a:cubicBezTo>
                  <a:pt x="20712" y="5712"/>
                  <a:pt x="20730" y="5710"/>
                  <a:pt x="20746" y="5709"/>
                </a:cubicBezTo>
                <a:close/>
                <a:moveTo>
                  <a:pt x="18890" y="5650"/>
                </a:moveTo>
                <a:cubicBezTo>
                  <a:pt x="18943" y="5665"/>
                  <a:pt x="18973" y="5696"/>
                  <a:pt x="18964" y="5739"/>
                </a:cubicBezTo>
                <a:cubicBezTo>
                  <a:pt x="18946" y="5826"/>
                  <a:pt x="18765" y="5956"/>
                  <a:pt x="18597" y="6001"/>
                </a:cubicBezTo>
                <a:cubicBezTo>
                  <a:pt x="18429" y="6045"/>
                  <a:pt x="18292" y="6008"/>
                  <a:pt x="18302" y="5928"/>
                </a:cubicBezTo>
                <a:cubicBezTo>
                  <a:pt x="18312" y="5839"/>
                  <a:pt x="18494" y="5705"/>
                  <a:pt x="18670" y="5659"/>
                </a:cubicBezTo>
                <a:cubicBezTo>
                  <a:pt x="18758" y="5636"/>
                  <a:pt x="18836" y="5635"/>
                  <a:pt x="18890" y="5650"/>
                </a:cubicBezTo>
                <a:close/>
                <a:moveTo>
                  <a:pt x="29264" y="5607"/>
                </a:moveTo>
                <a:cubicBezTo>
                  <a:pt x="29290" y="5607"/>
                  <a:pt x="29318" y="5607"/>
                  <a:pt x="29346" y="5610"/>
                </a:cubicBezTo>
                <a:cubicBezTo>
                  <a:pt x="29373" y="5613"/>
                  <a:pt x="29401" y="5616"/>
                  <a:pt x="29425" y="5620"/>
                </a:cubicBezTo>
                <a:cubicBezTo>
                  <a:pt x="29446" y="5623"/>
                  <a:pt x="29467" y="5628"/>
                  <a:pt x="29486" y="5635"/>
                </a:cubicBezTo>
                <a:cubicBezTo>
                  <a:pt x="29518" y="5646"/>
                  <a:pt x="29529" y="5659"/>
                  <a:pt x="29521" y="5671"/>
                </a:cubicBezTo>
                <a:cubicBezTo>
                  <a:pt x="29513" y="5682"/>
                  <a:pt x="29489" y="5692"/>
                  <a:pt x="29449" y="5695"/>
                </a:cubicBezTo>
                <a:cubicBezTo>
                  <a:pt x="29398" y="5698"/>
                  <a:pt x="29347" y="5696"/>
                  <a:pt x="29297" y="5691"/>
                </a:cubicBezTo>
                <a:cubicBezTo>
                  <a:pt x="29252" y="5688"/>
                  <a:pt x="29208" y="5680"/>
                  <a:pt x="29165" y="5668"/>
                </a:cubicBezTo>
                <a:cubicBezTo>
                  <a:pt x="29114" y="5649"/>
                  <a:pt x="29129" y="5620"/>
                  <a:pt x="29196" y="5610"/>
                </a:cubicBezTo>
                <a:cubicBezTo>
                  <a:pt x="29218" y="5608"/>
                  <a:pt x="29241" y="5606"/>
                  <a:pt x="29264" y="5607"/>
                </a:cubicBezTo>
                <a:close/>
                <a:moveTo>
                  <a:pt x="16402" y="5590"/>
                </a:moveTo>
                <a:cubicBezTo>
                  <a:pt x="16467" y="5605"/>
                  <a:pt x="16511" y="5638"/>
                  <a:pt x="16517" y="5685"/>
                </a:cubicBezTo>
                <a:cubicBezTo>
                  <a:pt x="16529" y="5775"/>
                  <a:pt x="16388" y="5892"/>
                  <a:pt x="16216" y="5939"/>
                </a:cubicBezTo>
                <a:cubicBezTo>
                  <a:pt x="16045" y="5986"/>
                  <a:pt x="15877" y="5951"/>
                  <a:pt x="15857" y="5862"/>
                </a:cubicBezTo>
                <a:cubicBezTo>
                  <a:pt x="15837" y="5773"/>
                  <a:pt x="15974" y="5650"/>
                  <a:pt x="16158" y="5601"/>
                </a:cubicBezTo>
                <a:cubicBezTo>
                  <a:pt x="16249" y="5577"/>
                  <a:pt x="16336" y="5575"/>
                  <a:pt x="16402" y="5590"/>
                </a:cubicBezTo>
                <a:close/>
                <a:moveTo>
                  <a:pt x="27330" y="5582"/>
                </a:moveTo>
                <a:cubicBezTo>
                  <a:pt x="27386" y="5576"/>
                  <a:pt x="27441" y="5576"/>
                  <a:pt x="27496" y="5583"/>
                </a:cubicBezTo>
                <a:cubicBezTo>
                  <a:pt x="27611" y="5598"/>
                  <a:pt x="27620" y="5632"/>
                  <a:pt x="27521" y="5664"/>
                </a:cubicBezTo>
                <a:cubicBezTo>
                  <a:pt x="27496" y="5671"/>
                  <a:pt x="27471" y="5677"/>
                  <a:pt x="27446" y="5682"/>
                </a:cubicBezTo>
                <a:cubicBezTo>
                  <a:pt x="27417" y="5687"/>
                  <a:pt x="27389" y="5691"/>
                  <a:pt x="27360" y="5693"/>
                </a:cubicBezTo>
                <a:cubicBezTo>
                  <a:pt x="27331" y="5696"/>
                  <a:pt x="27302" y="5697"/>
                  <a:pt x="27274" y="5696"/>
                </a:cubicBezTo>
                <a:cubicBezTo>
                  <a:pt x="27247" y="5696"/>
                  <a:pt x="27220" y="5695"/>
                  <a:pt x="27194" y="5692"/>
                </a:cubicBezTo>
                <a:cubicBezTo>
                  <a:pt x="27097" y="5680"/>
                  <a:pt x="27085" y="5649"/>
                  <a:pt x="27168" y="5617"/>
                </a:cubicBezTo>
                <a:cubicBezTo>
                  <a:pt x="27221" y="5599"/>
                  <a:pt x="27276" y="5587"/>
                  <a:pt x="27330" y="5582"/>
                </a:cubicBezTo>
                <a:close/>
                <a:moveTo>
                  <a:pt x="21808" y="5520"/>
                </a:moveTo>
                <a:cubicBezTo>
                  <a:pt x="21833" y="5519"/>
                  <a:pt x="21858" y="5524"/>
                  <a:pt x="21880" y="5534"/>
                </a:cubicBezTo>
                <a:cubicBezTo>
                  <a:pt x="21915" y="5552"/>
                  <a:pt x="21923" y="5584"/>
                  <a:pt x="21894" y="5624"/>
                </a:cubicBezTo>
                <a:cubicBezTo>
                  <a:pt x="21877" y="5648"/>
                  <a:pt x="21856" y="5668"/>
                  <a:pt x="21833" y="5686"/>
                </a:cubicBezTo>
                <a:cubicBezTo>
                  <a:pt x="21803" y="5708"/>
                  <a:pt x="21772" y="5728"/>
                  <a:pt x="21740" y="5745"/>
                </a:cubicBezTo>
                <a:cubicBezTo>
                  <a:pt x="21668" y="5783"/>
                  <a:pt x="21591" y="5812"/>
                  <a:pt x="21512" y="5831"/>
                </a:cubicBezTo>
                <a:cubicBezTo>
                  <a:pt x="21358" y="5865"/>
                  <a:pt x="21267" y="5827"/>
                  <a:pt x="21313" y="5747"/>
                </a:cubicBezTo>
                <a:cubicBezTo>
                  <a:pt x="21352" y="5693"/>
                  <a:pt x="21404" y="5650"/>
                  <a:pt x="21463" y="5620"/>
                </a:cubicBezTo>
                <a:cubicBezTo>
                  <a:pt x="21538" y="5579"/>
                  <a:pt x="21618" y="5548"/>
                  <a:pt x="21701" y="5531"/>
                </a:cubicBezTo>
                <a:cubicBezTo>
                  <a:pt x="21736" y="5523"/>
                  <a:pt x="21772" y="5519"/>
                  <a:pt x="21808" y="5520"/>
                </a:cubicBezTo>
                <a:close/>
                <a:moveTo>
                  <a:pt x="13042" y="5465"/>
                </a:moveTo>
                <a:cubicBezTo>
                  <a:pt x="13217" y="5425"/>
                  <a:pt x="13413" y="5473"/>
                  <a:pt x="13454" y="5565"/>
                </a:cubicBezTo>
                <a:cubicBezTo>
                  <a:pt x="13496" y="5656"/>
                  <a:pt x="13393" y="5756"/>
                  <a:pt x="13239" y="5796"/>
                </a:cubicBezTo>
                <a:cubicBezTo>
                  <a:pt x="13072" y="5839"/>
                  <a:pt x="12877" y="5799"/>
                  <a:pt x="12821" y="5713"/>
                </a:cubicBezTo>
                <a:cubicBezTo>
                  <a:pt x="12764" y="5623"/>
                  <a:pt x="12868" y="5506"/>
                  <a:pt x="13042" y="5465"/>
                </a:cubicBezTo>
                <a:close/>
                <a:moveTo>
                  <a:pt x="26625" y="5424"/>
                </a:moveTo>
                <a:cubicBezTo>
                  <a:pt x="26732" y="5431"/>
                  <a:pt x="26754" y="5474"/>
                  <a:pt x="26677" y="5512"/>
                </a:cubicBezTo>
                <a:cubicBezTo>
                  <a:pt x="26557" y="5556"/>
                  <a:pt x="26430" y="5577"/>
                  <a:pt x="26303" y="5573"/>
                </a:cubicBezTo>
                <a:cubicBezTo>
                  <a:pt x="26203" y="5566"/>
                  <a:pt x="26181" y="5525"/>
                  <a:pt x="26260" y="5487"/>
                </a:cubicBezTo>
                <a:cubicBezTo>
                  <a:pt x="26315" y="5463"/>
                  <a:pt x="26372" y="5447"/>
                  <a:pt x="26431" y="5439"/>
                </a:cubicBezTo>
                <a:cubicBezTo>
                  <a:pt x="26495" y="5426"/>
                  <a:pt x="26560" y="5421"/>
                  <a:pt x="26625" y="5424"/>
                </a:cubicBezTo>
                <a:close/>
                <a:moveTo>
                  <a:pt x="22729" y="5383"/>
                </a:moveTo>
                <a:cubicBezTo>
                  <a:pt x="22881" y="5362"/>
                  <a:pt x="22952" y="5412"/>
                  <a:pt x="22883" y="5487"/>
                </a:cubicBezTo>
                <a:cubicBezTo>
                  <a:pt x="22833" y="5533"/>
                  <a:pt x="22775" y="5570"/>
                  <a:pt x="22711" y="5595"/>
                </a:cubicBezTo>
                <a:lnTo>
                  <a:pt x="22684" y="5607"/>
                </a:lnTo>
                <a:lnTo>
                  <a:pt x="22655" y="5619"/>
                </a:lnTo>
                <a:cubicBezTo>
                  <a:pt x="22636" y="5626"/>
                  <a:pt x="22617" y="5633"/>
                  <a:pt x="22598" y="5639"/>
                </a:cubicBezTo>
                <a:cubicBezTo>
                  <a:pt x="22562" y="5651"/>
                  <a:pt x="22525" y="5660"/>
                  <a:pt x="22488" y="5666"/>
                </a:cubicBezTo>
                <a:cubicBezTo>
                  <a:pt x="22436" y="5679"/>
                  <a:pt x="22381" y="5675"/>
                  <a:pt x="22331" y="5656"/>
                </a:cubicBezTo>
                <a:cubicBezTo>
                  <a:pt x="22301" y="5638"/>
                  <a:pt x="22297" y="5609"/>
                  <a:pt x="22327" y="5572"/>
                </a:cubicBezTo>
                <a:cubicBezTo>
                  <a:pt x="22346" y="5549"/>
                  <a:pt x="22369" y="5529"/>
                  <a:pt x="22394" y="5513"/>
                </a:cubicBezTo>
                <a:cubicBezTo>
                  <a:pt x="22426" y="5492"/>
                  <a:pt x="22459" y="5473"/>
                  <a:pt x="22494" y="5457"/>
                </a:cubicBezTo>
                <a:cubicBezTo>
                  <a:pt x="22568" y="5421"/>
                  <a:pt x="22647" y="5396"/>
                  <a:pt x="22729" y="5383"/>
                </a:cubicBezTo>
                <a:close/>
                <a:moveTo>
                  <a:pt x="19982" y="5357"/>
                </a:moveTo>
                <a:cubicBezTo>
                  <a:pt x="20012" y="5356"/>
                  <a:pt x="20041" y="5360"/>
                  <a:pt x="20068" y="5370"/>
                </a:cubicBezTo>
                <a:cubicBezTo>
                  <a:pt x="20105" y="5377"/>
                  <a:pt x="20129" y="5412"/>
                  <a:pt x="20122" y="5449"/>
                </a:cubicBezTo>
                <a:cubicBezTo>
                  <a:pt x="20121" y="5455"/>
                  <a:pt x="20119" y="5461"/>
                  <a:pt x="20116" y="5467"/>
                </a:cubicBezTo>
                <a:cubicBezTo>
                  <a:pt x="20082" y="5527"/>
                  <a:pt x="20034" y="5576"/>
                  <a:pt x="19975" y="5611"/>
                </a:cubicBezTo>
                <a:cubicBezTo>
                  <a:pt x="19967" y="5617"/>
                  <a:pt x="19957" y="5622"/>
                  <a:pt x="19948" y="5628"/>
                </a:cubicBezTo>
                <a:cubicBezTo>
                  <a:pt x="19939" y="5633"/>
                  <a:pt x="19930" y="5639"/>
                  <a:pt x="19921" y="5644"/>
                </a:cubicBezTo>
                <a:cubicBezTo>
                  <a:pt x="19901" y="5655"/>
                  <a:pt x="19881" y="5665"/>
                  <a:pt x="19862" y="5674"/>
                </a:cubicBezTo>
                <a:cubicBezTo>
                  <a:pt x="19822" y="5693"/>
                  <a:pt x="19781" y="5708"/>
                  <a:pt x="19739" y="5720"/>
                </a:cubicBezTo>
                <a:cubicBezTo>
                  <a:pt x="19573" y="5763"/>
                  <a:pt x="19452" y="5726"/>
                  <a:pt x="19481" y="5637"/>
                </a:cubicBezTo>
                <a:cubicBezTo>
                  <a:pt x="19511" y="5549"/>
                  <a:pt x="19696" y="5419"/>
                  <a:pt x="19866" y="5374"/>
                </a:cubicBezTo>
                <a:lnTo>
                  <a:pt x="19897" y="5367"/>
                </a:lnTo>
                <a:lnTo>
                  <a:pt x="19927" y="5361"/>
                </a:lnTo>
                <a:cubicBezTo>
                  <a:pt x="19946" y="5359"/>
                  <a:pt x="19964" y="5357"/>
                  <a:pt x="19982" y="5357"/>
                </a:cubicBezTo>
                <a:close/>
                <a:moveTo>
                  <a:pt x="5680" y="5347"/>
                </a:moveTo>
                <a:cubicBezTo>
                  <a:pt x="5711" y="5348"/>
                  <a:pt x="5742" y="5353"/>
                  <a:pt x="5772" y="5361"/>
                </a:cubicBezTo>
                <a:cubicBezTo>
                  <a:pt x="5807" y="5371"/>
                  <a:pt x="5842" y="5383"/>
                  <a:pt x="5876" y="5397"/>
                </a:cubicBezTo>
                <a:cubicBezTo>
                  <a:pt x="5910" y="5412"/>
                  <a:pt x="5942" y="5428"/>
                  <a:pt x="5973" y="5448"/>
                </a:cubicBezTo>
                <a:cubicBezTo>
                  <a:pt x="5999" y="5463"/>
                  <a:pt x="6023" y="5481"/>
                  <a:pt x="6043" y="5503"/>
                </a:cubicBezTo>
                <a:cubicBezTo>
                  <a:pt x="6104" y="5569"/>
                  <a:pt x="6074" y="5645"/>
                  <a:pt x="5985" y="5653"/>
                </a:cubicBezTo>
                <a:cubicBezTo>
                  <a:pt x="5955" y="5655"/>
                  <a:pt x="5925" y="5652"/>
                  <a:pt x="5897" y="5645"/>
                </a:cubicBezTo>
                <a:cubicBezTo>
                  <a:pt x="5879" y="5642"/>
                  <a:pt x="5862" y="5638"/>
                  <a:pt x="5845" y="5632"/>
                </a:cubicBezTo>
                <a:cubicBezTo>
                  <a:pt x="5828" y="5627"/>
                  <a:pt x="5811" y="5621"/>
                  <a:pt x="5793" y="5614"/>
                </a:cubicBezTo>
                <a:cubicBezTo>
                  <a:pt x="5776" y="5607"/>
                  <a:pt x="5759" y="5601"/>
                  <a:pt x="5743" y="5592"/>
                </a:cubicBezTo>
                <a:lnTo>
                  <a:pt x="5719" y="5580"/>
                </a:lnTo>
                <a:lnTo>
                  <a:pt x="5696" y="5567"/>
                </a:lnTo>
                <a:cubicBezTo>
                  <a:pt x="5669" y="5552"/>
                  <a:pt x="5644" y="5533"/>
                  <a:pt x="5622" y="5512"/>
                </a:cubicBezTo>
                <a:cubicBezTo>
                  <a:pt x="5589" y="5485"/>
                  <a:pt x="5574" y="5442"/>
                  <a:pt x="5584" y="5400"/>
                </a:cubicBezTo>
                <a:cubicBezTo>
                  <a:pt x="5601" y="5364"/>
                  <a:pt x="5640" y="5342"/>
                  <a:pt x="5680" y="5347"/>
                </a:cubicBezTo>
                <a:close/>
                <a:moveTo>
                  <a:pt x="25652" y="5336"/>
                </a:moveTo>
                <a:cubicBezTo>
                  <a:pt x="25781" y="5339"/>
                  <a:pt x="25804" y="5381"/>
                  <a:pt x="25705" y="5435"/>
                </a:cubicBezTo>
                <a:cubicBezTo>
                  <a:pt x="25652" y="5462"/>
                  <a:pt x="25596" y="5482"/>
                  <a:pt x="25537" y="5494"/>
                </a:cubicBezTo>
                <a:cubicBezTo>
                  <a:pt x="25475" y="5510"/>
                  <a:pt x="25410" y="5518"/>
                  <a:pt x="25346" y="5519"/>
                </a:cubicBezTo>
                <a:cubicBezTo>
                  <a:pt x="25217" y="5519"/>
                  <a:pt x="25184" y="5482"/>
                  <a:pt x="25270" y="5428"/>
                </a:cubicBezTo>
                <a:cubicBezTo>
                  <a:pt x="25295" y="5413"/>
                  <a:pt x="25321" y="5400"/>
                  <a:pt x="25348" y="5389"/>
                </a:cubicBezTo>
                <a:cubicBezTo>
                  <a:pt x="25379" y="5377"/>
                  <a:pt x="25412" y="5368"/>
                  <a:pt x="25444" y="5360"/>
                </a:cubicBezTo>
                <a:cubicBezTo>
                  <a:pt x="25479" y="5351"/>
                  <a:pt x="25514" y="5345"/>
                  <a:pt x="25549" y="5341"/>
                </a:cubicBezTo>
                <a:cubicBezTo>
                  <a:pt x="25583" y="5337"/>
                  <a:pt x="25618" y="5335"/>
                  <a:pt x="25652" y="5336"/>
                </a:cubicBezTo>
                <a:close/>
                <a:moveTo>
                  <a:pt x="23728" y="5316"/>
                </a:moveTo>
                <a:cubicBezTo>
                  <a:pt x="23881" y="5305"/>
                  <a:pt x="23923" y="5352"/>
                  <a:pt x="23832" y="5427"/>
                </a:cubicBezTo>
                <a:cubicBezTo>
                  <a:pt x="23808" y="5446"/>
                  <a:pt x="23781" y="5462"/>
                  <a:pt x="23754" y="5476"/>
                </a:cubicBezTo>
                <a:cubicBezTo>
                  <a:pt x="23739" y="5483"/>
                  <a:pt x="23724" y="5490"/>
                  <a:pt x="23708" y="5497"/>
                </a:cubicBezTo>
                <a:cubicBezTo>
                  <a:pt x="23692" y="5504"/>
                  <a:pt x="23676" y="5511"/>
                  <a:pt x="23659" y="5517"/>
                </a:cubicBezTo>
                <a:cubicBezTo>
                  <a:pt x="23625" y="5530"/>
                  <a:pt x="23589" y="5541"/>
                  <a:pt x="23554" y="5549"/>
                </a:cubicBezTo>
                <a:cubicBezTo>
                  <a:pt x="23536" y="5554"/>
                  <a:pt x="23518" y="5558"/>
                  <a:pt x="23500" y="5561"/>
                </a:cubicBezTo>
                <a:cubicBezTo>
                  <a:pt x="23482" y="5564"/>
                  <a:pt x="23464" y="5566"/>
                  <a:pt x="23445" y="5568"/>
                </a:cubicBezTo>
                <a:cubicBezTo>
                  <a:pt x="23299" y="5584"/>
                  <a:pt x="23245" y="5546"/>
                  <a:pt x="23324" y="5471"/>
                </a:cubicBezTo>
                <a:cubicBezTo>
                  <a:pt x="23346" y="5450"/>
                  <a:pt x="23371" y="5432"/>
                  <a:pt x="23398" y="5416"/>
                </a:cubicBezTo>
                <a:cubicBezTo>
                  <a:pt x="23413" y="5408"/>
                  <a:pt x="23429" y="5400"/>
                  <a:pt x="23445" y="5391"/>
                </a:cubicBezTo>
                <a:cubicBezTo>
                  <a:pt x="23461" y="5383"/>
                  <a:pt x="23479" y="5377"/>
                  <a:pt x="23497" y="5370"/>
                </a:cubicBezTo>
                <a:cubicBezTo>
                  <a:pt x="23534" y="5356"/>
                  <a:pt x="23572" y="5344"/>
                  <a:pt x="23610" y="5335"/>
                </a:cubicBezTo>
                <a:cubicBezTo>
                  <a:pt x="23649" y="5326"/>
                  <a:pt x="23689" y="5319"/>
                  <a:pt x="23728" y="5316"/>
                </a:cubicBezTo>
                <a:close/>
                <a:moveTo>
                  <a:pt x="7390" y="5315"/>
                </a:moveTo>
                <a:cubicBezTo>
                  <a:pt x="7426" y="5311"/>
                  <a:pt x="7462" y="5311"/>
                  <a:pt x="7498" y="5315"/>
                </a:cubicBezTo>
                <a:cubicBezTo>
                  <a:pt x="7535" y="5319"/>
                  <a:pt x="7572" y="5327"/>
                  <a:pt x="7607" y="5337"/>
                </a:cubicBezTo>
                <a:cubicBezTo>
                  <a:pt x="7675" y="5356"/>
                  <a:pt x="7738" y="5390"/>
                  <a:pt x="7790" y="5436"/>
                </a:cubicBezTo>
                <a:cubicBezTo>
                  <a:pt x="7833" y="5479"/>
                  <a:pt x="7849" y="5519"/>
                  <a:pt x="7833" y="5552"/>
                </a:cubicBezTo>
                <a:cubicBezTo>
                  <a:pt x="7824" y="5570"/>
                  <a:pt x="7809" y="5586"/>
                  <a:pt x="7790" y="5595"/>
                </a:cubicBezTo>
                <a:cubicBezTo>
                  <a:pt x="7765" y="5608"/>
                  <a:pt x="7737" y="5616"/>
                  <a:pt x="7708" y="5619"/>
                </a:cubicBezTo>
                <a:cubicBezTo>
                  <a:pt x="7673" y="5624"/>
                  <a:pt x="7637" y="5625"/>
                  <a:pt x="7602" y="5622"/>
                </a:cubicBezTo>
                <a:cubicBezTo>
                  <a:pt x="7565" y="5618"/>
                  <a:pt x="7529" y="5611"/>
                  <a:pt x="7494" y="5601"/>
                </a:cubicBezTo>
                <a:cubicBezTo>
                  <a:pt x="7427" y="5582"/>
                  <a:pt x="7366" y="5547"/>
                  <a:pt x="7315" y="5501"/>
                </a:cubicBezTo>
                <a:cubicBezTo>
                  <a:pt x="7220" y="5412"/>
                  <a:pt x="7252" y="5333"/>
                  <a:pt x="7390" y="5315"/>
                </a:cubicBezTo>
                <a:close/>
                <a:moveTo>
                  <a:pt x="28370" y="5312"/>
                </a:moveTo>
                <a:cubicBezTo>
                  <a:pt x="28399" y="5311"/>
                  <a:pt x="28428" y="5311"/>
                  <a:pt x="28456" y="5312"/>
                </a:cubicBezTo>
                <a:cubicBezTo>
                  <a:pt x="28484" y="5315"/>
                  <a:pt x="28511" y="5320"/>
                  <a:pt x="28538" y="5327"/>
                </a:cubicBezTo>
                <a:cubicBezTo>
                  <a:pt x="28558" y="5330"/>
                  <a:pt x="28578" y="5336"/>
                  <a:pt x="28597" y="5345"/>
                </a:cubicBezTo>
                <a:cubicBezTo>
                  <a:pt x="28610" y="5351"/>
                  <a:pt x="28616" y="5358"/>
                  <a:pt x="28616" y="5364"/>
                </a:cubicBezTo>
                <a:cubicBezTo>
                  <a:pt x="28616" y="5378"/>
                  <a:pt x="28590" y="5391"/>
                  <a:pt x="28539" y="5403"/>
                </a:cubicBezTo>
                <a:cubicBezTo>
                  <a:pt x="28485" y="5414"/>
                  <a:pt x="28430" y="5420"/>
                  <a:pt x="28375" y="5421"/>
                </a:cubicBezTo>
                <a:cubicBezTo>
                  <a:pt x="28347" y="5421"/>
                  <a:pt x="28319" y="5420"/>
                  <a:pt x="28292" y="5418"/>
                </a:cubicBezTo>
                <a:cubicBezTo>
                  <a:pt x="28266" y="5416"/>
                  <a:pt x="28240" y="5412"/>
                  <a:pt x="28215" y="5407"/>
                </a:cubicBezTo>
                <a:cubicBezTo>
                  <a:pt x="28126" y="5388"/>
                  <a:pt x="28123" y="5361"/>
                  <a:pt x="28208" y="5336"/>
                </a:cubicBezTo>
                <a:cubicBezTo>
                  <a:pt x="28261" y="5321"/>
                  <a:pt x="28315" y="5313"/>
                  <a:pt x="28370" y="5312"/>
                </a:cubicBezTo>
                <a:close/>
                <a:moveTo>
                  <a:pt x="24721" y="5285"/>
                </a:moveTo>
                <a:cubicBezTo>
                  <a:pt x="24847" y="5285"/>
                  <a:pt x="24884" y="5333"/>
                  <a:pt x="24803" y="5391"/>
                </a:cubicBezTo>
                <a:cubicBezTo>
                  <a:pt x="24777" y="5408"/>
                  <a:pt x="24750" y="5422"/>
                  <a:pt x="24721" y="5434"/>
                </a:cubicBezTo>
                <a:cubicBezTo>
                  <a:pt x="24705" y="5440"/>
                  <a:pt x="24688" y="5447"/>
                  <a:pt x="24670" y="5453"/>
                </a:cubicBezTo>
                <a:cubicBezTo>
                  <a:pt x="24652" y="5459"/>
                  <a:pt x="24633" y="5466"/>
                  <a:pt x="24615" y="5471"/>
                </a:cubicBezTo>
                <a:cubicBezTo>
                  <a:pt x="24577" y="5483"/>
                  <a:pt x="24539" y="5492"/>
                  <a:pt x="24501" y="5499"/>
                </a:cubicBezTo>
                <a:cubicBezTo>
                  <a:pt x="24482" y="5503"/>
                  <a:pt x="24464" y="5505"/>
                  <a:pt x="24447" y="5507"/>
                </a:cubicBezTo>
                <a:cubicBezTo>
                  <a:pt x="24429" y="5510"/>
                  <a:pt x="24413" y="5511"/>
                  <a:pt x="24397" y="5512"/>
                </a:cubicBezTo>
                <a:cubicBezTo>
                  <a:pt x="24276" y="5517"/>
                  <a:pt x="24233" y="5471"/>
                  <a:pt x="24307" y="5412"/>
                </a:cubicBezTo>
                <a:cubicBezTo>
                  <a:pt x="24332" y="5394"/>
                  <a:pt x="24359" y="5379"/>
                  <a:pt x="24387" y="5366"/>
                </a:cubicBezTo>
                <a:cubicBezTo>
                  <a:pt x="24403" y="5359"/>
                  <a:pt x="24420" y="5351"/>
                  <a:pt x="24438" y="5345"/>
                </a:cubicBezTo>
                <a:cubicBezTo>
                  <a:pt x="24457" y="5338"/>
                  <a:pt x="24475" y="5332"/>
                  <a:pt x="24495" y="5326"/>
                </a:cubicBezTo>
                <a:cubicBezTo>
                  <a:pt x="24533" y="5314"/>
                  <a:pt x="24572" y="5304"/>
                  <a:pt x="24612" y="5296"/>
                </a:cubicBezTo>
                <a:cubicBezTo>
                  <a:pt x="24631" y="5293"/>
                  <a:pt x="24651" y="5290"/>
                  <a:pt x="24669" y="5288"/>
                </a:cubicBezTo>
                <a:cubicBezTo>
                  <a:pt x="24686" y="5286"/>
                  <a:pt x="24704" y="5285"/>
                  <a:pt x="24721" y="5285"/>
                </a:cubicBezTo>
                <a:close/>
                <a:moveTo>
                  <a:pt x="17641" y="5278"/>
                </a:moveTo>
                <a:cubicBezTo>
                  <a:pt x="17759" y="5274"/>
                  <a:pt x="17842" y="5314"/>
                  <a:pt x="17838" y="5385"/>
                </a:cubicBezTo>
                <a:cubicBezTo>
                  <a:pt x="17833" y="5479"/>
                  <a:pt x="17682" y="5600"/>
                  <a:pt x="17510" y="5645"/>
                </a:cubicBezTo>
                <a:cubicBezTo>
                  <a:pt x="17338" y="5691"/>
                  <a:pt x="17189" y="5659"/>
                  <a:pt x="17186" y="5567"/>
                </a:cubicBezTo>
                <a:cubicBezTo>
                  <a:pt x="17182" y="5473"/>
                  <a:pt x="17334" y="5348"/>
                  <a:pt x="17514" y="5299"/>
                </a:cubicBezTo>
                <a:cubicBezTo>
                  <a:pt x="17559" y="5287"/>
                  <a:pt x="17602" y="5280"/>
                  <a:pt x="17641" y="5278"/>
                </a:cubicBezTo>
                <a:close/>
                <a:moveTo>
                  <a:pt x="4243" y="5222"/>
                </a:moveTo>
                <a:lnTo>
                  <a:pt x="4256" y="5226"/>
                </a:lnTo>
                <a:cubicBezTo>
                  <a:pt x="4260" y="5227"/>
                  <a:pt x="4265" y="5228"/>
                  <a:pt x="4269" y="5230"/>
                </a:cubicBezTo>
                <a:cubicBezTo>
                  <a:pt x="4279" y="5233"/>
                  <a:pt x="4287" y="5237"/>
                  <a:pt x="4296" y="5242"/>
                </a:cubicBezTo>
                <a:lnTo>
                  <a:pt x="4309" y="5250"/>
                </a:lnTo>
                <a:lnTo>
                  <a:pt x="4323" y="5259"/>
                </a:lnTo>
                <a:cubicBezTo>
                  <a:pt x="4333" y="5265"/>
                  <a:pt x="4342" y="5272"/>
                  <a:pt x="4351" y="5279"/>
                </a:cubicBezTo>
                <a:cubicBezTo>
                  <a:pt x="4360" y="5287"/>
                  <a:pt x="4369" y="5295"/>
                  <a:pt x="4377" y="5303"/>
                </a:cubicBezTo>
                <a:cubicBezTo>
                  <a:pt x="4386" y="5312"/>
                  <a:pt x="4395" y="5321"/>
                  <a:pt x="4403" y="5331"/>
                </a:cubicBezTo>
                <a:cubicBezTo>
                  <a:pt x="4421" y="5351"/>
                  <a:pt x="4436" y="5372"/>
                  <a:pt x="4450" y="5394"/>
                </a:cubicBezTo>
                <a:cubicBezTo>
                  <a:pt x="4478" y="5437"/>
                  <a:pt x="4489" y="5472"/>
                  <a:pt x="4481" y="5494"/>
                </a:cubicBezTo>
                <a:cubicBezTo>
                  <a:pt x="4477" y="5505"/>
                  <a:pt x="4468" y="5514"/>
                  <a:pt x="4456" y="5517"/>
                </a:cubicBezTo>
                <a:cubicBezTo>
                  <a:pt x="4449" y="5520"/>
                  <a:pt x="4442" y="5521"/>
                  <a:pt x="4434" y="5522"/>
                </a:cubicBezTo>
                <a:cubicBezTo>
                  <a:pt x="4425" y="5522"/>
                  <a:pt x="4415" y="5522"/>
                  <a:pt x="4406" y="5522"/>
                </a:cubicBezTo>
                <a:cubicBezTo>
                  <a:pt x="4396" y="5520"/>
                  <a:pt x="4385" y="5518"/>
                  <a:pt x="4376" y="5515"/>
                </a:cubicBezTo>
                <a:cubicBezTo>
                  <a:pt x="4370" y="5513"/>
                  <a:pt x="4365" y="5512"/>
                  <a:pt x="4360" y="5509"/>
                </a:cubicBezTo>
                <a:lnTo>
                  <a:pt x="4352" y="5506"/>
                </a:lnTo>
                <a:lnTo>
                  <a:pt x="4345" y="5503"/>
                </a:lnTo>
                <a:cubicBezTo>
                  <a:pt x="4324" y="5493"/>
                  <a:pt x="4305" y="5481"/>
                  <a:pt x="4287" y="5467"/>
                </a:cubicBezTo>
                <a:lnTo>
                  <a:pt x="4280" y="5461"/>
                </a:lnTo>
                <a:lnTo>
                  <a:pt x="4273" y="5455"/>
                </a:lnTo>
                <a:cubicBezTo>
                  <a:pt x="4269" y="5452"/>
                  <a:pt x="4265" y="5447"/>
                  <a:pt x="4261" y="5443"/>
                </a:cubicBezTo>
                <a:cubicBezTo>
                  <a:pt x="4252" y="5434"/>
                  <a:pt x="4244" y="5425"/>
                  <a:pt x="4237" y="5415"/>
                </a:cubicBezTo>
                <a:cubicBezTo>
                  <a:pt x="4229" y="5406"/>
                  <a:pt x="4222" y="5396"/>
                  <a:pt x="4216" y="5385"/>
                </a:cubicBezTo>
                <a:cubicBezTo>
                  <a:pt x="4209" y="5374"/>
                  <a:pt x="4204" y="5362"/>
                  <a:pt x="4198" y="5351"/>
                </a:cubicBezTo>
                <a:cubicBezTo>
                  <a:pt x="4180" y="5319"/>
                  <a:pt x="4173" y="5282"/>
                  <a:pt x="4180" y="5247"/>
                </a:cubicBezTo>
                <a:cubicBezTo>
                  <a:pt x="4188" y="5224"/>
                  <a:pt x="4209" y="5215"/>
                  <a:pt x="4243" y="5222"/>
                </a:cubicBezTo>
                <a:close/>
                <a:moveTo>
                  <a:pt x="14610" y="5160"/>
                </a:moveTo>
                <a:cubicBezTo>
                  <a:pt x="14788" y="5120"/>
                  <a:pt x="14949" y="5167"/>
                  <a:pt x="14975" y="5265"/>
                </a:cubicBezTo>
                <a:cubicBezTo>
                  <a:pt x="15001" y="5363"/>
                  <a:pt x="14872" y="5480"/>
                  <a:pt x="14688" y="5517"/>
                </a:cubicBezTo>
                <a:cubicBezTo>
                  <a:pt x="14516" y="5552"/>
                  <a:pt x="14361" y="5505"/>
                  <a:pt x="14335" y="5409"/>
                </a:cubicBezTo>
                <a:cubicBezTo>
                  <a:pt x="14326" y="5353"/>
                  <a:pt x="14349" y="5296"/>
                  <a:pt x="14395" y="5263"/>
                </a:cubicBezTo>
                <a:cubicBezTo>
                  <a:pt x="14457" y="5211"/>
                  <a:pt x="14531" y="5176"/>
                  <a:pt x="14610" y="5160"/>
                </a:cubicBezTo>
                <a:close/>
                <a:moveTo>
                  <a:pt x="29586" y="5126"/>
                </a:moveTo>
                <a:cubicBezTo>
                  <a:pt x="29640" y="5121"/>
                  <a:pt x="29694" y="5121"/>
                  <a:pt x="29748" y="5126"/>
                </a:cubicBezTo>
                <a:cubicBezTo>
                  <a:pt x="29777" y="5128"/>
                  <a:pt x="29807" y="5132"/>
                  <a:pt x="29834" y="5137"/>
                </a:cubicBezTo>
                <a:cubicBezTo>
                  <a:pt x="29857" y="5142"/>
                  <a:pt x="29881" y="5147"/>
                  <a:pt x="29904" y="5155"/>
                </a:cubicBezTo>
                <a:cubicBezTo>
                  <a:pt x="29977" y="5180"/>
                  <a:pt x="29969" y="5214"/>
                  <a:pt x="29889" y="5224"/>
                </a:cubicBezTo>
                <a:cubicBezTo>
                  <a:pt x="29866" y="5226"/>
                  <a:pt x="29842" y="5227"/>
                  <a:pt x="29818" y="5227"/>
                </a:cubicBezTo>
                <a:cubicBezTo>
                  <a:pt x="29792" y="5227"/>
                  <a:pt x="29763" y="5227"/>
                  <a:pt x="29733" y="5223"/>
                </a:cubicBezTo>
                <a:cubicBezTo>
                  <a:pt x="29703" y="5219"/>
                  <a:pt x="29674" y="5217"/>
                  <a:pt x="29647" y="5214"/>
                </a:cubicBezTo>
                <a:cubicBezTo>
                  <a:pt x="29623" y="5210"/>
                  <a:pt x="29599" y="5206"/>
                  <a:pt x="29576" y="5199"/>
                </a:cubicBezTo>
                <a:cubicBezTo>
                  <a:pt x="29533" y="5188"/>
                  <a:pt x="29513" y="5173"/>
                  <a:pt x="29515" y="5159"/>
                </a:cubicBezTo>
                <a:cubicBezTo>
                  <a:pt x="29517" y="5144"/>
                  <a:pt x="29541" y="5131"/>
                  <a:pt x="29586" y="5126"/>
                </a:cubicBezTo>
                <a:close/>
                <a:moveTo>
                  <a:pt x="9259" y="5112"/>
                </a:moveTo>
                <a:cubicBezTo>
                  <a:pt x="9297" y="5114"/>
                  <a:pt x="9334" y="5120"/>
                  <a:pt x="9370" y="5130"/>
                </a:cubicBezTo>
                <a:cubicBezTo>
                  <a:pt x="9437" y="5147"/>
                  <a:pt x="9497" y="5184"/>
                  <a:pt x="9542" y="5235"/>
                </a:cubicBezTo>
                <a:cubicBezTo>
                  <a:pt x="9578" y="5278"/>
                  <a:pt x="9585" y="5317"/>
                  <a:pt x="9566" y="5349"/>
                </a:cubicBezTo>
                <a:cubicBezTo>
                  <a:pt x="9531" y="5390"/>
                  <a:pt x="9482" y="5416"/>
                  <a:pt x="9429" y="5421"/>
                </a:cubicBezTo>
                <a:cubicBezTo>
                  <a:pt x="9391" y="5429"/>
                  <a:pt x="9352" y="5432"/>
                  <a:pt x="9314" y="5432"/>
                </a:cubicBezTo>
                <a:cubicBezTo>
                  <a:pt x="9277" y="5431"/>
                  <a:pt x="9240" y="5426"/>
                  <a:pt x="9204" y="5418"/>
                </a:cubicBezTo>
                <a:cubicBezTo>
                  <a:pt x="9137" y="5403"/>
                  <a:pt x="9075" y="5370"/>
                  <a:pt x="9025" y="5322"/>
                </a:cubicBezTo>
                <a:cubicBezTo>
                  <a:pt x="8979" y="5275"/>
                  <a:pt x="8967" y="5231"/>
                  <a:pt x="8987" y="5193"/>
                </a:cubicBezTo>
                <a:cubicBezTo>
                  <a:pt x="9000" y="5173"/>
                  <a:pt x="9019" y="5157"/>
                  <a:pt x="9041" y="5148"/>
                </a:cubicBezTo>
                <a:cubicBezTo>
                  <a:pt x="9072" y="5133"/>
                  <a:pt x="9106" y="5123"/>
                  <a:pt x="9140" y="5118"/>
                </a:cubicBezTo>
                <a:cubicBezTo>
                  <a:pt x="9180" y="5112"/>
                  <a:pt x="9219" y="5109"/>
                  <a:pt x="9259" y="5112"/>
                </a:cubicBezTo>
                <a:close/>
                <a:moveTo>
                  <a:pt x="21139" y="5100"/>
                </a:moveTo>
                <a:cubicBezTo>
                  <a:pt x="21166" y="5099"/>
                  <a:pt x="21193" y="5104"/>
                  <a:pt x="21217" y="5114"/>
                </a:cubicBezTo>
                <a:cubicBezTo>
                  <a:pt x="21254" y="5133"/>
                  <a:pt x="21260" y="5171"/>
                  <a:pt x="21228" y="5222"/>
                </a:cubicBezTo>
                <a:cubicBezTo>
                  <a:pt x="21212" y="5247"/>
                  <a:pt x="21192" y="5270"/>
                  <a:pt x="21169" y="5290"/>
                </a:cubicBezTo>
                <a:cubicBezTo>
                  <a:pt x="21142" y="5313"/>
                  <a:pt x="21112" y="5335"/>
                  <a:pt x="21081" y="5353"/>
                </a:cubicBezTo>
                <a:cubicBezTo>
                  <a:pt x="21046" y="5373"/>
                  <a:pt x="21009" y="5390"/>
                  <a:pt x="20972" y="5405"/>
                </a:cubicBezTo>
                <a:cubicBezTo>
                  <a:pt x="20932" y="5420"/>
                  <a:pt x="20891" y="5433"/>
                  <a:pt x="20849" y="5443"/>
                </a:cubicBezTo>
                <a:cubicBezTo>
                  <a:pt x="20684" y="5482"/>
                  <a:pt x="20598" y="5446"/>
                  <a:pt x="20641" y="5351"/>
                </a:cubicBezTo>
                <a:cubicBezTo>
                  <a:pt x="20673" y="5294"/>
                  <a:pt x="20721" y="5246"/>
                  <a:pt x="20779" y="5214"/>
                </a:cubicBezTo>
                <a:cubicBezTo>
                  <a:pt x="20795" y="5203"/>
                  <a:pt x="20813" y="5193"/>
                  <a:pt x="20831" y="5184"/>
                </a:cubicBezTo>
                <a:cubicBezTo>
                  <a:pt x="20850" y="5174"/>
                  <a:pt x="20870" y="5165"/>
                  <a:pt x="20890" y="5157"/>
                </a:cubicBezTo>
                <a:cubicBezTo>
                  <a:pt x="20932" y="5140"/>
                  <a:pt x="20975" y="5127"/>
                  <a:pt x="21019" y="5117"/>
                </a:cubicBezTo>
                <a:cubicBezTo>
                  <a:pt x="21058" y="5106"/>
                  <a:pt x="21098" y="5101"/>
                  <a:pt x="21139" y="5100"/>
                </a:cubicBezTo>
                <a:close/>
                <a:moveTo>
                  <a:pt x="27506" y="5077"/>
                </a:moveTo>
                <a:cubicBezTo>
                  <a:pt x="27537" y="5077"/>
                  <a:pt x="27567" y="5079"/>
                  <a:pt x="27597" y="5083"/>
                </a:cubicBezTo>
                <a:cubicBezTo>
                  <a:pt x="27705" y="5100"/>
                  <a:pt x="27707" y="5144"/>
                  <a:pt x="27606" y="5176"/>
                </a:cubicBezTo>
                <a:cubicBezTo>
                  <a:pt x="27580" y="5185"/>
                  <a:pt x="27554" y="5191"/>
                  <a:pt x="27527" y="5196"/>
                </a:cubicBezTo>
                <a:lnTo>
                  <a:pt x="27484" y="5203"/>
                </a:lnTo>
                <a:lnTo>
                  <a:pt x="27437" y="5209"/>
                </a:lnTo>
                <a:cubicBezTo>
                  <a:pt x="27405" y="5212"/>
                  <a:pt x="27373" y="5214"/>
                  <a:pt x="27343" y="5214"/>
                </a:cubicBezTo>
                <a:cubicBezTo>
                  <a:pt x="27313" y="5214"/>
                  <a:pt x="27284" y="5214"/>
                  <a:pt x="27260" y="5211"/>
                </a:cubicBezTo>
                <a:cubicBezTo>
                  <a:pt x="27150" y="5198"/>
                  <a:pt x="27133" y="5158"/>
                  <a:pt x="27223" y="5122"/>
                </a:cubicBezTo>
                <a:cubicBezTo>
                  <a:pt x="27282" y="5101"/>
                  <a:pt x="27343" y="5088"/>
                  <a:pt x="27404" y="5083"/>
                </a:cubicBezTo>
                <a:cubicBezTo>
                  <a:pt x="27439" y="5079"/>
                  <a:pt x="27474" y="5077"/>
                  <a:pt x="27506" y="5077"/>
                </a:cubicBezTo>
                <a:close/>
                <a:moveTo>
                  <a:pt x="18972" y="4946"/>
                </a:moveTo>
                <a:cubicBezTo>
                  <a:pt x="19082" y="4944"/>
                  <a:pt x="19153" y="4990"/>
                  <a:pt x="19132" y="5065"/>
                </a:cubicBezTo>
                <a:cubicBezTo>
                  <a:pt x="19105" y="5165"/>
                  <a:pt x="18947" y="5277"/>
                  <a:pt x="18788" y="5323"/>
                </a:cubicBezTo>
                <a:cubicBezTo>
                  <a:pt x="18619" y="5374"/>
                  <a:pt x="18479" y="5336"/>
                  <a:pt x="18491" y="5241"/>
                </a:cubicBezTo>
                <a:cubicBezTo>
                  <a:pt x="18504" y="5144"/>
                  <a:pt x="18675" y="5012"/>
                  <a:pt x="18850" y="4964"/>
                </a:cubicBezTo>
                <a:cubicBezTo>
                  <a:pt x="18894" y="4953"/>
                  <a:pt x="18935" y="4947"/>
                  <a:pt x="18972" y="4946"/>
                </a:cubicBezTo>
                <a:close/>
                <a:moveTo>
                  <a:pt x="22152" y="4945"/>
                </a:moveTo>
                <a:cubicBezTo>
                  <a:pt x="22238" y="4929"/>
                  <a:pt x="22303" y="4932"/>
                  <a:pt x="22337" y="4952"/>
                </a:cubicBezTo>
                <a:cubicBezTo>
                  <a:pt x="22370" y="4971"/>
                  <a:pt x="22372" y="5005"/>
                  <a:pt x="22337" y="5051"/>
                </a:cubicBezTo>
                <a:cubicBezTo>
                  <a:pt x="22318" y="5074"/>
                  <a:pt x="22297" y="5094"/>
                  <a:pt x="22274" y="5112"/>
                </a:cubicBezTo>
                <a:cubicBezTo>
                  <a:pt x="22246" y="5133"/>
                  <a:pt x="22215" y="5152"/>
                  <a:pt x="22184" y="5169"/>
                </a:cubicBezTo>
                <a:cubicBezTo>
                  <a:pt x="22149" y="5187"/>
                  <a:pt x="22113" y="5203"/>
                  <a:pt x="22076" y="5216"/>
                </a:cubicBezTo>
                <a:cubicBezTo>
                  <a:pt x="22056" y="5223"/>
                  <a:pt x="22037" y="5229"/>
                  <a:pt x="22018" y="5235"/>
                </a:cubicBezTo>
                <a:cubicBezTo>
                  <a:pt x="21998" y="5241"/>
                  <a:pt x="21979" y="5246"/>
                  <a:pt x="21959" y="5250"/>
                </a:cubicBezTo>
                <a:cubicBezTo>
                  <a:pt x="21899" y="5267"/>
                  <a:pt x="21835" y="5267"/>
                  <a:pt x="21775" y="5250"/>
                </a:cubicBezTo>
                <a:cubicBezTo>
                  <a:pt x="21738" y="5236"/>
                  <a:pt x="21729" y="5205"/>
                  <a:pt x="21754" y="5161"/>
                </a:cubicBezTo>
                <a:cubicBezTo>
                  <a:pt x="21793" y="5106"/>
                  <a:pt x="21846" y="5062"/>
                  <a:pt x="21907" y="5032"/>
                </a:cubicBezTo>
                <a:cubicBezTo>
                  <a:pt x="21944" y="5012"/>
                  <a:pt x="21983" y="4994"/>
                  <a:pt x="22023" y="4979"/>
                </a:cubicBezTo>
                <a:cubicBezTo>
                  <a:pt x="22065" y="4965"/>
                  <a:pt x="22108" y="4953"/>
                  <a:pt x="22152" y="4945"/>
                </a:cubicBezTo>
                <a:close/>
                <a:moveTo>
                  <a:pt x="26485" y="4918"/>
                </a:moveTo>
                <a:cubicBezTo>
                  <a:pt x="26516" y="4916"/>
                  <a:pt x="26547" y="4916"/>
                  <a:pt x="26578" y="4918"/>
                </a:cubicBezTo>
                <a:cubicBezTo>
                  <a:pt x="26601" y="4920"/>
                  <a:pt x="26623" y="4926"/>
                  <a:pt x="26644" y="4935"/>
                </a:cubicBezTo>
                <a:cubicBezTo>
                  <a:pt x="26656" y="4939"/>
                  <a:pt x="26665" y="4950"/>
                  <a:pt x="26668" y="4962"/>
                </a:cubicBezTo>
                <a:cubicBezTo>
                  <a:pt x="26671" y="4983"/>
                  <a:pt x="26646" y="5005"/>
                  <a:pt x="26592" y="5028"/>
                </a:cubicBezTo>
                <a:cubicBezTo>
                  <a:pt x="26530" y="5052"/>
                  <a:pt x="26466" y="5069"/>
                  <a:pt x="26401" y="5078"/>
                </a:cubicBezTo>
                <a:cubicBezTo>
                  <a:pt x="26337" y="5090"/>
                  <a:pt x="26273" y="5094"/>
                  <a:pt x="26209" y="5091"/>
                </a:cubicBezTo>
                <a:cubicBezTo>
                  <a:pt x="26196" y="5090"/>
                  <a:pt x="26184" y="5088"/>
                  <a:pt x="26171" y="5086"/>
                </a:cubicBezTo>
                <a:cubicBezTo>
                  <a:pt x="26162" y="5084"/>
                  <a:pt x="26153" y="5081"/>
                  <a:pt x="26144" y="5077"/>
                </a:cubicBezTo>
                <a:cubicBezTo>
                  <a:pt x="26131" y="5073"/>
                  <a:pt x="26121" y="5064"/>
                  <a:pt x="26117" y="5052"/>
                </a:cubicBezTo>
                <a:cubicBezTo>
                  <a:pt x="26112" y="5032"/>
                  <a:pt x="26134" y="5009"/>
                  <a:pt x="26185" y="4984"/>
                </a:cubicBezTo>
                <a:cubicBezTo>
                  <a:pt x="26247" y="4958"/>
                  <a:pt x="26312" y="4940"/>
                  <a:pt x="26378" y="4930"/>
                </a:cubicBezTo>
                <a:lnTo>
                  <a:pt x="26405" y="4925"/>
                </a:lnTo>
                <a:lnTo>
                  <a:pt x="26432" y="4922"/>
                </a:lnTo>
                <a:cubicBezTo>
                  <a:pt x="26451" y="4920"/>
                  <a:pt x="26468" y="4919"/>
                  <a:pt x="26485" y="4918"/>
                </a:cubicBezTo>
                <a:close/>
                <a:moveTo>
                  <a:pt x="10878" y="4833"/>
                </a:moveTo>
                <a:cubicBezTo>
                  <a:pt x="11026" y="4805"/>
                  <a:pt x="11236" y="4863"/>
                  <a:pt x="11295" y="4949"/>
                </a:cubicBezTo>
                <a:cubicBezTo>
                  <a:pt x="11354" y="5036"/>
                  <a:pt x="11268" y="5148"/>
                  <a:pt x="11125" y="5177"/>
                </a:cubicBezTo>
                <a:cubicBezTo>
                  <a:pt x="11047" y="5190"/>
                  <a:pt x="10966" y="5186"/>
                  <a:pt x="10889" y="5164"/>
                </a:cubicBezTo>
                <a:cubicBezTo>
                  <a:pt x="10822" y="5151"/>
                  <a:pt x="10761" y="5116"/>
                  <a:pt x="10714" y="5066"/>
                </a:cubicBezTo>
                <a:cubicBezTo>
                  <a:pt x="10649" y="4980"/>
                  <a:pt x="10731" y="4862"/>
                  <a:pt x="10878" y="4833"/>
                </a:cubicBezTo>
                <a:close/>
                <a:moveTo>
                  <a:pt x="23297" y="4817"/>
                </a:moveTo>
                <a:cubicBezTo>
                  <a:pt x="23330" y="4812"/>
                  <a:pt x="23364" y="4812"/>
                  <a:pt x="23397" y="4817"/>
                </a:cubicBezTo>
                <a:cubicBezTo>
                  <a:pt x="23418" y="4819"/>
                  <a:pt x="23439" y="4827"/>
                  <a:pt x="23457" y="4841"/>
                </a:cubicBezTo>
                <a:cubicBezTo>
                  <a:pt x="23483" y="4863"/>
                  <a:pt x="23479" y="4898"/>
                  <a:pt x="23438" y="4937"/>
                </a:cubicBezTo>
                <a:cubicBezTo>
                  <a:pt x="23384" y="4981"/>
                  <a:pt x="23323" y="5017"/>
                  <a:pt x="23258" y="5043"/>
                </a:cubicBezTo>
                <a:cubicBezTo>
                  <a:pt x="23220" y="5058"/>
                  <a:pt x="23182" y="5072"/>
                  <a:pt x="23143" y="5083"/>
                </a:cubicBezTo>
                <a:cubicBezTo>
                  <a:pt x="23107" y="5094"/>
                  <a:pt x="23069" y="5102"/>
                  <a:pt x="23032" y="5107"/>
                </a:cubicBezTo>
                <a:cubicBezTo>
                  <a:pt x="22979" y="5119"/>
                  <a:pt x="22924" y="5113"/>
                  <a:pt x="22875" y="5089"/>
                </a:cubicBezTo>
                <a:cubicBezTo>
                  <a:pt x="22862" y="5080"/>
                  <a:pt x="22854" y="5065"/>
                  <a:pt x="22855" y="5049"/>
                </a:cubicBezTo>
                <a:cubicBezTo>
                  <a:pt x="22858" y="5029"/>
                  <a:pt x="22868" y="5010"/>
                  <a:pt x="22884" y="4996"/>
                </a:cubicBezTo>
                <a:cubicBezTo>
                  <a:pt x="22935" y="4948"/>
                  <a:pt x="22996" y="4910"/>
                  <a:pt x="23061" y="4884"/>
                </a:cubicBezTo>
                <a:cubicBezTo>
                  <a:pt x="23080" y="4876"/>
                  <a:pt x="23100" y="4868"/>
                  <a:pt x="23120" y="4860"/>
                </a:cubicBezTo>
                <a:cubicBezTo>
                  <a:pt x="23140" y="4853"/>
                  <a:pt x="23160" y="4847"/>
                  <a:pt x="23180" y="4841"/>
                </a:cubicBezTo>
                <a:cubicBezTo>
                  <a:pt x="23218" y="4830"/>
                  <a:pt x="23258" y="4822"/>
                  <a:pt x="23297" y="4817"/>
                </a:cubicBezTo>
                <a:close/>
                <a:moveTo>
                  <a:pt x="25524" y="4808"/>
                </a:moveTo>
                <a:cubicBezTo>
                  <a:pt x="25554" y="4807"/>
                  <a:pt x="25583" y="4810"/>
                  <a:pt x="25612" y="4817"/>
                </a:cubicBezTo>
                <a:cubicBezTo>
                  <a:pt x="25629" y="4820"/>
                  <a:pt x="25644" y="4829"/>
                  <a:pt x="25655" y="4842"/>
                </a:cubicBezTo>
                <a:cubicBezTo>
                  <a:pt x="25668" y="4863"/>
                  <a:pt x="25649" y="4891"/>
                  <a:pt x="25596" y="4922"/>
                </a:cubicBezTo>
                <a:cubicBezTo>
                  <a:pt x="25584" y="4930"/>
                  <a:pt x="25570" y="4937"/>
                  <a:pt x="25556" y="4943"/>
                </a:cubicBezTo>
                <a:cubicBezTo>
                  <a:pt x="25542" y="4949"/>
                  <a:pt x="25527" y="4956"/>
                  <a:pt x="25511" y="4962"/>
                </a:cubicBezTo>
                <a:cubicBezTo>
                  <a:pt x="25477" y="4975"/>
                  <a:pt x="25443" y="4985"/>
                  <a:pt x="25408" y="4994"/>
                </a:cubicBezTo>
                <a:cubicBezTo>
                  <a:pt x="25337" y="5012"/>
                  <a:pt x="25265" y="5022"/>
                  <a:pt x="25193" y="5023"/>
                </a:cubicBezTo>
                <a:cubicBezTo>
                  <a:pt x="25166" y="5024"/>
                  <a:pt x="25140" y="5021"/>
                  <a:pt x="25114" y="5016"/>
                </a:cubicBezTo>
                <a:cubicBezTo>
                  <a:pt x="25098" y="5013"/>
                  <a:pt x="25083" y="5006"/>
                  <a:pt x="25071" y="4994"/>
                </a:cubicBezTo>
                <a:cubicBezTo>
                  <a:pt x="25061" y="4976"/>
                  <a:pt x="25073" y="4949"/>
                  <a:pt x="25117" y="4918"/>
                </a:cubicBezTo>
                <a:cubicBezTo>
                  <a:pt x="25174" y="4883"/>
                  <a:pt x="25236" y="4856"/>
                  <a:pt x="25301" y="4840"/>
                </a:cubicBezTo>
                <a:cubicBezTo>
                  <a:pt x="25338" y="4829"/>
                  <a:pt x="25376" y="4822"/>
                  <a:pt x="25414" y="4816"/>
                </a:cubicBezTo>
                <a:cubicBezTo>
                  <a:pt x="25450" y="4811"/>
                  <a:pt x="25487" y="4808"/>
                  <a:pt x="25524" y="4808"/>
                </a:cubicBezTo>
                <a:close/>
                <a:moveTo>
                  <a:pt x="16228" y="4801"/>
                </a:moveTo>
                <a:cubicBezTo>
                  <a:pt x="16352" y="4795"/>
                  <a:pt x="16444" y="4841"/>
                  <a:pt x="16451" y="4922"/>
                </a:cubicBezTo>
                <a:cubicBezTo>
                  <a:pt x="16460" y="5021"/>
                  <a:pt x="16335" y="5132"/>
                  <a:pt x="16165" y="5177"/>
                </a:cubicBezTo>
                <a:cubicBezTo>
                  <a:pt x="15996" y="5223"/>
                  <a:pt x="15848" y="5185"/>
                  <a:pt x="15825" y="5089"/>
                </a:cubicBezTo>
                <a:cubicBezTo>
                  <a:pt x="15801" y="4991"/>
                  <a:pt x="15919" y="4874"/>
                  <a:pt x="16095" y="4823"/>
                </a:cubicBezTo>
                <a:cubicBezTo>
                  <a:pt x="16141" y="4810"/>
                  <a:pt x="16186" y="4802"/>
                  <a:pt x="16228" y="4801"/>
                </a:cubicBezTo>
                <a:close/>
                <a:moveTo>
                  <a:pt x="24398" y="4784"/>
                </a:moveTo>
                <a:cubicBezTo>
                  <a:pt x="24539" y="4778"/>
                  <a:pt x="24590" y="4827"/>
                  <a:pt x="24513" y="4895"/>
                </a:cubicBezTo>
                <a:cubicBezTo>
                  <a:pt x="24458" y="4936"/>
                  <a:pt x="24396" y="4968"/>
                  <a:pt x="24330" y="4990"/>
                </a:cubicBezTo>
                <a:cubicBezTo>
                  <a:pt x="24255" y="5017"/>
                  <a:pt x="24177" y="5035"/>
                  <a:pt x="24097" y="5043"/>
                </a:cubicBezTo>
                <a:cubicBezTo>
                  <a:pt x="23953" y="5057"/>
                  <a:pt x="23893" y="5008"/>
                  <a:pt x="23971" y="4937"/>
                </a:cubicBezTo>
                <a:cubicBezTo>
                  <a:pt x="24026" y="4893"/>
                  <a:pt x="24090" y="4858"/>
                  <a:pt x="24158" y="4836"/>
                </a:cubicBezTo>
                <a:cubicBezTo>
                  <a:pt x="24235" y="4808"/>
                  <a:pt x="24316" y="4791"/>
                  <a:pt x="24398" y="4784"/>
                </a:cubicBezTo>
                <a:close/>
                <a:moveTo>
                  <a:pt x="28595" y="4758"/>
                </a:moveTo>
                <a:cubicBezTo>
                  <a:pt x="28627" y="4758"/>
                  <a:pt x="28659" y="4758"/>
                  <a:pt x="28690" y="4760"/>
                </a:cubicBezTo>
                <a:cubicBezTo>
                  <a:pt x="28705" y="4760"/>
                  <a:pt x="28721" y="4763"/>
                  <a:pt x="28735" y="4765"/>
                </a:cubicBezTo>
                <a:cubicBezTo>
                  <a:pt x="28750" y="4767"/>
                  <a:pt x="28764" y="4769"/>
                  <a:pt x="28778" y="4772"/>
                </a:cubicBezTo>
                <a:cubicBezTo>
                  <a:pt x="28888" y="4796"/>
                  <a:pt x="28890" y="4832"/>
                  <a:pt x="28787" y="4858"/>
                </a:cubicBezTo>
                <a:cubicBezTo>
                  <a:pt x="28760" y="4865"/>
                  <a:pt x="28732" y="4870"/>
                  <a:pt x="28704" y="4873"/>
                </a:cubicBezTo>
                <a:cubicBezTo>
                  <a:pt x="28673" y="4877"/>
                  <a:pt x="28643" y="4880"/>
                  <a:pt x="28612" y="4880"/>
                </a:cubicBezTo>
                <a:cubicBezTo>
                  <a:pt x="28552" y="4883"/>
                  <a:pt x="28493" y="4879"/>
                  <a:pt x="28434" y="4868"/>
                </a:cubicBezTo>
                <a:cubicBezTo>
                  <a:pt x="28423" y="4866"/>
                  <a:pt x="28411" y="4863"/>
                  <a:pt x="28399" y="4860"/>
                </a:cubicBezTo>
                <a:cubicBezTo>
                  <a:pt x="28391" y="4858"/>
                  <a:pt x="28382" y="4854"/>
                  <a:pt x="28374" y="4851"/>
                </a:cubicBezTo>
                <a:cubicBezTo>
                  <a:pt x="28360" y="4844"/>
                  <a:pt x="28352" y="4837"/>
                  <a:pt x="28350" y="4830"/>
                </a:cubicBezTo>
                <a:cubicBezTo>
                  <a:pt x="28347" y="4815"/>
                  <a:pt x="28369" y="4799"/>
                  <a:pt x="28418" y="4784"/>
                </a:cubicBezTo>
                <a:cubicBezTo>
                  <a:pt x="28476" y="4768"/>
                  <a:pt x="28535" y="4759"/>
                  <a:pt x="28595" y="4758"/>
                </a:cubicBezTo>
                <a:close/>
                <a:moveTo>
                  <a:pt x="20155" y="4665"/>
                </a:moveTo>
                <a:cubicBezTo>
                  <a:pt x="20223" y="4642"/>
                  <a:pt x="20295" y="4642"/>
                  <a:pt x="20363" y="4665"/>
                </a:cubicBezTo>
                <a:cubicBezTo>
                  <a:pt x="20402" y="4678"/>
                  <a:pt x="20423" y="4720"/>
                  <a:pt x="20410" y="4760"/>
                </a:cubicBezTo>
                <a:cubicBezTo>
                  <a:pt x="20408" y="4766"/>
                  <a:pt x="20406" y="4771"/>
                  <a:pt x="20402" y="4776"/>
                </a:cubicBezTo>
                <a:cubicBezTo>
                  <a:pt x="20366" y="4837"/>
                  <a:pt x="20315" y="4888"/>
                  <a:pt x="20255" y="4924"/>
                </a:cubicBezTo>
                <a:cubicBezTo>
                  <a:pt x="20220" y="4948"/>
                  <a:pt x="20183" y="4969"/>
                  <a:pt x="20144" y="4987"/>
                </a:cubicBezTo>
                <a:cubicBezTo>
                  <a:pt x="20125" y="4996"/>
                  <a:pt x="20105" y="5005"/>
                  <a:pt x="20086" y="5012"/>
                </a:cubicBezTo>
                <a:cubicBezTo>
                  <a:pt x="20066" y="5020"/>
                  <a:pt x="20046" y="5026"/>
                  <a:pt x="20025" y="5031"/>
                </a:cubicBezTo>
                <a:cubicBezTo>
                  <a:pt x="19960" y="5053"/>
                  <a:pt x="19890" y="5054"/>
                  <a:pt x="19824" y="5035"/>
                </a:cubicBezTo>
                <a:cubicBezTo>
                  <a:pt x="19784" y="5025"/>
                  <a:pt x="19759" y="4984"/>
                  <a:pt x="19769" y="4944"/>
                </a:cubicBezTo>
                <a:cubicBezTo>
                  <a:pt x="19770" y="4940"/>
                  <a:pt x="19772" y="4936"/>
                  <a:pt x="19774" y="4932"/>
                </a:cubicBezTo>
                <a:cubicBezTo>
                  <a:pt x="19806" y="4869"/>
                  <a:pt x="19855" y="4815"/>
                  <a:pt x="19916" y="4778"/>
                </a:cubicBezTo>
                <a:cubicBezTo>
                  <a:pt x="19952" y="4752"/>
                  <a:pt x="19991" y="4730"/>
                  <a:pt x="20031" y="4710"/>
                </a:cubicBezTo>
                <a:cubicBezTo>
                  <a:pt x="20070" y="4691"/>
                  <a:pt x="20112" y="4676"/>
                  <a:pt x="20155" y="4665"/>
                </a:cubicBezTo>
                <a:close/>
                <a:moveTo>
                  <a:pt x="29997" y="4552"/>
                </a:moveTo>
                <a:cubicBezTo>
                  <a:pt x="30054" y="4545"/>
                  <a:pt x="30112" y="4545"/>
                  <a:pt x="30169" y="4552"/>
                </a:cubicBezTo>
                <a:lnTo>
                  <a:pt x="30212" y="4557"/>
                </a:lnTo>
                <a:lnTo>
                  <a:pt x="30255" y="4565"/>
                </a:lnTo>
                <a:cubicBezTo>
                  <a:pt x="30281" y="4570"/>
                  <a:pt x="30306" y="4577"/>
                  <a:pt x="30331" y="4586"/>
                </a:cubicBezTo>
                <a:cubicBezTo>
                  <a:pt x="30379" y="4604"/>
                  <a:pt x="30400" y="4620"/>
                  <a:pt x="30396" y="4632"/>
                </a:cubicBezTo>
                <a:cubicBezTo>
                  <a:pt x="30392" y="4645"/>
                  <a:pt x="30362" y="4654"/>
                  <a:pt x="30307" y="4659"/>
                </a:cubicBezTo>
                <a:cubicBezTo>
                  <a:pt x="30197" y="4668"/>
                  <a:pt x="30086" y="4656"/>
                  <a:pt x="29980" y="4625"/>
                </a:cubicBezTo>
                <a:cubicBezTo>
                  <a:pt x="29887" y="4595"/>
                  <a:pt x="29894" y="4566"/>
                  <a:pt x="29997" y="4552"/>
                </a:cubicBezTo>
                <a:close/>
                <a:moveTo>
                  <a:pt x="12757" y="4536"/>
                </a:moveTo>
                <a:cubicBezTo>
                  <a:pt x="12881" y="4538"/>
                  <a:pt x="12993" y="4587"/>
                  <a:pt x="13029" y="4661"/>
                </a:cubicBezTo>
                <a:cubicBezTo>
                  <a:pt x="13050" y="4711"/>
                  <a:pt x="13039" y="4769"/>
                  <a:pt x="12999" y="4806"/>
                </a:cubicBezTo>
                <a:cubicBezTo>
                  <a:pt x="12950" y="4857"/>
                  <a:pt x="12886" y="4891"/>
                  <a:pt x="12817" y="4903"/>
                </a:cubicBezTo>
                <a:cubicBezTo>
                  <a:pt x="12668" y="4934"/>
                  <a:pt x="12500" y="4890"/>
                  <a:pt x="12444" y="4803"/>
                </a:cubicBezTo>
                <a:cubicBezTo>
                  <a:pt x="12414" y="4757"/>
                  <a:pt x="12417" y="4697"/>
                  <a:pt x="12453" y="4655"/>
                </a:cubicBezTo>
                <a:cubicBezTo>
                  <a:pt x="12499" y="4600"/>
                  <a:pt x="12562" y="4562"/>
                  <a:pt x="12632" y="4549"/>
                </a:cubicBezTo>
                <a:cubicBezTo>
                  <a:pt x="12673" y="4539"/>
                  <a:pt x="12716" y="4535"/>
                  <a:pt x="12757" y="4536"/>
                </a:cubicBezTo>
                <a:close/>
                <a:moveTo>
                  <a:pt x="27613" y="4477"/>
                </a:moveTo>
                <a:cubicBezTo>
                  <a:pt x="27645" y="4477"/>
                  <a:pt x="27677" y="4479"/>
                  <a:pt x="27708" y="4484"/>
                </a:cubicBezTo>
                <a:cubicBezTo>
                  <a:pt x="27762" y="4493"/>
                  <a:pt x="27789" y="4511"/>
                  <a:pt x="27790" y="4531"/>
                </a:cubicBezTo>
                <a:cubicBezTo>
                  <a:pt x="27791" y="4552"/>
                  <a:pt x="27765" y="4574"/>
                  <a:pt x="27714" y="4592"/>
                </a:cubicBezTo>
                <a:cubicBezTo>
                  <a:pt x="27648" y="4612"/>
                  <a:pt x="27580" y="4625"/>
                  <a:pt x="27511" y="4632"/>
                </a:cubicBezTo>
                <a:cubicBezTo>
                  <a:pt x="27473" y="4635"/>
                  <a:pt x="27435" y="4638"/>
                  <a:pt x="27400" y="4638"/>
                </a:cubicBezTo>
                <a:cubicBezTo>
                  <a:pt x="27370" y="4639"/>
                  <a:pt x="27339" y="4637"/>
                  <a:pt x="27309" y="4632"/>
                </a:cubicBezTo>
                <a:cubicBezTo>
                  <a:pt x="27206" y="4618"/>
                  <a:pt x="27197" y="4565"/>
                  <a:pt x="27294" y="4527"/>
                </a:cubicBezTo>
                <a:cubicBezTo>
                  <a:pt x="27360" y="4504"/>
                  <a:pt x="27429" y="4490"/>
                  <a:pt x="27499" y="4484"/>
                </a:cubicBezTo>
                <a:cubicBezTo>
                  <a:pt x="27538" y="4480"/>
                  <a:pt x="27577" y="4478"/>
                  <a:pt x="27613" y="4477"/>
                </a:cubicBezTo>
                <a:close/>
                <a:moveTo>
                  <a:pt x="17721" y="4473"/>
                </a:moveTo>
                <a:cubicBezTo>
                  <a:pt x="17834" y="4469"/>
                  <a:pt x="17909" y="4513"/>
                  <a:pt x="17908" y="4591"/>
                </a:cubicBezTo>
                <a:cubicBezTo>
                  <a:pt x="17906" y="4696"/>
                  <a:pt x="17779" y="4808"/>
                  <a:pt x="17607" y="4860"/>
                </a:cubicBezTo>
                <a:cubicBezTo>
                  <a:pt x="17426" y="4914"/>
                  <a:pt x="17284" y="4874"/>
                  <a:pt x="17284" y="4766"/>
                </a:cubicBezTo>
                <a:cubicBezTo>
                  <a:pt x="17284" y="4658"/>
                  <a:pt x="17418" y="4544"/>
                  <a:pt x="17597" y="4494"/>
                </a:cubicBezTo>
                <a:cubicBezTo>
                  <a:pt x="17642" y="4481"/>
                  <a:pt x="17684" y="4474"/>
                  <a:pt x="17721" y="4473"/>
                </a:cubicBezTo>
                <a:close/>
                <a:moveTo>
                  <a:pt x="21452" y="4405"/>
                </a:moveTo>
                <a:cubicBezTo>
                  <a:pt x="21516" y="4386"/>
                  <a:pt x="21584" y="4388"/>
                  <a:pt x="21646" y="4411"/>
                </a:cubicBezTo>
                <a:cubicBezTo>
                  <a:pt x="21681" y="4426"/>
                  <a:pt x="21697" y="4466"/>
                  <a:pt x="21682" y="4500"/>
                </a:cubicBezTo>
                <a:cubicBezTo>
                  <a:pt x="21680" y="4506"/>
                  <a:pt x="21677" y="4511"/>
                  <a:pt x="21673" y="4516"/>
                </a:cubicBezTo>
                <a:cubicBezTo>
                  <a:pt x="21666" y="4528"/>
                  <a:pt x="21658" y="4539"/>
                  <a:pt x="21648" y="4550"/>
                </a:cubicBezTo>
                <a:cubicBezTo>
                  <a:pt x="21637" y="4563"/>
                  <a:pt x="21625" y="4574"/>
                  <a:pt x="21613" y="4586"/>
                </a:cubicBezTo>
                <a:cubicBezTo>
                  <a:pt x="21582" y="4611"/>
                  <a:pt x="21550" y="4634"/>
                  <a:pt x="21516" y="4655"/>
                </a:cubicBezTo>
                <a:cubicBezTo>
                  <a:pt x="21442" y="4699"/>
                  <a:pt x="21361" y="4732"/>
                  <a:pt x="21277" y="4754"/>
                </a:cubicBezTo>
                <a:cubicBezTo>
                  <a:pt x="21216" y="4773"/>
                  <a:pt x="21150" y="4773"/>
                  <a:pt x="21089" y="4754"/>
                </a:cubicBezTo>
                <a:cubicBezTo>
                  <a:pt x="21054" y="4742"/>
                  <a:pt x="21035" y="4704"/>
                  <a:pt x="21046" y="4669"/>
                </a:cubicBezTo>
                <a:cubicBezTo>
                  <a:pt x="21047" y="4665"/>
                  <a:pt x="21049" y="4660"/>
                  <a:pt x="21052" y="4656"/>
                </a:cubicBezTo>
                <a:cubicBezTo>
                  <a:pt x="21088" y="4595"/>
                  <a:pt x="21141" y="4544"/>
                  <a:pt x="21204" y="4510"/>
                </a:cubicBezTo>
                <a:cubicBezTo>
                  <a:pt x="21222" y="4499"/>
                  <a:pt x="21241" y="4488"/>
                  <a:pt x="21261" y="4477"/>
                </a:cubicBezTo>
                <a:cubicBezTo>
                  <a:pt x="21281" y="4466"/>
                  <a:pt x="21302" y="4456"/>
                  <a:pt x="21323" y="4448"/>
                </a:cubicBezTo>
                <a:cubicBezTo>
                  <a:pt x="21365" y="4430"/>
                  <a:pt x="21408" y="4415"/>
                  <a:pt x="21452" y="4405"/>
                </a:cubicBezTo>
                <a:close/>
                <a:moveTo>
                  <a:pt x="26518" y="4298"/>
                </a:moveTo>
                <a:cubicBezTo>
                  <a:pt x="26652" y="4310"/>
                  <a:pt x="26667" y="4355"/>
                  <a:pt x="26561" y="4412"/>
                </a:cubicBezTo>
                <a:cubicBezTo>
                  <a:pt x="26497" y="4443"/>
                  <a:pt x="26430" y="4466"/>
                  <a:pt x="26360" y="4479"/>
                </a:cubicBezTo>
                <a:cubicBezTo>
                  <a:pt x="26323" y="4486"/>
                  <a:pt x="26286" y="4491"/>
                  <a:pt x="26249" y="4494"/>
                </a:cubicBezTo>
                <a:lnTo>
                  <a:pt x="26221" y="4494"/>
                </a:lnTo>
                <a:lnTo>
                  <a:pt x="26193" y="4494"/>
                </a:lnTo>
                <a:lnTo>
                  <a:pt x="26140" y="4494"/>
                </a:lnTo>
                <a:cubicBezTo>
                  <a:pt x="26011" y="4486"/>
                  <a:pt x="25991" y="4443"/>
                  <a:pt x="26090" y="4385"/>
                </a:cubicBezTo>
                <a:cubicBezTo>
                  <a:pt x="26119" y="4368"/>
                  <a:pt x="26150" y="4354"/>
                  <a:pt x="26182" y="4342"/>
                </a:cubicBezTo>
                <a:cubicBezTo>
                  <a:pt x="26200" y="4336"/>
                  <a:pt x="26217" y="4330"/>
                  <a:pt x="26235" y="4325"/>
                </a:cubicBezTo>
                <a:cubicBezTo>
                  <a:pt x="26253" y="4320"/>
                  <a:pt x="26272" y="4315"/>
                  <a:pt x="26291" y="4311"/>
                </a:cubicBezTo>
                <a:cubicBezTo>
                  <a:pt x="26366" y="4297"/>
                  <a:pt x="26442" y="4292"/>
                  <a:pt x="26518" y="4298"/>
                </a:cubicBezTo>
                <a:close/>
                <a:moveTo>
                  <a:pt x="22774" y="4256"/>
                </a:moveTo>
                <a:cubicBezTo>
                  <a:pt x="22863" y="4243"/>
                  <a:pt x="22926" y="4248"/>
                  <a:pt x="22957" y="4269"/>
                </a:cubicBezTo>
                <a:cubicBezTo>
                  <a:pt x="22987" y="4289"/>
                  <a:pt x="22987" y="4324"/>
                  <a:pt x="22951" y="4371"/>
                </a:cubicBezTo>
                <a:cubicBezTo>
                  <a:pt x="22905" y="4424"/>
                  <a:pt x="22848" y="4466"/>
                  <a:pt x="22784" y="4495"/>
                </a:cubicBezTo>
                <a:cubicBezTo>
                  <a:pt x="22710" y="4532"/>
                  <a:pt x="22630" y="4558"/>
                  <a:pt x="22548" y="4571"/>
                </a:cubicBezTo>
                <a:cubicBezTo>
                  <a:pt x="22537" y="4571"/>
                  <a:pt x="22527" y="4575"/>
                  <a:pt x="22517" y="4576"/>
                </a:cubicBezTo>
                <a:cubicBezTo>
                  <a:pt x="22507" y="4577"/>
                  <a:pt x="22498" y="4578"/>
                  <a:pt x="22489" y="4579"/>
                </a:cubicBezTo>
                <a:lnTo>
                  <a:pt x="22440" y="4579"/>
                </a:lnTo>
                <a:cubicBezTo>
                  <a:pt x="22416" y="4579"/>
                  <a:pt x="22392" y="4574"/>
                  <a:pt x="22370" y="4564"/>
                </a:cubicBezTo>
                <a:cubicBezTo>
                  <a:pt x="22338" y="4545"/>
                  <a:pt x="22334" y="4512"/>
                  <a:pt x="22365" y="4466"/>
                </a:cubicBezTo>
                <a:cubicBezTo>
                  <a:pt x="22383" y="4440"/>
                  <a:pt x="22405" y="4417"/>
                  <a:pt x="22431" y="4397"/>
                </a:cubicBezTo>
                <a:cubicBezTo>
                  <a:pt x="22461" y="4374"/>
                  <a:pt x="22493" y="4355"/>
                  <a:pt x="22527" y="4339"/>
                </a:cubicBezTo>
                <a:cubicBezTo>
                  <a:pt x="22605" y="4298"/>
                  <a:pt x="22688" y="4270"/>
                  <a:pt x="22774" y="4256"/>
                </a:cubicBezTo>
                <a:close/>
                <a:moveTo>
                  <a:pt x="25299" y="4197"/>
                </a:moveTo>
                <a:cubicBezTo>
                  <a:pt x="25328" y="4196"/>
                  <a:pt x="25357" y="4200"/>
                  <a:pt x="25385" y="4209"/>
                </a:cubicBezTo>
                <a:cubicBezTo>
                  <a:pt x="25403" y="4214"/>
                  <a:pt x="25418" y="4225"/>
                  <a:pt x="25428" y="4241"/>
                </a:cubicBezTo>
                <a:cubicBezTo>
                  <a:pt x="25440" y="4267"/>
                  <a:pt x="25421" y="4301"/>
                  <a:pt x="25366" y="4334"/>
                </a:cubicBezTo>
                <a:cubicBezTo>
                  <a:pt x="25335" y="4351"/>
                  <a:pt x="25304" y="4365"/>
                  <a:pt x="25271" y="4377"/>
                </a:cubicBezTo>
                <a:cubicBezTo>
                  <a:pt x="25233" y="4392"/>
                  <a:pt x="25194" y="4404"/>
                  <a:pt x="25154" y="4415"/>
                </a:cubicBezTo>
                <a:cubicBezTo>
                  <a:pt x="25134" y="4420"/>
                  <a:pt x="25111" y="4425"/>
                  <a:pt x="25093" y="4429"/>
                </a:cubicBezTo>
                <a:cubicBezTo>
                  <a:pt x="25075" y="4433"/>
                  <a:pt x="25053" y="4438"/>
                  <a:pt x="25034" y="4441"/>
                </a:cubicBezTo>
                <a:cubicBezTo>
                  <a:pt x="24999" y="4447"/>
                  <a:pt x="24965" y="4451"/>
                  <a:pt x="24930" y="4451"/>
                </a:cubicBezTo>
                <a:cubicBezTo>
                  <a:pt x="24867" y="4451"/>
                  <a:pt x="24826" y="4435"/>
                  <a:pt x="24812" y="4412"/>
                </a:cubicBezTo>
                <a:cubicBezTo>
                  <a:pt x="24798" y="4389"/>
                  <a:pt x="24811" y="4359"/>
                  <a:pt x="24856" y="4327"/>
                </a:cubicBezTo>
                <a:cubicBezTo>
                  <a:pt x="24919" y="4286"/>
                  <a:pt x="24988" y="4256"/>
                  <a:pt x="25061" y="4236"/>
                </a:cubicBezTo>
                <a:cubicBezTo>
                  <a:pt x="25101" y="4224"/>
                  <a:pt x="25143" y="4214"/>
                  <a:pt x="25185" y="4207"/>
                </a:cubicBezTo>
                <a:cubicBezTo>
                  <a:pt x="25223" y="4201"/>
                  <a:pt x="25261" y="4197"/>
                  <a:pt x="25299" y="4197"/>
                </a:cubicBezTo>
                <a:close/>
                <a:moveTo>
                  <a:pt x="14465" y="4178"/>
                </a:moveTo>
                <a:cubicBezTo>
                  <a:pt x="14583" y="4177"/>
                  <a:pt x="14680" y="4224"/>
                  <a:pt x="14706" y="4302"/>
                </a:cubicBezTo>
                <a:cubicBezTo>
                  <a:pt x="14742" y="4405"/>
                  <a:pt x="14640" y="4515"/>
                  <a:pt x="14480" y="4557"/>
                </a:cubicBezTo>
                <a:cubicBezTo>
                  <a:pt x="14319" y="4600"/>
                  <a:pt x="14160" y="4557"/>
                  <a:pt x="14120" y="4457"/>
                </a:cubicBezTo>
                <a:cubicBezTo>
                  <a:pt x="14079" y="4357"/>
                  <a:pt x="14177" y="4239"/>
                  <a:pt x="14343" y="4194"/>
                </a:cubicBezTo>
                <a:cubicBezTo>
                  <a:pt x="14385" y="4183"/>
                  <a:pt x="14426" y="4178"/>
                  <a:pt x="14465" y="4178"/>
                </a:cubicBezTo>
                <a:close/>
                <a:moveTo>
                  <a:pt x="24110" y="4168"/>
                </a:moveTo>
                <a:cubicBezTo>
                  <a:pt x="24126" y="4168"/>
                  <a:pt x="24142" y="4169"/>
                  <a:pt x="24158" y="4171"/>
                </a:cubicBezTo>
                <a:cubicBezTo>
                  <a:pt x="24180" y="4174"/>
                  <a:pt x="24202" y="4182"/>
                  <a:pt x="24219" y="4196"/>
                </a:cubicBezTo>
                <a:cubicBezTo>
                  <a:pt x="24244" y="4220"/>
                  <a:pt x="24234" y="4256"/>
                  <a:pt x="24187" y="4298"/>
                </a:cubicBezTo>
                <a:cubicBezTo>
                  <a:pt x="24161" y="4319"/>
                  <a:pt x="24134" y="4338"/>
                  <a:pt x="24105" y="4354"/>
                </a:cubicBezTo>
                <a:cubicBezTo>
                  <a:pt x="24071" y="4373"/>
                  <a:pt x="24035" y="4389"/>
                  <a:pt x="23999" y="4403"/>
                </a:cubicBezTo>
                <a:cubicBezTo>
                  <a:pt x="23961" y="4418"/>
                  <a:pt x="23922" y="4430"/>
                  <a:pt x="23882" y="4440"/>
                </a:cubicBezTo>
                <a:cubicBezTo>
                  <a:pt x="23844" y="4449"/>
                  <a:pt x="23805" y="4456"/>
                  <a:pt x="23765" y="4461"/>
                </a:cubicBezTo>
                <a:cubicBezTo>
                  <a:pt x="23690" y="4468"/>
                  <a:pt x="23636" y="4461"/>
                  <a:pt x="23612" y="4439"/>
                </a:cubicBezTo>
                <a:cubicBezTo>
                  <a:pt x="23587" y="4417"/>
                  <a:pt x="23590" y="4386"/>
                  <a:pt x="23627" y="4347"/>
                </a:cubicBezTo>
                <a:cubicBezTo>
                  <a:pt x="23679" y="4298"/>
                  <a:pt x="23740" y="4259"/>
                  <a:pt x="23806" y="4234"/>
                </a:cubicBezTo>
                <a:cubicBezTo>
                  <a:pt x="23845" y="4217"/>
                  <a:pt x="23886" y="4204"/>
                  <a:pt x="23927" y="4193"/>
                </a:cubicBezTo>
                <a:cubicBezTo>
                  <a:pt x="23967" y="4183"/>
                  <a:pt x="24009" y="4175"/>
                  <a:pt x="24050" y="4171"/>
                </a:cubicBezTo>
                <a:cubicBezTo>
                  <a:pt x="24072" y="4168"/>
                  <a:pt x="24093" y="4168"/>
                  <a:pt x="24110" y="4168"/>
                </a:cubicBezTo>
                <a:close/>
                <a:moveTo>
                  <a:pt x="19218" y="4098"/>
                </a:moveTo>
                <a:cubicBezTo>
                  <a:pt x="19332" y="4091"/>
                  <a:pt x="19402" y="4138"/>
                  <a:pt x="19384" y="4223"/>
                </a:cubicBezTo>
                <a:cubicBezTo>
                  <a:pt x="19363" y="4328"/>
                  <a:pt x="19217" y="4447"/>
                  <a:pt x="19051" y="4496"/>
                </a:cubicBezTo>
                <a:cubicBezTo>
                  <a:pt x="18885" y="4546"/>
                  <a:pt x="18763" y="4510"/>
                  <a:pt x="18769" y="4408"/>
                </a:cubicBezTo>
                <a:cubicBezTo>
                  <a:pt x="18777" y="4305"/>
                  <a:pt x="18919" y="4179"/>
                  <a:pt x="19091" y="4123"/>
                </a:cubicBezTo>
                <a:cubicBezTo>
                  <a:pt x="19138" y="4108"/>
                  <a:pt x="19180" y="4100"/>
                  <a:pt x="19218" y="4098"/>
                </a:cubicBezTo>
                <a:close/>
                <a:moveTo>
                  <a:pt x="28942" y="4098"/>
                </a:moveTo>
                <a:cubicBezTo>
                  <a:pt x="28978" y="4098"/>
                  <a:pt x="29015" y="4098"/>
                  <a:pt x="29049" y="4101"/>
                </a:cubicBezTo>
                <a:cubicBezTo>
                  <a:pt x="29080" y="4103"/>
                  <a:pt x="29110" y="4107"/>
                  <a:pt x="29141" y="4114"/>
                </a:cubicBezTo>
                <a:cubicBezTo>
                  <a:pt x="29161" y="4118"/>
                  <a:pt x="29181" y="4125"/>
                  <a:pt x="29199" y="4136"/>
                </a:cubicBezTo>
                <a:cubicBezTo>
                  <a:pt x="29209" y="4141"/>
                  <a:pt x="29217" y="4151"/>
                  <a:pt x="29219" y="4162"/>
                </a:cubicBezTo>
                <a:cubicBezTo>
                  <a:pt x="29218" y="4173"/>
                  <a:pt x="29211" y="4183"/>
                  <a:pt x="29201" y="4189"/>
                </a:cubicBezTo>
                <a:cubicBezTo>
                  <a:pt x="29184" y="4199"/>
                  <a:pt x="29165" y="4207"/>
                  <a:pt x="29146" y="4212"/>
                </a:cubicBezTo>
                <a:cubicBezTo>
                  <a:pt x="29077" y="4227"/>
                  <a:pt x="29007" y="4235"/>
                  <a:pt x="28937" y="4235"/>
                </a:cubicBezTo>
                <a:cubicBezTo>
                  <a:pt x="28868" y="4237"/>
                  <a:pt x="28799" y="4232"/>
                  <a:pt x="28732" y="4219"/>
                </a:cubicBezTo>
                <a:cubicBezTo>
                  <a:pt x="28714" y="4215"/>
                  <a:pt x="28696" y="4208"/>
                  <a:pt x="28680" y="4198"/>
                </a:cubicBezTo>
                <a:cubicBezTo>
                  <a:pt x="28671" y="4193"/>
                  <a:pt x="28665" y="4183"/>
                  <a:pt x="28665" y="4173"/>
                </a:cubicBezTo>
                <a:cubicBezTo>
                  <a:pt x="28668" y="4155"/>
                  <a:pt x="28694" y="4136"/>
                  <a:pt x="28744" y="4122"/>
                </a:cubicBezTo>
                <a:cubicBezTo>
                  <a:pt x="28774" y="4114"/>
                  <a:pt x="28804" y="4108"/>
                  <a:pt x="28835" y="4105"/>
                </a:cubicBezTo>
                <a:lnTo>
                  <a:pt x="28887" y="4100"/>
                </a:lnTo>
                <a:cubicBezTo>
                  <a:pt x="28905" y="4100"/>
                  <a:pt x="28923" y="4100"/>
                  <a:pt x="28942" y="4098"/>
                </a:cubicBezTo>
                <a:close/>
                <a:moveTo>
                  <a:pt x="6333" y="4036"/>
                </a:moveTo>
                <a:cubicBezTo>
                  <a:pt x="6457" y="4035"/>
                  <a:pt x="6576" y="4091"/>
                  <a:pt x="6655" y="4187"/>
                </a:cubicBezTo>
                <a:cubicBezTo>
                  <a:pt x="6722" y="4275"/>
                  <a:pt x="6705" y="4329"/>
                  <a:pt x="6603" y="4345"/>
                </a:cubicBezTo>
                <a:cubicBezTo>
                  <a:pt x="6575" y="4350"/>
                  <a:pt x="6546" y="4350"/>
                  <a:pt x="6517" y="4345"/>
                </a:cubicBezTo>
                <a:cubicBezTo>
                  <a:pt x="6488" y="4340"/>
                  <a:pt x="6459" y="4332"/>
                  <a:pt x="6431" y="4320"/>
                </a:cubicBezTo>
                <a:cubicBezTo>
                  <a:pt x="6373" y="4297"/>
                  <a:pt x="6321" y="4259"/>
                  <a:pt x="6279" y="4212"/>
                </a:cubicBezTo>
                <a:cubicBezTo>
                  <a:pt x="6239" y="4164"/>
                  <a:pt x="6223" y="4122"/>
                  <a:pt x="6233" y="4090"/>
                </a:cubicBezTo>
                <a:cubicBezTo>
                  <a:pt x="6238" y="4074"/>
                  <a:pt x="6250" y="4061"/>
                  <a:pt x="6265" y="4053"/>
                </a:cubicBezTo>
                <a:cubicBezTo>
                  <a:pt x="6286" y="4043"/>
                  <a:pt x="6309" y="4037"/>
                  <a:pt x="6333" y="4036"/>
                </a:cubicBezTo>
                <a:close/>
                <a:moveTo>
                  <a:pt x="8246" y="3948"/>
                </a:moveTo>
                <a:cubicBezTo>
                  <a:pt x="8308" y="3940"/>
                  <a:pt x="8370" y="3948"/>
                  <a:pt x="8428" y="3969"/>
                </a:cubicBezTo>
                <a:cubicBezTo>
                  <a:pt x="8485" y="3989"/>
                  <a:pt x="8536" y="4023"/>
                  <a:pt x="8575" y="4067"/>
                </a:cubicBezTo>
                <a:cubicBezTo>
                  <a:pt x="8618" y="4115"/>
                  <a:pt x="8629" y="4158"/>
                  <a:pt x="8612" y="4192"/>
                </a:cubicBezTo>
                <a:cubicBezTo>
                  <a:pt x="8596" y="4226"/>
                  <a:pt x="8553" y="4250"/>
                  <a:pt x="8486" y="4259"/>
                </a:cubicBezTo>
                <a:cubicBezTo>
                  <a:pt x="8425" y="4267"/>
                  <a:pt x="8364" y="4260"/>
                  <a:pt x="8306" y="4240"/>
                </a:cubicBezTo>
                <a:cubicBezTo>
                  <a:pt x="8278" y="4230"/>
                  <a:pt x="8251" y="4217"/>
                  <a:pt x="8227" y="4200"/>
                </a:cubicBezTo>
                <a:cubicBezTo>
                  <a:pt x="8202" y="4184"/>
                  <a:pt x="8180" y="4165"/>
                  <a:pt x="8160" y="4143"/>
                </a:cubicBezTo>
                <a:cubicBezTo>
                  <a:pt x="8117" y="4095"/>
                  <a:pt x="8104" y="4050"/>
                  <a:pt x="8117" y="4015"/>
                </a:cubicBezTo>
                <a:cubicBezTo>
                  <a:pt x="8126" y="3996"/>
                  <a:pt x="8142" y="3981"/>
                  <a:pt x="8160" y="3972"/>
                </a:cubicBezTo>
                <a:cubicBezTo>
                  <a:pt x="8187" y="3959"/>
                  <a:pt x="8216" y="3950"/>
                  <a:pt x="8246" y="3948"/>
                </a:cubicBezTo>
                <a:close/>
                <a:moveTo>
                  <a:pt x="30689" y="3846"/>
                </a:moveTo>
                <a:cubicBezTo>
                  <a:pt x="30722" y="3846"/>
                  <a:pt x="30757" y="3851"/>
                  <a:pt x="30793" y="3855"/>
                </a:cubicBezTo>
                <a:cubicBezTo>
                  <a:pt x="30829" y="3860"/>
                  <a:pt x="30864" y="3866"/>
                  <a:pt x="30897" y="3874"/>
                </a:cubicBezTo>
                <a:lnTo>
                  <a:pt x="30945" y="3886"/>
                </a:lnTo>
                <a:cubicBezTo>
                  <a:pt x="30960" y="3891"/>
                  <a:pt x="30974" y="3896"/>
                  <a:pt x="30988" y="3901"/>
                </a:cubicBezTo>
                <a:cubicBezTo>
                  <a:pt x="31011" y="3908"/>
                  <a:pt x="31032" y="3919"/>
                  <a:pt x="31051" y="3934"/>
                </a:cubicBezTo>
                <a:cubicBezTo>
                  <a:pt x="31064" y="3944"/>
                  <a:pt x="31068" y="3954"/>
                  <a:pt x="31064" y="3962"/>
                </a:cubicBezTo>
                <a:cubicBezTo>
                  <a:pt x="31055" y="3973"/>
                  <a:pt x="31043" y="3980"/>
                  <a:pt x="31029" y="3981"/>
                </a:cubicBezTo>
                <a:cubicBezTo>
                  <a:pt x="31002" y="3986"/>
                  <a:pt x="30975" y="3989"/>
                  <a:pt x="30948" y="3988"/>
                </a:cubicBezTo>
                <a:lnTo>
                  <a:pt x="30901" y="3988"/>
                </a:lnTo>
                <a:lnTo>
                  <a:pt x="30851" y="3985"/>
                </a:lnTo>
                <a:cubicBezTo>
                  <a:pt x="30817" y="3982"/>
                  <a:pt x="30782" y="3979"/>
                  <a:pt x="30748" y="3973"/>
                </a:cubicBezTo>
                <a:cubicBezTo>
                  <a:pt x="30714" y="3967"/>
                  <a:pt x="30681" y="3962"/>
                  <a:pt x="30651" y="3955"/>
                </a:cubicBezTo>
                <a:cubicBezTo>
                  <a:pt x="30624" y="3949"/>
                  <a:pt x="30597" y="3941"/>
                  <a:pt x="30571" y="3932"/>
                </a:cubicBezTo>
                <a:cubicBezTo>
                  <a:pt x="30528" y="3915"/>
                  <a:pt x="30508" y="3898"/>
                  <a:pt x="30513" y="3883"/>
                </a:cubicBezTo>
                <a:cubicBezTo>
                  <a:pt x="30517" y="3868"/>
                  <a:pt x="30546" y="3854"/>
                  <a:pt x="30599" y="3849"/>
                </a:cubicBezTo>
                <a:cubicBezTo>
                  <a:pt x="30629" y="3846"/>
                  <a:pt x="30659" y="3845"/>
                  <a:pt x="30689" y="3846"/>
                </a:cubicBezTo>
                <a:close/>
                <a:moveTo>
                  <a:pt x="16233" y="3818"/>
                </a:moveTo>
                <a:cubicBezTo>
                  <a:pt x="16349" y="3819"/>
                  <a:pt x="16427" y="3874"/>
                  <a:pt x="16428" y="3965"/>
                </a:cubicBezTo>
                <a:cubicBezTo>
                  <a:pt x="16428" y="4074"/>
                  <a:pt x="16311" y="4180"/>
                  <a:pt x="16143" y="4219"/>
                </a:cubicBezTo>
                <a:cubicBezTo>
                  <a:pt x="15976" y="4259"/>
                  <a:pt x="15852" y="4212"/>
                  <a:pt x="15836" y="4103"/>
                </a:cubicBezTo>
                <a:cubicBezTo>
                  <a:pt x="15821" y="3993"/>
                  <a:pt x="15931" y="3882"/>
                  <a:pt x="16105" y="3836"/>
                </a:cubicBezTo>
                <a:cubicBezTo>
                  <a:pt x="16151" y="3824"/>
                  <a:pt x="16194" y="3818"/>
                  <a:pt x="16233" y="3818"/>
                </a:cubicBezTo>
                <a:close/>
                <a:moveTo>
                  <a:pt x="27700" y="3773"/>
                </a:moveTo>
                <a:cubicBezTo>
                  <a:pt x="27737" y="3773"/>
                  <a:pt x="27775" y="3775"/>
                  <a:pt x="27811" y="3780"/>
                </a:cubicBezTo>
                <a:cubicBezTo>
                  <a:pt x="27839" y="3784"/>
                  <a:pt x="27867" y="3790"/>
                  <a:pt x="27893" y="3800"/>
                </a:cubicBezTo>
                <a:cubicBezTo>
                  <a:pt x="27912" y="3808"/>
                  <a:pt x="27923" y="3817"/>
                  <a:pt x="27924" y="3827"/>
                </a:cubicBezTo>
                <a:cubicBezTo>
                  <a:pt x="27928" y="3848"/>
                  <a:pt x="27898" y="3870"/>
                  <a:pt x="27833" y="3897"/>
                </a:cubicBezTo>
                <a:cubicBezTo>
                  <a:pt x="27766" y="3922"/>
                  <a:pt x="27695" y="3939"/>
                  <a:pt x="27624" y="3947"/>
                </a:cubicBezTo>
                <a:cubicBezTo>
                  <a:pt x="27588" y="3951"/>
                  <a:pt x="27551" y="3954"/>
                  <a:pt x="27515" y="3954"/>
                </a:cubicBezTo>
                <a:cubicBezTo>
                  <a:pt x="27480" y="3954"/>
                  <a:pt x="27445" y="3951"/>
                  <a:pt x="27411" y="3947"/>
                </a:cubicBezTo>
                <a:cubicBezTo>
                  <a:pt x="27289" y="3930"/>
                  <a:pt x="27277" y="3890"/>
                  <a:pt x="27381" y="3840"/>
                </a:cubicBezTo>
                <a:cubicBezTo>
                  <a:pt x="27446" y="3811"/>
                  <a:pt x="27515" y="3791"/>
                  <a:pt x="27587" y="3782"/>
                </a:cubicBezTo>
                <a:cubicBezTo>
                  <a:pt x="27624" y="3777"/>
                  <a:pt x="27662" y="3774"/>
                  <a:pt x="27700" y="3773"/>
                </a:cubicBezTo>
                <a:close/>
                <a:moveTo>
                  <a:pt x="20614" y="3770"/>
                </a:moveTo>
                <a:cubicBezTo>
                  <a:pt x="20677" y="3752"/>
                  <a:pt x="20744" y="3755"/>
                  <a:pt x="20805" y="3778"/>
                </a:cubicBezTo>
                <a:cubicBezTo>
                  <a:pt x="20846" y="3794"/>
                  <a:pt x="20866" y="3840"/>
                  <a:pt x="20850" y="3881"/>
                </a:cubicBezTo>
                <a:cubicBezTo>
                  <a:pt x="20849" y="3883"/>
                  <a:pt x="20848" y="3884"/>
                  <a:pt x="20848" y="3885"/>
                </a:cubicBezTo>
                <a:cubicBezTo>
                  <a:pt x="20815" y="3950"/>
                  <a:pt x="20765" y="4003"/>
                  <a:pt x="20703" y="4041"/>
                </a:cubicBezTo>
                <a:cubicBezTo>
                  <a:pt x="20666" y="4066"/>
                  <a:pt x="20628" y="4088"/>
                  <a:pt x="20587" y="4107"/>
                </a:cubicBezTo>
                <a:cubicBezTo>
                  <a:pt x="20567" y="4116"/>
                  <a:pt x="20544" y="4126"/>
                  <a:pt x="20525" y="4133"/>
                </a:cubicBezTo>
                <a:cubicBezTo>
                  <a:pt x="20505" y="4141"/>
                  <a:pt x="20484" y="4148"/>
                  <a:pt x="20463" y="4153"/>
                </a:cubicBezTo>
                <a:cubicBezTo>
                  <a:pt x="20398" y="4175"/>
                  <a:pt x="20328" y="4175"/>
                  <a:pt x="20264" y="4153"/>
                </a:cubicBezTo>
                <a:cubicBezTo>
                  <a:pt x="20243" y="4146"/>
                  <a:pt x="20226" y="4130"/>
                  <a:pt x="20216" y="4110"/>
                </a:cubicBezTo>
                <a:cubicBezTo>
                  <a:pt x="20207" y="4089"/>
                  <a:pt x="20207" y="4065"/>
                  <a:pt x="20216" y="4044"/>
                </a:cubicBezTo>
                <a:cubicBezTo>
                  <a:pt x="20249" y="3977"/>
                  <a:pt x="20300" y="3921"/>
                  <a:pt x="20364" y="3882"/>
                </a:cubicBezTo>
                <a:cubicBezTo>
                  <a:pt x="20402" y="3855"/>
                  <a:pt x="20443" y="3832"/>
                  <a:pt x="20485" y="3813"/>
                </a:cubicBezTo>
                <a:cubicBezTo>
                  <a:pt x="20526" y="3794"/>
                  <a:pt x="20569" y="3780"/>
                  <a:pt x="20614" y="3770"/>
                </a:cubicBezTo>
                <a:close/>
                <a:moveTo>
                  <a:pt x="10244" y="3655"/>
                </a:moveTo>
                <a:cubicBezTo>
                  <a:pt x="10318" y="3648"/>
                  <a:pt x="10392" y="3660"/>
                  <a:pt x="10461" y="3689"/>
                </a:cubicBezTo>
                <a:cubicBezTo>
                  <a:pt x="10522" y="3709"/>
                  <a:pt x="10574" y="3749"/>
                  <a:pt x="10609" y="3803"/>
                </a:cubicBezTo>
                <a:cubicBezTo>
                  <a:pt x="10648" y="3884"/>
                  <a:pt x="10576" y="3985"/>
                  <a:pt x="10468" y="4006"/>
                </a:cubicBezTo>
                <a:cubicBezTo>
                  <a:pt x="10396" y="4017"/>
                  <a:pt x="10324" y="4009"/>
                  <a:pt x="10256" y="3984"/>
                </a:cubicBezTo>
                <a:cubicBezTo>
                  <a:pt x="10193" y="3966"/>
                  <a:pt x="10137" y="3930"/>
                  <a:pt x="10096" y="3879"/>
                </a:cubicBezTo>
                <a:cubicBezTo>
                  <a:pt x="10040" y="3790"/>
                  <a:pt x="10117" y="3671"/>
                  <a:pt x="10244" y="3655"/>
                </a:cubicBezTo>
                <a:close/>
                <a:moveTo>
                  <a:pt x="22170" y="3551"/>
                </a:moveTo>
                <a:cubicBezTo>
                  <a:pt x="22203" y="3553"/>
                  <a:pt x="22236" y="3562"/>
                  <a:pt x="22267" y="3576"/>
                </a:cubicBezTo>
                <a:cubicBezTo>
                  <a:pt x="22306" y="3601"/>
                  <a:pt x="22316" y="3643"/>
                  <a:pt x="22283" y="3693"/>
                </a:cubicBezTo>
                <a:cubicBezTo>
                  <a:pt x="22236" y="3750"/>
                  <a:pt x="22178" y="3797"/>
                  <a:pt x="22111" y="3830"/>
                </a:cubicBezTo>
                <a:cubicBezTo>
                  <a:pt x="22036" y="3874"/>
                  <a:pt x="21955" y="3905"/>
                  <a:pt x="21871" y="3924"/>
                </a:cubicBezTo>
                <a:cubicBezTo>
                  <a:pt x="21853" y="3927"/>
                  <a:pt x="21835" y="3929"/>
                  <a:pt x="21817" y="3930"/>
                </a:cubicBezTo>
                <a:cubicBezTo>
                  <a:pt x="21800" y="3932"/>
                  <a:pt x="21784" y="3932"/>
                  <a:pt x="21768" y="3930"/>
                </a:cubicBezTo>
                <a:cubicBezTo>
                  <a:pt x="21742" y="3929"/>
                  <a:pt x="21717" y="3923"/>
                  <a:pt x="21693" y="3912"/>
                </a:cubicBezTo>
                <a:cubicBezTo>
                  <a:pt x="21658" y="3895"/>
                  <a:pt x="21642" y="3854"/>
                  <a:pt x="21659" y="3818"/>
                </a:cubicBezTo>
                <a:cubicBezTo>
                  <a:pt x="21660" y="3815"/>
                  <a:pt x="21661" y="3813"/>
                  <a:pt x="21663" y="3810"/>
                </a:cubicBezTo>
                <a:cubicBezTo>
                  <a:pt x="21678" y="3782"/>
                  <a:pt x="21698" y="3758"/>
                  <a:pt x="21722" y="3737"/>
                </a:cubicBezTo>
                <a:cubicBezTo>
                  <a:pt x="21735" y="3725"/>
                  <a:pt x="21750" y="3712"/>
                  <a:pt x="21765" y="3700"/>
                </a:cubicBezTo>
                <a:cubicBezTo>
                  <a:pt x="21779" y="3687"/>
                  <a:pt x="21799" y="3676"/>
                  <a:pt x="21818" y="3664"/>
                </a:cubicBezTo>
                <a:cubicBezTo>
                  <a:pt x="21896" y="3617"/>
                  <a:pt x="21981" y="3582"/>
                  <a:pt x="22070" y="3561"/>
                </a:cubicBezTo>
                <a:cubicBezTo>
                  <a:pt x="22103" y="3552"/>
                  <a:pt x="22136" y="3548"/>
                  <a:pt x="22170" y="3551"/>
                </a:cubicBezTo>
                <a:close/>
                <a:moveTo>
                  <a:pt x="26436" y="3535"/>
                </a:moveTo>
                <a:cubicBezTo>
                  <a:pt x="26507" y="3538"/>
                  <a:pt x="26548" y="3559"/>
                  <a:pt x="26556" y="3586"/>
                </a:cubicBezTo>
                <a:cubicBezTo>
                  <a:pt x="26565" y="3612"/>
                  <a:pt x="26541" y="3644"/>
                  <a:pt x="26483" y="3675"/>
                </a:cubicBezTo>
                <a:cubicBezTo>
                  <a:pt x="26414" y="3708"/>
                  <a:pt x="26342" y="3731"/>
                  <a:pt x="26268" y="3746"/>
                </a:cubicBezTo>
                <a:cubicBezTo>
                  <a:pt x="26194" y="3764"/>
                  <a:pt x="26117" y="3773"/>
                  <a:pt x="26041" y="3772"/>
                </a:cubicBezTo>
                <a:cubicBezTo>
                  <a:pt x="25974" y="3772"/>
                  <a:pt x="25933" y="3753"/>
                  <a:pt x="25922" y="3729"/>
                </a:cubicBezTo>
                <a:cubicBezTo>
                  <a:pt x="25910" y="3706"/>
                  <a:pt x="25930" y="3672"/>
                  <a:pt x="25983" y="3640"/>
                </a:cubicBezTo>
                <a:cubicBezTo>
                  <a:pt x="26051" y="3604"/>
                  <a:pt x="26123" y="3578"/>
                  <a:pt x="26198" y="3562"/>
                </a:cubicBezTo>
                <a:cubicBezTo>
                  <a:pt x="26219" y="3558"/>
                  <a:pt x="26241" y="3553"/>
                  <a:pt x="26262" y="3549"/>
                </a:cubicBezTo>
                <a:cubicBezTo>
                  <a:pt x="26282" y="3546"/>
                  <a:pt x="26305" y="3543"/>
                  <a:pt x="26324" y="3541"/>
                </a:cubicBezTo>
                <a:cubicBezTo>
                  <a:pt x="26361" y="3536"/>
                  <a:pt x="26398" y="3534"/>
                  <a:pt x="26436" y="3535"/>
                </a:cubicBezTo>
                <a:close/>
                <a:moveTo>
                  <a:pt x="24996" y="3443"/>
                </a:moveTo>
                <a:cubicBezTo>
                  <a:pt x="25029" y="3441"/>
                  <a:pt x="25063" y="3443"/>
                  <a:pt x="25095" y="3449"/>
                </a:cubicBezTo>
                <a:cubicBezTo>
                  <a:pt x="25116" y="3452"/>
                  <a:pt x="25134" y="3462"/>
                  <a:pt x="25149" y="3476"/>
                </a:cubicBezTo>
                <a:cubicBezTo>
                  <a:pt x="25168" y="3499"/>
                  <a:pt x="25156" y="3532"/>
                  <a:pt x="25106" y="3572"/>
                </a:cubicBezTo>
                <a:cubicBezTo>
                  <a:pt x="25045" y="3619"/>
                  <a:pt x="24976" y="3655"/>
                  <a:pt x="24902" y="3678"/>
                </a:cubicBezTo>
                <a:cubicBezTo>
                  <a:pt x="24882" y="3684"/>
                  <a:pt x="24859" y="3690"/>
                  <a:pt x="24841" y="3696"/>
                </a:cubicBezTo>
                <a:cubicBezTo>
                  <a:pt x="24822" y="3702"/>
                  <a:pt x="24798" y="3706"/>
                  <a:pt x="24778" y="3710"/>
                </a:cubicBezTo>
                <a:cubicBezTo>
                  <a:pt x="24738" y="3718"/>
                  <a:pt x="24696" y="3723"/>
                  <a:pt x="24655" y="3724"/>
                </a:cubicBezTo>
                <a:cubicBezTo>
                  <a:pt x="24624" y="3726"/>
                  <a:pt x="24593" y="3723"/>
                  <a:pt x="24563" y="3717"/>
                </a:cubicBezTo>
                <a:cubicBezTo>
                  <a:pt x="24545" y="3715"/>
                  <a:pt x="24527" y="3706"/>
                  <a:pt x="24514" y="3693"/>
                </a:cubicBezTo>
                <a:cubicBezTo>
                  <a:pt x="24497" y="3670"/>
                  <a:pt x="24510" y="3637"/>
                  <a:pt x="24557" y="3596"/>
                </a:cubicBezTo>
                <a:cubicBezTo>
                  <a:pt x="24584" y="3573"/>
                  <a:pt x="24613" y="3553"/>
                  <a:pt x="24643" y="3537"/>
                </a:cubicBezTo>
                <a:cubicBezTo>
                  <a:pt x="24678" y="3519"/>
                  <a:pt x="24714" y="3503"/>
                  <a:pt x="24751" y="3490"/>
                </a:cubicBezTo>
                <a:cubicBezTo>
                  <a:pt x="24771" y="3483"/>
                  <a:pt x="24790" y="3477"/>
                  <a:pt x="24811" y="3471"/>
                </a:cubicBezTo>
                <a:cubicBezTo>
                  <a:pt x="24821" y="3468"/>
                  <a:pt x="24831" y="3466"/>
                  <a:pt x="24841" y="3464"/>
                </a:cubicBezTo>
                <a:lnTo>
                  <a:pt x="24872" y="3457"/>
                </a:lnTo>
                <a:cubicBezTo>
                  <a:pt x="24913" y="3449"/>
                  <a:pt x="24954" y="3444"/>
                  <a:pt x="24996" y="3443"/>
                </a:cubicBezTo>
                <a:close/>
                <a:moveTo>
                  <a:pt x="23566" y="3436"/>
                </a:moveTo>
                <a:cubicBezTo>
                  <a:pt x="23652" y="3427"/>
                  <a:pt x="23712" y="3436"/>
                  <a:pt x="23738" y="3460"/>
                </a:cubicBezTo>
                <a:cubicBezTo>
                  <a:pt x="23763" y="3483"/>
                  <a:pt x="23756" y="3520"/>
                  <a:pt x="23713" y="3567"/>
                </a:cubicBezTo>
                <a:cubicBezTo>
                  <a:pt x="23661" y="3620"/>
                  <a:pt x="23600" y="3661"/>
                  <a:pt x="23533" y="3689"/>
                </a:cubicBezTo>
                <a:cubicBezTo>
                  <a:pt x="23457" y="3723"/>
                  <a:pt x="23376" y="3745"/>
                  <a:pt x="23294" y="3755"/>
                </a:cubicBezTo>
                <a:cubicBezTo>
                  <a:pt x="23259" y="3760"/>
                  <a:pt x="23224" y="3761"/>
                  <a:pt x="23189" y="3758"/>
                </a:cubicBezTo>
                <a:cubicBezTo>
                  <a:pt x="23167" y="3757"/>
                  <a:pt x="23145" y="3750"/>
                  <a:pt x="23127" y="3738"/>
                </a:cubicBezTo>
                <a:cubicBezTo>
                  <a:pt x="23100" y="3717"/>
                  <a:pt x="23102" y="3681"/>
                  <a:pt x="23140" y="3634"/>
                </a:cubicBezTo>
                <a:cubicBezTo>
                  <a:pt x="23162" y="3608"/>
                  <a:pt x="23187" y="3584"/>
                  <a:pt x="23214" y="3564"/>
                </a:cubicBezTo>
                <a:lnTo>
                  <a:pt x="23238" y="3548"/>
                </a:lnTo>
                <a:lnTo>
                  <a:pt x="23262" y="3533"/>
                </a:lnTo>
                <a:cubicBezTo>
                  <a:pt x="23280" y="3524"/>
                  <a:pt x="23298" y="3514"/>
                  <a:pt x="23317" y="3506"/>
                </a:cubicBezTo>
                <a:cubicBezTo>
                  <a:pt x="23355" y="3488"/>
                  <a:pt x="23395" y="3474"/>
                  <a:pt x="23436" y="3463"/>
                </a:cubicBezTo>
                <a:cubicBezTo>
                  <a:pt x="23458" y="3457"/>
                  <a:pt x="23479" y="3452"/>
                  <a:pt x="23500" y="3447"/>
                </a:cubicBezTo>
                <a:cubicBezTo>
                  <a:pt x="23522" y="3443"/>
                  <a:pt x="23544" y="3436"/>
                  <a:pt x="23566" y="3436"/>
                </a:cubicBezTo>
                <a:close/>
                <a:moveTo>
                  <a:pt x="17881" y="3427"/>
                </a:moveTo>
                <a:cubicBezTo>
                  <a:pt x="17985" y="3426"/>
                  <a:pt x="18049" y="3476"/>
                  <a:pt x="18046" y="3563"/>
                </a:cubicBezTo>
                <a:cubicBezTo>
                  <a:pt x="18041" y="3679"/>
                  <a:pt x="17923" y="3786"/>
                  <a:pt x="17759" y="3835"/>
                </a:cubicBezTo>
                <a:cubicBezTo>
                  <a:pt x="17593" y="3885"/>
                  <a:pt x="17472" y="3845"/>
                  <a:pt x="17463" y="3738"/>
                </a:cubicBezTo>
                <a:cubicBezTo>
                  <a:pt x="17453" y="3619"/>
                  <a:pt x="17581" y="3494"/>
                  <a:pt x="17764" y="3444"/>
                </a:cubicBezTo>
                <a:cubicBezTo>
                  <a:pt x="17807" y="3433"/>
                  <a:pt x="17846" y="3427"/>
                  <a:pt x="17881" y="3427"/>
                </a:cubicBezTo>
                <a:close/>
                <a:moveTo>
                  <a:pt x="12295" y="3355"/>
                </a:moveTo>
                <a:cubicBezTo>
                  <a:pt x="12409" y="3360"/>
                  <a:pt x="12519" y="3413"/>
                  <a:pt x="12555" y="3492"/>
                </a:cubicBezTo>
                <a:cubicBezTo>
                  <a:pt x="12598" y="3586"/>
                  <a:pt x="12527" y="3692"/>
                  <a:pt x="12397" y="3727"/>
                </a:cubicBezTo>
                <a:cubicBezTo>
                  <a:pt x="12255" y="3766"/>
                  <a:pt x="12080" y="3710"/>
                  <a:pt x="12028" y="3608"/>
                </a:cubicBezTo>
                <a:cubicBezTo>
                  <a:pt x="11979" y="3513"/>
                  <a:pt x="12048" y="3403"/>
                  <a:pt x="12182" y="3366"/>
                </a:cubicBezTo>
                <a:cubicBezTo>
                  <a:pt x="12219" y="3357"/>
                  <a:pt x="12257" y="3353"/>
                  <a:pt x="12295" y="3355"/>
                </a:cubicBezTo>
                <a:close/>
                <a:moveTo>
                  <a:pt x="29282" y="3290"/>
                </a:moveTo>
                <a:cubicBezTo>
                  <a:pt x="29346" y="3289"/>
                  <a:pt x="29410" y="3297"/>
                  <a:pt x="29472" y="3313"/>
                </a:cubicBezTo>
                <a:cubicBezTo>
                  <a:pt x="29532" y="3329"/>
                  <a:pt x="29558" y="3348"/>
                  <a:pt x="29551" y="3367"/>
                </a:cubicBezTo>
                <a:cubicBezTo>
                  <a:pt x="29545" y="3386"/>
                  <a:pt x="29504" y="3405"/>
                  <a:pt x="29433" y="3420"/>
                </a:cubicBezTo>
                <a:cubicBezTo>
                  <a:pt x="29368" y="3433"/>
                  <a:pt x="29302" y="3439"/>
                  <a:pt x="29236" y="3439"/>
                </a:cubicBezTo>
                <a:cubicBezTo>
                  <a:pt x="29174" y="3440"/>
                  <a:pt x="29113" y="3434"/>
                  <a:pt x="29053" y="3421"/>
                </a:cubicBezTo>
                <a:cubicBezTo>
                  <a:pt x="28994" y="3406"/>
                  <a:pt x="28967" y="3389"/>
                  <a:pt x="28973" y="3370"/>
                </a:cubicBezTo>
                <a:cubicBezTo>
                  <a:pt x="28979" y="3351"/>
                  <a:pt x="29016" y="3331"/>
                  <a:pt x="29083" y="3314"/>
                </a:cubicBezTo>
                <a:cubicBezTo>
                  <a:pt x="29115" y="3306"/>
                  <a:pt x="29147" y="3300"/>
                  <a:pt x="29180" y="3296"/>
                </a:cubicBezTo>
                <a:cubicBezTo>
                  <a:pt x="29214" y="3292"/>
                  <a:pt x="29248" y="3290"/>
                  <a:pt x="29282" y="3290"/>
                </a:cubicBezTo>
                <a:close/>
                <a:moveTo>
                  <a:pt x="19507" y="3071"/>
                </a:moveTo>
                <a:cubicBezTo>
                  <a:pt x="19542" y="3071"/>
                  <a:pt x="19577" y="3077"/>
                  <a:pt x="19611" y="3089"/>
                </a:cubicBezTo>
                <a:cubicBezTo>
                  <a:pt x="19658" y="3109"/>
                  <a:pt x="19681" y="3163"/>
                  <a:pt x="19662" y="3211"/>
                </a:cubicBezTo>
                <a:cubicBezTo>
                  <a:pt x="19638" y="3277"/>
                  <a:pt x="19594" y="3335"/>
                  <a:pt x="19536" y="3376"/>
                </a:cubicBezTo>
                <a:cubicBezTo>
                  <a:pt x="19503" y="3402"/>
                  <a:pt x="19467" y="3425"/>
                  <a:pt x="19429" y="3444"/>
                </a:cubicBezTo>
                <a:cubicBezTo>
                  <a:pt x="19411" y="3454"/>
                  <a:pt x="19390" y="3463"/>
                  <a:pt x="19370" y="3471"/>
                </a:cubicBezTo>
                <a:lnTo>
                  <a:pt x="19340" y="3482"/>
                </a:lnTo>
                <a:lnTo>
                  <a:pt x="19310" y="3491"/>
                </a:lnTo>
                <a:cubicBezTo>
                  <a:pt x="19154" y="3533"/>
                  <a:pt x="19044" y="3482"/>
                  <a:pt x="19062" y="3374"/>
                </a:cubicBezTo>
                <a:cubicBezTo>
                  <a:pt x="19079" y="3308"/>
                  <a:pt x="19118" y="3249"/>
                  <a:pt x="19171" y="3207"/>
                </a:cubicBezTo>
                <a:cubicBezTo>
                  <a:pt x="19186" y="3194"/>
                  <a:pt x="19202" y="3182"/>
                  <a:pt x="19218" y="3170"/>
                </a:cubicBezTo>
                <a:lnTo>
                  <a:pt x="19231" y="3162"/>
                </a:lnTo>
                <a:lnTo>
                  <a:pt x="19238" y="3158"/>
                </a:lnTo>
                <a:lnTo>
                  <a:pt x="19241" y="3158"/>
                </a:lnTo>
                <a:lnTo>
                  <a:pt x="19245" y="3156"/>
                </a:lnTo>
                <a:lnTo>
                  <a:pt x="19274" y="3139"/>
                </a:lnTo>
                <a:cubicBezTo>
                  <a:pt x="19315" y="3118"/>
                  <a:pt x="19358" y="3102"/>
                  <a:pt x="19403" y="3089"/>
                </a:cubicBezTo>
                <a:cubicBezTo>
                  <a:pt x="19436" y="3077"/>
                  <a:pt x="19472" y="3071"/>
                  <a:pt x="19507" y="3071"/>
                </a:cubicBezTo>
                <a:close/>
                <a:moveTo>
                  <a:pt x="14125" y="2977"/>
                </a:moveTo>
                <a:cubicBezTo>
                  <a:pt x="14190" y="2961"/>
                  <a:pt x="14259" y="2963"/>
                  <a:pt x="14323" y="2985"/>
                </a:cubicBezTo>
                <a:cubicBezTo>
                  <a:pt x="14376" y="3002"/>
                  <a:pt x="14420" y="3041"/>
                  <a:pt x="14443" y="3092"/>
                </a:cubicBezTo>
                <a:cubicBezTo>
                  <a:pt x="14486" y="3198"/>
                  <a:pt x="14400" y="3315"/>
                  <a:pt x="14253" y="3357"/>
                </a:cubicBezTo>
                <a:cubicBezTo>
                  <a:pt x="14106" y="3399"/>
                  <a:pt x="13957" y="3348"/>
                  <a:pt x="13917" y="3241"/>
                </a:cubicBezTo>
                <a:cubicBezTo>
                  <a:pt x="13877" y="3132"/>
                  <a:pt x="13969" y="3014"/>
                  <a:pt x="14125" y="2977"/>
                </a:cubicBezTo>
                <a:close/>
                <a:moveTo>
                  <a:pt x="27869" y="2872"/>
                </a:moveTo>
                <a:cubicBezTo>
                  <a:pt x="27907" y="2872"/>
                  <a:pt x="27944" y="2875"/>
                  <a:pt x="27981" y="2881"/>
                </a:cubicBezTo>
                <a:cubicBezTo>
                  <a:pt x="28004" y="2884"/>
                  <a:pt x="28025" y="2892"/>
                  <a:pt x="28044" y="2905"/>
                </a:cubicBezTo>
                <a:cubicBezTo>
                  <a:pt x="28057" y="2912"/>
                  <a:pt x="28064" y="2925"/>
                  <a:pt x="28064" y="2939"/>
                </a:cubicBezTo>
                <a:cubicBezTo>
                  <a:pt x="28064" y="2963"/>
                  <a:pt x="28032" y="2990"/>
                  <a:pt x="27974" y="3013"/>
                </a:cubicBezTo>
                <a:cubicBezTo>
                  <a:pt x="27941" y="3026"/>
                  <a:pt x="27907" y="3036"/>
                  <a:pt x="27872" y="3044"/>
                </a:cubicBezTo>
                <a:cubicBezTo>
                  <a:pt x="27853" y="3048"/>
                  <a:pt x="27834" y="3052"/>
                  <a:pt x="27814" y="3055"/>
                </a:cubicBezTo>
                <a:cubicBezTo>
                  <a:pt x="27794" y="3059"/>
                  <a:pt x="27773" y="3062"/>
                  <a:pt x="27753" y="3065"/>
                </a:cubicBezTo>
                <a:cubicBezTo>
                  <a:pt x="27710" y="3070"/>
                  <a:pt x="27672" y="3074"/>
                  <a:pt x="27634" y="3075"/>
                </a:cubicBezTo>
                <a:cubicBezTo>
                  <a:pt x="27600" y="3077"/>
                  <a:pt x="27566" y="3076"/>
                  <a:pt x="27532" y="3072"/>
                </a:cubicBezTo>
                <a:cubicBezTo>
                  <a:pt x="27415" y="3057"/>
                  <a:pt x="27398" y="2998"/>
                  <a:pt x="27500" y="2947"/>
                </a:cubicBezTo>
                <a:cubicBezTo>
                  <a:pt x="27534" y="2931"/>
                  <a:pt x="27569" y="2918"/>
                  <a:pt x="27605" y="2909"/>
                </a:cubicBezTo>
                <a:lnTo>
                  <a:pt x="27637" y="2901"/>
                </a:lnTo>
                <a:lnTo>
                  <a:pt x="27669" y="2894"/>
                </a:lnTo>
                <a:cubicBezTo>
                  <a:pt x="27691" y="2890"/>
                  <a:pt x="27712" y="2886"/>
                  <a:pt x="27736" y="2883"/>
                </a:cubicBezTo>
                <a:cubicBezTo>
                  <a:pt x="27780" y="2877"/>
                  <a:pt x="27825" y="2873"/>
                  <a:pt x="27869" y="2872"/>
                </a:cubicBezTo>
                <a:close/>
                <a:moveTo>
                  <a:pt x="21283" y="2724"/>
                </a:moveTo>
                <a:cubicBezTo>
                  <a:pt x="21314" y="2729"/>
                  <a:pt x="21340" y="2739"/>
                  <a:pt x="21357" y="2754"/>
                </a:cubicBezTo>
                <a:cubicBezTo>
                  <a:pt x="21393" y="2783"/>
                  <a:pt x="21400" y="2830"/>
                  <a:pt x="21365" y="2883"/>
                </a:cubicBezTo>
                <a:cubicBezTo>
                  <a:pt x="21347" y="2911"/>
                  <a:pt x="21325" y="2936"/>
                  <a:pt x="21300" y="2958"/>
                </a:cubicBezTo>
                <a:cubicBezTo>
                  <a:pt x="21270" y="2985"/>
                  <a:pt x="21238" y="3009"/>
                  <a:pt x="21204" y="3030"/>
                </a:cubicBezTo>
                <a:cubicBezTo>
                  <a:pt x="21169" y="3053"/>
                  <a:pt x="21131" y="3072"/>
                  <a:pt x="21092" y="3089"/>
                </a:cubicBezTo>
                <a:cubicBezTo>
                  <a:pt x="21073" y="3097"/>
                  <a:pt x="21053" y="3104"/>
                  <a:pt x="21034" y="3110"/>
                </a:cubicBezTo>
                <a:lnTo>
                  <a:pt x="21005" y="3119"/>
                </a:lnTo>
                <a:lnTo>
                  <a:pt x="20975" y="3126"/>
                </a:lnTo>
                <a:cubicBezTo>
                  <a:pt x="20913" y="3146"/>
                  <a:pt x="20845" y="3142"/>
                  <a:pt x="20785" y="3116"/>
                </a:cubicBezTo>
                <a:cubicBezTo>
                  <a:pt x="20745" y="3091"/>
                  <a:pt x="20732" y="3038"/>
                  <a:pt x="20757" y="2997"/>
                </a:cubicBezTo>
                <a:cubicBezTo>
                  <a:pt x="20795" y="2929"/>
                  <a:pt x="20851" y="2872"/>
                  <a:pt x="20918" y="2832"/>
                </a:cubicBezTo>
                <a:cubicBezTo>
                  <a:pt x="20937" y="2820"/>
                  <a:pt x="20957" y="2808"/>
                  <a:pt x="20978" y="2797"/>
                </a:cubicBezTo>
                <a:cubicBezTo>
                  <a:pt x="20999" y="2786"/>
                  <a:pt x="21021" y="2776"/>
                  <a:pt x="21042" y="2767"/>
                </a:cubicBezTo>
                <a:cubicBezTo>
                  <a:pt x="21083" y="2750"/>
                  <a:pt x="21126" y="2737"/>
                  <a:pt x="21170" y="2728"/>
                </a:cubicBezTo>
                <a:cubicBezTo>
                  <a:pt x="21213" y="2720"/>
                  <a:pt x="21251" y="2720"/>
                  <a:pt x="21283" y="2724"/>
                </a:cubicBezTo>
                <a:close/>
                <a:moveTo>
                  <a:pt x="26315" y="2633"/>
                </a:moveTo>
                <a:cubicBezTo>
                  <a:pt x="26390" y="2637"/>
                  <a:pt x="26434" y="2654"/>
                  <a:pt x="26444" y="2679"/>
                </a:cubicBezTo>
                <a:cubicBezTo>
                  <a:pt x="26454" y="2704"/>
                  <a:pt x="26431" y="2737"/>
                  <a:pt x="26374" y="2773"/>
                </a:cubicBezTo>
                <a:cubicBezTo>
                  <a:pt x="26309" y="2812"/>
                  <a:pt x="26238" y="2841"/>
                  <a:pt x="26165" y="2859"/>
                </a:cubicBezTo>
                <a:cubicBezTo>
                  <a:pt x="26145" y="2864"/>
                  <a:pt x="26125" y="2869"/>
                  <a:pt x="26105" y="2872"/>
                </a:cubicBezTo>
                <a:lnTo>
                  <a:pt x="26076" y="2878"/>
                </a:lnTo>
                <a:lnTo>
                  <a:pt x="26047" y="2882"/>
                </a:lnTo>
                <a:cubicBezTo>
                  <a:pt x="26009" y="2887"/>
                  <a:pt x="25971" y="2889"/>
                  <a:pt x="25933" y="2888"/>
                </a:cubicBezTo>
                <a:cubicBezTo>
                  <a:pt x="25861" y="2886"/>
                  <a:pt x="25818" y="2871"/>
                  <a:pt x="25804" y="2845"/>
                </a:cubicBezTo>
                <a:cubicBezTo>
                  <a:pt x="25798" y="2831"/>
                  <a:pt x="25800" y="2815"/>
                  <a:pt x="25809" y="2802"/>
                </a:cubicBezTo>
                <a:cubicBezTo>
                  <a:pt x="25823" y="2782"/>
                  <a:pt x="25842" y="2764"/>
                  <a:pt x="25863" y="2751"/>
                </a:cubicBezTo>
                <a:cubicBezTo>
                  <a:pt x="25928" y="2710"/>
                  <a:pt x="25999" y="2681"/>
                  <a:pt x="26074" y="2663"/>
                </a:cubicBezTo>
                <a:cubicBezTo>
                  <a:pt x="26152" y="2641"/>
                  <a:pt x="26233" y="2631"/>
                  <a:pt x="26315" y="2633"/>
                </a:cubicBezTo>
                <a:close/>
                <a:moveTo>
                  <a:pt x="16127" y="2598"/>
                </a:moveTo>
                <a:cubicBezTo>
                  <a:pt x="16231" y="2598"/>
                  <a:pt x="16307" y="2648"/>
                  <a:pt x="16321" y="2734"/>
                </a:cubicBezTo>
                <a:cubicBezTo>
                  <a:pt x="16341" y="2848"/>
                  <a:pt x="16243" y="2959"/>
                  <a:pt x="16093" y="3004"/>
                </a:cubicBezTo>
                <a:cubicBezTo>
                  <a:pt x="15942" y="3049"/>
                  <a:pt x="15814" y="3004"/>
                  <a:pt x="15789" y="2893"/>
                </a:cubicBezTo>
                <a:cubicBezTo>
                  <a:pt x="15765" y="2781"/>
                  <a:pt x="15860" y="2663"/>
                  <a:pt x="16016" y="2615"/>
                </a:cubicBezTo>
                <a:cubicBezTo>
                  <a:pt x="16055" y="2603"/>
                  <a:pt x="16093" y="2598"/>
                  <a:pt x="16127" y="2598"/>
                </a:cubicBezTo>
                <a:close/>
                <a:moveTo>
                  <a:pt x="22978" y="2556"/>
                </a:moveTo>
                <a:cubicBezTo>
                  <a:pt x="23006" y="2562"/>
                  <a:pt x="23033" y="2573"/>
                  <a:pt x="23058" y="2589"/>
                </a:cubicBezTo>
                <a:cubicBezTo>
                  <a:pt x="23089" y="2616"/>
                  <a:pt x="23092" y="2658"/>
                  <a:pt x="23058" y="2704"/>
                </a:cubicBezTo>
                <a:cubicBezTo>
                  <a:pt x="23005" y="2765"/>
                  <a:pt x="22940" y="2814"/>
                  <a:pt x="22866" y="2847"/>
                </a:cubicBezTo>
                <a:cubicBezTo>
                  <a:pt x="22785" y="2890"/>
                  <a:pt x="22698" y="2919"/>
                  <a:pt x="22608" y="2933"/>
                </a:cubicBezTo>
                <a:cubicBezTo>
                  <a:pt x="22576" y="2938"/>
                  <a:pt x="22544" y="2938"/>
                  <a:pt x="22512" y="2933"/>
                </a:cubicBezTo>
                <a:cubicBezTo>
                  <a:pt x="22488" y="2930"/>
                  <a:pt x="22465" y="2921"/>
                  <a:pt x="22446" y="2907"/>
                </a:cubicBezTo>
                <a:cubicBezTo>
                  <a:pt x="22412" y="2881"/>
                  <a:pt x="22406" y="2833"/>
                  <a:pt x="22432" y="2800"/>
                </a:cubicBezTo>
                <a:cubicBezTo>
                  <a:pt x="22432" y="2799"/>
                  <a:pt x="22433" y="2799"/>
                  <a:pt x="22434" y="2798"/>
                </a:cubicBezTo>
                <a:cubicBezTo>
                  <a:pt x="22483" y="2733"/>
                  <a:pt x="22547" y="2681"/>
                  <a:pt x="22621" y="2646"/>
                </a:cubicBezTo>
                <a:cubicBezTo>
                  <a:pt x="22664" y="2623"/>
                  <a:pt x="22709" y="2603"/>
                  <a:pt x="22756" y="2587"/>
                </a:cubicBezTo>
                <a:cubicBezTo>
                  <a:pt x="22778" y="2579"/>
                  <a:pt x="22801" y="2572"/>
                  <a:pt x="22824" y="2567"/>
                </a:cubicBezTo>
                <a:cubicBezTo>
                  <a:pt x="22846" y="2562"/>
                  <a:pt x="22869" y="2559"/>
                  <a:pt x="22892" y="2557"/>
                </a:cubicBezTo>
                <a:cubicBezTo>
                  <a:pt x="22920" y="2551"/>
                  <a:pt x="22950" y="2551"/>
                  <a:pt x="22978" y="2556"/>
                </a:cubicBezTo>
                <a:close/>
                <a:moveTo>
                  <a:pt x="24667" y="2497"/>
                </a:moveTo>
                <a:cubicBezTo>
                  <a:pt x="24743" y="2492"/>
                  <a:pt x="24795" y="2507"/>
                  <a:pt x="24822" y="2534"/>
                </a:cubicBezTo>
                <a:cubicBezTo>
                  <a:pt x="24848" y="2561"/>
                  <a:pt x="24841" y="2598"/>
                  <a:pt x="24800" y="2640"/>
                </a:cubicBezTo>
                <a:cubicBezTo>
                  <a:pt x="24738" y="2693"/>
                  <a:pt x="24666" y="2734"/>
                  <a:pt x="24588" y="2760"/>
                </a:cubicBezTo>
                <a:lnTo>
                  <a:pt x="24555" y="2773"/>
                </a:lnTo>
                <a:lnTo>
                  <a:pt x="24521" y="2784"/>
                </a:lnTo>
                <a:cubicBezTo>
                  <a:pt x="24498" y="2791"/>
                  <a:pt x="24475" y="2798"/>
                  <a:pt x="24453" y="2803"/>
                </a:cubicBezTo>
                <a:cubicBezTo>
                  <a:pt x="24412" y="2814"/>
                  <a:pt x="24370" y="2820"/>
                  <a:pt x="24328" y="2823"/>
                </a:cubicBezTo>
                <a:cubicBezTo>
                  <a:pt x="24298" y="2825"/>
                  <a:pt x="24268" y="2822"/>
                  <a:pt x="24239" y="2814"/>
                </a:cubicBezTo>
                <a:cubicBezTo>
                  <a:pt x="24219" y="2810"/>
                  <a:pt x="24201" y="2800"/>
                  <a:pt x="24187" y="2784"/>
                </a:cubicBezTo>
                <a:cubicBezTo>
                  <a:pt x="24164" y="2759"/>
                  <a:pt x="24170" y="2721"/>
                  <a:pt x="24210" y="2680"/>
                </a:cubicBezTo>
                <a:cubicBezTo>
                  <a:pt x="24236" y="2655"/>
                  <a:pt x="24265" y="2634"/>
                  <a:pt x="24296" y="2616"/>
                </a:cubicBezTo>
                <a:cubicBezTo>
                  <a:pt x="24334" y="2595"/>
                  <a:pt x="24372" y="2576"/>
                  <a:pt x="24412" y="2560"/>
                </a:cubicBezTo>
                <a:cubicBezTo>
                  <a:pt x="24454" y="2543"/>
                  <a:pt x="24497" y="2529"/>
                  <a:pt x="24541" y="2517"/>
                </a:cubicBezTo>
                <a:cubicBezTo>
                  <a:pt x="24582" y="2507"/>
                  <a:pt x="24624" y="2500"/>
                  <a:pt x="24667" y="2497"/>
                </a:cubicBezTo>
                <a:close/>
                <a:moveTo>
                  <a:pt x="17991" y="2165"/>
                </a:moveTo>
                <a:cubicBezTo>
                  <a:pt x="18089" y="2165"/>
                  <a:pt x="18153" y="2217"/>
                  <a:pt x="18152" y="2306"/>
                </a:cubicBezTo>
                <a:cubicBezTo>
                  <a:pt x="18151" y="2424"/>
                  <a:pt x="18040" y="2539"/>
                  <a:pt x="17890" y="2585"/>
                </a:cubicBezTo>
                <a:cubicBezTo>
                  <a:pt x="17740" y="2631"/>
                  <a:pt x="17626" y="2585"/>
                  <a:pt x="17621" y="2470"/>
                </a:cubicBezTo>
                <a:cubicBezTo>
                  <a:pt x="17616" y="2355"/>
                  <a:pt x="17727" y="2231"/>
                  <a:pt x="17883" y="2183"/>
                </a:cubicBezTo>
                <a:cubicBezTo>
                  <a:pt x="17922" y="2171"/>
                  <a:pt x="17958" y="2166"/>
                  <a:pt x="17991" y="2165"/>
                </a:cubicBezTo>
                <a:close/>
                <a:moveTo>
                  <a:pt x="19965" y="1768"/>
                </a:moveTo>
                <a:cubicBezTo>
                  <a:pt x="19992" y="1769"/>
                  <a:pt x="20019" y="1776"/>
                  <a:pt x="20043" y="1789"/>
                </a:cubicBezTo>
                <a:cubicBezTo>
                  <a:pt x="20085" y="1812"/>
                  <a:pt x="20104" y="1862"/>
                  <a:pt x="20088" y="1907"/>
                </a:cubicBezTo>
                <a:cubicBezTo>
                  <a:pt x="20080" y="1938"/>
                  <a:pt x="20065" y="1967"/>
                  <a:pt x="20045" y="1993"/>
                </a:cubicBezTo>
                <a:cubicBezTo>
                  <a:pt x="20022" y="2023"/>
                  <a:pt x="19994" y="2051"/>
                  <a:pt x="19964" y="2075"/>
                </a:cubicBezTo>
                <a:cubicBezTo>
                  <a:pt x="19897" y="2129"/>
                  <a:pt x="19820" y="2168"/>
                  <a:pt x="19738" y="2191"/>
                </a:cubicBezTo>
                <a:cubicBezTo>
                  <a:pt x="19675" y="2214"/>
                  <a:pt x="19606" y="2214"/>
                  <a:pt x="19543" y="2191"/>
                </a:cubicBezTo>
                <a:cubicBezTo>
                  <a:pt x="19497" y="2169"/>
                  <a:pt x="19475" y="2116"/>
                  <a:pt x="19492" y="2068"/>
                </a:cubicBezTo>
                <a:cubicBezTo>
                  <a:pt x="19515" y="1998"/>
                  <a:pt x="19561" y="1937"/>
                  <a:pt x="19621" y="1893"/>
                </a:cubicBezTo>
                <a:cubicBezTo>
                  <a:pt x="19691" y="1838"/>
                  <a:pt x="19772" y="1800"/>
                  <a:pt x="19859" y="1779"/>
                </a:cubicBezTo>
                <a:cubicBezTo>
                  <a:pt x="19894" y="1771"/>
                  <a:pt x="19929" y="1767"/>
                  <a:pt x="19965" y="1768"/>
                </a:cubicBezTo>
                <a:close/>
                <a:moveTo>
                  <a:pt x="27849" y="1766"/>
                </a:moveTo>
                <a:cubicBezTo>
                  <a:pt x="27925" y="1756"/>
                  <a:pt x="28002" y="1756"/>
                  <a:pt x="28078" y="1768"/>
                </a:cubicBezTo>
                <a:cubicBezTo>
                  <a:pt x="28211" y="1793"/>
                  <a:pt x="28201" y="1850"/>
                  <a:pt x="28060" y="1909"/>
                </a:cubicBezTo>
                <a:cubicBezTo>
                  <a:pt x="27988" y="1938"/>
                  <a:pt x="27913" y="1958"/>
                  <a:pt x="27837" y="1968"/>
                </a:cubicBezTo>
                <a:cubicBezTo>
                  <a:pt x="27765" y="1979"/>
                  <a:pt x="27691" y="1979"/>
                  <a:pt x="27619" y="1968"/>
                </a:cubicBezTo>
                <a:cubicBezTo>
                  <a:pt x="27594" y="1965"/>
                  <a:pt x="27571" y="1958"/>
                  <a:pt x="27548" y="1947"/>
                </a:cubicBezTo>
                <a:cubicBezTo>
                  <a:pt x="27533" y="1938"/>
                  <a:pt x="27525" y="1927"/>
                  <a:pt x="27526" y="1915"/>
                </a:cubicBezTo>
                <a:cubicBezTo>
                  <a:pt x="27529" y="1898"/>
                  <a:pt x="27538" y="1884"/>
                  <a:pt x="27552" y="1875"/>
                </a:cubicBezTo>
                <a:cubicBezTo>
                  <a:pt x="27575" y="1857"/>
                  <a:pt x="27601" y="1842"/>
                  <a:pt x="27628" y="1830"/>
                </a:cubicBezTo>
                <a:cubicBezTo>
                  <a:pt x="27698" y="1798"/>
                  <a:pt x="27773" y="1777"/>
                  <a:pt x="27849" y="1766"/>
                </a:cubicBezTo>
                <a:close/>
                <a:moveTo>
                  <a:pt x="26100" y="1431"/>
                </a:moveTo>
                <a:cubicBezTo>
                  <a:pt x="26119" y="1429"/>
                  <a:pt x="26138" y="1429"/>
                  <a:pt x="26157" y="1431"/>
                </a:cubicBezTo>
                <a:cubicBezTo>
                  <a:pt x="26283" y="1443"/>
                  <a:pt x="26299" y="1527"/>
                  <a:pt x="26193" y="1596"/>
                </a:cubicBezTo>
                <a:cubicBezTo>
                  <a:pt x="26161" y="1616"/>
                  <a:pt x="26128" y="1633"/>
                  <a:pt x="26094" y="1646"/>
                </a:cubicBezTo>
                <a:cubicBezTo>
                  <a:pt x="26054" y="1663"/>
                  <a:pt x="26012" y="1677"/>
                  <a:pt x="25971" y="1689"/>
                </a:cubicBezTo>
                <a:cubicBezTo>
                  <a:pt x="25929" y="1701"/>
                  <a:pt x="25887" y="1711"/>
                  <a:pt x="25844" y="1718"/>
                </a:cubicBezTo>
                <a:cubicBezTo>
                  <a:pt x="25808" y="1725"/>
                  <a:pt x="25771" y="1728"/>
                  <a:pt x="25734" y="1728"/>
                </a:cubicBezTo>
                <a:cubicBezTo>
                  <a:pt x="25609" y="1725"/>
                  <a:pt x="25569" y="1650"/>
                  <a:pt x="25656" y="1578"/>
                </a:cubicBezTo>
                <a:cubicBezTo>
                  <a:pt x="25728" y="1528"/>
                  <a:pt x="25807" y="1491"/>
                  <a:pt x="25892" y="1469"/>
                </a:cubicBezTo>
                <a:cubicBezTo>
                  <a:pt x="25939" y="1455"/>
                  <a:pt x="25986" y="1445"/>
                  <a:pt x="26035" y="1437"/>
                </a:cubicBezTo>
                <a:cubicBezTo>
                  <a:pt x="26056" y="1434"/>
                  <a:pt x="26078" y="1432"/>
                  <a:pt x="26100" y="1431"/>
                </a:cubicBezTo>
                <a:close/>
                <a:moveTo>
                  <a:pt x="22123" y="1424"/>
                </a:moveTo>
                <a:cubicBezTo>
                  <a:pt x="22152" y="1429"/>
                  <a:pt x="22179" y="1440"/>
                  <a:pt x="22204" y="1456"/>
                </a:cubicBezTo>
                <a:cubicBezTo>
                  <a:pt x="22240" y="1489"/>
                  <a:pt x="22244" y="1545"/>
                  <a:pt x="22212" y="1582"/>
                </a:cubicBezTo>
                <a:cubicBezTo>
                  <a:pt x="22194" y="1613"/>
                  <a:pt x="22170" y="1640"/>
                  <a:pt x="22143" y="1663"/>
                </a:cubicBezTo>
                <a:cubicBezTo>
                  <a:pt x="22111" y="1692"/>
                  <a:pt x="22076" y="1717"/>
                  <a:pt x="22039" y="1738"/>
                </a:cubicBezTo>
                <a:cubicBezTo>
                  <a:pt x="21963" y="1785"/>
                  <a:pt x="21880" y="1817"/>
                  <a:pt x="21793" y="1832"/>
                </a:cubicBezTo>
                <a:cubicBezTo>
                  <a:pt x="21761" y="1837"/>
                  <a:pt x="21728" y="1837"/>
                  <a:pt x="21696" y="1832"/>
                </a:cubicBezTo>
                <a:cubicBezTo>
                  <a:pt x="21672" y="1830"/>
                  <a:pt x="21649" y="1821"/>
                  <a:pt x="21629" y="1807"/>
                </a:cubicBezTo>
                <a:cubicBezTo>
                  <a:pt x="21593" y="1780"/>
                  <a:pt x="21585" y="1729"/>
                  <a:pt x="21610" y="1691"/>
                </a:cubicBezTo>
                <a:cubicBezTo>
                  <a:pt x="21626" y="1659"/>
                  <a:pt x="21648" y="1630"/>
                  <a:pt x="21675" y="1605"/>
                </a:cubicBezTo>
                <a:cubicBezTo>
                  <a:pt x="21690" y="1590"/>
                  <a:pt x="21706" y="1576"/>
                  <a:pt x="21723" y="1562"/>
                </a:cubicBezTo>
                <a:cubicBezTo>
                  <a:pt x="21740" y="1549"/>
                  <a:pt x="21759" y="1537"/>
                  <a:pt x="21778" y="1525"/>
                </a:cubicBezTo>
                <a:cubicBezTo>
                  <a:pt x="21857" y="1475"/>
                  <a:pt x="21945" y="1442"/>
                  <a:pt x="22036" y="1427"/>
                </a:cubicBezTo>
                <a:cubicBezTo>
                  <a:pt x="22065" y="1420"/>
                  <a:pt x="22095" y="1419"/>
                  <a:pt x="22123" y="1424"/>
                </a:cubicBezTo>
                <a:close/>
                <a:moveTo>
                  <a:pt x="13737" y="1411"/>
                </a:moveTo>
                <a:cubicBezTo>
                  <a:pt x="13854" y="1381"/>
                  <a:pt x="13982" y="1438"/>
                  <a:pt x="14017" y="1535"/>
                </a:cubicBezTo>
                <a:cubicBezTo>
                  <a:pt x="14057" y="1644"/>
                  <a:pt x="13970" y="1766"/>
                  <a:pt x="13840" y="1790"/>
                </a:cubicBezTo>
                <a:cubicBezTo>
                  <a:pt x="13724" y="1810"/>
                  <a:pt x="13603" y="1747"/>
                  <a:pt x="13575" y="1650"/>
                </a:cubicBezTo>
                <a:cubicBezTo>
                  <a:pt x="13547" y="1553"/>
                  <a:pt x="13620" y="1441"/>
                  <a:pt x="13737" y="1411"/>
                </a:cubicBezTo>
                <a:close/>
                <a:moveTo>
                  <a:pt x="24072" y="1351"/>
                </a:moveTo>
                <a:cubicBezTo>
                  <a:pt x="24158" y="1343"/>
                  <a:pt x="24216" y="1361"/>
                  <a:pt x="24240" y="1394"/>
                </a:cubicBezTo>
                <a:cubicBezTo>
                  <a:pt x="24264" y="1427"/>
                  <a:pt x="24252" y="1474"/>
                  <a:pt x="24200" y="1523"/>
                </a:cubicBezTo>
                <a:cubicBezTo>
                  <a:pt x="24139" y="1576"/>
                  <a:pt x="24069" y="1618"/>
                  <a:pt x="23993" y="1647"/>
                </a:cubicBezTo>
                <a:cubicBezTo>
                  <a:pt x="23973" y="1656"/>
                  <a:pt x="23950" y="1664"/>
                  <a:pt x="23931" y="1671"/>
                </a:cubicBezTo>
                <a:cubicBezTo>
                  <a:pt x="23911" y="1678"/>
                  <a:pt x="23888" y="1685"/>
                  <a:pt x="23868" y="1691"/>
                </a:cubicBezTo>
                <a:cubicBezTo>
                  <a:pt x="23830" y="1701"/>
                  <a:pt x="23792" y="1708"/>
                  <a:pt x="23752" y="1711"/>
                </a:cubicBezTo>
                <a:cubicBezTo>
                  <a:pt x="23700" y="1721"/>
                  <a:pt x="23647" y="1706"/>
                  <a:pt x="23607" y="1671"/>
                </a:cubicBezTo>
                <a:cubicBezTo>
                  <a:pt x="23582" y="1646"/>
                  <a:pt x="23585" y="1604"/>
                  <a:pt x="23625" y="1558"/>
                </a:cubicBezTo>
                <a:cubicBezTo>
                  <a:pt x="23680" y="1501"/>
                  <a:pt x="23746" y="1456"/>
                  <a:pt x="23819" y="1425"/>
                </a:cubicBezTo>
                <a:cubicBezTo>
                  <a:pt x="23839" y="1415"/>
                  <a:pt x="23861" y="1406"/>
                  <a:pt x="23882" y="1398"/>
                </a:cubicBezTo>
                <a:lnTo>
                  <a:pt x="23915" y="1386"/>
                </a:lnTo>
                <a:lnTo>
                  <a:pt x="23947" y="1375"/>
                </a:lnTo>
                <a:cubicBezTo>
                  <a:pt x="23988" y="1363"/>
                  <a:pt x="24030" y="1355"/>
                  <a:pt x="24072" y="1351"/>
                </a:cubicBezTo>
                <a:close/>
                <a:moveTo>
                  <a:pt x="16078" y="983"/>
                </a:moveTo>
                <a:cubicBezTo>
                  <a:pt x="16168" y="983"/>
                  <a:pt x="16236" y="1036"/>
                  <a:pt x="16249" y="1125"/>
                </a:cubicBezTo>
                <a:cubicBezTo>
                  <a:pt x="16267" y="1243"/>
                  <a:pt x="16183" y="1351"/>
                  <a:pt x="16048" y="1386"/>
                </a:cubicBezTo>
                <a:cubicBezTo>
                  <a:pt x="15912" y="1421"/>
                  <a:pt x="15835" y="1381"/>
                  <a:pt x="15802" y="1277"/>
                </a:cubicBezTo>
                <a:cubicBezTo>
                  <a:pt x="15766" y="1166"/>
                  <a:pt x="15845" y="1045"/>
                  <a:pt x="15980" y="999"/>
                </a:cubicBezTo>
                <a:cubicBezTo>
                  <a:pt x="16015" y="988"/>
                  <a:pt x="16047" y="982"/>
                  <a:pt x="16078" y="983"/>
                </a:cubicBezTo>
                <a:close/>
                <a:moveTo>
                  <a:pt x="18200" y="508"/>
                </a:moveTo>
                <a:cubicBezTo>
                  <a:pt x="18288" y="509"/>
                  <a:pt x="18354" y="566"/>
                  <a:pt x="18349" y="653"/>
                </a:cubicBezTo>
                <a:cubicBezTo>
                  <a:pt x="18344" y="755"/>
                  <a:pt x="18246" y="868"/>
                  <a:pt x="18134" y="907"/>
                </a:cubicBezTo>
                <a:cubicBezTo>
                  <a:pt x="18023" y="945"/>
                  <a:pt x="17918" y="895"/>
                  <a:pt x="17910" y="798"/>
                </a:cubicBezTo>
                <a:cubicBezTo>
                  <a:pt x="17902" y="701"/>
                  <a:pt x="17993" y="575"/>
                  <a:pt x="18107" y="527"/>
                </a:cubicBezTo>
                <a:cubicBezTo>
                  <a:pt x="18140" y="514"/>
                  <a:pt x="18171" y="508"/>
                  <a:pt x="18200" y="508"/>
                </a:cubicBezTo>
                <a:close/>
                <a:moveTo>
                  <a:pt x="20737" y="0"/>
                </a:moveTo>
                <a:cubicBezTo>
                  <a:pt x="20754" y="0"/>
                  <a:pt x="20770" y="2"/>
                  <a:pt x="20786" y="5"/>
                </a:cubicBezTo>
                <a:cubicBezTo>
                  <a:pt x="20812" y="10"/>
                  <a:pt x="20835" y="23"/>
                  <a:pt x="20854" y="42"/>
                </a:cubicBezTo>
                <a:cubicBezTo>
                  <a:pt x="20885" y="77"/>
                  <a:pt x="20886" y="128"/>
                  <a:pt x="20849" y="190"/>
                </a:cubicBezTo>
                <a:cubicBezTo>
                  <a:pt x="20760" y="309"/>
                  <a:pt x="20630" y="390"/>
                  <a:pt x="20484" y="417"/>
                </a:cubicBezTo>
                <a:cubicBezTo>
                  <a:pt x="20433" y="428"/>
                  <a:pt x="20379" y="414"/>
                  <a:pt x="20338" y="380"/>
                </a:cubicBezTo>
                <a:cubicBezTo>
                  <a:pt x="20307" y="345"/>
                  <a:pt x="20302" y="293"/>
                  <a:pt x="20326" y="253"/>
                </a:cubicBezTo>
                <a:cubicBezTo>
                  <a:pt x="20340" y="223"/>
                  <a:pt x="20359" y="196"/>
                  <a:pt x="20382" y="172"/>
                </a:cubicBezTo>
                <a:cubicBezTo>
                  <a:pt x="20408" y="144"/>
                  <a:pt x="20436" y="120"/>
                  <a:pt x="20468" y="98"/>
                </a:cubicBezTo>
                <a:cubicBezTo>
                  <a:pt x="20532" y="52"/>
                  <a:pt x="20605" y="21"/>
                  <a:pt x="20682" y="5"/>
                </a:cubicBezTo>
                <a:cubicBezTo>
                  <a:pt x="20700" y="2"/>
                  <a:pt x="20719" y="0"/>
                  <a:pt x="2073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9000">
                <a:schemeClr val="accent2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BCE24993-25B8-1F34-1FC2-5689579288FC}"/>
              </a:ext>
            </a:extLst>
          </p:cNvPr>
          <p:cNvSpPr>
            <a:spLocks noEditPoints="1"/>
          </p:cNvSpPr>
          <p:nvPr userDrawn="1"/>
        </p:nvSpPr>
        <p:spPr bwMode="auto">
          <a:xfrm rot="21000000">
            <a:off x="4914909" y="4662405"/>
            <a:ext cx="8115305" cy="3192694"/>
          </a:xfrm>
          <a:custGeom>
            <a:avLst/>
            <a:gdLst>
              <a:gd name="T0" fmla="*/ 8712 w 36068"/>
              <a:gd name="T1" fmla="*/ 13479 h 15468"/>
              <a:gd name="T2" fmla="*/ 11451 w 36068"/>
              <a:gd name="T3" fmla="*/ 11326 h 15468"/>
              <a:gd name="T4" fmla="*/ 35295 w 36068"/>
              <a:gd name="T5" fmla="*/ 5998 h 15468"/>
              <a:gd name="T6" fmla="*/ 22599 w 36068"/>
              <a:gd name="T7" fmla="*/ 7392 h 15468"/>
              <a:gd name="T8" fmla="*/ 27449 w 36068"/>
              <a:gd name="T9" fmla="*/ 6079 h 15468"/>
              <a:gd name="T10" fmla="*/ 32717 w 36068"/>
              <a:gd name="T11" fmla="*/ 4782 h 15468"/>
              <a:gd name="T12" fmla="*/ 35577 w 36068"/>
              <a:gd name="T13" fmla="*/ 3589 h 15468"/>
              <a:gd name="T14" fmla="*/ 15129 w 36068"/>
              <a:gd name="T15" fmla="*/ 6655 h 15468"/>
              <a:gd name="T16" fmla="*/ 5190 w 36068"/>
              <a:gd name="T17" fmla="*/ 7993 h 15468"/>
              <a:gd name="T18" fmla="*/ 13275 w 36068"/>
              <a:gd name="T19" fmla="*/ 6445 h 15468"/>
              <a:gd name="T20" fmla="*/ 4689 w 36068"/>
              <a:gd name="T21" fmla="*/ 7696 h 15468"/>
              <a:gd name="T22" fmla="*/ 12824 w 36068"/>
              <a:gd name="T23" fmla="*/ 6005 h 15468"/>
              <a:gd name="T24" fmla="*/ 5860 w 36068"/>
              <a:gd name="T25" fmla="*/ 6813 h 15468"/>
              <a:gd name="T26" fmla="*/ 13609 w 36068"/>
              <a:gd name="T27" fmla="*/ 5265 h 15468"/>
              <a:gd name="T28" fmla="*/ 6729 w 36068"/>
              <a:gd name="T29" fmla="*/ 6341 h 15468"/>
              <a:gd name="T30" fmla="*/ 14768 w 36068"/>
              <a:gd name="T31" fmla="*/ 5000 h 15468"/>
              <a:gd name="T32" fmla="*/ 20419 w 36068"/>
              <a:gd name="T33" fmla="*/ 3709 h 15468"/>
              <a:gd name="T34" fmla="*/ 2741 w 36068"/>
              <a:gd name="T35" fmla="*/ 6452 h 15468"/>
              <a:gd name="T36" fmla="*/ 29747 w 36068"/>
              <a:gd name="T37" fmla="*/ 1669 h 15468"/>
              <a:gd name="T38" fmla="*/ 17371 w 36068"/>
              <a:gd name="T39" fmla="*/ 3781 h 15468"/>
              <a:gd name="T40" fmla="*/ 11541 w 36068"/>
              <a:gd name="T41" fmla="*/ 4726 h 15468"/>
              <a:gd name="T42" fmla="*/ 5648 w 36068"/>
              <a:gd name="T43" fmla="*/ 5442 h 15468"/>
              <a:gd name="T44" fmla="*/ 22870 w 36068"/>
              <a:gd name="T45" fmla="*/ 2337 h 15468"/>
              <a:gd name="T46" fmla="*/ 7297 w 36068"/>
              <a:gd name="T47" fmla="*/ 4858 h 15468"/>
              <a:gd name="T48" fmla="*/ 17170 w 36068"/>
              <a:gd name="T49" fmla="*/ 3133 h 15468"/>
              <a:gd name="T50" fmla="*/ 26441 w 36068"/>
              <a:gd name="T51" fmla="*/ 1378 h 15468"/>
              <a:gd name="T52" fmla="*/ 29515 w 36068"/>
              <a:gd name="T53" fmla="*/ 778 h 15468"/>
              <a:gd name="T54" fmla="*/ 10423 w 36068"/>
              <a:gd name="T55" fmla="*/ 3911 h 15468"/>
              <a:gd name="T56" fmla="*/ 23391 w 36068"/>
              <a:gd name="T57" fmla="*/ 1670 h 15468"/>
              <a:gd name="T58" fmla="*/ 11248 w 36068"/>
              <a:gd name="T59" fmla="*/ 3731 h 15468"/>
              <a:gd name="T60" fmla="*/ 18445 w 36068"/>
              <a:gd name="T61" fmla="*/ 2310 h 15468"/>
              <a:gd name="T62" fmla="*/ 12369 w 36068"/>
              <a:gd name="T63" fmla="*/ 3224 h 15468"/>
              <a:gd name="T64" fmla="*/ 23286 w 36068"/>
              <a:gd name="T65" fmla="*/ 1266 h 15468"/>
              <a:gd name="T66" fmla="*/ 16399 w 36068"/>
              <a:gd name="T67" fmla="*/ 2431 h 15468"/>
              <a:gd name="T68" fmla="*/ 8609 w 36068"/>
              <a:gd name="T69" fmla="*/ 3715 h 15468"/>
              <a:gd name="T70" fmla="*/ 17780 w 36068"/>
              <a:gd name="T71" fmla="*/ 2059 h 15468"/>
              <a:gd name="T72" fmla="*/ 10188 w 36068"/>
              <a:gd name="T73" fmla="*/ 3317 h 15468"/>
              <a:gd name="T74" fmla="*/ 14495 w 36068"/>
              <a:gd name="T75" fmla="*/ 2485 h 15468"/>
              <a:gd name="T76" fmla="*/ 19134 w 36068"/>
              <a:gd name="T77" fmla="*/ 1573 h 15468"/>
              <a:gd name="T78" fmla="*/ 20165 w 36068"/>
              <a:gd name="T79" fmla="*/ 2245 h 15468"/>
              <a:gd name="T80" fmla="*/ 22114 w 36068"/>
              <a:gd name="T81" fmla="*/ 1003 h 15468"/>
              <a:gd name="T82" fmla="*/ 25205 w 36068"/>
              <a:gd name="T83" fmla="*/ 448 h 15468"/>
              <a:gd name="T84" fmla="*/ 7953 w 36068"/>
              <a:gd name="T85" fmla="*/ 3338 h 15468"/>
              <a:gd name="T86" fmla="*/ 13074 w 36068"/>
              <a:gd name="T87" fmla="*/ 2420 h 15468"/>
              <a:gd name="T88" fmla="*/ 22988 w 36068"/>
              <a:gd name="T89" fmla="*/ 632 h 15468"/>
              <a:gd name="T90" fmla="*/ 25146 w 36068"/>
              <a:gd name="T91" fmla="*/ 204 h 15468"/>
              <a:gd name="T92" fmla="*/ 18177 w 36068"/>
              <a:gd name="T93" fmla="*/ 1394 h 15468"/>
              <a:gd name="T94" fmla="*/ 20698 w 36068"/>
              <a:gd name="T95" fmla="*/ 940 h 15468"/>
              <a:gd name="T96" fmla="*/ 10866 w 36068"/>
              <a:gd name="T97" fmla="*/ 2513 h 15468"/>
              <a:gd name="T98" fmla="*/ 14788 w 36068"/>
              <a:gd name="T99" fmla="*/ 1769 h 15468"/>
              <a:gd name="T100" fmla="*/ 11240 w 36068"/>
              <a:gd name="T101" fmla="*/ 2324 h 15468"/>
              <a:gd name="T102" fmla="*/ 14522 w 36068"/>
              <a:gd name="T103" fmla="*/ 1746 h 15468"/>
              <a:gd name="T104" fmla="*/ 17957 w 36068"/>
              <a:gd name="T105" fmla="*/ 1155 h 15468"/>
              <a:gd name="T106" fmla="*/ 19779 w 36068"/>
              <a:gd name="T107" fmla="*/ 747 h 15468"/>
              <a:gd name="T108" fmla="*/ 22316 w 36068"/>
              <a:gd name="T109" fmla="*/ 251 h 15468"/>
              <a:gd name="T110" fmla="*/ 13670 w 36068"/>
              <a:gd name="T111" fmla="*/ 1668 h 15468"/>
              <a:gd name="T112" fmla="*/ 16675 w 36068"/>
              <a:gd name="T113" fmla="*/ 1140 h 15468"/>
              <a:gd name="T114" fmla="*/ 18434 w 36068"/>
              <a:gd name="T115" fmla="*/ 807 h 15468"/>
              <a:gd name="T116" fmla="*/ 20144 w 36068"/>
              <a:gd name="T117" fmla="*/ 442 h 15468"/>
              <a:gd name="T118" fmla="*/ 16620 w 36068"/>
              <a:gd name="T119" fmla="*/ 974 h 15468"/>
              <a:gd name="T120" fmla="*/ 17963 w 36068"/>
              <a:gd name="T121" fmla="*/ 693 h 15468"/>
              <a:gd name="T122" fmla="*/ 18891 w 36068"/>
              <a:gd name="T123" fmla="*/ 493 h 15468"/>
              <a:gd name="T124" fmla="*/ 18390 w 36068"/>
              <a:gd name="T125" fmla="*/ 513 h 15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68" h="15468">
                <a:moveTo>
                  <a:pt x="20200" y="14204"/>
                </a:moveTo>
                <a:cubicBezTo>
                  <a:pt x="20213" y="14200"/>
                  <a:pt x="20227" y="14198"/>
                  <a:pt x="20241" y="14197"/>
                </a:cubicBezTo>
                <a:cubicBezTo>
                  <a:pt x="20389" y="14188"/>
                  <a:pt x="20523" y="14287"/>
                  <a:pt x="20559" y="14431"/>
                </a:cubicBezTo>
                <a:cubicBezTo>
                  <a:pt x="20585" y="14576"/>
                  <a:pt x="20488" y="14715"/>
                  <a:pt x="20343" y="14741"/>
                </a:cubicBezTo>
                <a:cubicBezTo>
                  <a:pt x="20341" y="14741"/>
                  <a:pt x="20339" y="14742"/>
                  <a:pt x="20337" y="14742"/>
                </a:cubicBezTo>
                <a:cubicBezTo>
                  <a:pt x="20187" y="14764"/>
                  <a:pt x="20043" y="14672"/>
                  <a:pt x="20000" y="14526"/>
                </a:cubicBezTo>
                <a:cubicBezTo>
                  <a:pt x="19967" y="14382"/>
                  <a:pt x="20056" y="14237"/>
                  <a:pt x="20200" y="14204"/>
                </a:cubicBezTo>
                <a:close/>
                <a:moveTo>
                  <a:pt x="17491" y="14380"/>
                </a:moveTo>
                <a:cubicBezTo>
                  <a:pt x="17613" y="14346"/>
                  <a:pt x="17739" y="14417"/>
                  <a:pt x="17774" y="14539"/>
                </a:cubicBezTo>
                <a:cubicBezTo>
                  <a:pt x="17777" y="14552"/>
                  <a:pt x="17780" y="14565"/>
                  <a:pt x="17781" y="14579"/>
                </a:cubicBezTo>
                <a:cubicBezTo>
                  <a:pt x="17810" y="14746"/>
                  <a:pt x="17698" y="14905"/>
                  <a:pt x="17531" y="14935"/>
                </a:cubicBezTo>
                <a:cubicBezTo>
                  <a:pt x="17406" y="14977"/>
                  <a:pt x="17270" y="14910"/>
                  <a:pt x="17228" y="14785"/>
                </a:cubicBezTo>
                <a:cubicBezTo>
                  <a:pt x="17219" y="14761"/>
                  <a:pt x="17215" y="14735"/>
                  <a:pt x="17215" y="14710"/>
                </a:cubicBezTo>
                <a:cubicBezTo>
                  <a:pt x="17202" y="14543"/>
                  <a:pt x="17324" y="14397"/>
                  <a:pt x="17491" y="14380"/>
                </a:cubicBezTo>
                <a:close/>
                <a:moveTo>
                  <a:pt x="14909" y="14648"/>
                </a:moveTo>
                <a:cubicBezTo>
                  <a:pt x="15016" y="14617"/>
                  <a:pt x="15127" y="14678"/>
                  <a:pt x="15158" y="14785"/>
                </a:cubicBezTo>
                <a:cubicBezTo>
                  <a:pt x="15164" y="14805"/>
                  <a:pt x="15167" y="14825"/>
                  <a:pt x="15166" y="14846"/>
                </a:cubicBezTo>
                <a:cubicBezTo>
                  <a:pt x="15152" y="15001"/>
                  <a:pt x="15048" y="15134"/>
                  <a:pt x="14900" y="15185"/>
                </a:cubicBezTo>
                <a:cubicBezTo>
                  <a:pt x="14794" y="15226"/>
                  <a:pt x="14674" y="15173"/>
                  <a:pt x="14633" y="15067"/>
                </a:cubicBezTo>
                <a:cubicBezTo>
                  <a:pt x="14620" y="15033"/>
                  <a:pt x="14616" y="14996"/>
                  <a:pt x="14622" y="14959"/>
                </a:cubicBezTo>
                <a:cubicBezTo>
                  <a:pt x="14648" y="14808"/>
                  <a:pt x="14760" y="14686"/>
                  <a:pt x="14909" y="14648"/>
                </a:cubicBezTo>
                <a:close/>
                <a:moveTo>
                  <a:pt x="12446" y="14894"/>
                </a:moveTo>
                <a:cubicBezTo>
                  <a:pt x="12576" y="14889"/>
                  <a:pt x="12652" y="15005"/>
                  <a:pt x="12608" y="15145"/>
                </a:cubicBezTo>
                <a:cubicBezTo>
                  <a:pt x="12554" y="15298"/>
                  <a:pt x="12424" y="15412"/>
                  <a:pt x="12265" y="15447"/>
                </a:cubicBezTo>
                <a:cubicBezTo>
                  <a:pt x="12103" y="15468"/>
                  <a:pt x="12022" y="15329"/>
                  <a:pt x="12092" y="15167"/>
                </a:cubicBezTo>
                <a:cubicBezTo>
                  <a:pt x="12157" y="15023"/>
                  <a:pt x="12289" y="14921"/>
                  <a:pt x="12446" y="14894"/>
                </a:cubicBezTo>
                <a:close/>
                <a:moveTo>
                  <a:pt x="29652" y="11062"/>
                </a:moveTo>
                <a:cubicBezTo>
                  <a:pt x="29825" y="11036"/>
                  <a:pt x="30001" y="11091"/>
                  <a:pt x="30128" y="11211"/>
                </a:cubicBezTo>
                <a:cubicBezTo>
                  <a:pt x="30259" y="11334"/>
                  <a:pt x="30236" y="11441"/>
                  <a:pt x="30073" y="11469"/>
                </a:cubicBezTo>
                <a:cubicBezTo>
                  <a:pt x="29894" y="11488"/>
                  <a:pt x="29717" y="11421"/>
                  <a:pt x="29595" y="11290"/>
                </a:cubicBezTo>
                <a:cubicBezTo>
                  <a:pt x="29492" y="11173"/>
                  <a:pt x="29513" y="11094"/>
                  <a:pt x="29652" y="11062"/>
                </a:cubicBezTo>
                <a:close/>
                <a:moveTo>
                  <a:pt x="27128" y="11246"/>
                </a:moveTo>
                <a:cubicBezTo>
                  <a:pt x="27290" y="11228"/>
                  <a:pt x="27450" y="11291"/>
                  <a:pt x="27556" y="11416"/>
                </a:cubicBezTo>
                <a:cubicBezTo>
                  <a:pt x="27673" y="11553"/>
                  <a:pt x="27629" y="11668"/>
                  <a:pt x="27447" y="11691"/>
                </a:cubicBezTo>
                <a:cubicBezTo>
                  <a:pt x="27282" y="11710"/>
                  <a:pt x="27118" y="11645"/>
                  <a:pt x="27012" y="11517"/>
                </a:cubicBezTo>
                <a:cubicBezTo>
                  <a:pt x="26902" y="11379"/>
                  <a:pt x="26950" y="11270"/>
                  <a:pt x="27128" y="11246"/>
                </a:cubicBezTo>
                <a:close/>
                <a:moveTo>
                  <a:pt x="24584" y="11496"/>
                </a:moveTo>
                <a:cubicBezTo>
                  <a:pt x="24743" y="11471"/>
                  <a:pt x="24987" y="11581"/>
                  <a:pt x="25052" y="11706"/>
                </a:cubicBezTo>
                <a:cubicBezTo>
                  <a:pt x="25101" y="11815"/>
                  <a:pt x="25052" y="11943"/>
                  <a:pt x="24943" y="11992"/>
                </a:cubicBezTo>
                <a:cubicBezTo>
                  <a:pt x="24916" y="12005"/>
                  <a:pt x="24886" y="12011"/>
                  <a:pt x="24855" y="12011"/>
                </a:cubicBezTo>
                <a:cubicBezTo>
                  <a:pt x="24685" y="12026"/>
                  <a:pt x="24448" y="11900"/>
                  <a:pt x="24400" y="11770"/>
                </a:cubicBezTo>
                <a:cubicBezTo>
                  <a:pt x="24367" y="11656"/>
                  <a:pt x="24432" y="11537"/>
                  <a:pt x="24546" y="11503"/>
                </a:cubicBezTo>
                <a:cubicBezTo>
                  <a:pt x="24558" y="11500"/>
                  <a:pt x="24571" y="11497"/>
                  <a:pt x="24584" y="11496"/>
                </a:cubicBezTo>
                <a:close/>
                <a:moveTo>
                  <a:pt x="22171" y="11677"/>
                </a:moveTo>
                <a:cubicBezTo>
                  <a:pt x="22344" y="11641"/>
                  <a:pt x="22558" y="11742"/>
                  <a:pt x="22619" y="11892"/>
                </a:cubicBezTo>
                <a:cubicBezTo>
                  <a:pt x="22674" y="12031"/>
                  <a:pt x="22584" y="12178"/>
                  <a:pt x="22414" y="12213"/>
                </a:cubicBezTo>
                <a:cubicBezTo>
                  <a:pt x="22229" y="12250"/>
                  <a:pt x="22011" y="12142"/>
                  <a:pt x="21961" y="11987"/>
                </a:cubicBezTo>
                <a:cubicBezTo>
                  <a:pt x="21913" y="11850"/>
                  <a:pt x="22008" y="11709"/>
                  <a:pt x="22171" y="11677"/>
                </a:cubicBezTo>
                <a:close/>
                <a:moveTo>
                  <a:pt x="19861" y="11927"/>
                </a:moveTo>
                <a:cubicBezTo>
                  <a:pt x="20046" y="11892"/>
                  <a:pt x="20222" y="11986"/>
                  <a:pt x="20262" y="12143"/>
                </a:cubicBezTo>
                <a:cubicBezTo>
                  <a:pt x="20302" y="12302"/>
                  <a:pt x="20180" y="12454"/>
                  <a:pt x="19988" y="12480"/>
                </a:cubicBezTo>
                <a:cubicBezTo>
                  <a:pt x="19825" y="12514"/>
                  <a:pt x="19664" y="12423"/>
                  <a:pt x="19607" y="12268"/>
                </a:cubicBezTo>
                <a:cubicBezTo>
                  <a:pt x="19563" y="12110"/>
                  <a:pt x="19676" y="11962"/>
                  <a:pt x="19861" y="11927"/>
                </a:cubicBezTo>
                <a:close/>
                <a:moveTo>
                  <a:pt x="17588" y="12105"/>
                </a:moveTo>
                <a:cubicBezTo>
                  <a:pt x="17776" y="12070"/>
                  <a:pt x="17928" y="12158"/>
                  <a:pt x="17945" y="12316"/>
                </a:cubicBezTo>
                <a:cubicBezTo>
                  <a:pt x="17962" y="12475"/>
                  <a:pt x="17834" y="12629"/>
                  <a:pt x="17644" y="12664"/>
                </a:cubicBezTo>
                <a:cubicBezTo>
                  <a:pt x="17448" y="12698"/>
                  <a:pt x="17297" y="12606"/>
                  <a:pt x="17285" y="12442"/>
                </a:cubicBezTo>
                <a:cubicBezTo>
                  <a:pt x="17272" y="12279"/>
                  <a:pt x="17399" y="12141"/>
                  <a:pt x="17588" y="12105"/>
                </a:cubicBezTo>
                <a:close/>
                <a:moveTo>
                  <a:pt x="15377" y="12353"/>
                </a:moveTo>
                <a:cubicBezTo>
                  <a:pt x="15564" y="12321"/>
                  <a:pt x="15694" y="12407"/>
                  <a:pt x="15688" y="12567"/>
                </a:cubicBezTo>
                <a:cubicBezTo>
                  <a:pt x="15666" y="12748"/>
                  <a:pt x="15525" y="12891"/>
                  <a:pt x="15344" y="12916"/>
                </a:cubicBezTo>
                <a:cubicBezTo>
                  <a:pt x="15149" y="12949"/>
                  <a:pt x="15018" y="12856"/>
                  <a:pt x="15033" y="12692"/>
                </a:cubicBezTo>
                <a:cubicBezTo>
                  <a:pt x="15061" y="12516"/>
                  <a:pt x="15200" y="12379"/>
                  <a:pt x="15377" y="12353"/>
                </a:cubicBezTo>
                <a:close/>
                <a:moveTo>
                  <a:pt x="13222" y="12527"/>
                </a:moveTo>
                <a:cubicBezTo>
                  <a:pt x="13401" y="12497"/>
                  <a:pt x="13516" y="12591"/>
                  <a:pt x="13480" y="12748"/>
                </a:cubicBezTo>
                <a:cubicBezTo>
                  <a:pt x="13423" y="12927"/>
                  <a:pt x="13269" y="13057"/>
                  <a:pt x="13083" y="13083"/>
                </a:cubicBezTo>
                <a:cubicBezTo>
                  <a:pt x="12916" y="13105"/>
                  <a:pt x="12813" y="13012"/>
                  <a:pt x="12843" y="12866"/>
                </a:cubicBezTo>
                <a:cubicBezTo>
                  <a:pt x="12897" y="12691"/>
                  <a:pt x="13043" y="12560"/>
                  <a:pt x="13222" y="12527"/>
                </a:cubicBezTo>
                <a:close/>
                <a:moveTo>
                  <a:pt x="11037" y="12777"/>
                </a:moveTo>
                <a:cubicBezTo>
                  <a:pt x="11190" y="12755"/>
                  <a:pt x="11282" y="12848"/>
                  <a:pt x="11238" y="12986"/>
                </a:cubicBezTo>
                <a:cubicBezTo>
                  <a:pt x="11160" y="13163"/>
                  <a:pt x="11000" y="13292"/>
                  <a:pt x="10810" y="13330"/>
                </a:cubicBezTo>
                <a:cubicBezTo>
                  <a:pt x="10650" y="13353"/>
                  <a:pt x="10561" y="13251"/>
                  <a:pt x="10612" y="13110"/>
                </a:cubicBezTo>
                <a:cubicBezTo>
                  <a:pt x="10693" y="12938"/>
                  <a:pt x="10850" y="12815"/>
                  <a:pt x="11037" y="12777"/>
                </a:cubicBezTo>
                <a:close/>
                <a:moveTo>
                  <a:pt x="8983" y="12943"/>
                </a:moveTo>
                <a:cubicBezTo>
                  <a:pt x="9130" y="12923"/>
                  <a:pt x="9206" y="13024"/>
                  <a:pt x="9141" y="13157"/>
                </a:cubicBezTo>
                <a:cubicBezTo>
                  <a:pt x="9044" y="13315"/>
                  <a:pt x="8891" y="13430"/>
                  <a:pt x="8712" y="13479"/>
                </a:cubicBezTo>
                <a:cubicBezTo>
                  <a:pt x="8539" y="13514"/>
                  <a:pt x="8460" y="13396"/>
                  <a:pt x="8550" y="13243"/>
                </a:cubicBezTo>
                <a:cubicBezTo>
                  <a:pt x="8652" y="13093"/>
                  <a:pt x="8806" y="12986"/>
                  <a:pt x="8983" y="12943"/>
                </a:cubicBezTo>
                <a:close/>
                <a:moveTo>
                  <a:pt x="32711" y="8887"/>
                </a:moveTo>
                <a:cubicBezTo>
                  <a:pt x="32877" y="8870"/>
                  <a:pt x="33043" y="8911"/>
                  <a:pt x="33182" y="9005"/>
                </a:cubicBezTo>
                <a:cubicBezTo>
                  <a:pt x="33324" y="9100"/>
                  <a:pt x="33319" y="9177"/>
                  <a:pt x="33167" y="9201"/>
                </a:cubicBezTo>
                <a:cubicBezTo>
                  <a:pt x="32998" y="9219"/>
                  <a:pt x="32829" y="9175"/>
                  <a:pt x="32690" y="9078"/>
                </a:cubicBezTo>
                <a:cubicBezTo>
                  <a:pt x="32555" y="8984"/>
                  <a:pt x="32564" y="8910"/>
                  <a:pt x="32711" y="8887"/>
                </a:cubicBezTo>
                <a:close/>
                <a:moveTo>
                  <a:pt x="6930" y="13190"/>
                </a:moveTo>
                <a:cubicBezTo>
                  <a:pt x="7058" y="13168"/>
                  <a:pt x="7117" y="13266"/>
                  <a:pt x="7046" y="13383"/>
                </a:cubicBezTo>
                <a:cubicBezTo>
                  <a:pt x="6934" y="13539"/>
                  <a:pt x="6770" y="13650"/>
                  <a:pt x="6583" y="13695"/>
                </a:cubicBezTo>
                <a:cubicBezTo>
                  <a:pt x="6455" y="13706"/>
                  <a:pt x="6415" y="13594"/>
                  <a:pt x="6500" y="13473"/>
                </a:cubicBezTo>
                <a:cubicBezTo>
                  <a:pt x="6610" y="13336"/>
                  <a:pt x="6761" y="13237"/>
                  <a:pt x="6930" y="13190"/>
                </a:cubicBezTo>
                <a:close/>
                <a:moveTo>
                  <a:pt x="30335" y="9135"/>
                </a:moveTo>
                <a:cubicBezTo>
                  <a:pt x="30521" y="9121"/>
                  <a:pt x="30706" y="9169"/>
                  <a:pt x="30862" y="9271"/>
                </a:cubicBezTo>
                <a:cubicBezTo>
                  <a:pt x="30984" y="9366"/>
                  <a:pt x="30958" y="9493"/>
                  <a:pt x="30810" y="9514"/>
                </a:cubicBezTo>
                <a:cubicBezTo>
                  <a:pt x="30620" y="9521"/>
                  <a:pt x="30433" y="9466"/>
                  <a:pt x="30279" y="9355"/>
                </a:cubicBezTo>
                <a:cubicBezTo>
                  <a:pt x="30186" y="9270"/>
                  <a:pt x="30216" y="9159"/>
                  <a:pt x="30335" y="9135"/>
                </a:cubicBezTo>
                <a:close/>
                <a:moveTo>
                  <a:pt x="4973" y="13374"/>
                </a:moveTo>
                <a:cubicBezTo>
                  <a:pt x="5102" y="13359"/>
                  <a:pt x="5119" y="13435"/>
                  <a:pt x="5013" y="13568"/>
                </a:cubicBezTo>
                <a:cubicBezTo>
                  <a:pt x="4910" y="13696"/>
                  <a:pt x="4765" y="13784"/>
                  <a:pt x="4603" y="13814"/>
                </a:cubicBezTo>
                <a:cubicBezTo>
                  <a:pt x="4468" y="13830"/>
                  <a:pt x="4455" y="13750"/>
                  <a:pt x="4569" y="13615"/>
                </a:cubicBezTo>
                <a:cubicBezTo>
                  <a:pt x="4671" y="13490"/>
                  <a:pt x="4814" y="13404"/>
                  <a:pt x="4973" y="13374"/>
                </a:cubicBezTo>
                <a:close/>
                <a:moveTo>
                  <a:pt x="28074" y="9320"/>
                </a:moveTo>
                <a:cubicBezTo>
                  <a:pt x="28260" y="9295"/>
                  <a:pt x="28448" y="9351"/>
                  <a:pt x="28590" y="9474"/>
                </a:cubicBezTo>
                <a:cubicBezTo>
                  <a:pt x="28719" y="9595"/>
                  <a:pt x="28685" y="9707"/>
                  <a:pt x="28506" y="9737"/>
                </a:cubicBezTo>
                <a:cubicBezTo>
                  <a:pt x="28316" y="9764"/>
                  <a:pt x="28124" y="9706"/>
                  <a:pt x="27982" y="9578"/>
                </a:cubicBezTo>
                <a:cubicBezTo>
                  <a:pt x="27861" y="9459"/>
                  <a:pt x="27900" y="9351"/>
                  <a:pt x="28074" y="9320"/>
                </a:cubicBezTo>
                <a:close/>
                <a:moveTo>
                  <a:pt x="25907" y="9567"/>
                </a:moveTo>
                <a:cubicBezTo>
                  <a:pt x="26093" y="9528"/>
                  <a:pt x="26285" y="9589"/>
                  <a:pt x="26413" y="9727"/>
                </a:cubicBezTo>
                <a:cubicBezTo>
                  <a:pt x="26532" y="9866"/>
                  <a:pt x="26477" y="9977"/>
                  <a:pt x="26272" y="10009"/>
                </a:cubicBezTo>
                <a:cubicBezTo>
                  <a:pt x="26082" y="10044"/>
                  <a:pt x="25889" y="9973"/>
                  <a:pt x="25767" y="9824"/>
                </a:cubicBezTo>
                <a:cubicBezTo>
                  <a:pt x="25677" y="9698"/>
                  <a:pt x="25729" y="9601"/>
                  <a:pt x="25907" y="9567"/>
                </a:cubicBezTo>
                <a:close/>
                <a:moveTo>
                  <a:pt x="23800" y="9786"/>
                </a:moveTo>
                <a:cubicBezTo>
                  <a:pt x="23975" y="9760"/>
                  <a:pt x="24230" y="9853"/>
                  <a:pt x="24306" y="9980"/>
                </a:cubicBezTo>
                <a:cubicBezTo>
                  <a:pt x="24384" y="10109"/>
                  <a:pt x="24280" y="10267"/>
                  <a:pt x="24096" y="10294"/>
                </a:cubicBezTo>
                <a:cubicBezTo>
                  <a:pt x="23913" y="10320"/>
                  <a:pt x="23655" y="10217"/>
                  <a:pt x="23585" y="10088"/>
                </a:cubicBezTo>
                <a:cubicBezTo>
                  <a:pt x="23515" y="9960"/>
                  <a:pt x="23625" y="9811"/>
                  <a:pt x="23800" y="9786"/>
                </a:cubicBezTo>
                <a:close/>
                <a:moveTo>
                  <a:pt x="21717" y="9967"/>
                </a:moveTo>
                <a:cubicBezTo>
                  <a:pt x="21912" y="9942"/>
                  <a:pt x="22103" y="10029"/>
                  <a:pt x="22164" y="10158"/>
                </a:cubicBezTo>
                <a:cubicBezTo>
                  <a:pt x="22239" y="10300"/>
                  <a:pt x="22126" y="10457"/>
                  <a:pt x="21923" y="10491"/>
                </a:cubicBezTo>
                <a:cubicBezTo>
                  <a:pt x="21719" y="10526"/>
                  <a:pt x="21498" y="10424"/>
                  <a:pt x="21444" y="10278"/>
                </a:cubicBezTo>
                <a:cubicBezTo>
                  <a:pt x="21391" y="10132"/>
                  <a:pt x="21522" y="9992"/>
                  <a:pt x="21717" y="9967"/>
                </a:cubicBezTo>
                <a:close/>
                <a:moveTo>
                  <a:pt x="19674" y="10205"/>
                </a:moveTo>
                <a:cubicBezTo>
                  <a:pt x="19872" y="10172"/>
                  <a:pt x="20060" y="10257"/>
                  <a:pt x="20103" y="10403"/>
                </a:cubicBezTo>
                <a:cubicBezTo>
                  <a:pt x="20147" y="10549"/>
                  <a:pt x="20018" y="10701"/>
                  <a:pt x="19812" y="10736"/>
                </a:cubicBezTo>
                <a:cubicBezTo>
                  <a:pt x="19606" y="10771"/>
                  <a:pt x="19414" y="10678"/>
                  <a:pt x="19380" y="10527"/>
                </a:cubicBezTo>
                <a:cubicBezTo>
                  <a:pt x="19345" y="10377"/>
                  <a:pt x="19476" y="10239"/>
                  <a:pt x="19674" y="10205"/>
                </a:cubicBezTo>
                <a:close/>
                <a:moveTo>
                  <a:pt x="17634" y="10392"/>
                </a:moveTo>
                <a:cubicBezTo>
                  <a:pt x="17836" y="10364"/>
                  <a:pt x="17988" y="10456"/>
                  <a:pt x="17997" y="10611"/>
                </a:cubicBezTo>
                <a:cubicBezTo>
                  <a:pt x="18006" y="10769"/>
                  <a:pt x="17864" y="10904"/>
                  <a:pt x="17649" y="10937"/>
                </a:cubicBezTo>
                <a:cubicBezTo>
                  <a:pt x="17423" y="10976"/>
                  <a:pt x="17263" y="10868"/>
                  <a:pt x="17271" y="10696"/>
                </a:cubicBezTo>
                <a:cubicBezTo>
                  <a:pt x="17280" y="10543"/>
                  <a:pt x="17431" y="10420"/>
                  <a:pt x="17634" y="10392"/>
                </a:cubicBezTo>
                <a:close/>
                <a:moveTo>
                  <a:pt x="15659" y="10625"/>
                </a:moveTo>
                <a:cubicBezTo>
                  <a:pt x="15863" y="10590"/>
                  <a:pt x="16004" y="10667"/>
                  <a:pt x="16004" y="10815"/>
                </a:cubicBezTo>
                <a:cubicBezTo>
                  <a:pt x="16004" y="10981"/>
                  <a:pt x="15839" y="11135"/>
                  <a:pt x="15613" y="11168"/>
                </a:cubicBezTo>
                <a:cubicBezTo>
                  <a:pt x="15403" y="11204"/>
                  <a:pt x="15272" y="11108"/>
                  <a:pt x="15286" y="10947"/>
                </a:cubicBezTo>
                <a:cubicBezTo>
                  <a:pt x="15301" y="10786"/>
                  <a:pt x="15456" y="10660"/>
                  <a:pt x="15659" y="10625"/>
                </a:cubicBezTo>
                <a:close/>
                <a:moveTo>
                  <a:pt x="35145" y="7206"/>
                </a:moveTo>
                <a:cubicBezTo>
                  <a:pt x="35298" y="7185"/>
                  <a:pt x="35454" y="7208"/>
                  <a:pt x="35594" y="7273"/>
                </a:cubicBezTo>
                <a:cubicBezTo>
                  <a:pt x="35748" y="7342"/>
                  <a:pt x="35771" y="7409"/>
                  <a:pt x="35646" y="7430"/>
                </a:cubicBezTo>
                <a:cubicBezTo>
                  <a:pt x="35489" y="7448"/>
                  <a:pt x="35330" y="7421"/>
                  <a:pt x="35189" y="7350"/>
                </a:cubicBezTo>
                <a:cubicBezTo>
                  <a:pt x="35058" y="7283"/>
                  <a:pt x="35045" y="7235"/>
                  <a:pt x="35145" y="7206"/>
                </a:cubicBezTo>
                <a:close/>
                <a:moveTo>
                  <a:pt x="13766" y="10801"/>
                </a:moveTo>
                <a:cubicBezTo>
                  <a:pt x="13955" y="10769"/>
                  <a:pt x="14085" y="10864"/>
                  <a:pt x="14051" y="11012"/>
                </a:cubicBezTo>
                <a:cubicBezTo>
                  <a:pt x="14017" y="11163"/>
                  <a:pt x="13832" y="11312"/>
                  <a:pt x="13634" y="11342"/>
                </a:cubicBezTo>
                <a:cubicBezTo>
                  <a:pt x="13437" y="11373"/>
                  <a:pt x="13313" y="11273"/>
                  <a:pt x="13351" y="11120"/>
                </a:cubicBezTo>
                <a:cubicBezTo>
                  <a:pt x="13390" y="10967"/>
                  <a:pt x="13577" y="10833"/>
                  <a:pt x="13766" y="10801"/>
                </a:cubicBezTo>
                <a:close/>
                <a:moveTo>
                  <a:pt x="33043" y="7432"/>
                </a:moveTo>
                <a:cubicBezTo>
                  <a:pt x="33221" y="7416"/>
                  <a:pt x="33399" y="7447"/>
                  <a:pt x="33562" y="7521"/>
                </a:cubicBezTo>
                <a:cubicBezTo>
                  <a:pt x="33698" y="7591"/>
                  <a:pt x="33708" y="7694"/>
                  <a:pt x="33579" y="7717"/>
                </a:cubicBezTo>
                <a:cubicBezTo>
                  <a:pt x="33410" y="7728"/>
                  <a:pt x="33242" y="7698"/>
                  <a:pt x="33086" y="7630"/>
                </a:cubicBezTo>
                <a:cubicBezTo>
                  <a:pt x="32947" y="7562"/>
                  <a:pt x="32926" y="7460"/>
                  <a:pt x="33043" y="7432"/>
                </a:cubicBezTo>
                <a:close/>
                <a:moveTo>
                  <a:pt x="11882" y="11023"/>
                </a:moveTo>
                <a:cubicBezTo>
                  <a:pt x="12069" y="10994"/>
                  <a:pt x="12186" y="11090"/>
                  <a:pt x="12128" y="11237"/>
                </a:cubicBezTo>
                <a:cubicBezTo>
                  <a:pt x="12071" y="11387"/>
                  <a:pt x="11858" y="11542"/>
                  <a:pt x="11669" y="11564"/>
                </a:cubicBezTo>
                <a:cubicBezTo>
                  <a:pt x="11481" y="11586"/>
                  <a:pt x="11379" y="11475"/>
                  <a:pt x="11451" y="11326"/>
                </a:cubicBezTo>
                <a:cubicBezTo>
                  <a:pt x="11546" y="11168"/>
                  <a:pt x="11702" y="11058"/>
                  <a:pt x="11882" y="11023"/>
                </a:cubicBezTo>
                <a:close/>
                <a:moveTo>
                  <a:pt x="10067" y="11193"/>
                </a:moveTo>
                <a:cubicBezTo>
                  <a:pt x="10228" y="11165"/>
                  <a:pt x="10327" y="11259"/>
                  <a:pt x="10272" y="11387"/>
                </a:cubicBezTo>
                <a:cubicBezTo>
                  <a:pt x="10217" y="11515"/>
                  <a:pt x="9973" y="11698"/>
                  <a:pt x="9793" y="11727"/>
                </a:cubicBezTo>
                <a:cubicBezTo>
                  <a:pt x="9627" y="11755"/>
                  <a:pt x="9532" y="11653"/>
                  <a:pt x="9592" y="11522"/>
                </a:cubicBezTo>
                <a:cubicBezTo>
                  <a:pt x="9653" y="11392"/>
                  <a:pt x="9894" y="11222"/>
                  <a:pt x="10067" y="11193"/>
                </a:cubicBezTo>
                <a:close/>
                <a:moveTo>
                  <a:pt x="30970" y="7619"/>
                </a:moveTo>
                <a:cubicBezTo>
                  <a:pt x="31150" y="7596"/>
                  <a:pt x="31332" y="7636"/>
                  <a:pt x="31486" y="7731"/>
                </a:cubicBezTo>
                <a:cubicBezTo>
                  <a:pt x="31650" y="7835"/>
                  <a:pt x="31635" y="7922"/>
                  <a:pt x="31440" y="7949"/>
                </a:cubicBezTo>
                <a:cubicBezTo>
                  <a:pt x="31259" y="7971"/>
                  <a:pt x="31076" y="7929"/>
                  <a:pt x="30923" y="7830"/>
                </a:cubicBezTo>
                <a:cubicBezTo>
                  <a:pt x="30768" y="7728"/>
                  <a:pt x="30789" y="7644"/>
                  <a:pt x="30970" y="7619"/>
                </a:cubicBezTo>
                <a:close/>
                <a:moveTo>
                  <a:pt x="8179" y="11435"/>
                </a:moveTo>
                <a:cubicBezTo>
                  <a:pt x="8332" y="11411"/>
                  <a:pt x="8406" y="11501"/>
                  <a:pt x="8333" y="11625"/>
                </a:cubicBezTo>
                <a:cubicBezTo>
                  <a:pt x="8219" y="11778"/>
                  <a:pt x="8057" y="11887"/>
                  <a:pt x="7873" y="11934"/>
                </a:cubicBezTo>
                <a:cubicBezTo>
                  <a:pt x="7712" y="11967"/>
                  <a:pt x="7627" y="11879"/>
                  <a:pt x="7699" y="11752"/>
                </a:cubicBezTo>
                <a:cubicBezTo>
                  <a:pt x="7816" y="11592"/>
                  <a:pt x="7986" y="11480"/>
                  <a:pt x="8179" y="11435"/>
                </a:cubicBezTo>
                <a:close/>
                <a:moveTo>
                  <a:pt x="28952" y="7844"/>
                </a:moveTo>
                <a:cubicBezTo>
                  <a:pt x="29147" y="7823"/>
                  <a:pt x="29344" y="7867"/>
                  <a:pt x="29512" y="7970"/>
                </a:cubicBezTo>
                <a:cubicBezTo>
                  <a:pt x="29631" y="8058"/>
                  <a:pt x="29611" y="8174"/>
                  <a:pt x="29470" y="8210"/>
                </a:cubicBezTo>
                <a:cubicBezTo>
                  <a:pt x="29271" y="8235"/>
                  <a:pt x="29069" y="8193"/>
                  <a:pt x="28896" y="8091"/>
                </a:cubicBezTo>
                <a:cubicBezTo>
                  <a:pt x="28764" y="7999"/>
                  <a:pt x="28795" y="7876"/>
                  <a:pt x="28952" y="7844"/>
                </a:cubicBezTo>
                <a:close/>
                <a:moveTo>
                  <a:pt x="6412" y="11621"/>
                </a:moveTo>
                <a:cubicBezTo>
                  <a:pt x="6568" y="11594"/>
                  <a:pt x="6616" y="11669"/>
                  <a:pt x="6524" y="11792"/>
                </a:cubicBezTo>
                <a:cubicBezTo>
                  <a:pt x="6411" y="11932"/>
                  <a:pt x="6254" y="12029"/>
                  <a:pt x="6078" y="12066"/>
                </a:cubicBezTo>
                <a:cubicBezTo>
                  <a:pt x="5917" y="12094"/>
                  <a:pt x="5873" y="12018"/>
                  <a:pt x="5973" y="11888"/>
                </a:cubicBezTo>
                <a:cubicBezTo>
                  <a:pt x="6085" y="11752"/>
                  <a:pt x="6240" y="11658"/>
                  <a:pt x="6412" y="11621"/>
                </a:cubicBezTo>
                <a:close/>
                <a:moveTo>
                  <a:pt x="4652" y="11838"/>
                </a:moveTo>
                <a:cubicBezTo>
                  <a:pt x="4780" y="11816"/>
                  <a:pt x="4818" y="11892"/>
                  <a:pt x="4732" y="11997"/>
                </a:cubicBezTo>
                <a:cubicBezTo>
                  <a:pt x="4607" y="12131"/>
                  <a:pt x="4445" y="12225"/>
                  <a:pt x="4266" y="12267"/>
                </a:cubicBezTo>
                <a:cubicBezTo>
                  <a:pt x="4141" y="12281"/>
                  <a:pt x="4120" y="12193"/>
                  <a:pt x="4221" y="12084"/>
                </a:cubicBezTo>
                <a:cubicBezTo>
                  <a:pt x="4340" y="11966"/>
                  <a:pt x="4489" y="11881"/>
                  <a:pt x="4652" y="11838"/>
                </a:cubicBezTo>
                <a:close/>
                <a:moveTo>
                  <a:pt x="26965" y="8030"/>
                </a:moveTo>
                <a:cubicBezTo>
                  <a:pt x="27157" y="8000"/>
                  <a:pt x="27354" y="8051"/>
                  <a:pt x="27508" y="8169"/>
                </a:cubicBezTo>
                <a:cubicBezTo>
                  <a:pt x="27633" y="8282"/>
                  <a:pt x="27582" y="8398"/>
                  <a:pt x="27394" y="8431"/>
                </a:cubicBezTo>
                <a:cubicBezTo>
                  <a:pt x="27198" y="8462"/>
                  <a:pt x="26998" y="8408"/>
                  <a:pt x="26843" y="8284"/>
                </a:cubicBezTo>
                <a:cubicBezTo>
                  <a:pt x="26729" y="8172"/>
                  <a:pt x="26785" y="8061"/>
                  <a:pt x="26965" y="8030"/>
                </a:cubicBezTo>
                <a:close/>
                <a:moveTo>
                  <a:pt x="25087" y="8247"/>
                </a:moveTo>
                <a:cubicBezTo>
                  <a:pt x="25297" y="8221"/>
                  <a:pt x="25505" y="8292"/>
                  <a:pt x="25602" y="8420"/>
                </a:cubicBezTo>
                <a:cubicBezTo>
                  <a:pt x="25700" y="8548"/>
                  <a:pt x="25614" y="8660"/>
                  <a:pt x="25394" y="8687"/>
                </a:cubicBezTo>
                <a:cubicBezTo>
                  <a:pt x="25175" y="8715"/>
                  <a:pt x="24964" y="8637"/>
                  <a:pt x="24874" y="8505"/>
                </a:cubicBezTo>
                <a:cubicBezTo>
                  <a:pt x="24783" y="8373"/>
                  <a:pt x="24877" y="8274"/>
                  <a:pt x="25087" y="8247"/>
                </a:cubicBezTo>
                <a:close/>
                <a:moveTo>
                  <a:pt x="2948" y="12020"/>
                </a:moveTo>
                <a:cubicBezTo>
                  <a:pt x="3078" y="11997"/>
                  <a:pt x="3088" y="12063"/>
                  <a:pt x="2970" y="12175"/>
                </a:cubicBezTo>
                <a:cubicBezTo>
                  <a:pt x="2866" y="12277"/>
                  <a:pt x="2735" y="12348"/>
                  <a:pt x="2592" y="12379"/>
                </a:cubicBezTo>
                <a:cubicBezTo>
                  <a:pt x="2459" y="12401"/>
                  <a:pt x="2453" y="12333"/>
                  <a:pt x="2576" y="12216"/>
                </a:cubicBezTo>
                <a:cubicBezTo>
                  <a:pt x="2680" y="12118"/>
                  <a:pt x="2809" y="12050"/>
                  <a:pt x="2948" y="12020"/>
                </a:cubicBezTo>
                <a:close/>
                <a:moveTo>
                  <a:pt x="1229" y="12240"/>
                </a:moveTo>
                <a:cubicBezTo>
                  <a:pt x="1330" y="12222"/>
                  <a:pt x="1341" y="12277"/>
                  <a:pt x="1255" y="12360"/>
                </a:cubicBezTo>
                <a:cubicBezTo>
                  <a:pt x="1151" y="12453"/>
                  <a:pt x="1027" y="12522"/>
                  <a:pt x="894" y="12561"/>
                </a:cubicBezTo>
                <a:cubicBezTo>
                  <a:pt x="771" y="12589"/>
                  <a:pt x="761" y="12523"/>
                  <a:pt x="870" y="12426"/>
                </a:cubicBezTo>
                <a:cubicBezTo>
                  <a:pt x="974" y="12337"/>
                  <a:pt x="1097" y="12273"/>
                  <a:pt x="1229" y="12240"/>
                </a:cubicBezTo>
                <a:close/>
                <a:moveTo>
                  <a:pt x="23086" y="8434"/>
                </a:moveTo>
                <a:cubicBezTo>
                  <a:pt x="23275" y="8400"/>
                  <a:pt x="23524" y="8476"/>
                  <a:pt x="23610" y="8593"/>
                </a:cubicBezTo>
                <a:cubicBezTo>
                  <a:pt x="23698" y="8709"/>
                  <a:pt x="23604" y="8862"/>
                  <a:pt x="23415" y="8904"/>
                </a:cubicBezTo>
                <a:cubicBezTo>
                  <a:pt x="23225" y="8947"/>
                  <a:pt x="22933" y="8857"/>
                  <a:pt x="22858" y="8728"/>
                </a:cubicBezTo>
                <a:cubicBezTo>
                  <a:pt x="22783" y="8599"/>
                  <a:pt x="22897" y="8468"/>
                  <a:pt x="23086" y="8434"/>
                </a:cubicBezTo>
                <a:close/>
                <a:moveTo>
                  <a:pt x="21254" y="8653"/>
                </a:moveTo>
                <a:cubicBezTo>
                  <a:pt x="21460" y="8617"/>
                  <a:pt x="21690" y="8698"/>
                  <a:pt x="21753" y="8829"/>
                </a:cubicBezTo>
                <a:cubicBezTo>
                  <a:pt x="21819" y="8962"/>
                  <a:pt x="21687" y="9114"/>
                  <a:pt x="21476" y="9146"/>
                </a:cubicBezTo>
                <a:cubicBezTo>
                  <a:pt x="21265" y="9178"/>
                  <a:pt x="21024" y="9083"/>
                  <a:pt x="20981" y="8948"/>
                </a:cubicBezTo>
                <a:cubicBezTo>
                  <a:pt x="20937" y="8813"/>
                  <a:pt x="21065" y="8685"/>
                  <a:pt x="21254" y="8653"/>
                </a:cubicBezTo>
                <a:close/>
                <a:moveTo>
                  <a:pt x="19491" y="8821"/>
                </a:moveTo>
                <a:cubicBezTo>
                  <a:pt x="19699" y="8799"/>
                  <a:pt x="19883" y="8890"/>
                  <a:pt x="19908" y="9029"/>
                </a:cubicBezTo>
                <a:cubicBezTo>
                  <a:pt x="19934" y="9168"/>
                  <a:pt x="19780" y="9310"/>
                  <a:pt x="19561" y="9338"/>
                </a:cubicBezTo>
                <a:cubicBezTo>
                  <a:pt x="19343" y="9366"/>
                  <a:pt x="19153" y="9273"/>
                  <a:pt x="19129" y="9131"/>
                </a:cubicBezTo>
                <a:cubicBezTo>
                  <a:pt x="19106" y="8989"/>
                  <a:pt x="19268" y="8848"/>
                  <a:pt x="19491" y="8821"/>
                </a:cubicBezTo>
                <a:close/>
                <a:moveTo>
                  <a:pt x="17691" y="9048"/>
                </a:moveTo>
                <a:cubicBezTo>
                  <a:pt x="17895" y="9018"/>
                  <a:pt x="18075" y="9093"/>
                  <a:pt x="18095" y="9231"/>
                </a:cubicBezTo>
                <a:cubicBezTo>
                  <a:pt x="18115" y="9373"/>
                  <a:pt x="17963" y="9516"/>
                  <a:pt x="17747" y="9556"/>
                </a:cubicBezTo>
                <a:cubicBezTo>
                  <a:pt x="17519" y="9595"/>
                  <a:pt x="17330" y="9505"/>
                  <a:pt x="17328" y="9353"/>
                </a:cubicBezTo>
                <a:cubicBezTo>
                  <a:pt x="17327" y="9213"/>
                  <a:pt x="17486" y="9078"/>
                  <a:pt x="17691" y="9048"/>
                </a:cubicBezTo>
                <a:close/>
                <a:moveTo>
                  <a:pt x="35295" y="5998"/>
                </a:moveTo>
                <a:cubicBezTo>
                  <a:pt x="35435" y="5985"/>
                  <a:pt x="35577" y="6006"/>
                  <a:pt x="35707" y="6060"/>
                </a:cubicBezTo>
                <a:cubicBezTo>
                  <a:pt x="35855" y="6117"/>
                  <a:pt x="35864" y="6177"/>
                  <a:pt x="35730" y="6194"/>
                </a:cubicBezTo>
                <a:cubicBezTo>
                  <a:pt x="35587" y="6208"/>
                  <a:pt x="35443" y="6186"/>
                  <a:pt x="35310" y="6131"/>
                </a:cubicBezTo>
                <a:cubicBezTo>
                  <a:pt x="35167" y="6072"/>
                  <a:pt x="35161" y="6016"/>
                  <a:pt x="35295" y="5998"/>
                </a:cubicBezTo>
                <a:close/>
                <a:moveTo>
                  <a:pt x="15938" y="9225"/>
                </a:moveTo>
                <a:cubicBezTo>
                  <a:pt x="16160" y="9187"/>
                  <a:pt x="16325" y="9267"/>
                  <a:pt x="16315" y="9418"/>
                </a:cubicBezTo>
                <a:cubicBezTo>
                  <a:pt x="16305" y="9569"/>
                  <a:pt x="16136" y="9700"/>
                  <a:pt x="15917" y="9736"/>
                </a:cubicBezTo>
                <a:cubicBezTo>
                  <a:pt x="15699" y="9773"/>
                  <a:pt x="15543" y="9686"/>
                  <a:pt x="15552" y="9540"/>
                </a:cubicBezTo>
                <a:cubicBezTo>
                  <a:pt x="15561" y="9393"/>
                  <a:pt x="15729" y="9261"/>
                  <a:pt x="15938" y="9225"/>
                </a:cubicBezTo>
                <a:close/>
                <a:moveTo>
                  <a:pt x="33378" y="6211"/>
                </a:moveTo>
                <a:cubicBezTo>
                  <a:pt x="33552" y="6195"/>
                  <a:pt x="33728" y="6224"/>
                  <a:pt x="33887" y="6298"/>
                </a:cubicBezTo>
                <a:cubicBezTo>
                  <a:pt x="34028" y="6369"/>
                  <a:pt x="34017" y="6442"/>
                  <a:pt x="33859" y="6461"/>
                </a:cubicBezTo>
                <a:cubicBezTo>
                  <a:pt x="33693" y="6473"/>
                  <a:pt x="33527" y="6445"/>
                  <a:pt x="33374" y="6378"/>
                </a:cubicBezTo>
                <a:cubicBezTo>
                  <a:pt x="33232" y="6309"/>
                  <a:pt x="33234" y="6236"/>
                  <a:pt x="33378" y="6211"/>
                </a:cubicBezTo>
                <a:close/>
                <a:moveTo>
                  <a:pt x="14178" y="9445"/>
                </a:moveTo>
                <a:cubicBezTo>
                  <a:pt x="14381" y="9410"/>
                  <a:pt x="14525" y="9485"/>
                  <a:pt x="14505" y="9624"/>
                </a:cubicBezTo>
                <a:cubicBezTo>
                  <a:pt x="14485" y="9767"/>
                  <a:pt x="14306" y="9914"/>
                  <a:pt x="14092" y="9958"/>
                </a:cubicBezTo>
                <a:cubicBezTo>
                  <a:pt x="13865" y="10004"/>
                  <a:pt x="13714" y="9912"/>
                  <a:pt x="13753" y="9758"/>
                </a:cubicBezTo>
                <a:cubicBezTo>
                  <a:pt x="13792" y="9604"/>
                  <a:pt x="13975" y="9480"/>
                  <a:pt x="14178" y="9445"/>
                </a:cubicBezTo>
                <a:close/>
                <a:moveTo>
                  <a:pt x="31490" y="6428"/>
                </a:moveTo>
                <a:cubicBezTo>
                  <a:pt x="31680" y="6407"/>
                  <a:pt x="31873" y="6437"/>
                  <a:pt x="32048" y="6514"/>
                </a:cubicBezTo>
                <a:cubicBezTo>
                  <a:pt x="32192" y="6587"/>
                  <a:pt x="32188" y="6689"/>
                  <a:pt x="32037" y="6716"/>
                </a:cubicBezTo>
                <a:cubicBezTo>
                  <a:pt x="31843" y="6735"/>
                  <a:pt x="31647" y="6700"/>
                  <a:pt x="31472" y="6615"/>
                </a:cubicBezTo>
                <a:cubicBezTo>
                  <a:pt x="31355" y="6546"/>
                  <a:pt x="31362" y="6456"/>
                  <a:pt x="31490" y="6428"/>
                </a:cubicBezTo>
                <a:close/>
                <a:moveTo>
                  <a:pt x="12497" y="9656"/>
                </a:moveTo>
                <a:cubicBezTo>
                  <a:pt x="12692" y="9623"/>
                  <a:pt x="12824" y="9710"/>
                  <a:pt x="12778" y="9847"/>
                </a:cubicBezTo>
                <a:cubicBezTo>
                  <a:pt x="12732" y="9984"/>
                  <a:pt x="12506" y="10142"/>
                  <a:pt x="12307" y="10175"/>
                </a:cubicBezTo>
                <a:cubicBezTo>
                  <a:pt x="12120" y="10202"/>
                  <a:pt x="11998" y="10111"/>
                  <a:pt x="12042" y="9980"/>
                </a:cubicBezTo>
                <a:cubicBezTo>
                  <a:pt x="12086" y="9849"/>
                  <a:pt x="12302" y="9691"/>
                  <a:pt x="12497" y="9656"/>
                </a:cubicBezTo>
                <a:close/>
                <a:moveTo>
                  <a:pt x="10854" y="9827"/>
                </a:moveTo>
                <a:cubicBezTo>
                  <a:pt x="11031" y="9795"/>
                  <a:pt x="11150" y="9875"/>
                  <a:pt x="11099" y="9999"/>
                </a:cubicBezTo>
                <a:cubicBezTo>
                  <a:pt x="11050" y="10125"/>
                  <a:pt x="10828" y="10282"/>
                  <a:pt x="10636" y="10327"/>
                </a:cubicBezTo>
                <a:cubicBezTo>
                  <a:pt x="10444" y="10372"/>
                  <a:pt x="10313" y="10271"/>
                  <a:pt x="10385" y="10133"/>
                </a:cubicBezTo>
                <a:cubicBezTo>
                  <a:pt x="10457" y="9996"/>
                  <a:pt x="10676" y="9860"/>
                  <a:pt x="10854" y="9827"/>
                </a:cubicBezTo>
                <a:close/>
                <a:moveTo>
                  <a:pt x="29653" y="6611"/>
                </a:moveTo>
                <a:cubicBezTo>
                  <a:pt x="29841" y="6584"/>
                  <a:pt x="30033" y="6621"/>
                  <a:pt x="30198" y="6715"/>
                </a:cubicBezTo>
                <a:cubicBezTo>
                  <a:pt x="30355" y="6813"/>
                  <a:pt x="30322" y="6907"/>
                  <a:pt x="30117" y="6934"/>
                </a:cubicBezTo>
                <a:cubicBezTo>
                  <a:pt x="29926" y="6958"/>
                  <a:pt x="29732" y="6915"/>
                  <a:pt x="29567" y="6814"/>
                </a:cubicBezTo>
                <a:cubicBezTo>
                  <a:pt x="29438" y="6721"/>
                  <a:pt x="29474" y="6639"/>
                  <a:pt x="29653" y="6611"/>
                </a:cubicBezTo>
                <a:close/>
                <a:moveTo>
                  <a:pt x="9212" y="10047"/>
                </a:moveTo>
                <a:cubicBezTo>
                  <a:pt x="9403" y="10015"/>
                  <a:pt x="9481" y="10079"/>
                  <a:pt x="9406" y="10213"/>
                </a:cubicBezTo>
                <a:cubicBezTo>
                  <a:pt x="9298" y="10372"/>
                  <a:pt x="9129" y="10479"/>
                  <a:pt x="8938" y="10511"/>
                </a:cubicBezTo>
                <a:cubicBezTo>
                  <a:pt x="8740" y="10545"/>
                  <a:pt x="8665" y="10474"/>
                  <a:pt x="8752" y="10335"/>
                </a:cubicBezTo>
                <a:cubicBezTo>
                  <a:pt x="8862" y="10183"/>
                  <a:pt x="9027" y="10079"/>
                  <a:pt x="9212" y="10047"/>
                </a:cubicBezTo>
                <a:close/>
                <a:moveTo>
                  <a:pt x="27791" y="6834"/>
                </a:moveTo>
                <a:cubicBezTo>
                  <a:pt x="27982" y="6807"/>
                  <a:pt x="28177" y="6841"/>
                  <a:pt x="28348" y="6933"/>
                </a:cubicBezTo>
                <a:cubicBezTo>
                  <a:pt x="28493" y="7024"/>
                  <a:pt x="28463" y="7148"/>
                  <a:pt x="28284" y="7185"/>
                </a:cubicBezTo>
                <a:cubicBezTo>
                  <a:pt x="28088" y="7213"/>
                  <a:pt x="27888" y="7176"/>
                  <a:pt x="27716" y="7079"/>
                </a:cubicBezTo>
                <a:cubicBezTo>
                  <a:pt x="27580" y="6988"/>
                  <a:pt x="27618" y="6868"/>
                  <a:pt x="27791" y="6834"/>
                </a:cubicBezTo>
                <a:close/>
                <a:moveTo>
                  <a:pt x="7644" y="10210"/>
                </a:moveTo>
                <a:cubicBezTo>
                  <a:pt x="7815" y="10181"/>
                  <a:pt x="7873" y="10254"/>
                  <a:pt x="7781" y="10377"/>
                </a:cubicBezTo>
                <a:cubicBezTo>
                  <a:pt x="7663" y="10523"/>
                  <a:pt x="7497" y="10623"/>
                  <a:pt x="7312" y="10658"/>
                </a:cubicBezTo>
                <a:cubicBezTo>
                  <a:pt x="7128" y="10689"/>
                  <a:pt x="7065" y="10624"/>
                  <a:pt x="7157" y="10496"/>
                </a:cubicBezTo>
                <a:cubicBezTo>
                  <a:pt x="7279" y="10344"/>
                  <a:pt x="7452" y="10243"/>
                  <a:pt x="7644" y="10210"/>
                </a:cubicBezTo>
                <a:close/>
                <a:moveTo>
                  <a:pt x="6045" y="10415"/>
                </a:moveTo>
                <a:cubicBezTo>
                  <a:pt x="6199" y="10389"/>
                  <a:pt x="6250" y="10473"/>
                  <a:pt x="6148" y="10589"/>
                </a:cubicBezTo>
                <a:cubicBezTo>
                  <a:pt x="6016" y="10716"/>
                  <a:pt x="5852" y="10806"/>
                  <a:pt x="5674" y="10850"/>
                </a:cubicBezTo>
                <a:cubicBezTo>
                  <a:pt x="5513" y="10877"/>
                  <a:pt x="5468" y="10787"/>
                  <a:pt x="5578" y="10670"/>
                </a:cubicBezTo>
                <a:cubicBezTo>
                  <a:pt x="5709" y="10546"/>
                  <a:pt x="5870" y="10458"/>
                  <a:pt x="6045" y="10415"/>
                </a:cubicBezTo>
                <a:close/>
                <a:moveTo>
                  <a:pt x="26018" y="7010"/>
                </a:moveTo>
                <a:cubicBezTo>
                  <a:pt x="26198" y="6976"/>
                  <a:pt x="26465" y="7030"/>
                  <a:pt x="26585" y="7134"/>
                </a:cubicBezTo>
                <a:cubicBezTo>
                  <a:pt x="26707" y="7241"/>
                  <a:pt x="26639" y="7361"/>
                  <a:pt x="26435" y="7394"/>
                </a:cubicBezTo>
                <a:cubicBezTo>
                  <a:pt x="26231" y="7428"/>
                  <a:pt x="25969" y="7361"/>
                  <a:pt x="25867" y="7251"/>
                </a:cubicBezTo>
                <a:cubicBezTo>
                  <a:pt x="25766" y="7141"/>
                  <a:pt x="25839" y="7043"/>
                  <a:pt x="26018" y="7010"/>
                </a:cubicBezTo>
                <a:close/>
                <a:moveTo>
                  <a:pt x="24321" y="7221"/>
                </a:moveTo>
                <a:cubicBezTo>
                  <a:pt x="24533" y="7185"/>
                  <a:pt x="24760" y="7242"/>
                  <a:pt x="24863" y="7360"/>
                </a:cubicBezTo>
                <a:cubicBezTo>
                  <a:pt x="24967" y="7477"/>
                  <a:pt x="24881" y="7593"/>
                  <a:pt x="24655" y="7627"/>
                </a:cubicBezTo>
                <a:cubicBezTo>
                  <a:pt x="24435" y="7660"/>
                  <a:pt x="24203" y="7591"/>
                  <a:pt x="24115" y="7470"/>
                </a:cubicBezTo>
                <a:cubicBezTo>
                  <a:pt x="24034" y="7359"/>
                  <a:pt x="24121" y="7255"/>
                  <a:pt x="24321" y="7221"/>
                </a:cubicBezTo>
                <a:close/>
                <a:moveTo>
                  <a:pt x="4451" y="10596"/>
                </a:moveTo>
                <a:cubicBezTo>
                  <a:pt x="4591" y="10572"/>
                  <a:pt x="4622" y="10625"/>
                  <a:pt x="4524" y="10731"/>
                </a:cubicBezTo>
                <a:cubicBezTo>
                  <a:pt x="4404" y="10858"/>
                  <a:pt x="4249" y="10945"/>
                  <a:pt x="4079" y="10982"/>
                </a:cubicBezTo>
                <a:cubicBezTo>
                  <a:pt x="3918" y="11009"/>
                  <a:pt x="3889" y="10953"/>
                  <a:pt x="4007" y="10828"/>
                </a:cubicBezTo>
                <a:cubicBezTo>
                  <a:pt x="4129" y="10709"/>
                  <a:pt x="4283" y="10628"/>
                  <a:pt x="4451" y="10596"/>
                </a:cubicBezTo>
                <a:close/>
                <a:moveTo>
                  <a:pt x="2896" y="10808"/>
                </a:moveTo>
                <a:cubicBezTo>
                  <a:pt x="3005" y="10789"/>
                  <a:pt x="3023" y="10856"/>
                  <a:pt x="2930" y="10942"/>
                </a:cubicBezTo>
                <a:cubicBezTo>
                  <a:pt x="2810" y="11043"/>
                  <a:pt x="2670" y="11116"/>
                  <a:pt x="2519" y="11155"/>
                </a:cubicBezTo>
                <a:cubicBezTo>
                  <a:pt x="2399" y="11176"/>
                  <a:pt x="2374" y="11118"/>
                  <a:pt x="2463" y="11031"/>
                </a:cubicBezTo>
                <a:cubicBezTo>
                  <a:pt x="2587" y="10922"/>
                  <a:pt x="2736" y="10846"/>
                  <a:pt x="2896" y="10808"/>
                </a:cubicBezTo>
                <a:close/>
                <a:moveTo>
                  <a:pt x="22599" y="7392"/>
                </a:moveTo>
                <a:cubicBezTo>
                  <a:pt x="22791" y="7353"/>
                  <a:pt x="23050" y="7414"/>
                  <a:pt x="23140" y="7530"/>
                </a:cubicBezTo>
                <a:cubicBezTo>
                  <a:pt x="23229" y="7646"/>
                  <a:pt x="23123" y="7785"/>
                  <a:pt x="22907" y="7823"/>
                </a:cubicBezTo>
                <a:cubicBezTo>
                  <a:pt x="22691" y="7860"/>
                  <a:pt x="22441" y="7786"/>
                  <a:pt x="22369" y="7666"/>
                </a:cubicBezTo>
                <a:cubicBezTo>
                  <a:pt x="22297" y="7547"/>
                  <a:pt x="22407" y="7432"/>
                  <a:pt x="22599" y="7392"/>
                </a:cubicBezTo>
                <a:close/>
                <a:moveTo>
                  <a:pt x="1379" y="10987"/>
                </a:moveTo>
                <a:cubicBezTo>
                  <a:pt x="1491" y="10968"/>
                  <a:pt x="1502" y="11006"/>
                  <a:pt x="1405" y="11090"/>
                </a:cubicBezTo>
                <a:cubicBezTo>
                  <a:pt x="1305" y="11176"/>
                  <a:pt x="1185" y="11236"/>
                  <a:pt x="1057" y="11265"/>
                </a:cubicBezTo>
                <a:cubicBezTo>
                  <a:pt x="942" y="11285"/>
                  <a:pt x="934" y="11245"/>
                  <a:pt x="1034" y="11160"/>
                </a:cubicBezTo>
                <a:cubicBezTo>
                  <a:pt x="1133" y="11075"/>
                  <a:pt x="1252" y="11015"/>
                  <a:pt x="1379" y="10987"/>
                </a:cubicBezTo>
                <a:close/>
                <a:moveTo>
                  <a:pt x="20960" y="7591"/>
                </a:moveTo>
                <a:cubicBezTo>
                  <a:pt x="21172" y="7550"/>
                  <a:pt x="21413" y="7625"/>
                  <a:pt x="21477" y="7746"/>
                </a:cubicBezTo>
                <a:cubicBezTo>
                  <a:pt x="21541" y="7867"/>
                  <a:pt x="21405" y="8007"/>
                  <a:pt x="21197" y="8048"/>
                </a:cubicBezTo>
                <a:cubicBezTo>
                  <a:pt x="20993" y="8087"/>
                  <a:pt x="20750" y="8016"/>
                  <a:pt x="20681" y="7898"/>
                </a:cubicBezTo>
                <a:cubicBezTo>
                  <a:pt x="20612" y="7781"/>
                  <a:pt x="20748" y="7632"/>
                  <a:pt x="20960" y="7591"/>
                </a:cubicBezTo>
                <a:close/>
                <a:moveTo>
                  <a:pt x="35453" y="5038"/>
                </a:moveTo>
                <a:cubicBezTo>
                  <a:pt x="35593" y="5023"/>
                  <a:pt x="35734" y="5041"/>
                  <a:pt x="35865" y="5091"/>
                </a:cubicBezTo>
                <a:cubicBezTo>
                  <a:pt x="35977" y="5135"/>
                  <a:pt x="35979" y="5176"/>
                  <a:pt x="35870" y="5193"/>
                </a:cubicBezTo>
                <a:cubicBezTo>
                  <a:pt x="35728" y="5210"/>
                  <a:pt x="35584" y="5191"/>
                  <a:pt x="35451" y="5140"/>
                </a:cubicBezTo>
                <a:cubicBezTo>
                  <a:pt x="35347" y="5095"/>
                  <a:pt x="35347" y="5056"/>
                  <a:pt x="35453" y="5038"/>
                </a:cubicBezTo>
                <a:close/>
                <a:moveTo>
                  <a:pt x="19291" y="7769"/>
                </a:moveTo>
                <a:cubicBezTo>
                  <a:pt x="19503" y="7733"/>
                  <a:pt x="19721" y="7816"/>
                  <a:pt x="19752" y="7939"/>
                </a:cubicBezTo>
                <a:cubicBezTo>
                  <a:pt x="19782" y="8062"/>
                  <a:pt x="19612" y="8216"/>
                  <a:pt x="19389" y="8245"/>
                </a:cubicBezTo>
                <a:cubicBezTo>
                  <a:pt x="19166" y="8273"/>
                  <a:pt x="18971" y="8188"/>
                  <a:pt x="18944" y="8066"/>
                </a:cubicBezTo>
                <a:cubicBezTo>
                  <a:pt x="18918" y="7944"/>
                  <a:pt x="19084" y="7804"/>
                  <a:pt x="19291" y="7769"/>
                </a:cubicBezTo>
                <a:close/>
                <a:moveTo>
                  <a:pt x="17696" y="7970"/>
                </a:moveTo>
                <a:cubicBezTo>
                  <a:pt x="17907" y="7936"/>
                  <a:pt x="18102" y="8014"/>
                  <a:pt x="18119" y="8141"/>
                </a:cubicBezTo>
                <a:cubicBezTo>
                  <a:pt x="18135" y="8268"/>
                  <a:pt x="17962" y="8416"/>
                  <a:pt x="17740" y="8454"/>
                </a:cubicBezTo>
                <a:cubicBezTo>
                  <a:pt x="17517" y="8492"/>
                  <a:pt x="17323" y="8405"/>
                  <a:pt x="17316" y="8271"/>
                </a:cubicBezTo>
                <a:cubicBezTo>
                  <a:pt x="17309" y="8142"/>
                  <a:pt x="17485" y="8005"/>
                  <a:pt x="17696" y="7970"/>
                </a:cubicBezTo>
                <a:close/>
                <a:moveTo>
                  <a:pt x="33650" y="5216"/>
                </a:moveTo>
                <a:cubicBezTo>
                  <a:pt x="33810" y="5199"/>
                  <a:pt x="33971" y="5221"/>
                  <a:pt x="34120" y="5280"/>
                </a:cubicBezTo>
                <a:cubicBezTo>
                  <a:pt x="34256" y="5340"/>
                  <a:pt x="34251" y="5396"/>
                  <a:pt x="34107" y="5418"/>
                </a:cubicBezTo>
                <a:cubicBezTo>
                  <a:pt x="33946" y="5435"/>
                  <a:pt x="33783" y="5412"/>
                  <a:pt x="33633" y="5350"/>
                </a:cubicBezTo>
                <a:cubicBezTo>
                  <a:pt x="33502" y="5290"/>
                  <a:pt x="33510" y="5236"/>
                  <a:pt x="33650" y="5216"/>
                </a:cubicBezTo>
                <a:close/>
                <a:moveTo>
                  <a:pt x="16129" y="8140"/>
                </a:moveTo>
                <a:cubicBezTo>
                  <a:pt x="16340" y="8106"/>
                  <a:pt x="16513" y="8184"/>
                  <a:pt x="16509" y="8313"/>
                </a:cubicBezTo>
                <a:cubicBezTo>
                  <a:pt x="16504" y="8445"/>
                  <a:pt x="16313" y="8591"/>
                  <a:pt x="16093" y="8625"/>
                </a:cubicBezTo>
                <a:cubicBezTo>
                  <a:pt x="15874" y="8660"/>
                  <a:pt x="15700" y="8573"/>
                  <a:pt x="15715" y="8441"/>
                </a:cubicBezTo>
                <a:cubicBezTo>
                  <a:pt x="15729" y="8310"/>
                  <a:pt x="15918" y="8175"/>
                  <a:pt x="16129" y="8140"/>
                </a:cubicBezTo>
                <a:close/>
                <a:moveTo>
                  <a:pt x="31879" y="5424"/>
                </a:moveTo>
                <a:cubicBezTo>
                  <a:pt x="32054" y="5409"/>
                  <a:pt x="32231" y="5433"/>
                  <a:pt x="32395" y="5497"/>
                </a:cubicBezTo>
                <a:cubicBezTo>
                  <a:pt x="32538" y="5560"/>
                  <a:pt x="32530" y="5648"/>
                  <a:pt x="32377" y="5671"/>
                </a:cubicBezTo>
                <a:cubicBezTo>
                  <a:pt x="32199" y="5686"/>
                  <a:pt x="32019" y="5660"/>
                  <a:pt x="31853" y="5595"/>
                </a:cubicBezTo>
                <a:cubicBezTo>
                  <a:pt x="31717" y="5531"/>
                  <a:pt x="31732" y="5449"/>
                  <a:pt x="31879" y="5424"/>
                </a:cubicBezTo>
                <a:close/>
                <a:moveTo>
                  <a:pt x="14577" y="8339"/>
                </a:moveTo>
                <a:cubicBezTo>
                  <a:pt x="14771" y="8305"/>
                  <a:pt x="14947" y="8386"/>
                  <a:pt x="14922" y="8513"/>
                </a:cubicBezTo>
                <a:cubicBezTo>
                  <a:pt x="14897" y="8646"/>
                  <a:pt x="14681" y="8797"/>
                  <a:pt x="14468" y="8829"/>
                </a:cubicBezTo>
                <a:cubicBezTo>
                  <a:pt x="14255" y="8860"/>
                  <a:pt x="14099" y="8764"/>
                  <a:pt x="14142" y="8631"/>
                </a:cubicBezTo>
                <a:cubicBezTo>
                  <a:pt x="14185" y="8497"/>
                  <a:pt x="14383" y="8372"/>
                  <a:pt x="14577" y="8339"/>
                </a:cubicBezTo>
                <a:close/>
                <a:moveTo>
                  <a:pt x="30157" y="5609"/>
                </a:moveTo>
                <a:cubicBezTo>
                  <a:pt x="30339" y="5579"/>
                  <a:pt x="30526" y="5605"/>
                  <a:pt x="30693" y="5684"/>
                </a:cubicBezTo>
                <a:cubicBezTo>
                  <a:pt x="30848" y="5762"/>
                  <a:pt x="30838" y="5840"/>
                  <a:pt x="30665" y="5873"/>
                </a:cubicBezTo>
                <a:cubicBezTo>
                  <a:pt x="30479" y="5903"/>
                  <a:pt x="30288" y="5876"/>
                  <a:pt x="30118" y="5793"/>
                </a:cubicBezTo>
                <a:cubicBezTo>
                  <a:pt x="29972" y="5715"/>
                  <a:pt x="29989" y="5640"/>
                  <a:pt x="30157" y="5609"/>
                </a:cubicBezTo>
                <a:close/>
                <a:moveTo>
                  <a:pt x="13075" y="8501"/>
                </a:moveTo>
                <a:cubicBezTo>
                  <a:pt x="13275" y="8467"/>
                  <a:pt x="13416" y="8560"/>
                  <a:pt x="13365" y="8689"/>
                </a:cubicBezTo>
                <a:cubicBezTo>
                  <a:pt x="13313" y="8818"/>
                  <a:pt x="13087" y="8960"/>
                  <a:pt x="12889" y="8991"/>
                </a:cubicBezTo>
                <a:cubicBezTo>
                  <a:pt x="12679" y="9027"/>
                  <a:pt x="12540" y="8924"/>
                  <a:pt x="12606" y="8790"/>
                </a:cubicBezTo>
                <a:cubicBezTo>
                  <a:pt x="12672" y="8656"/>
                  <a:pt x="12885" y="8529"/>
                  <a:pt x="13075" y="8501"/>
                </a:cubicBezTo>
                <a:close/>
                <a:moveTo>
                  <a:pt x="11556" y="8703"/>
                </a:moveTo>
                <a:cubicBezTo>
                  <a:pt x="11747" y="8668"/>
                  <a:pt x="11874" y="8743"/>
                  <a:pt x="11823" y="8868"/>
                </a:cubicBezTo>
                <a:cubicBezTo>
                  <a:pt x="11771" y="8994"/>
                  <a:pt x="11545" y="9140"/>
                  <a:pt x="11341" y="9178"/>
                </a:cubicBezTo>
                <a:cubicBezTo>
                  <a:pt x="11137" y="9215"/>
                  <a:pt x="11017" y="9131"/>
                  <a:pt x="11078" y="9003"/>
                </a:cubicBezTo>
                <a:cubicBezTo>
                  <a:pt x="11139" y="8875"/>
                  <a:pt x="11364" y="8738"/>
                  <a:pt x="11556" y="8703"/>
                </a:cubicBezTo>
                <a:close/>
                <a:moveTo>
                  <a:pt x="28522" y="5803"/>
                </a:moveTo>
                <a:cubicBezTo>
                  <a:pt x="28718" y="5774"/>
                  <a:pt x="28918" y="5808"/>
                  <a:pt x="29095" y="5898"/>
                </a:cubicBezTo>
                <a:cubicBezTo>
                  <a:pt x="29232" y="5984"/>
                  <a:pt x="29189" y="6083"/>
                  <a:pt x="28998" y="6111"/>
                </a:cubicBezTo>
                <a:cubicBezTo>
                  <a:pt x="28806" y="6139"/>
                  <a:pt x="28539" y="6089"/>
                  <a:pt x="28419" y="6001"/>
                </a:cubicBezTo>
                <a:cubicBezTo>
                  <a:pt x="28300" y="5914"/>
                  <a:pt x="28354" y="5833"/>
                  <a:pt x="28522" y="5803"/>
                </a:cubicBezTo>
                <a:close/>
                <a:moveTo>
                  <a:pt x="10028" y="8883"/>
                </a:moveTo>
                <a:cubicBezTo>
                  <a:pt x="10229" y="8849"/>
                  <a:pt x="10322" y="8908"/>
                  <a:pt x="10252" y="9035"/>
                </a:cubicBezTo>
                <a:cubicBezTo>
                  <a:pt x="10183" y="9162"/>
                  <a:pt x="9983" y="9289"/>
                  <a:pt x="9777" y="9328"/>
                </a:cubicBezTo>
                <a:cubicBezTo>
                  <a:pt x="9567" y="9364"/>
                  <a:pt x="9477" y="9296"/>
                  <a:pt x="9556" y="9167"/>
                </a:cubicBezTo>
                <a:cubicBezTo>
                  <a:pt x="9671" y="9015"/>
                  <a:pt x="9840" y="8914"/>
                  <a:pt x="10028" y="8883"/>
                </a:cubicBezTo>
                <a:close/>
                <a:moveTo>
                  <a:pt x="26897" y="5976"/>
                </a:moveTo>
                <a:cubicBezTo>
                  <a:pt x="27088" y="5941"/>
                  <a:pt x="27284" y="5978"/>
                  <a:pt x="27449" y="6079"/>
                </a:cubicBezTo>
                <a:cubicBezTo>
                  <a:pt x="27580" y="6178"/>
                  <a:pt x="27529" y="6270"/>
                  <a:pt x="27322" y="6304"/>
                </a:cubicBezTo>
                <a:cubicBezTo>
                  <a:pt x="27129" y="6341"/>
                  <a:pt x="26929" y="6301"/>
                  <a:pt x="26764" y="6194"/>
                </a:cubicBezTo>
                <a:cubicBezTo>
                  <a:pt x="26642" y="6102"/>
                  <a:pt x="26698" y="6010"/>
                  <a:pt x="26897" y="5976"/>
                </a:cubicBezTo>
                <a:close/>
                <a:moveTo>
                  <a:pt x="8570" y="9077"/>
                </a:moveTo>
                <a:cubicBezTo>
                  <a:pt x="8749" y="9046"/>
                  <a:pt x="8829" y="9110"/>
                  <a:pt x="8750" y="9228"/>
                </a:cubicBezTo>
                <a:cubicBezTo>
                  <a:pt x="8627" y="9373"/>
                  <a:pt x="8458" y="9473"/>
                  <a:pt x="8271" y="9510"/>
                </a:cubicBezTo>
                <a:cubicBezTo>
                  <a:pt x="8069" y="9550"/>
                  <a:pt x="7989" y="9475"/>
                  <a:pt x="8088" y="9345"/>
                </a:cubicBezTo>
                <a:cubicBezTo>
                  <a:pt x="8216" y="9206"/>
                  <a:pt x="8385" y="9112"/>
                  <a:pt x="8570" y="9077"/>
                </a:cubicBezTo>
                <a:close/>
                <a:moveTo>
                  <a:pt x="25355" y="6163"/>
                </a:moveTo>
                <a:cubicBezTo>
                  <a:pt x="25568" y="6142"/>
                  <a:pt x="25832" y="6210"/>
                  <a:pt x="25907" y="6310"/>
                </a:cubicBezTo>
                <a:cubicBezTo>
                  <a:pt x="25982" y="6409"/>
                  <a:pt x="25874" y="6517"/>
                  <a:pt x="25672" y="6537"/>
                </a:cubicBezTo>
                <a:cubicBezTo>
                  <a:pt x="25448" y="6560"/>
                  <a:pt x="25182" y="6485"/>
                  <a:pt x="25116" y="6384"/>
                </a:cubicBezTo>
                <a:cubicBezTo>
                  <a:pt x="25049" y="6282"/>
                  <a:pt x="25162" y="6183"/>
                  <a:pt x="25355" y="6163"/>
                </a:cubicBezTo>
                <a:close/>
                <a:moveTo>
                  <a:pt x="7171" y="9229"/>
                </a:moveTo>
                <a:cubicBezTo>
                  <a:pt x="7323" y="9212"/>
                  <a:pt x="7380" y="9290"/>
                  <a:pt x="7287" y="9394"/>
                </a:cubicBezTo>
                <a:cubicBezTo>
                  <a:pt x="7149" y="9526"/>
                  <a:pt x="6978" y="9617"/>
                  <a:pt x="6792" y="9657"/>
                </a:cubicBezTo>
                <a:cubicBezTo>
                  <a:pt x="6621" y="9686"/>
                  <a:pt x="6566" y="9594"/>
                  <a:pt x="6679" y="9479"/>
                </a:cubicBezTo>
                <a:cubicBezTo>
                  <a:pt x="6818" y="9354"/>
                  <a:pt x="6988" y="9268"/>
                  <a:pt x="7171" y="9229"/>
                </a:cubicBezTo>
                <a:close/>
                <a:moveTo>
                  <a:pt x="5723" y="9438"/>
                </a:moveTo>
                <a:cubicBezTo>
                  <a:pt x="5877" y="9412"/>
                  <a:pt x="5913" y="9467"/>
                  <a:pt x="5814" y="9575"/>
                </a:cubicBezTo>
                <a:cubicBezTo>
                  <a:pt x="5685" y="9703"/>
                  <a:pt x="5520" y="9788"/>
                  <a:pt x="5340" y="9819"/>
                </a:cubicBezTo>
                <a:cubicBezTo>
                  <a:pt x="5179" y="9846"/>
                  <a:pt x="5148" y="9786"/>
                  <a:pt x="5255" y="9676"/>
                </a:cubicBezTo>
                <a:cubicBezTo>
                  <a:pt x="5384" y="9551"/>
                  <a:pt x="5547" y="9468"/>
                  <a:pt x="5723" y="9438"/>
                </a:cubicBezTo>
                <a:close/>
                <a:moveTo>
                  <a:pt x="23708" y="6346"/>
                </a:moveTo>
                <a:cubicBezTo>
                  <a:pt x="23917" y="6318"/>
                  <a:pt x="24142" y="6362"/>
                  <a:pt x="24238" y="6470"/>
                </a:cubicBezTo>
                <a:cubicBezTo>
                  <a:pt x="24340" y="6581"/>
                  <a:pt x="24245" y="6695"/>
                  <a:pt x="24014" y="6731"/>
                </a:cubicBezTo>
                <a:cubicBezTo>
                  <a:pt x="23783" y="6766"/>
                  <a:pt x="23566" y="6708"/>
                  <a:pt x="23477" y="6599"/>
                </a:cubicBezTo>
                <a:cubicBezTo>
                  <a:pt x="23388" y="6491"/>
                  <a:pt x="23487" y="6380"/>
                  <a:pt x="23708" y="6346"/>
                </a:cubicBezTo>
                <a:close/>
                <a:moveTo>
                  <a:pt x="4304" y="9630"/>
                </a:moveTo>
                <a:cubicBezTo>
                  <a:pt x="4429" y="9609"/>
                  <a:pt x="4458" y="9679"/>
                  <a:pt x="4360" y="9768"/>
                </a:cubicBezTo>
                <a:cubicBezTo>
                  <a:pt x="4228" y="9876"/>
                  <a:pt x="4072" y="9952"/>
                  <a:pt x="3905" y="9991"/>
                </a:cubicBezTo>
                <a:cubicBezTo>
                  <a:pt x="3777" y="10013"/>
                  <a:pt x="3751" y="9935"/>
                  <a:pt x="3854" y="9847"/>
                </a:cubicBezTo>
                <a:cubicBezTo>
                  <a:pt x="3986" y="9742"/>
                  <a:pt x="4140" y="9668"/>
                  <a:pt x="4304" y="9630"/>
                </a:cubicBezTo>
                <a:close/>
                <a:moveTo>
                  <a:pt x="22168" y="6546"/>
                </a:moveTo>
                <a:cubicBezTo>
                  <a:pt x="22385" y="6507"/>
                  <a:pt x="22600" y="6555"/>
                  <a:pt x="22689" y="6666"/>
                </a:cubicBezTo>
                <a:cubicBezTo>
                  <a:pt x="22779" y="6780"/>
                  <a:pt x="22682" y="6894"/>
                  <a:pt x="22455" y="6936"/>
                </a:cubicBezTo>
                <a:cubicBezTo>
                  <a:pt x="22228" y="6979"/>
                  <a:pt x="22005" y="6924"/>
                  <a:pt x="21926" y="6809"/>
                </a:cubicBezTo>
                <a:cubicBezTo>
                  <a:pt x="21848" y="6693"/>
                  <a:pt x="21950" y="6586"/>
                  <a:pt x="22168" y="6546"/>
                </a:cubicBezTo>
                <a:close/>
                <a:moveTo>
                  <a:pt x="2908" y="9801"/>
                </a:moveTo>
                <a:cubicBezTo>
                  <a:pt x="3038" y="9776"/>
                  <a:pt x="3063" y="9820"/>
                  <a:pt x="2968" y="9906"/>
                </a:cubicBezTo>
                <a:cubicBezTo>
                  <a:pt x="2853" y="10002"/>
                  <a:pt x="2717" y="10070"/>
                  <a:pt x="2571" y="10103"/>
                </a:cubicBezTo>
                <a:cubicBezTo>
                  <a:pt x="2438" y="10125"/>
                  <a:pt x="2416" y="10083"/>
                  <a:pt x="2517" y="9994"/>
                </a:cubicBezTo>
                <a:cubicBezTo>
                  <a:pt x="2631" y="9900"/>
                  <a:pt x="2765" y="9834"/>
                  <a:pt x="2908" y="9801"/>
                </a:cubicBezTo>
                <a:close/>
                <a:moveTo>
                  <a:pt x="35472" y="4220"/>
                </a:moveTo>
                <a:cubicBezTo>
                  <a:pt x="35598" y="4202"/>
                  <a:pt x="35727" y="4213"/>
                  <a:pt x="35848" y="4252"/>
                </a:cubicBezTo>
                <a:cubicBezTo>
                  <a:pt x="35960" y="4287"/>
                  <a:pt x="35973" y="4322"/>
                  <a:pt x="35881" y="4340"/>
                </a:cubicBezTo>
                <a:cubicBezTo>
                  <a:pt x="35753" y="4359"/>
                  <a:pt x="35623" y="4347"/>
                  <a:pt x="35500" y="4307"/>
                </a:cubicBezTo>
                <a:cubicBezTo>
                  <a:pt x="35393" y="4272"/>
                  <a:pt x="35381" y="4238"/>
                  <a:pt x="35472" y="4220"/>
                </a:cubicBezTo>
                <a:close/>
                <a:moveTo>
                  <a:pt x="20693" y="6729"/>
                </a:moveTo>
                <a:cubicBezTo>
                  <a:pt x="20898" y="6699"/>
                  <a:pt x="21144" y="6765"/>
                  <a:pt x="21187" y="6878"/>
                </a:cubicBezTo>
                <a:cubicBezTo>
                  <a:pt x="21236" y="6996"/>
                  <a:pt x="21082" y="7128"/>
                  <a:pt x="20855" y="7156"/>
                </a:cubicBezTo>
                <a:cubicBezTo>
                  <a:pt x="20629" y="7185"/>
                  <a:pt x="20400" y="7106"/>
                  <a:pt x="20372" y="6990"/>
                </a:cubicBezTo>
                <a:cubicBezTo>
                  <a:pt x="20344" y="6874"/>
                  <a:pt x="20488" y="6759"/>
                  <a:pt x="20693" y="6729"/>
                </a:cubicBezTo>
                <a:close/>
                <a:moveTo>
                  <a:pt x="1457" y="10006"/>
                </a:moveTo>
                <a:cubicBezTo>
                  <a:pt x="1564" y="9981"/>
                  <a:pt x="1582" y="10034"/>
                  <a:pt x="1490" y="10105"/>
                </a:cubicBezTo>
                <a:cubicBezTo>
                  <a:pt x="1382" y="10181"/>
                  <a:pt x="1261" y="10238"/>
                  <a:pt x="1133" y="10271"/>
                </a:cubicBezTo>
                <a:cubicBezTo>
                  <a:pt x="1040" y="10287"/>
                  <a:pt x="1026" y="10241"/>
                  <a:pt x="1105" y="10176"/>
                </a:cubicBezTo>
                <a:cubicBezTo>
                  <a:pt x="1211" y="10099"/>
                  <a:pt x="1330" y="10041"/>
                  <a:pt x="1457" y="10006"/>
                </a:cubicBezTo>
                <a:close/>
                <a:moveTo>
                  <a:pt x="33867" y="4412"/>
                </a:moveTo>
                <a:cubicBezTo>
                  <a:pt x="34013" y="4393"/>
                  <a:pt x="34162" y="4407"/>
                  <a:pt x="34302" y="4454"/>
                </a:cubicBezTo>
                <a:cubicBezTo>
                  <a:pt x="34434" y="4500"/>
                  <a:pt x="34442" y="4550"/>
                  <a:pt x="34322" y="4572"/>
                </a:cubicBezTo>
                <a:cubicBezTo>
                  <a:pt x="34174" y="4590"/>
                  <a:pt x="34023" y="4575"/>
                  <a:pt x="33881" y="4527"/>
                </a:cubicBezTo>
                <a:cubicBezTo>
                  <a:pt x="33751" y="4482"/>
                  <a:pt x="33747" y="4432"/>
                  <a:pt x="33867" y="4412"/>
                </a:cubicBezTo>
                <a:close/>
                <a:moveTo>
                  <a:pt x="19196" y="6891"/>
                </a:moveTo>
                <a:cubicBezTo>
                  <a:pt x="19408" y="6855"/>
                  <a:pt x="19644" y="6928"/>
                  <a:pt x="19675" y="7042"/>
                </a:cubicBezTo>
                <a:cubicBezTo>
                  <a:pt x="19706" y="7156"/>
                  <a:pt x="19541" y="7295"/>
                  <a:pt x="19329" y="7331"/>
                </a:cubicBezTo>
                <a:cubicBezTo>
                  <a:pt x="19117" y="7367"/>
                  <a:pt x="18868" y="7287"/>
                  <a:pt x="18847" y="7168"/>
                </a:cubicBezTo>
                <a:cubicBezTo>
                  <a:pt x="18826" y="7049"/>
                  <a:pt x="18994" y="6926"/>
                  <a:pt x="19196" y="6891"/>
                </a:cubicBezTo>
                <a:close/>
                <a:moveTo>
                  <a:pt x="17759" y="7079"/>
                </a:moveTo>
                <a:cubicBezTo>
                  <a:pt x="17975" y="7046"/>
                  <a:pt x="18181" y="7125"/>
                  <a:pt x="18189" y="7244"/>
                </a:cubicBezTo>
                <a:cubicBezTo>
                  <a:pt x="18197" y="7363"/>
                  <a:pt x="18005" y="7501"/>
                  <a:pt x="17792" y="7532"/>
                </a:cubicBezTo>
                <a:cubicBezTo>
                  <a:pt x="17564" y="7566"/>
                  <a:pt x="17355" y="7479"/>
                  <a:pt x="17362" y="7357"/>
                </a:cubicBezTo>
                <a:cubicBezTo>
                  <a:pt x="17369" y="7235"/>
                  <a:pt x="17557" y="7109"/>
                  <a:pt x="17759" y="7079"/>
                </a:cubicBezTo>
                <a:close/>
                <a:moveTo>
                  <a:pt x="32232" y="4582"/>
                </a:moveTo>
                <a:cubicBezTo>
                  <a:pt x="32403" y="4560"/>
                  <a:pt x="32577" y="4579"/>
                  <a:pt x="32739" y="4637"/>
                </a:cubicBezTo>
                <a:cubicBezTo>
                  <a:pt x="32875" y="4692"/>
                  <a:pt x="32866" y="4760"/>
                  <a:pt x="32717" y="4782"/>
                </a:cubicBezTo>
                <a:cubicBezTo>
                  <a:pt x="32553" y="4798"/>
                  <a:pt x="32388" y="4779"/>
                  <a:pt x="32232" y="4726"/>
                </a:cubicBezTo>
                <a:cubicBezTo>
                  <a:pt x="32093" y="4676"/>
                  <a:pt x="32095" y="4606"/>
                  <a:pt x="32232" y="4582"/>
                </a:cubicBezTo>
                <a:close/>
                <a:moveTo>
                  <a:pt x="16328" y="7243"/>
                </a:moveTo>
                <a:cubicBezTo>
                  <a:pt x="16540" y="7212"/>
                  <a:pt x="16715" y="7281"/>
                  <a:pt x="16716" y="7393"/>
                </a:cubicBezTo>
                <a:cubicBezTo>
                  <a:pt x="16715" y="7516"/>
                  <a:pt x="16509" y="7663"/>
                  <a:pt x="16288" y="7701"/>
                </a:cubicBezTo>
                <a:cubicBezTo>
                  <a:pt x="16066" y="7738"/>
                  <a:pt x="15892" y="7653"/>
                  <a:pt x="15900" y="7535"/>
                </a:cubicBezTo>
                <a:cubicBezTo>
                  <a:pt x="15908" y="7418"/>
                  <a:pt x="16117" y="7274"/>
                  <a:pt x="16328" y="7243"/>
                </a:cubicBezTo>
                <a:close/>
                <a:moveTo>
                  <a:pt x="30681" y="4772"/>
                </a:moveTo>
                <a:cubicBezTo>
                  <a:pt x="30865" y="4749"/>
                  <a:pt x="31052" y="4771"/>
                  <a:pt x="31226" y="4835"/>
                </a:cubicBezTo>
                <a:cubicBezTo>
                  <a:pt x="31351" y="4890"/>
                  <a:pt x="31345" y="4970"/>
                  <a:pt x="31213" y="5003"/>
                </a:cubicBezTo>
                <a:cubicBezTo>
                  <a:pt x="31026" y="5028"/>
                  <a:pt x="30835" y="5008"/>
                  <a:pt x="30656" y="4943"/>
                </a:cubicBezTo>
                <a:cubicBezTo>
                  <a:pt x="30525" y="4884"/>
                  <a:pt x="30538" y="4798"/>
                  <a:pt x="30681" y="4772"/>
                </a:cubicBezTo>
                <a:close/>
                <a:moveTo>
                  <a:pt x="14870" y="7435"/>
                </a:moveTo>
                <a:cubicBezTo>
                  <a:pt x="15073" y="7406"/>
                  <a:pt x="15234" y="7483"/>
                  <a:pt x="15214" y="7595"/>
                </a:cubicBezTo>
                <a:cubicBezTo>
                  <a:pt x="15193" y="7717"/>
                  <a:pt x="14963" y="7868"/>
                  <a:pt x="14750" y="7898"/>
                </a:cubicBezTo>
                <a:cubicBezTo>
                  <a:pt x="14537" y="7928"/>
                  <a:pt x="14380" y="7843"/>
                  <a:pt x="14409" y="7727"/>
                </a:cubicBezTo>
                <a:cubicBezTo>
                  <a:pt x="14438" y="7610"/>
                  <a:pt x="14667" y="7464"/>
                  <a:pt x="14870" y="7435"/>
                </a:cubicBezTo>
                <a:close/>
                <a:moveTo>
                  <a:pt x="29152" y="4941"/>
                </a:moveTo>
                <a:cubicBezTo>
                  <a:pt x="29334" y="4915"/>
                  <a:pt x="29519" y="4941"/>
                  <a:pt x="29687" y="5016"/>
                </a:cubicBezTo>
                <a:cubicBezTo>
                  <a:pt x="29822" y="5087"/>
                  <a:pt x="29795" y="5163"/>
                  <a:pt x="29620" y="5193"/>
                </a:cubicBezTo>
                <a:cubicBezTo>
                  <a:pt x="29428" y="5224"/>
                  <a:pt x="29231" y="5196"/>
                  <a:pt x="29055" y="5111"/>
                </a:cubicBezTo>
                <a:cubicBezTo>
                  <a:pt x="28936" y="5043"/>
                  <a:pt x="28979" y="4968"/>
                  <a:pt x="29152" y="4941"/>
                </a:cubicBezTo>
                <a:close/>
                <a:moveTo>
                  <a:pt x="13486" y="7595"/>
                </a:moveTo>
                <a:cubicBezTo>
                  <a:pt x="13683" y="7567"/>
                  <a:pt x="13826" y="7645"/>
                  <a:pt x="13782" y="7762"/>
                </a:cubicBezTo>
                <a:cubicBezTo>
                  <a:pt x="13738" y="7879"/>
                  <a:pt x="13506" y="8024"/>
                  <a:pt x="13299" y="8052"/>
                </a:cubicBezTo>
                <a:cubicBezTo>
                  <a:pt x="13092" y="8079"/>
                  <a:pt x="12951" y="7995"/>
                  <a:pt x="13008" y="7873"/>
                </a:cubicBezTo>
                <a:cubicBezTo>
                  <a:pt x="13064" y="7753"/>
                  <a:pt x="13290" y="7622"/>
                  <a:pt x="13486" y="7595"/>
                </a:cubicBezTo>
                <a:close/>
                <a:moveTo>
                  <a:pt x="12106" y="7787"/>
                </a:moveTo>
                <a:cubicBezTo>
                  <a:pt x="12317" y="7756"/>
                  <a:pt x="12415" y="7820"/>
                  <a:pt x="12356" y="7946"/>
                </a:cubicBezTo>
                <a:cubicBezTo>
                  <a:pt x="12294" y="8074"/>
                  <a:pt x="12102" y="8188"/>
                  <a:pt x="11881" y="8224"/>
                </a:cubicBezTo>
                <a:cubicBezTo>
                  <a:pt x="11660" y="8261"/>
                  <a:pt x="11548" y="8189"/>
                  <a:pt x="11628" y="8050"/>
                </a:cubicBezTo>
                <a:cubicBezTo>
                  <a:pt x="11708" y="7912"/>
                  <a:pt x="11896" y="7819"/>
                  <a:pt x="12106" y="7787"/>
                </a:cubicBezTo>
                <a:close/>
                <a:moveTo>
                  <a:pt x="27611" y="5132"/>
                </a:moveTo>
                <a:cubicBezTo>
                  <a:pt x="27803" y="5107"/>
                  <a:pt x="27998" y="5138"/>
                  <a:pt x="28173" y="5221"/>
                </a:cubicBezTo>
                <a:cubicBezTo>
                  <a:pt x="28294" y="5297"/>
                  <a:pt x="28242" y="5394"/>
                  <a:pt x="28061" y="5425"/>
                </a:cubicBezTo>
                <a:cubicBezTo>
                  <a:pt x="27880" y="5456"/>
                  <a:pt x="27577" y="5408"/>
                  <a:pt x="27470" y="5327"/>
                </a:cubicBezTo>
                <a:cubicBezTo>
                  <a:pt x="27364" y="5247"/>
                  <a:pt x="27436" y="5157"/>
                  <a:pt x="27611" y="5132"/>
                </a:cubicBezTo>
                <a:close/>
                <a:moveTo>
                  <a:pt x="10728" y="7948"/>
                </a:moveTo>
                <a:cubicBezTo>
                  <a:pt x="10935" y="7908"/>
                  <a:pt x="11045" y="7966"/>
                  <a:pt x="10981" y="8086"/>
                </a:cubicBezTo>
                <a:cubicBezTo>
                  <a:pt x="10919" y="8210"/>
                  <a:pt x="10708" y="8333"/>
                  <a:pt x="10494" y="8371"/>
                </a:cubicBezTo>
                <a:cubicBezTo>
                  <a:pt x="10280" y="8408"/>
                  <a:pt x="10182" y="8341"/>
                  <a:pt x="10263" y="8213"/>
                </a:cubicBezTo>
                <a:cubicBezTo>
                  <a:pt x="10344" y="8086"/>
                  <a:pt x="10532" y="7985"/>
                  <a:pt x="10728" y="7948"/>
                </a:cubicBezTo>
                <a:close/>
                <a:moveTo>
                  <a:pt x="26139" y="5298"/>
                </a:moveTo>
                <a:cubicBezTo>
                  <a:pt x="26352" y="5268"/>
                  <a:pt x="26567" y="5311"/>
                  <a:pt x="26679" y="5396"/>
                </a:cubicBezTo>
                <a:cubicBezTo>
                  <a:pt x="26794" y="5484"/>
                  <a:pt x="26732" y="5575"/>
                  <a:pt x="26531" y="5609"/>
                </a:cubicBezTo>
                <a:cubicBezTo>
                  <a:pt x="26329" y="5643"/>
                  <a:pt x="26070" y="5601"/>
                  <a:pt x="25958" y="5507"/>
                </a:cubicBezTo>
                <a:cubicBezTo>
                  <a:pt x="25846" y="5413"/>
                  <a:pt x="25927" y="5327"/>
                  <a:pt x="26139" y="5298"/>
                </a:cubicBezTo>
                <a:close/>
                <a:moveTo>
                  <a:pt x="9401" y="8128"/>
                </a:moveTo>
                <a:cubicBezTo>
                  <a:pt x="9583" y="8097"/>
                  <a:pt x="9677" y="8171"/>
                  <a:pt x="9593" y="8282"/>
                </a:cubicBezTo>
                <a:cubicBezTo>
                  <a:pt x="9460" y="8419"/>
                  <a:pt x="9288" y="8511"/>
                  <a:pt x="9101" y="8547"/>
                </a:cubicBezTo>
                <a:cubicBezTo>
                  <a:pt x="8912" y="8579"/>
                  <a:pt x="8824" y="8498"/>
                  <a:pt x="8917" y="8384"/>
                </a:cubicBezTo>
                <a:cubicBezTo>
                  <a:pt x="9049" y="8253"/>
                  <a:pt x="9218" y="8164"/>
                  <a:pt x="9401" y="8128"/>
                </a:cubicBezTo>
                <a:close/>
                <a:moveTo>
                  <a:pt x="24669" y="5484"/>
                </a:moveTo>
                <a:cubicBezTo>
                  <a:pt x="24866" y="5450"/>
                  <a:pt x="25130" y="5488"/>
                  <a:pt x="25237" y="5582"/>
                </a:cubicBezTo>
                <a:cubicBezTo>
                  <a:pt x="25344" y="5675"/>
                  <a:pt x="25270" y="5775"/>
                  <a:pt x="25074" y="5815"/>
                </a:cubicBezTo>
                <a:cubicBezTo>
                  <a:pt x="24878" y="5855"/>
                  <a:pt x="24600" y="5813"/>
                  <a:pt x="24491" y="5718"/>
                </a:cubicBezTo>
                <a:cubicBezTo>
                  <a:pt x="24382" y="5623"/>
                  <a:pt x="24471" y="5521"/>
                  <a:pt x="24669" y="5484"/>
                </a:cubicBezTo>
                <a:close/>
                <a:moveTo>
                  <a:pt x="8083" y="8287"/>
                </a:moveTo>
                <a:cubicBezTo>
                  <a:pt x="8260" y="8251"/>
                  <a:pt x="8340" y="8314"/>
                  <a:pt x="8255" y="8422"/>
                </a:cubicBezTo>
                <a:cubicBezTo>
                  <a:pt x="8118" y="8558"/>
                  <a:pt x="7943" y="8649"/>
                  <a:pt x="7753" y="8685"/>
                </a:cubicBezTo>
                <a:cubicBezTo>
                  <a:pt x="7582" y="8714"/>
                  <a:pt x="7510" y="8649"/>
                  <a:pt x="7593" y="8547"/>
                </a:cubicBezTo>
                <a:cubicBezTo>
                  <a:pt x="7727" y="8414"/>
                  <a:pt x="7898" y="8323"/>
                  <a:pt x="8083" y="8287"/>
                </a:cubicBezTo>
                <a:close/>
                <a:moveTo>
                  <a:pt x="6725" y="8477"/>
                </a:moveTo>
                <a:cubicBezTo>
                  <a:pt x="6885" y="8453"/>
                  <a:pt x="6940" y="8510"/>
                  <a:pt x="6846" y="8611"/>
                </a:cubicBezTo>
                <a:cubicBezTo>
                  <a:pt x="6714" y="8733"/>
                  <a:pt x="6550" y="8816"/>
                  <a:pt x="6374" y="8850"/>
                </a:cubicBezTo>
                <a:cubicBezTo>
                  <a:pt x="6194" y="8881"/>
                  <a:pt x="6143" y="8818"/>
                  <a:pt x="6256" y="8705"/>
                </a:cubicBezTo>
                <a:cubicBezTo>
                  <a:pt x="6389" y="8589"/>
                  <a:pt x="6551" y="8510"/>
                  <a:pt x="6725" y="8477"/>
                </a:cubicBezTo>
                <a:close/>
                <a:moveTo>
                  <a:pt x="23252" y="5641"/>
                </a:moveTo>
                <a:cubicBezTo>
                  <a:pt x="23457" y="5609"/>
                  <a:pt x="23696" y="5657"/>
                  <a:pt x="23788" y="5745"/>
                </a:cubicBezTo>
                <a:cubicBezTo>
                  <a:pt x="23880" y="5833"/>
                  <a:pt x="23783" y="5960"/>
                  <a:pt x="23570" y="5999"/>
                </a:cubicBezTo>
                <a:cubicBezTo>
                  <a:pt x="23358" y="6035"/>
                  <a:pt x="23090" y="5981"/>
                  <a:pt x="23010" y="5883"/>
                </a:cubicBezTo>
                <a:cubicBezTo>
                  <a:pt x="22930" y="5786"/>
                  <a:pt x="23047" y="5674"/>
                  <a:pt x="23252" y="5641"/>
                </a:cubicBezTo>
                <a:close/>
                <a:moveTo>
                  <a:pt x="35568" y="3513"/>
                </a:moveTo>
                <a:cubicBezTo>
                  <a:pt x="35677" y="3500"/>
                  <a:pt x="35787" y="3510"/>
                  <a:pt x="35892" y="3541"/>
                </a:cubicBezTo>
                <a:cubicBezTo>
                  <a:pt x="35997" y="3570"/>
                  <a:pt x="36003" y="3600"/>
                  <a:pt x="35905" y="3616"/>
                </a:cubicBezTo>
                <a:cubicBezTo>
                  <a:pt x="35795" y="3629"/>
                  <a:pt x="35684" y="3619"/>
                  <a:pt x="35577" y="3589"/>
                </a:cubicBezTo>
                <a:cubicBezTo>
                  <a:pt x="35478" y="3557"/>
                  <a:pt x="35473" y="3528"/>
                  <a:pt x="35568" y="3513"/>
                </a:cubicBezTo>
                <a:close/>
                <a:moveTo>
                  <a:pt x="5459" y="8634"/>
                </a:moveTo>
                <a:cubicBezTo>
                  <a:pt x="5598" y="8611"/>
                  <a:pt x="5633" y="8683"/>
                  <a:pt x="5521" y="8775"/>
                </a:cubicBezTo>
                <a:cubicBezTo>
                  <a:pt x="5386" y="8878"/>
                  <a:pt x="5231" y="8949"/>
                  <a:pt x="5065" y="8982"/>
                </a:cubicBezTo>
                <a:cubicBezTo>
                  <a:pt x="4921" y="9003"/>
                  <a:pt x="4895" y="8928"/>
                  <a:pt x="5010" y="8835"/>
                </a:cubicBezTo>
                <a:cubicBezTo>
                  <a:pt x="5143" y="8736"/>
                  <a:pt x="5297" y="8668"/>
                  <a:pt x="5459" y="8634"/>
                </a:cubicBezTo>
                <a:close/>
                <a:moveTo>
                  <a:pt x="21882" y="5822"/>
                </a:moveTo>
                <a:cubicBezTo>
                  <a:pt x="22097" y="5792"/>
                  <a:pt x="22313" y="5845"/>
                  <a:pt x="22382" y="5945"/>
                </a:cubicBezTo>
                <a:cubicBezTo>
                  <a:pt x="22456" y="6053"/>
                  <a:pt x="22328" y="6167"/>
                  <a:pt x="22089" y="6201"/>
                </a:cubicBezTo>
                <a:cubicBezTo>
                  <a:pt x="21863" y="6233"/>
                  <a:pt x="21644" y="6174"/>
                  <a:pt x="21583" y="6068"/>
                </a:cubicBezTo>
                <a:cubicBezTo>
                  <a:pt x="21522" y="5963"/>
                  <a:pt x="21652" y="5855"/>
                  <a:pt x="21882" y="5822"/>
                </a:cubicBezTo>
                <a:close/>
                <a:moveTo>
                  <a:pt x="4137" y="8822"/>
                </a:moveTo>
                <a:cubicBezTo>
                  <a:pt x="4272" y="8797"/>
                  <a:pt x="4308" y="8846"/>
                  <a:pt x="4213" y="8929"/>
                </a:cubicBezTo>
                <a:cubicBezTo>
                  <a:pt x="4087" y="9029"/>
                  <a:pt x="3940" y="9099"/>
                  <a:pt x="3782" y="9132"/>
                </a:cubicBezTo>
                <a:cubicBezTo>
                  <a:pt x="3649" y="9155"/>
                  <a:pt x="3626" y="9097"/>
                  <a:pt x="3732" y="9011"/>
                </a:cubicBezTo>
                <a:cubicBezTo>
                  <a:pt x="3853" y="8921"/>
                  <a:pt x="3991" y="8856"/>
                  <a:pt x="4137" y="8822"/>
                </a:cubicBezTo>
                <a:close/>
                <a:moveTo>
                  <a:pt x="34063" y="3697"/>
                </a:moveTo>
                <a:cubicBezTo>
                  <a:pt x="34197" y="3679"/>
                  <a:pt x="34334" y="3689"/>
                  <a:pt x="34465" y="3726"/>
                </a:cubicBezTo>
                <a:cubicBezTo>
                  <a:pt x="34590" y="3764"/>
                  <a:pt x="34601" y="3806"/>
                  <a:pt x="34489" y="3827"/>
                </a:cubicBezTo>
                <a:cubicBezTo>
                  <a:pt x="34352" y="3846"/>
                  <a:pt x="34212" y="3835"/>
                  <a:pt x="34080" y="3797"/>
                </a:cubicBezTo>
                <a:cubicBezTo>
                  <a:pt x="33958" y="3759"/>
                  <a:pt x="33951" y="3717"/>
                  <a:pt x="34063" y="3697"/>
                </a:cubicBezTo>
                <a:close/>
                <a:moveTo>
                  <a:pt x="20477" y="5984"/>
                </a:moveTo>
                <a:cubicBezTo>
                  <a:pt x="20701" y="5946"/>
                  <a:pt x="20907" y="5994"/>
                  <a:pt x="20969" y="6100"/>
                </a:cubicBezTo>
                <a:cubicBezTo>
                  <a:pt x="21031" y="6206"/>
                  <a:pt x="20905" y="6334"/>
                  <a:pt x="20654" y="6369"/>
                </a:cubicBezTo>
                <a:cubicBezTo>
                  <a:pt x="20420" y="6409"/>
                  <a:pt x="20214" y="6349"/>
                  <a:pt x="20167" y="6236"/>
                </a:cubicBezTo>
                <a:cubicBezTo>
                  <a:pt x="20121" y="6123"/>
                  <a:pt x="20251" y="6023"/>
                  <a:pt x="20477" y="5984"/>
                </a:cubicBezTo>
                <a:close/>
                <a:moveTo>
                  <a:pt x="2902" y="8977"/>
                </a:moveTo>
                <a:cubicBezTo>
                  <a:pt x="3017" y="8958"/>
                  <a:pt x="3034" y="8994"/>
                  <a:pt x="2944" y="9069"/>
                </a:cubicBezTo>
                <a:cubicBezTo>
                  <a:pt x="2832" y="9157"/>
                  <a:pt x="2701" y="9218"/>
                  <a:pt x="2561" y="9247"/>
                </a:cubicBezTo>
                <a:cubicBezTo>
                  <a:pt x="2428" y="9269"/>
                  <a:pt x="2413" y="9231"/>
                  <a:pt x="2521" y="9147"/>
                </a:cubicBezTo>
                <a:cubicBezTo>
                  <a:pt x="2633" y="9061"/>
                  <a:pt x="2764" y="9003"/>
                  <a:pt x="2902" y="8977"/>
                </a:cubicBezTo>
                <a:close/>
                <a:moveTo>
                  <a:pt x="1642" y="9158"/>
                </a:moveTo>
                <a:cubicBezTo>
                  <a:pt x="1712" y="9152"/>
                  <a:pt x="1712" y="9197"/>
                  <a:pt x="1640" y="9249"/>
                </a:cubicBezTo>
                <a:cubicBezTo>
                  <a:pt x="1534" y="9320"/>
                  <a:pt x="1416" y="9370"/>
                  <a:pt x="1291" y="9399"/>
                </a:cubicBezTo>
                <a:cubicBezTo>
                  <a:pt x="1207" y="9414"/>
                  <a:pt x="1209" y="9358"/>
                  <a:pt x="1297" y="9299"/>
                </a:cubicBezTo>
                <a:cubicBezTo>
                  <a:pt x="1402" y="9232"/>
                  <a:pt x="1519" y="9184"/>
                  <a:pt x="1642" y="9158"/>
                </a:cubicBezTo>
                <a:close/>
                <a:moveTo>
                  <a:pt x="19078" y="6172"/>
                </a:moveTo>
                <a:cubicBezTo>
                  <a:pt x="19310" y="6133"/>
                  <a:pt x="19508" y="6182"/>
                  <a:pt x="19544" y="6301"/>
                </a:cubicBezTo>
                <a:cubicBezTo>
                  <a:pt x="19582" y="6421"/>
                  <a:pt x="19438" y="6527"/>
                  <a:pt x="19204" y="6567"/>
                </a:cubicBezTo>
                <a:cubicBezTo>
                  <a:pt x="18969" y="6606"/>
                  <a:pt x="18761" y="6548"/>
                  <a:pt x="18734" y="6428"/>
                </a:cubicBezTo>
                <a:cubicBezTo>
                  <a:pt x="18708" y="6307"/>
                  <a:pt x="18855" y="6210"/>
                  <a:pt x="19078" y="6172"/>
                </a:cubicBezTo>
                <a:close/>
                <a:moveTo>
                  <a:pt x="32568" y="3859"/>
                </a:moveTo>
                <a:cubicBezTo>
                  <a:pt x="32719" y="3844"/>
                  <a:pt x="32871" y="3860"/>
                  <a:pt x="33015" y="3904"/>
                </a:cubicBezTo>
                <a:cubicBezTo>
                  <a:pt x="33145" y="3949"/>
                  <a:pt x="33136" y="4007"/>
                  <a:pt x="32998" y="4025"/>
                </a:cubicBezTo>
                <a:cubicBezTo>
                  <a:pt x="32837" y="4044"/>
                  <a:pt x="32673" y="4028"/>
                  <a:pt x="32519" y="3978"/>
                </a:cubicBezTo>
                <a:cubicBezTo>
                  <a:pt x="32405" y="3931"/>
                  <a:pt x="32429" y="3876"/>
                  <a:pt x="32568" y="3859"/>
                </a:cubicBezTo>
                <a:close/>
                <a:moveTo>
                  <a:pt x="347" y="9325"/>
                </a:moveTo>
                <a:cubicBezTo>
                  <a:pt x="422" y="9313"/>
                  <a:pt x="433" y="9340"/>
                  <a:pt x="362" y="9388"/>
                </a:cubicBezTo>
                <a:cubicBezTo>
                  <a:pt x="273" y="9449"/>
                  <a:pt x="173" y="9491"/>
                  <a:pt x="68" y="9514"/>
                </a:cubicBezTo>
                <a:cubicBezTo>
                  <a:pt x="0" y="9525"/>
                  <a:pt x="5" y="9489"/>
                  <a:pt x="79" y="9439"/>
                </a:cubicBezTo>
                <a:cubicBezTo>
                  <a:pt x="161" y="9386"/>
                  <a:pt x="252" y="9348"/>
                  <a:pt x="347" y="9325"/>
                </a:cubicBezTo>
                <a:close/>
                <a:moveTo>
                  <a:pt x="17748" y="6322"/>
                </a:moveTo>
                <a:cubicBezTo>
                  <a:pt x="17965" y="6285"/>
                  <a:pt x="18167" y="6348"/>
                  <a:pt x="18185" y="6456"/>
                </a:cubicBezTo>
                <a:cubicBezTo>
                  <a:pt x="18204" y="6564"/>
                  <a:pt x="18023" y="6698"/>
                  <a:pt x="17797" y="6734"/>
                </a:cubicBezTo>
                <a:cubicBezTo>
                  <a:pt x="17571" y="6770"/>
                  <a:pt x="17367" y="6703"/>
                  <a:pt x="17358" y="6591"/>
                </a:cubicBezTo>
                <a:cubicBezTo>
                  <a:pt x="17349" y="6479"/>
                  <a:pt x="17533" y="6357"/>
                  <a:pt x="17748" y="6322"/>
                </a:cubicBezTo>
                <a:close/>
                <a:moveTo>
                  <a:pt x="31056" y="4052"/>
                </a:moveTo>
                <a:cubicBezTo>
                  <a:pt x="31228" y="4031"/>
                  <a:pt x="31402" y="4046"/>
                  <a:pt x="31567" y="4098"/>
                </a:cubicBezTo>
                <a:cubicBezTo>
                  <a:pt x="31695" y="4147"/>
                  <a:pt x="31683" y="4220"/>
                  <a:pt x="31541" y="4243"/>
                </a:cubicBezTo>
                <a:cubicBezTo>
                  <a:pt x="31374" y="4262"/>
                  <a:pt x="31205" y="4246"/>
                  <a:pt x="31044" y="4197"/>
                </a:cubicBezTo>
                <a:cubicBezTo>
                  <a:pt x="30917" y="4151"/>
                  <a:pt x="30925" y="4078"/>
                  <a:pt x="31056" y="4052"/>
                </a:cubicBezTo>
                <a:close/>
                <a:moveTo>
                  <a:pt x="16435" y="6500"/>
                </a:moveTo>
                <a:cubicBezTo>
                  <a:pt x="16644" y="6467"/>
                  <a:pt x="16836" y="6530"/>
                  <a:pt x="16834" y="6637"/>
                </a:cubicBezTo>
                <a:cubicBezTo>
                  <a:pt x="16832" y="6744"/>
                  <a:pt x="16639" y="6883"/>
                  <a:pt x="16415" y="6918"/>
                </a:cubicBezTo>
                <a:cubicBezTo>
                  <a:pt x="16189" y="6957"/>
                  <a:pt x="16005" y="6885"/>
                  <a:pt x="16017" y="6771"/>
                </a:cubicBezTo>
                <a:cubicBezTo>
                  <a:pt x="16029" y="6657"/>
                  <a:pt x="16225" y="6533"/>
                  <a:pt x="16435" y="6500"/>
                </a:cubicBezTo>
                <a:close/>
                <a:moveTo>
                  <a:pt x="29624" y="4216"/>
                </a:moveTo>
                <a:cubicBezTo>
                  <a:pt x="29800" y="4188"/>
                  <a:pt x="29981" y="4208"/>
                  <a:pt x="30148" y="4273"/>
                </a:cubicBezTo>
                <a:cubicBezTo>
                  <a:pt x="30285" y="4335"/>
                  <a:pt x="30256" y="4403"/>
                  <a:pt x="30076" y="4431"/>
                </a:cubicBezTo>
                <a:cubicBezTo>
                  <a:pt x="29897" y="4458"/>
                  <a:pt x="29714" y="4435"/>
                  <a:pt x="29548" y="4364"/>
                </a:cubicBezTo>
                <a:cubicBezTo>
                  <a:pt x="29432" y="4301"/>
                  <a:pt x="29465" y="4243"/>
                  <a:pt x="29624" y="4216"/>
                </a:cubicBezTo>
                <a:close/>
                <a:moveTo>
                  <a:pt x="15129" y="6655"/>
                </a:moveTo>
                <a:cubicBezTo>
                  <a:pt x="15342" y="6619"/>
                  <a:pt x="15514" y="6672"/>
                  <a:pt x="15505" y="6786"/>
                </a:cubicBezTo>
                <a:cubicBezTo>
                  <a:pt x="15495" y="6898"/>
                  <a:pt x="15292" y="7032"/>
                  <a:pt x="15068" y="7072"/>
                </a:cubicBezTo>
                <a:cubicBezTo>
                  <a:pt x="14844" y="7113"/>
                  <a:pt x="14672" y="7045"/>
                  <a:pt x="14693" y="6930"/>
                </a:cubicBezTo>
                <a:cubicBezTo>
                  <a:pt x="14714" y="6815"/>
                  <a:pt x="14917" y="6691"/>
                  <a:pt x="15129" y="6655"/>
                </a:cubicBezTo>
                <a:close/>
                <a:moveTo>
                  <a:pt x="28255" y="4386"/>
                </a:moveTo>
                <a:cubicBezTo>
                  <a:pt x="28435" y="4361"/>
                  <a:pt x="28703" y="4399"/>
                  <a:pt x="28808" y="4466"/>
                </a:cubicBezTo>
                <a:cubicBezTo>
                  <a:pt x="28913" y="4533"/>
                  <a:pt x="28851" y="4614"/>
                  <a:pt x="28678" y="4637"/>
                </a:cubicBezTo>
                <a:cubicBezTo>
                  <a:pt x="28492" y="4663"/>
                  <a:pt x="28218" y="4622"/>
                  <a:pt x="28118" y="4554"/>
                </a:cubicBezTo>
                <a:cubicBezTo>
                  <a:pt x="28019" y="4485"/>
                  <a:pt x="28086" y="4410"/>
                  <a:pt x="28255" y="4386"/>
                </a:cubicBezTo>
                <a:close/>
                <a:moveTo>
                  <a:pt x="13863" y="6832"/>
                </a:moveTo>
                <a:cubicBezTo>
                  <a:pt x="14078" y="6795"/>
                  <a:pt x="14211" y="6855"/>
                  <a:pt x="14178" y="6969"/>
                </a:cubicBezTo>
                <a:cubicBezTo>
                  <a:pt x="14146" y="7082"/>
                  <a:pt x="13942" y="7210"/>
                  <a:pt x="13704" y="7246"/>
                </a:cubicBezTo>
                <a:cubicBezTo>
                  <a:pt x="13483" y="7284"/>
                  <a:pt x="13358" y="7213"/>
                  <a:pt x="13407" y="7091"/>
                </a:cubicBezTo>
                <a:cubicBezTo>
                  <a:pt x="13456" y="6969"/>
                  <a:pt x="13642" y="6867"/>
                  <a:pt x="13863" y="6832"/>
                </a:cubicBezTo>
                <a:close/>
                <a:moveTo>
                  <a:pt x="12567" y="7010"/>
                </a:moveTo>
                <a:cubicBezTo>
                  <a:pt x="12770" y="6973"/>
                  <a:pt x="12914" y="7025"/>
                  <a:pt x="12872" y="7138"/>
                </a:cubicBezTo>
                <a:cubicBezTo>
                  <a:pt x="12826" y="7256"/>
                  <a:pt x="12622" y="7377"/>
                  <a:pt x="12399" y="7416"/>
                </a:cubicBezTo>
                <a:cubicBezTo>
                  <a:pt x="12176" y="7455"/>
                  <a:pt x="12053" y="7392"/>
                  <a:pt x="12113" y="7270"/>
                </a:cubicBezTo>
                <a:cubicBezTo>
                  <a:pt x="12174" y="7148"/>
                  <a:pt x="12363" y="7048"/>
                  <a:pt x="12567" y="7010"/>
                </a:cubicBezTo>
                <a:close/>
                <a:moveTo>
                  <a:pt x="26875" y="4571"/>
                </a:moveTo>
                <a:cubicBezTo>
                  <a:pt x="27059" y="4536"/>
                  <a:pt x="27250" y="4559"/>
                  <a:pt x="27419" y="4639"/>
                </a:cubicBezTo>
                <a:cubicBezTo>
                  <a:pt x="27551" y="4716"/>
                  <a:pt x="27504" y="4795"/>
                  <a:pt x="27305" y="4829"/>
                </a:cubicBezTo>
                <a:cubicBezTo>
                  <a:pt x="27118" y="4867"/>
                  <a:pt x="26923" y="4842"/>
                  <a:pt x="26752" y="4758"/>
                </a:cubicBezTo>
                <a:cubicBezTo>
                  <a:pt x="26632" y="4682"/>
                  <a:pt x="26683" y="4604"/>
                  <a:pt x="26875" y="4571"/>
                </a:cubicBezTo>
                <a:close/>
                <a:moveTo>
                  <a:pt x="11298" y="7164"/>
                </a:moveTo>
                <a:cubicBezTo>
                  <a:pt x="11494" y="7132"/>
                  <a:pt x="11607" y="7194"/>
                  <a:pt x="11545" y="7301"/>
                </a:cubicBezTo>
                <a:cubicBezTo>
                  <a:pt x="11483" y="7409"/>
                  <a:pt x="11254" y="7537"/>
                  <a:pt x="11051" y="7570"/>
                </a:cubicBezTo>
                <a:cubicBezTo>
                  <a:pt x="10848" y="7604"/>
                  <a:pt x="10737" y="7536"/>
                  <a:pt x="10810" y="7423"/>
                </a:cubicBezTo>
                <a:cubicBezTo>
                  <a:pt x="10880" y="7313"/>
                  <a:pt x="11102" y="7195"/>
                  <a:pt x="11298" y="7164"/>
                </a:cubicBezTo>
                <a:close/>
                <a:moveTo>
                  <a:pt x="25490" y="4724"/>
                </a:moveTo>
                <a:cubicBezTo>
                  <a:pt x="25668" y="4689"/>
                  <a:pt x="25945" y="4723"/>
                  <a:pt x="26061" y="4798"/>
                </a:cubicBezTo>
                <a:cubicBezTo>
                  <a:pt x="26178" y="4875"/>
                  <a:pt x="26107" y="4978"/>
                  <a:pt x="25909" y="5013"/>
                </a:cubicBezTo>
                <a:cubicBezTo>
                  <a:pt x="25710" y="5048"/>
                  <a:pt x="25435" y="5006"/>
                  <a:pt x="25333" y="4926"/>
                </a:cubicBezTo>
                <a:cubicBezTo>
                  <a:pt x="25231" y="4847"/>
                  <a:pt x="25312" y="4759"/>
                  <a:pt x="25490" y="4724"/>
                </a:cubicBezTo>
                <a:close/>
                <a:moveTo>
                  <a:pt x="10055" y="7338"/>
                </a:moveTo>
                <a:cubicBezTo>
                  <a:pt x="10237" y="7307"/>
                  <a:pt x="10336" y="7373"/>
                  <a:pt x="10262" y="7475"/>
                </a:cubicBezTo>
                <a:cubicBezTo>
                  <a:pt x="10188" y="7577"/>
                  <a:pt x="9952" y="7703"/>
                  <a:pt x="9762" y="7735"/>
                </a:cubicBezTo>
                <a:cubicBezTo>
                  <a:pt x="9573" y="7767"/>
                  <a:pt x="9480" y="7696"/>
                  <a:pt x="9563" y="7590"/>
                </a:cubicBezTo>
                <a:cubicBezTo>
                  <a:pt x="9646" y="7483"/>
                  <a:pt x="9877" y="7366"/>
                  <a:pt x="10055" y="7338"/>
                </a:cubicBezTo>
                <a:close/>
                <a:moveTo>
                  <a:pt x="24197" y="4896"/>
                </a:moveTo>
                <a:cubicBezTo>
                  <a:pt x="24409" y="4860"/>
                  <a:pt x="24642" y="4903"/>
                  <a:pt x="24740" y="4990"/>
                </a:cubicBezTo>
                <a:cubicBezTo>
                  <a:pt x="24839" y="5077"/>
                  <a:pt x="24744" y="5174"/>
                  <a:pt x="24517" y="5208"/>
                </a:cubicBezTo>
                <a:cubicBezTo>
                  <a:pt x="24304" y="5244"/>
                  <a:pt x="24076" y="5200"/>
                  <a:pt x="23984" y="5111"/>
                </a:cubicBezTo>
                <a:cubicBezTo>
                  <a:pt x="23891" y="5021"/>
                  <a:pt x="23981" y="4932"/>
                  <a:pt x="24197" y="4896"/>
                </a:cubicBezTo>
                <a:close/>
                <a:moveTo>
                  <a:pt x="35697" y="2918"/>
                </a:moveTo>
                <a:cubicBezTo>
                  <a:pt x="35791" y="2909"/>
                  <a:pt x="35886" y="2915"/>
                  <a:pt x="35978" y="2937"/>
                </a:cubicBezTo>
                <a:cubicBezTo>
                  <a:pt x="36056" y="2957"/>
                  <a:pt x="36068" y="2984"/>
                  <a:pt x="35997" y="2996"/>
                </a:cubicBezTo>
                <a:cubicBezTo>
                  <a:pt x="35904" y="3007"/>
                  <a:pt x="35809" y="3002"/>
                  <a:pt x="35717" y="2982"/>
                </a:cubicBezTo>
                <a:cubicBezTo>
                  <a:pt x="35623" y="2960"/>
                  <a:pt x="35614" y="2929"/>
                  <a:pt x="35697" y="2918"/>
                </a:cubicBezTo>
                <a:close/>
                <a:moveTo>
                  <a:pt x="8838" y="7492"/>
                </a:moveTo>
                <a:cubicBezTo>
                  <a:pt x="9027" y="7460"/>
                  <a:pt x="9099" y="7517"/>
                  <a:pt x="9007" y="7623"/>
                </a:cubicBezTo>
                <a:cubicBezTo>
                  <a:pt x="8872" y="7755"/>
                  <a:pt x="8698" y="7840"/>
                  <a:pt x="8511" y="7866"/>
                </a:cubicBezTo>
                <a:cubicBezTo>
                  <a:pt x="8321" y="7898"/>
                  <a:pt x="8261" y="7831"/>
                  <a:pt x="8367" y="7718"/>
                </a:cubicBezTo>
                <a:cubicBezTo>
                  <a:pt x="8499" y="7598"/>
                  <a:pt x="8662" y="7519"/>
                  <a:pt x="8838" y="7492"/>
                </a:cubicBezTo>
                <a:close/>
                <a:moveTo>
                  <a:pt x="7632" y="7660"/>
                </a:moveTo>
                <a:cubicBezTo>
                  <a:pt x="7786" y="7637"/>
                  <a:pt x="7848" y="7697"/>
                  <a:pt x="7763" y="7787"/>
                </a:cubicBezTo>
                <a:cubicBezTo>
                  <a:pt x="7621" y="7910"/>
                  <a:pt x="7447" y="7993"/>
                  <a:pt x="7261" y="8027"/>
                </a:cubicBezTo>
                <a:cubicBezTo>
                  <a:pt x="7100" y="8050"/>
                  <a:pt x="7045" y="7981"/>
                  <a:pt x="7138" y="7892"/>
                </a:cubicBezTo>
                <a:cubicBezTo>
                  <a:pt x="7280" y="7773"/>
                  <a:pt x="7450" y="7693"/>
                  <a:pt x="7632" y="7660"/>
                </a:cubicBezTo>
                <a:close/>
                <a:moveTo>
                  <a:pt x="22817" y="5057"/>
                </a:moveTo>
                <a:cubicBezTo>
                  <a:pt x="23021" y="5020"/>
                  <a:pt x="23274" y="5063"/>
                  <a:pt x="23362" y="5148"/>
                </a:cubicBezTo>
                <a:cubicBezTo>
                  <a:pt x="23453" y="5237"/>
                  <a:pt x="23343" y="5348"/>
                  <a:pt x="23130" y="5386"/>
                </a:cubicBezTo>
                <a:cubicBezTo>
                  <a:pt x="22917" y="5424"/>
                  <a:pt x="22658" y="5377"/>
                  <a:pt x="22577" y="5287"/>
                </a:cubicBezTo>
                <a:cubicBezTo>
                  <a:pt x="22496" y="5197"/>
                  <a:pt x="22613" y="5093"/>
                  <a:pt x="22817" y="5057"/>
                </a:cubicBezTo>
                <a:close/>
                <a:moveTo>
                  <a:pt x="34195" y="3094"/>
                </a:moveTo>
                <a:cubicBezTo>
                  <a:pt x="34313" y="3079"/>
                  <a:pt x="34434" y="3084"/>
                  <a:pt x="34551" y="3110"/>
                </a:cubicBezTo>
                <a:cubicBezTo>
                  <a:pt x="34663" y="3139"/>
                  <a:pt x="34671" y="3180"/>
                  <a:pt x="34566" y="3197"/>
                </a:cubicBezTo>
                <a:cubicBezTo>
                  <a:pt x="34446" y="3210"/>
                  <a:pt x="34325" y="3202"/>
                  <a:pt x="34208" y="3175"/>
                </a:cubicBezTo>
                <a:cubicBezTo>
                  <a:pt x="34101" y="3146"/>
                  <a:pt x="34095" y="3105"/>
                  <a:pt x="34195" y="3094"/>
                </a:cubicBezTo>
                <a:close/>
                <a:moveTo>
                  <a:pt x="6420" y="7817"/>
                </a:moveTo>
                <a:cubicBezTo>
                  <a:pt x="6581" y="7790"/>
                  <a:pt x="6635" y="7834"/>
                  <a:pt x="6539" y="7928"/>
                </a:cubicBezTo>
                <a:cubicBezTo>
                  <a:pt x="6408" y="8040"/>
                  <a:pt x="6249" y="8115"/>
                  <a:pt x="6080" y="8144"/>
                </a:cubicBezTo>
                <a:cubicBezTo>
                  <a:pt x="5914" y="8172"/>
                  <a:pt x="5875" y="8118"/>
                  <a:pt x="5986" y="8019"/>
                </a:cubicBezTo>
                <a:cubicBezTo>
                  <a:pt x="6112" y="7917"/>
                  <a:pt x="6261" y="7848"/>
                  <a:pt x="6420" y="7817"/>
                </a:cubicBezTo>
                <a:close/>
                <a:moveTo>
                  <a:pt x="21546" y="5230"/>
                </a:moveTo>
                <a:cubicBezTo>
                  <a:pt x="21753" y="5195"/>
                  <a:pt x="22000" y="5236"/>
                  <a:pt x="22066" y="5330"/>
                </a:cubicBezTo>
                <a:cubicBezTo>
                  <a:pt x="22136" y="5425"/>
                  <a:pt x="22000" y="5542"/>
                  <a:pt x="21777" y="5576"/>
                </a:cubicBezTo>
                <a:cubicBezTo>
                  <a:pt x="21554" y="5611"/>
                  <a:pt x="21303" y="5554"/>
                  <a:pt x="21253" y="5458"/>
                </a:cubicBezTo>
                <a:cubicBezTo>
                  <a:pt x="21202" y="5361"/>
                  <a:pt x="21338" y="5266"/>
                  <a:pt x="21546" y="5230"/>
                </a:cubicBezTo>
                <a:close/>
                <a:moveTo>
                  <a:pt x="5190" y="7993"/>
                </a:moveTo>
                <a:cubicBezTo>
                  <a:pt x="5318" y="7971"/>
                  <a:pt x="5361" y="8023"/>
                  <a:pt x="5272" y="8101"/>
                </a:cubicBezTo>
                <a:cubicBezTo>
                  <a:pt x="5142" y="8198"/>
                  <a:pt x="4992" y="8267"/>
                  <a:pt x="4833" y="8303"/>
                </a:cubicBezTo>
                <a:cubicBezTo>
                  <a:pt x="4697" y="8327"/>
                  <a:pt x="4653" y="8278"/>
                  <a:pt x="4738" y="8199"/>
                </a:cubicBezTo>
                <a:cubicBezTo>
                  <a:pt x="4872" y="8098"/>
                  <a:pt x="5026" y="8028"/>
                  <a:pt x="5190" y="7993"/>
                </a:cubicBezTo>
                <a:close/>
                <a:moveTo>
                  <a:pt x="32817" y="3264"/>
                </a:moveTo>
                <a:cubicBezTo>
                  <a:pt x="32959" y="3248"/>
                  <a:pt x="33103" y="3257"/>
                  <a:pt x="33243" y="3290"/>
                </a:cubicBezTo>
                <a:cubicBezTo>
                  <a:pt x="33354" y="3323"/>
                  <a:pt x="33361" y="3376"/>
                  <a:pt x="33254" y="3395"/>
                </a:cubicBezTo>
                <a:cubicBezTo>
                  <a:pt x="33110" y="3412"/>
                  <a:pt x="32963" y="3403"/>
                  <a:pt x="32822" y="3368"/>
                </a:cubicBezTo>
                <a:cubicBezTo>
                  <a:pt x="32715" y="3335"/>
                  <a:pt x="32713" y="3284"/>
                  <a:pt x="32817" y="3264"/>
                </a:cubicBezTo>
                <a:close/>
                <a:moveTo>
                  <a:pt x="20279" y="5377"/>
                </a:moveTo>
                <a:cubicBezTo>
                  <a:pt x="20502" y="5341"/>
                  <a:pt x="20710" y="5390"/>
                  <a:pt x="20760" y="5484"/>
                </a:cubicBezTo>
                <a:cubicBezTo>
                  <a:pt x="20821" y="5585"/>
                  <a:pt x="20675" y="5701"/>
                  <a:pt x="20440" y="5739"/>
                </a:cubicBezTo>
                <a:cubicBezTo>
                  <a:pt x="20204" y="5776"/>
                  <a:pt x="19996" y="5721"/>
                  <a:pt x="19955" y="5622"/>
                </a:cubicBezTo>
                <a:cubicBezTo>
                  <a:pt x="19914" y="5523"/>
                  <a:pt x="20055" y="5412"/>
                  <a:pt x="20279" y="5377"/>
                </a:cubicBezTo>
                <a:close/>
                <a:moveTo>
                  <a:pt x="4020" y="8145"/>
                </a:moveTo>
                <a:cubicBezTo>
                  <a:pt x="4151" y="8123"/>
                  <a:pt x="4178" y="8159"/>
                  <a:pt x="4086" y="8236"/>
                </a:cubicBezTo>
                <a:cubicBezTo>
                  <a:pt x="3970" y="8324"/>
                  <a:pt x="3836" y="8386"/>
                  <a:pt x="3692" y="8416"/>
                </a:cubicBezTo>
                <a:cubicBezTo>
                  <a:pt x="3544" y="8441"/>
                  <a:pt x="3518" y="8402"/>
                  <a:pt x="3628" y="8317"/>
                </a:cubicBezTo>
                <a:cubicBezTo>
                  <a:pt x="3744" y="8232"/>
                  <a:pt x="3878" y="8173"/>
                  <a:pt x="4020" y="8145"/>
                </a:cubicBezTo>
                <a:close/>
                <a:moveTo>
                  <a:pt x="2819" y="8326"/>
                </a:moveTo>
                <a:cubicBezTo>
                  <a:pt x="2942" y="8301"/>
                  <a:pt x="2965" y="8330"/>
                  <a:pt x="2876" y="8399"/>
                </a:cubicBezTo>
                <a:cubicBezTo>
                  <a:pt x="2771" y="8477"/>
                  <a:pt x="2651" y="8530"/>
                  <a:pt x="2523" y="8555"/>
                </a:cubicBezTo>
                <a:cubicBezTo>
                  <a:pt x="2401" y="8575"/>
                  <a:pt x="2388" y="8543"/>
                  <a:pt x="2489" y="8470"/>
                </a:cubicBezTo>
                <a:cubicBezTo>
                  <a:pt x="2588" y="8400"/>
                  <a:pt x="2700" y="8351"/>
                  <a:pt x="2819" y="8326"/>
                </a:cubicBezTo>
                <a:close/>
                <a:moveTo>
                  <a:pt x="19037" y="5543"/>
                </a:moveTo>
                <a:cubicBezTo>
                  <a:pt x="19267" y="5507"/>
                  <a:pt x="19459" y="5560"/>
                  <a:pt x="19492" y="5663"/>
                </a:cubicBezTo>
                <a:cubicBezTo>
                  <a:pt x="19526" y="5769"/>
                  <a:pt x="19369" y="5880"/>
                  <a:pt x="19128" y="5917"/>
                </a:cubicBezTo>
                <a:cubicBezTo>
                  <a:pt x="18887" y="5955"/>
                  <a:pt x="18694" y="5898"/>
                  <a:pt x="18671" y="5788"/>
                </a:cubicBezTo>
                <a:cubicBezTo>
                  <a:pt x="18648" y="5679"/>
                  <a:pt x="18807" y="5580"/>
                  <a:pt x="19037" y="5543"/>
                </a:cubicBezTo>
                <a:close/>
                <a:moveTo>
                  <a:pt x="31439" y="3423"/>
                </a:moveTo>
                <a:cubicBezTo>
                  <a:pt x="31599" y="3403"/>
                  <a:pt x="31762" y="3417"/>
                  <a:pt x="31917" y="3463"/>
                </a:cubicBezTo>
                <a:cubicBezTo>
                  <a:pt x="32023" y="3502"/>
                  <a:pt x="32010" y="3558"/>
                  <a:pt x="31885" y="3580"/>
                </a:cubicBezTo>
                <a:cubicBezTo>
                  <a:pt x="31723" y="3600"/>
                  <a:pt x="31558" y="3586"/>
                  <a:pt x="31402" y="3539"/>
                </a:cubicBezTo>
                <a:cubicBezTo>
                  <a:pt x="31299" y="3498"/>
                  <a:pt x="31317" y="3444"/>
                  <a:pt x="31439" y="3423"/>
                </a:cubicBezTo>
                <a:close/>
                <a:moveTo>
                  <a:pt x="1693" y="8471"/>
                </a:moveTo>
                <a:cubicBezTo>
                  <a:pt x="1776" y="8451"/>
                  <a:pt x="1793" y="8487"/>
                  <a:pt x="1724" y="8536"/>
                </a:cubicBezTo>
                <a:cubicBezTo>
                  <a:pt x="1627" y="8599"/>
                  <a:pt x="1519" y="8646"/>
                  <a:pt x="1406" y="8673"/>
                </a:cubicBezTo>
                <a:cubicBezTo>
                  <a:pt x="1333" y="8686"/>
                  <a:pt x="1320" y="8652"/>
                  <a:pt x="1379" y="8608"/>
                </a:cubicBezTo>
                <a:cubicBezTo>
                  <a:pt x="1476" y="8545"/>
                  <a:pt x="1582" y="8499"/>
                  <a:pt x="1693" y="8471"/>
                </a:cubicBezTo>
                <a:close/>
                <a:moveTo>
                  <a:pt x="30133" y="3594"/>
                </a:moveTo>
                <a:cubicBezTo>
                  <a:pt x="30293" y="3571"/>
                  <a:pt x="30457" y="3585"/>
                  <a:pt x="30610" y="3636"/>
                </a:cubicBezTo>
                <a:cubicBezTo>
                  <a:pt x="30747" y="3688"/>
                  <a:pt x="30727" y="3748"/>
                  <a:pt x="30561" y="3774"/>
                </a:cubicBezTo>
                <a:cubicBezTo>
                  <a:pt x="30391" y="3800"/>
                  <a:pt x="30216" y="3782"/>
                  <a:pt x="30055" y="3723"/>
                </a:cubicBezTo>
                <a:cubicBezTo>
                  <a:pt x="29949" y="3673"/>
                  <a:pt x="29982" y="3618"/>
                  <a:pt x="30133" y="3594"/>
                </a:cubicBezTo>
                <a:close/>
                <a:moveTo>
                  <a:pt x="17787" y="5696"/>
                </a:moveTo>
                <a:cubicBezTo>
                  <a:pt x="18019" y="5656"/>
                  <a:pt x="18199" y="5704"/>
                  <a:pt x="18224" y="5809"/>
                </a:cubicBezTo>
                <a:cubicBezTo>
                  <a:pt x="18248" y="5918"/>
                  <a:pt x="18095" y="6028"/>
                  <a:pt x="17854" y="6071"/>
                </a:cubicBezTo>
                <a:cubicBezTo>
                  <a:pt x="17612" y="6114"/>
                  <a:pt x="17414" y="6063"/>
                  <a:pt x="17406" y="5946"/>
                </a:cubicBezTo>
                <a:cubicBezTo>
                  <a:pt x="17397" y="5829"/>
                  <a:pt x="17556" y="5735"/>
                  <a:pt x="17787" y="5696"/>
                </a:cubicBezTo>
                <a:close/>
                <a:moveTo>
                  <a:pt x="16579" y="5860"/>
                </a:moveTo>
                <a:cubicBezTo>
                  <a:pt x="16809" y="5823"/>
                  <a:pt x="16972" y="5875"/>
                  <a:pt x="16975" y="5983"/>
                </a:cubicBezTo>
                <a:cubicBezTo>
                  <a:pt x="16979" y="6091"/>
                  <a:pt x="16810" y="6203"/>
                  <a:pt x="16569" y="6244"/>
                </a:cubicBezTo>
                <a:cubicBezTo>
                  <a:pt x="16328" y="6285"/>
                  <a:pt x="16153" y="6232"/>
                  <a:pt x="16163" y="6110"/>
                </a:cubicBezTo>
                <a:cubicBezTo>
                  <a:pt x="16174" y="5988"/>
                  <a:pt x="16349" y="5898"/>
                  <a:pt x="16579" y="5860"/>
                </a:cubicBezTo>
                <a:close/>
                <a:moveTo>
                  <a:pt x="28774" y="3750"/>
                </a:moveTo>
                <a:cubicBezTo>
                  <a:pt x="28952" y="3722"/>
                  <a:pt x="29134" y="3737"/>
                  <a:pt x="29305" y="3794"/>
                </a:cubicBezTo>
                <a:cubicBezTo>
                  <a:pt x="29436" y="3848"/>
                  <a:pt x="29405" y="3923"/>
                  <a:pt x="29241" y="3952"/>
                </a:cubicBezTo>
                <a:cubicBezTo>
                  <a:pt x="29060" y="3980"/>
                  <a:pt x="28875" y="3961"/>
                  <a:pt x="28703" y="3899"/>
                </a:cubicBezTo>
                <a:cubicBezTo>
                  <a:pt x="28594" y="3846"/>
                  <a:pt x="28626" y="3775"/>
                  <a:pt x="28774" y="3750"/>
                </a:cubicBezTo>
                <a:close/>
                <a:moveTo>
                  <a:pt x="15319" y="6019"/>
                </a:moveTo>
                <a:cubicBezTo>
                  <a:pt x="15543" y="5980"/>
                  <a:pt x="15707" y="6027"/>
                  <a:pt x="15698" y="6134"/>
                </a:cubicBezTo>
                <a:cubicBezTo>
                  <a:pt x="15688" y="6244"/>
                  <a:pt x="15506" y="6360"/>
                  <a:pt x="15271" y="6401"/>
                </a:cubicBezTo>
                <a:cubicBezTo>
                  <a:pt x="15036" y="6443"/>
                  <a:pt x="14873" y="6386"/>
                  <a:pt x="14894" y="6277"/>
                </a:cubicBezTo>
                <a:cubicBezTo>
                  <a:pt x="14915" y="6167"/>
                  <a:pt x="15096" y="6058"/>
                  <a:pt x="15319" y="6019"/>
                </a:cubicBezTo>
                <a:close/>
                <a:moveTo>
                  <a:pt x="27521" y="3916"/>
                </a:moveTo>
                <a:cubicBezTo>
                  <a:pt x="27696" y="3885"/>
                  <a:pt x="27877" y="3904"/>
                  <a:pt x="28043" y="3970"/>
                </a:cubicBezTo>
                <a:cubicBezTo>
                  <a:pt x="28175" y="4038"/>
                  <a:pt x="28133" y="4108"/>
                  <a:pt x="27934" y="4142"/>
                </a:cubicBezTo>
                <a:cubicBezTo>
                  <a:pt x="27756" y="4174"/>
                  <a:pt x="27574" y="4154"/>
                  <a:pt x="27408" y="4082"/>
                </a:cubicBezTo>
                <a:cubicBezTo>
                  <a:pt x="27282" y="4016"/>
                  <a:pt x="27330" y="3948"/>
                  <a:pt x="27521" y="3916"/>
                </a:cubicBezTo>
                <a:close/>
                <a:moveTo>
                  <a:pt x="14128" y="6184"/>
                </a:moveTo>
                <a:cubicBezTo>
                  <a:pt x="14337" y="6146"/>
                  <a:pt x="14502" y="6198"/>
                  <a:pt x="14474" y="6305"/>
                </a:cubicBezTo>
                <a:cubicBezTo>
                  <a:pt x="14446" y="6413"/>
                  <a:pt x="14248" y="6528"/>
                  <a:pt x="14029" y="6568"/>
                </a:cubicBezTo>
                <a:cubicBezTo>
                  <a:pt x="13798" y="6608"/>
                  <a:pt x="13645" y="6551"/>
                  <a:pt x="13685" y="6439"/>
                </a:cubicBezTo>
                <a:cubicBezTo>
                  <a:pt x="13726" y="6327"/>
                  <a:pt x="13918" y="6223"/>
                  <a:pt x="14128" y="6184"/>
                </a:cubicBezTo>
                <a:close/>
                <a:moveTo>
                  <a:pt x="12967" y="6327"/>
                </a:moveTo>
                <a:cubicBezTo>
                  <a:pt x="13171" y="6291"/>
                  <a:pt x="13311" y="6344"/>
                  <a:pt x="13275" y="6445"/>
                </a:cubicBezTo>
                <a:cubicBezTo>
                  <a:pt x="13235" y="6549"/>
                  <a:pt x="13025" y="6671"/>
                  <a:pt x="12810" y="6710"/>
                </a:cubicBezTo>
                <a:cubicBezTo>
                  <a:pt x="12595" y="6751"/>
                  <a:pt x="12443" y="6690"/>
                  <a:pt x="12498" y="6580"/>
                </a:cubicBezTo>
                <a:cubicBezTo>
                  <a:pt x="12553" y="6469"/>
                  <a:pt x="12763" y="6362"/>
                  <a:pt x="12967" y="6327"/>
                </a:cubicBezTo>
                <a:close/>
                <a:moveTo>
                  <a:pt x="26194" y="4072"/>
                </a:moveTo>
                <a:cubicBezTo>
                  <a:pt x="26394" y="4040"/>
                  <a:pt x="26634" y="4073"/>
                  <a:pt x="26742" y="4145"/>
                </a:cubicBezTo>
                <a:cubicBezTo>
                  <a:pt x="26849" y="4217"/>
                  <a:pt x="26777" y="4293"/>
                  <a:pt x="26580" y="4324"/>
                </a:cubicBezTo>
                <a:cubicBezTo>
                  <a:pt x="26384" y="4357"/>
                  <a:pt x="26146" y="4324"/>
                  <a:pt x="26037" y="4255"/>
                </a:cubicBezTo>
                <a:cubicBezTo>
                  <a:pt x="25928" y="4185"/>
                  <a:pt x="25994" y="4104"/>
                  <a:pt x="26194" y="4072"/>
                </a:cubicBezTo>
                <a:close/>
                <a:moveTo>
                  <a:pt x="11812" y="6486"/>
                </a:moveTo>
                <a:cubicBezTo>
                  <a:pt x="11997" y="6455"/>
                  <a:pt x="12126" y="6519"/>
                  <a:pt x="12072" y="6615"/>
                </a:cubicBezTo>
                <a:cubicBezTo>
                  <a:pt x="12020" y="6714"/>
                  <a:pt x="11785" y="6839"/>
                  <a:pt x="11587" y="6873"/>
                </a:cubicBezTo>
                <a:cubicBezTo>
                  <a:pt x="11389" y="6906"/>
                  <a:pt x="11250" y="6840"/>
                  <a:pt x="11325" y="6735"/>
                </a:cubicBezTo>
                <a:cubicBezTo>
                  <a:pt x="11401" y="6630"/>
                  <a:pt x="11628" y="6517"/>
                  <a:pt x="11812" y="6486"/>
                </a:cubicBezTo>
                <a:close/>
                <a:moveTo>
                  <a:pt x="24947" y="4242"/>
                </a:moveTo>
                <a:cubicBezTo>
                  <a:pt x="25145" y="4208"/>
                  <a:pt x="25382" y="4235"/>
                  <a:pt x="25490" y="4315"/>
                </a:cubicBezTo>
                <a:cubicBezTo>
                  <a:pt x="25598" y="4394"/>
                  <a:pt x="25524" y="4470"/>
                  <a:pt x="25317" y="4505"/>
                </a:cubicBezTo>
                <a:cubicBezTo>
                  <a:pt x="25101" y="4542"/>
                  <a:pt x="24866" y="4509"/>
                  <a:pt x="24766" y="4428"/>
                </a:cubicBezTo>
                <a:cubicBezTo>
                  <a:pt x="24665" y="4348"/>
                  <a:pt x="24749" y="4275"/>
                  <a:pt x="24947" y="4242"/>
                </a:cubicBezTo>
                <a:close/>
                <a:moveTo>
                  <a:pt x="10666" y="6642"/>
                </a:moveTo>
                <a:cubicBezTo>
                  <a:pt x="10863" y="6610"/>
                  <a:pt x="10955" y="6654"/>
                  <a:pt x="10888" y="6756"/>
                </a:cubicBezTo>
                <a:cubicBezTo>
                  <a:pt x="10823" y="6860"/>
                  <a:pt x="10620" y="6968"/>
                  <a:pt x="10413" y="7003"/>
                </a:cubicBezTo>
                <a:cubicBezTo>
                  <a:pt x="10206" y="7038"/>
                  <a:pt x="10103" y="6985"/>
                  <a:pt x="10189" y="6875"/>
                </a:cubicBezTo>
                <a:cubicBezTo>
                  <a:pt x="10276" y="6765"/>
                  <a:pt x="10468" y="6675"/>
                  <a:pt x="10666" y="6642"/>
                </a:cubicBezTo>
                <a:close/>
                <a:moveTo>
                  <a:pt x="9476" y="6809"/>
                </a:moveTo>
                <a:cubicBezTo>
                  <a:pt x="9659" y="6778"/>
                  <a:pt x="9747" y="6831"/>
                  <a:pt x="9669" y="6927"/>
                </a:cubicBezTo>
                <a:cubicBezTo>
                  <a:pt x="9591" y="7023"/>
                  <a:pt x="9368" y="7134"/>
                  <a:pt x="9180" y="7165"/>
                </a:cubicBezTo>
                <a:cubicBezTo>
                  <a:pt x="8993" y="7196"/>
                  <a:pt x="8910" y="7138"/>
                  <a:pt x="8993" y="7040"/>
                </a:cubicBezTo>
                <a:cubicBezTo>
                  <a:pt x="9129" y="6918"/>
                  <a:pt x="9296" y="6838"/>
                  <a:pt x="9476" y="6809"/>
                </a:cubicBezTo>
                <a:close/>
                <a:moveTo>
                  <a:pt x="23715" y="4382"/>
                </a:moveTo>
                <a:cubicBezTo>
                  <a:pt x="23916" y="4348"/>
                  <a:pt x="24166" y="4388"/>
                  <a:pt x="24253" y="4465"/>
                </a:cubicBezTo>
                <a:cubicBezTo>
                  <a:pt x="24342" y="4543"/>
                  <a:pt x="24240" y="4642"/>
                  <a:pt x="24028" y="4675"/>
                </a:cubicBezTo>
                <a:cubicBezTo>
                  <a:pt x="23816" y="4707"/>
                  <a:pt x="23563" y="4671"/>
                  <a:pt x="23484" y="4587"/>
                </a:cubicBezTo>
                <a:cubicBezTo>
                  <a:pt x="23404" y="4503"/>
                  <a:pt x="23513" y="4416"/>
                  <a:pt x="23715" y="4382"/>
                </a:cubicBezTo>
                <a:close/>
                <a:moveTo>
                  <a:pt x="34356" y="2558"/>
                </a:moveTo>
                <a:cubicBezTo>
                  <a:pt x="34465" y="2546"/>
                  <a:pt x="34576" y="2553"/>
                  <a:pt x="34683" y="2578"/>
                </a:cubicBezTo>
                <a:cubicBezTo>
                  <a:pt x="34756" y="2597"/>
                  <a:pt x="34753" y="2629"/>
                  <a:pt x="34677" y="2641"/>
                </a:cubicBezTo>
                <a:cubicBezTo>
                  <a:pt x="34574" y="2650"/>
                  <a:pt x="34469" y="2644"/>
                  <a:pt x="34367" y="2622"/>
                </a:cubicBezTo>
                <a:cubicBezTo>
                  <a:pt x="34291" y="2603"/>
                  <a:pt x="34285" y="2571"/>
                  <a:pt x="34356" y="2558"/>
                </a:cubicBezTo>
                <a:close/>
                <a:moveTo>
                  <a:pt x="22497" y="4553"/>
                </a:moveTo>
                <a:cubicBezTo>
                  <a:pt x="22712" y="4515"/>
                  <a:pt x="22939" y="4544"/>
                  <a:pt x="23027" y="4627"/>
                </a:cubicBezTo>
                <a:cubicBezTo>
                  <a:pt x="23115" y="4714"/>
                  <a:pt x="23019" y="4813"/>
                  <a:pt x="22794" y="4852"/>
                </a:cubicBezTo>
                <a:cubicBezTo>
                  <a:pt x="22568" y="4890"/>
                  <a:pt x="22336" y="4855"/>
                  <a:pt x="22256" y="4768"/>
                </a:cubicBezTo>
                <a:cubicBezTo>
                  <a:pt x="22177" y="4680"/>
                  <a:pt x="22282" y="4590"/>
                  <a:pt x="22497" y="4553"/>
                </a:cubicBezTo>
                <a:close/>
                <a:moveTo>
                  <a:pt x="8371" y="6954"/>
                </a:moveTo>
                <a:cubicBezTo>
                  <a:pt x="8539" y="6928"/>
                  <a:pt x="8599" y="6972"/>
                  <a:pt x="8517" y="7066"/>
                </a:cubicBezTo>
                <a:cubicBezTo>
                  <a:pt x="8388" y="7182"/>
                  <a:pt x="8229" y="7258"/>
                  <a:pt x="8057" y="7284"/>
                </a:cubicBezTo>
                <a:cubicBezTo>
                  <a:pt x="7864" y="7317"/>
                  <a:pt x="7800" y="7271"/>
                  <a:pt x="7899" y="7170"/>
                </a:cubicBezTo>
                <a:cubicBezTo>
                  <a:pt x="8032" y="7054"/>
                  <a:pt x="8196" y="6979"/>
                  <a:pt x="8371" y="6954"/>
                </a:cubicBezTo>
                <a:close/>
                <a:moveTo>
                  <a:pt x="33065" y="2724"/>
                </a:moveTo>
                <a:cubicBezTo>
                  <a:pt x="33197" y="2707"/>
                  <a:pt x="33331" y="2714"/>
                  <a:pt x="33460" y="2744"/>
                </a:cubicBezTo>
                <a:cubicBezTo>
                  <a:pt x="33553" y="2773"/>
                  <a:pt x="33546" y="2813"/>
                  <a:pt x="33444" y="2830"/>
                </a:cubicBezTo>
                <a:cubicBezTo>
                  <a:pt x="33318" y="2844"/>
                  <a:pt x="33189" y="2836"/>
                  <a:pt x="33065" y="2807"/>
                </a:cubicBezTo>
                <a:cubicBezTo>
                  <a:pt x="32971" y="2780"/>
                  <a:pt x="32971" y="2740"/>
                  <a:pt x="33065" y="2724"/>
                </a:cubicBezTo>
                <a:close/>
                <a:moveTo>
                  <a:pt x="7230" y="7118"/>
                </a:moveTo>
                <a:cubicBezTo>
                  <a:pt x="7386" y="7091"/>
                  <a:pt x="7450" y="7137"/>
                  <a:pt x="7365" y="7221"/>
                </a:cubicBezTo>
                <a:cubicBezTo>
                  <a:pt x="7232" y="7330"/>
                  <a:pt x="7074" y="7403"/>
                  <a:pt x="6905" y="7435"/>
                </a:cubicBezTo>
                <a:cubicBezTo>
                  <a:pt x="6743" y="7462"/>
                  <a:pt x="6683" y="7413"/>
                  <a:pt x="6774" y="7326"/>
                </a:cubicBezTo>
                <a:cubicBezTo>
                  <a:pt x="6907" y="7221"/>
                  <a:pt x="7063" y="7149"/>
                  <a:pt x="7230" y="7118"/>
                </a:cubicBezTo>
                <a:close/>
                <a:moveTo>
                  <a:pt x="6124" y="7282"/>
                </a:moveTo>
                <a:cubicBezTo>
                  <a:pt x="6269" y="7258"/>
                  <a:pt x="6304" y="7302"/>
                  <a:pt x="6206" y="7387"/>
                </a:cubicBezTo>
                <a:cubicBezTo>
                  <a:pt x="6080" y="7484"/>
                  <a:pt x="5931" y="7549"/>
                  <a:pt x="5774" y="7576"/>
                </a:cubicBezTo>
                <a:cubicBezTo>
                  <a:pt x="5620" y="7603"/>
                  <a:pt x="5582" y="7560"/>
                  <a:pt x="5680" y="7475"/>
                </a:cubicBezTo>
                <a:cubicBezTo>
                  <a:pt x="5810" y="7375"/>
                  <a:pt x="5962" y="7309"/>
                  <a:pt x="6124" y="7282"/>
                </a:cubicBezTo>
                <a:close/>
                <a:moveTo>
                  <a:pt x="21306" y="4691"/>
                </a:moveTo>
                <a:cubicBezTo>
                  <a:pt x="21514" y="4656"/>
                  <a:pt x="21755" y="4698"/>
                  <a:pt x="21821" y="4779"/>
                </a:cubicBezTo>
                <a:cubicBezTo>
                  <a:pt x="21889" y="4864"/>
                  <a:pt x="21761" y="4973"/>
                  <a:pt x="21542" y="5012"/>
                </a:cubicBezTo>
                <a:cubicBezTo>
                  <a:pt x="21324" y="5051"/>
                  <a:pt x="21060" y="5004"/>
                  <a:pt x="21008" y="4913"/>
                </a:cubicBezTo>
                <a:cubicBezTo>
                  <a:pt x="20956" y="4823"/>
                  <a:pt x="21098" y="4726"/>
                  <a:pt x="21306" y="4691"/>
                </a:cubicBezTo>
                <a:close/>
                <a:moveTo>
                  <a:pt x="31834" y="2889"/>
                </a:moveTo>
                <a:cubicBezTo>
                  <a:pt x="31975" y="2870"/>
                  <a:pt x="32119" y="2882"/>
                  <a:pt x="32255" y="2923"/>
                </a:cubicBezTo>
                <a:cubicBezTo>
                  <a:pt x="32356" y="2960"/>
                  <a:pt x="32336" y="2997"/>
                  <a:pt x="32204" y="3015"/>
                </a:cubicBezTo>
                <a:cubicBezTo>
                  <a:pt x="32061" y="3035"/>
                  <a:pt x="31915" y="3024"/>
                  <a:pt x="31776" y="2982"/>
                </a:cubicBezTo>
                <a:cubicBezTo>
                  <a:pt x="31669" y="2944"/>
                  <a:pt x="31693" y="2905"/>
                  <a:pt x="31834" y="2889"/>
                </a:cubicBezTo>
                <a:close/>
                <a:moveTo>
                  <a:pt x="5033" y="7422"/>
                </a:moveTo>
                <a:cubicBezTo>
                  <a:pt x="5160" y="7401"/>
                  <a:pt x="5194" y="7450"/>
                  <a:pt x="5099" y="7521"/>
                </a:cubicBezTo>
                <a:cubicBezTo>
                  <a:pt x="4975" y="7605"/>
                  <a:pt x="4836" y="7665"/>
                  <a:pt x="4689" y="7696"/>
                </a:cubicBezTo>
                <a:cubicBezTo>
                  <a:pt x="4558" y="7718"/>
                  <a:pt x="4529" y="7666"/>
                  <a:pt x="4628" y="7593"/>
                </a:cubicBezTo>
                <a:cubicBezTo>
                  <a:pt x="4751" y="7511"/>
                  <a:pt x="4888" y="7453"/>
                  <a:pt x="5033" y="7422"/>
                </a:cubicBezTo>
                <a:close/>
                <a:moveTo>
                  <a:pt x="20121" y="4852"/>
                </a:moveTo>
                <a:cubicBezTo>
                  <a:pt x="20329" y="4814"/>
                  <a:pt x="20574" y="4856"/>
                  <a:pt x="20630" y="4943"/>
                </a:cubicBezTo>
                <a:cubicBezTo>
                  <a:pt x="20683" y="5033"/>
                  <a:pt x="20538" y="5153"/>
                  <a:pt x="20308" y="5188"/>
                </a:cubicBezTo>
                <a:cubicBezTo>
                  <a:pt x="20077" y="5222"/>
                  <a:pt x="19841" y="5174"/>
                  <a:pt x="19803" y="5082"/>
                </a:cubicBezTo>
                <a:cubicBezTo>
                  <a:pt x="19765" y="4990"/>
                  <a:pt x="19913" y="4890"/>
                  <a:pt x="20121" y="4852"/>
                </a:cubicBezTo>
                <a:close/>
                <a:moveTo>
                  <a:pt x="3933" y="7588"/>
                </a:moveTo>
                <a:cubicBezTo>
                  <a:pt x="4047" y="7569"/>
                  <a:pt x="4064" y="7606"/>
                  <a:pt x="3971" y="7675"/>
                </a:cubicBezTo>
                <a:cubicBezTo>
                  <a:pt x="3861" y="7751"/>
                  <a:pt x="3735" y="7803"/>
                  <a:pt x="3603" y="7829"/>
                </a:cubicBezTo>
                <a:cubicBezTo>
                  <a:pt x="3480" y="7849"/>
                  <a:pt x="3459" y="7816"/>
                  <a:pt x="3550" y="7747"/>
                </a:cubicBezTo>
                <a:cubicBezTo>
                  <a:pt x="3665" y="7667"/>
                  <a:pt x="3795" y="7613"/>
                  <a:pt x="3933" y="7588"/>
                </a:cubicBezTo>
                <a:close/>
                <a:moveTo>
                  <a:pt x="18940" y="5016"/>
                </a:moveTo>
                <a:cubicBezTo>
                  <a:pt x="19165" y="4981"/>
                  <a:pt x="19370" y="5025"/>
                  <a:pt x="19404" y="5119"/>
                </a:cubicBezTo>
                <a:cubicBezTo>
                  <a:pt x="19438" y="5212"/>
                  <a:pt x="19279" y="5327"/>
                  <a:pt x="19050" y="5366"/>
                </a:cubicBezTo>
                <a:cubicBezTo>
                  <a:pt x="18822" y="5404"/>
                  <a:pt x="18605" y="5359"/>
                  <a:pt x="18575" y="5259"/>
                </a:cubicBezTo>
                <a:cubicBezTo>
                  <a:pt x="18545" y="5160"/>
                  <a:pt x="18716" y="5050"/>
                  <a:pt x="18940" y="5016"/>
                </a:cubicBezTo>
                <a:close/>
                <a:moveTo>
                  <a:pt x="30535" y="3036"/>
                </a:moveTo>
                <a:cubicBezTo>
                  <a:pt x="30688" y="3015"/>
                  <a:pt x="30844" y="3026"/>
                  <a:pt x="30991" y="3071"/>
                </a:cubicBezTo>
                <a:cubicBezTo>
                  <a:pt x="31112" y="3112"/>
                  <a:pt x="31096" y="3162"/>
                  <a:pt x="30955" y="3186"/>
                </a:cubicBezTo>
                <a:cubicBezTo>
                  <a:pt x="30801" y="3210"/>
                  <a:pt x="30643" y="3200"/>
                  <a:pt x="30494" y="3156"/>
                </a:cubicBezTo>
                <a:cubicBezTo>
                  <a:pt x="30367" y="3113"/>
                  <a:pt x="30387" y="3061"/>
                  <a:pt x="30535" y="3036"/>
                </a:cubicBezTo>
                <a:close/>
                <a:moveTo>
                  <a:pt x="2818" y="7741"/>
                </a:moveTo>
                <a:cubicBezTo>
                  <a:pt x="2914" y="7725"/>
                  <a:pt x="2924" y="7752"/>
                  <a:pt x="2844" y="7809"/>
                </a:cubicBezTo>
                <a:cubicBezTo>
                  <a:pt x="2747" y="7876"/>
                  <a:pt x="2636" y="7921"/>
                  <a:pt x="2520" y="7941"/>
                </a:cubicBezTo>
                <a:cubicBezTo>
                  <a:pt x="2422" y="7958"/>
                  <a:pt x="2413" y="7929"/>
                  <a:pt x="2496" y="7871"/>
                </a:cubicBezTo>
                <a:cubicBezTo>
                  <a:pt x="2593" y="7806"/>
                  <a:pt x="2703" y="7762"/>
                  <a:pt x="2818" y="7741"/>
                </a:cubicBezTo>
                <a:close/>
                <a:moveTo>
                  <a:pt x="1741" y="7898"/>
                </a:moveTo>
                <a:cubicBezTo>
                  <a:pt x="1804" y="7887"/>
                  <a:pt x="1804" y="7923"/>
                  <a:pt x="1738" y="7964"/>
                </a:cubicBezTo>
                <a:cubicBezTo>
                  <a:pt x="1651" y="8014"/>
                  <a:pt x="1558" y="8051"/>
                  <a:pt x="1461" y="8073"/>
                </a:cubicBezTo>
                <a:cubicBezTo>
                  <a:pt x="1392" y="8084"/>
                  <a:pt x="1385" y="8053"/>
                  <a:pt x="1450" y="8011"/>
                </a:cubicBezTo>
                <a:cubicBezTo>
                  <a:pt x="1540" y="7958"/>
                  <a:pt x="1638" y="7919"/>
                  <a:pt x="1741" y="7898"/>
                </a:cubicBezTo>
                <a:close/>
                <a:moveTo>
                  <a:pt x="29288" y="3204"/>
                </a:moveTo>
                <a:cubicBezTo>
                  <a:pt x="29451" y="3184"/>
                  <a:pt x="29616" y="3200"/>
                  <a:pt x="29772" y="3249"/>
                </a:cubicBezTo>
                <a:cubicBezTo>
                  <a:pt x="29884" y="3298"/>
                  <a:pt x="29835" y="3364"/>
                  <a:pt x="29671" y="3384"/>
                </a:cubicBezTo>
                <a:cubicBezTo>
                  <a:pt x="29507" y="3404"/>
                  <a:pt x="29340" y="3388"/>
                  <a:pt x="29182" y="3336"/>
                </a:cubicBezTo>
                <a:cubicBezTo>
                  <a:pt x="29077" y="3287"/>
                  <a:pt x="29130" y="3224"/>
                  <a:pt x="29288" y="3204"/>
                </a:cubicBezTo>
                <a:close/>
                <a:moveTo>
                  <a:pt x="17804" y="5156"/>
                </a:moveTo>
                <a:cubicBezTo>
                  <a:pt x="18034" y="5121"/>
                  <a:pt x="18211" y="5170"/>
                  <a:pt x="18231" y="5262"/>
                </a:cubicBezTo>
                <a:cubicBezTo>
                  <a:pt x="18250" y="5355"/>
                  <a:pt x="18072" y="5477"/>
                  <a:pt x="17835" y="5515"/>
                </a:cubicBezTo>
                <a:cubicBezTo>
                  <a:pt x="17599" y="5556"/>
                  <a:pt x="17402" y="5500"/>
                  <a:pt x="17401" y="5397"/>
                </a:cubicBezTo>
                <a:cubicBezTo>
                  <a:pt x="17400" y="5295"/>
                  <a:pt x="17574" y="5191"/>
                  <a:pt x="17804" y="5156"/>
                </a:cubicBezTo>
                <a:close/>
                <a:moveTo>
                  <a:pt x="16641" y="5320"/>
                </a:moveTo>
                <a:cubicBezTo>
                  <a:pt x="16858" y="5283"/>
                  <a:pt x="17055" y="5324"/>
                  <a:pt x="17064" y="5421"/>
                </a:cubicBezTo>
                <a:cubicBezTo>
                  <a:pt x="17073" y="5522"/>
                  <a:pt x="16892" y="5638"/>
                  <a:pt x="16650" y="5679"/>
                </a:cubicBezTo>
                <a:cubicBezTo>
                  <a:pt x="16409" y="5720"/>
                  <a:pt x="16234" y="5667"/>
                  <a:pt x="16237" y="5562"/>
                </a:cubicBezTo>
                <a:cubicBezTo>
                  <a:pt x="16240" y="5458"/>
                  <a:pt x="16425" y="5357"/>
                  <a:pt x="16641" y="5320"/>
                </a:cubicBezTo>
                <a:close/>
                <a:moveTo>
                  <a:pt x="28041" y="3355"/>
                </a:moveTo>
                <a:cubicBezTo>
                  <a:pt x="28206" y="3326"/>
                  <a:pt x="28377" y="3341"/>
                  <a:pt x="28535" y="3396"/>
                </a:cubicBezTo>
                <a:cubicBezTo>
                  <a:pt x="28668" y="3457"/>
                  <a:pt x="28631" y="3514"/>
                  <a:pt x="28444" y="3544"/>
                </a:cubicBezTo>
                <a:cubicBezTo>
                  <a:pt x="28275" y="3575"/>
                  <a:pt x="28101" y="3560"/>
                  <a:pt x="27940" y="3500"/>
                </a:cubicBezTo>
                <a:cubicBezTo>
                  <a:pt x="27821" y="3444"/>
                  <a:pt x="27860" y="3385"/>
                  <a:pt x="28041" y="3355"/>
                </a:cubicBezTo>
                <a:close/>
                <a:moveTo>
                  <a:pt x="15542" y="5456"/>
                </a:moveTo>
                <a:cubicBezTo>
                  <a:pt x="15763" y="5421"/>
                  <a:pt x="15924" y="5471"/>
                  <a:pt x="15915" y="5566"/>
                </a:cubicBezTo>
                <a:cubicBezTo>
                  <a:pt x="15906" y="5668"/>
                  <a:pt x="15704" y="5786"/>
                  <a:pt x="15469" y="5823"/>
                </a:cubicBezTo>
                <a:cubicBezTo>
                  <a:pt x="15234" y="5860"/>
                  <a:pt x="15078" y="5807"/>
                  <a:pt x="15098" y="5705"/>
                </a:cubicBezTo>
                <a:cubicBezTo>
                  <a:pt x="15118" y="5603"/>
                  <a:pt x="15321" y="5491"/>
                  <a:pt x="15542" y="5456"/>
                </a:cubicBezTo>
                <a:close/>
                <a:moveTo>
                  <a:pt x="26836" y="3514"/>
                </a:moveTo>
                <a:cubicBezTo>
                  <a:pt x="27015" y="3482"/>
                  <a:pt x="27200" y="3498"/>
                  <a:pt x="27371" y="3561"/>
                </a:cubicBezTo>
                <a:cubicBezTo>
                  <a:pt x="27487" y="3619"/>
                  <a:pt x="27442" y="3690"/>
                  <a:pt x="27264" y="3722"/>
                </a:cubicBezTo>
                <a:cubicBezTo>
                  <a:pt x="27082" y="3757"/>
                  <a:pt x="26894" y="3739"/>
                  <a:pt x="26721" y="3672"/>
                </a:cubicBezTo>
                <a:cubicBezTo>
                  <a:pt x="26613" y="3614"/>
                  <a:pt x="26665" y="3546"/>
                  <a:pt x="26836" y="3514"/>
                </a:cubicBezTo>
                <a:close/>
                <a:moveTo>
                  <a:pt x="14415" y="5617"/>
                </a:moveTo>
                <a:cubicBezTo>
                  <a:pt x="14625" y="5581"/>
                  <a:pt x="14792" y="5626"/>
                  <a:pt x="14775" y="5721"/>
                </a:cubicBezTo>
                <a:cubicBezTo>
                  <a:pt x="14759" y="5817"/>
                  <a:pt x="14547" y="5940"/>
                  <a:pt x="14327" y="5980"/>
                </a:cubicBezTo>
                <a:cubicBezTo>
                  <a:pt x="14108" y="6020"/>
                  <a:pt x="13939" y="5963"/>
                  <a:pt x="13968" y="5867"/>
                </a:cubicBezTo>
                <a:cubicBezTo>
                  <a:pt x="13998" y="5771"/>
                  <a:pt x="14204" y="5653"/>
                  <a:pt x="14415" y="5617"/>
                </a:cubicBezTo>
                <a:close/>
                <a:moveTo>
                  <a:pt x="25657" y="3655"/>
                </a:moveTo>
                <a:cubicBezTo>
                  <a:pt x="25839" y="3625"/>
                  <a:pt x="26090" y="3651"/>
                  <a:pt x="26192" y="3712"/>
                </a:cubicBezTo>
                <a:cubicBezTo>
                  <a:pt x="26297" y="3777"/>
                  <a:pt x="26223" y="3857"/>
                  <a:pt x="26034" y="3889"/>
                </a:cubicBezTo>
                <a:cubicBezTo>
                  <a:pt x="25844" y="3920"/>
                  <a:pt x="25586" y="3891"/>
                  <a:pt x="25491" y="3827"/>
                </a:cubicBezTo>
                <a:cubicBezTo>
                  <a:pt x="25396" y="3764"/>
                  <a:pt x="25475" y="3685"/>
                  <a:pt x="25657" y="3655"/>
                </a:cubicBezTo>
                <a:close/>
                <a:moveTo>
                  <a:pt x="13302" y="5758"/>
                </a:moveTo>
                <a:cubicBezTo>
                  <a:pt x="13505" y="5724"/>
                  <a:pt x="13644" y="5778"/>
                  <a:pt x="13609" y="5871"/>
                </a:cubicBezTo>
                <a:cubicBezTo>
                  <a:pt x="13571" y="5968"/>
                  <a:pt x="13340" y="6092"/>
                  <a:pt x="13126" y="6126"/>
                </a:cubicBezTo>
                <a:cubicBezTo>
                  <a:pt x="12912" y="6159"/>
                  <a:pt x="12778" y="6102"/>
                  <a:pt x="12824" y="6005"/>
                </a:cubicBezTo>
                <a:cubicBezTo>
                  <a:pt x="12869" y="5909"/>
                  <a:pt x="13099" y="5793"/>
                  <a:pt x="13302" y="5758"/>
                </a:cubicBezTo>
                <a:close/>
                <a:moveTo>
                  <a:pt x="12203" y="5922"/>
                </a:moveTo>
                <a:cubicBezTo>
                  <a:pt x="12411" y="5886"/>
                  <a:pt x="12527" y="5929"/>
                  <a:pt x="12477" y="6027"/>
                </a:cubicBezTo>
                <a:cubicBezTo>
                  <a:pt x="12427" y="6125"/>
                  <a:pt x="12222" y="6236"/>
                  <a:pt x="11996" y="6275"/>
                </a:cubicBezTo>
                <a:cubicBezTo>
                  <a:pt x="11771" y="6313"/>
                  <a:pt x="11674" y="6259"/>
                  <a:pt x="11738" y="6153"/>
                </a:cubicBezTo>
                <a:cubicBezTo>
                  <a:pt x="11802" y="6047"/>
                  <a:pt x="11994" y="5957"/>
                  <a:pt x="12203" y="5922"/>
                </a:cubicBezTo>
                <a:close/>
                <a:moveTo>
                  <a:pt x="34557" y="2102"/>
                </a:moveTo>
                <a:cubicBezTo>
                  <a:pt x="34641" y="2091"/>
                  <a:pt x="34726" y="2094"/>
                  <a:pt x="34808" y="2112"/>
                </a:cubicBezTo>
                <a:cubicBezTo>
                  <a:pt x="34877" y="2130"/>
                  <a:pt x="34880" y="2145"/>
                  <a:pt x="34816" y="2158"/>
                </a:cubicBezTo>
                <a:cubicBezTo>
                  <a:pt x="34731" y="2171"/>
                  <a:pt x="34645" y="2168"/>
                  <a:pt x="34561" y="2151"/>
                </a:cubicBezTo>
                <a:cubicBezTo>
                  <a:pt x="34486" y="2131"/>
                  <a:pt x="34484" y="2114"/>
                  <a:pt x="34557" y="2102"/>
                </a:cubicBezTo>
                <a:close/>
                <a:moveTo>
                  <a:pt x="24512" y="3811"/>
                </a:moveTo>
                <a:cubicBezTo>
                  <a:pt x="24713" y="3779"/>
                  <a:pt x="24938" y="3807"/>
                  <a:pt x="25035" y="3873"/>
                </a:cubicBezTo>
                <a:cubicBezTo>
                  <a:pt x="25138" y="3942"/>
                  <a:pt x="25052" y="4030"/>
                  <a:pt x="24842" y="4063"/>
                </a:cubicBezTo>
                <a:cubicBezTo>
                  <a:pt x="24632" y="4096"/>
                  <a:pt x="24403" y="4064"/>
                  <a:pt x="24312" y="3996"/>
                </a:cubicBezTo>
                <a:cubicBezTo>
                  <a:pt x="24221" y="3928"/>
                  <a:pt x="24311" y="3843"/>
                  <a:pt x="24512" y="3811"/>
                </a:cubicBezTo>
                <a:close/>
                <a:moveTo>
                  <a:pt x="11133" y="6058"/>
                </a:moveTo>
                <a:cubicBezTo>
                  <a:pt x="11323" y="6025"/>
                  <a:pt x="11437" y="6070"/>
                  <a:pt x="11382" y="6161"/>
                </a:cubicBezTo>
                <a:cubicBezTo>
                  <a:pt x="11327" y="6253"/>
                  <a:pt x="11114" y="6362"/>
                  <a:pt x="10914" y="6400"/>
                </a:cubicBezTo>
                <a:cubicBezTo>
                  <a:pt x="10714" y="6437"/>
                  <a:pt x="10590" y="6386"/>
                  <a:pt x="10662" y="6287"/>
                </a:cubicBezTo>
                <a:cubicBezTo>
                  <a:pt x="10735" y="6189"/>
                  <a:pt x="10943" y="6091"/>
                  <a:pt x="11133" y="6058"/>
                </a:cubicBezTo>
                <a:close/>
                <a:moveTo>
                  <a:pt x="23351" y="3955"/>
                </a:moveTo>
                <a:cubicBezTo>
                  <a:pt x="23551" y="3922"/>
                  <a:pt x="23797" y="3949"/>
                  <a:pt x="23882" y="4020"/>
                </a:cubicBezTo>
                <a:cubicBezTo>
                  <a:pt x="23970" y="4092"/>
                  <a:pt x="23867" y="4188"/>
                  <a:pt x="23658" y="4224"/>
                </a:cubicBezTo>
                <a:cubicBezTo>
                  <a:pt x="23448" y="4260"/>
                  <a:pt x="23196" y="4220"/>
                  <a:pt x="23119" y="4150"/>
                </a:cubicBezTo>
                <a:cubicBezTo>
                  <a:pt x="23043" y="4080"/>
                  <a:pt x="23151" y="3988"/>
                  <a:pt x="23351" y="3955"/>
                </a:cubicBezTo>
                <a:close/>
                <a:moveTo>
                  <a:pt x="10073" y="6212"/>
                </a:moveTo>
                <a:cubicBezTo>
                  <a:pt x="10250" y="6182"/>
                  <a:pt x="10347" y="6234"/>
                  <a:pt x="10275" y="6321"/>
                </a:cubicBezTo>
                <a:cubicBezTo>
                  <a:pt x="10204" y="6409"/>
                  <a:pt x="9974" y="6520"/>
                  <a:pt x="9791" y="6550"/>
                </a:cubicBezTo>
                <a:cubicBezTo>
                  <a:pt x="9608" y="6579"/>
                  <a:pt x="9514" y="6525"/>
                  <a:pt x="9594" y="6434"/>
                </a:cubicBezTo>
                <a:cubicBezTo>
                  <a:pt x="9730" y="6317"/>
                  <a:pt x="9896" y="6241"/>
                  <a:pt x="10073" y="6212"/>
                </a:cubicBezTo>
                <a:close/>
                <a:moveTo>
                  <a:pt x="33297" y="2250"/>
                </a:moveTo>
                <a:cubicBezTo>
                  <a:pt x="33403" y="2235"/>
                  <a:pt x="33512" y="2239"/>
                  <a:pt x="33617" y="2262"/>
                </a:cubicBezTo>
                <a:cubicBezTo>
                  <a:pt x="33704" y="2285"/>
                  <a:pt x="33703" y="2315"/>
                  <a:pt x="33606" y="2329"/>
                </a:cubicBezTo>
                <a:cubicBezTo>
                  <a:pt x="33505" y="2341"/>
                  <a:pt x="33403" y="2337"/>
                  <a:pt x="33303" y="2316"/>
                </a:cubicBezTo>
                <a:cubicBezTo>
                  <a:pt x="33210" y="2295"/>
                  <a:pt x="33211" y="2265"/>
                  <a:pt x="33297" y="2250"/>
                </a:cubicBezTo>
                <a:close/>
                <a:moveTo>
                  <a:pt x="22184" y="4112"/>
                </a:moveTo>
                <a:cubicBezTo>
                  <a:pt x="22387" y="4078"/>
                  <a:pt x="22630" y="4109"/>
                  <a:pt x="22709" y="4181"/>
                </a:cubicBezTo>
                <a:cubicBezTo>
                  <a:pt x="22789" y="4254"/>
                  <a:pt x="22670" y="4363"/>
                  <a:pt x="22448" y="4399"/>
                </a:cubicBezTo>
                <a:cubicBezTo>
                  <a:pt x="22226" y="4435"/>
                  <a:pt x="21989" y="4394"/>
                  <a:pt x="21924" y="4317"/>
                </a:cubicBezTo>
                <a:cubicBezTo>
                  <a:pt x="21858" y="4239"/>
                  <a:pt x="21982" y="4147"/>
                  <a:pt x="22184" y="4112"/>
                </a:cubicBezTo>
                <a:close/>
                <a:moveTo>
                  <a:pt x="9012" y="6353"/>
                </a:moveTo>
                <a:cubicBezTo>
                  <a:pt x="9194" y="6321"/>
                  <a:pt x="9276" y="6362"/>
                  <a:pt x="9198" y="6451"/>
                </a:cubicBezTo>
                <a:cubicBezTo>
                  <a:pt x="9065" y="6567"/>
                  <a:pt x="8902" y="6643"/>
                  <a:pt x="8727" y="6669"/>
                </a:cubicBezTo>
                <a:cubicBezTo>
                  <a:pt x="8540" y="6701"/>
                  <a:pt x="8469" y="6652"/>
                  <a:pt x="8561" y="6559"/>
                </a:cubicBezTo>
                <a:cubicBezTo>
                  <a:pt x="8690" y="6452"/>
                  <a:pt x="8846" y="6381"/>
                  <a:pt x="9012" y="6353"/>
                </a:cubicBezTo>
                <a:close/>
                <a:moveTo>
                  <a:pt x="32060" y="2409"/>
                </a:moveTo>
                <a:cubicBezTo>
                  <a:pt x="32186" y="2392"/>
                  <a:pt x="32314" y="2398"/>
                  <a:pt x="32438" y="2427"/>
                </a:cubicBezTo>
                <a:cubicBezTo>
                  <a:pt x="32543" y="2456"/>
                  <a:pt x="32539" y="2493"/>
                  <a:pt x="32429" y="2512"/>
                </a:cubicBezTo>
                <a:cubicBezTo>
                  <a:pt x="32302" y="2529"/>
                  <a:pt x="32172" y="2523"/>
                  <a:pt x="32047" y="2494"/>
                </a:cubicBezTo>
                <a:cubicBezTo>
                  <a:pt x="31946" y="2466"/>
                  <a:pt x="31953" y="2427"/>
                  <a:pt x="32060" y="2409"/>
                </a:cubicBezTo>
                <a:close/>
                <a:moveTo>
                  <a:pt x="7961" y="6513"/>
                </a:moveTo>
                <a:cubicBezTo>
                  <a:pt x="8121" y="6479"/>
                  <a:pt x="8193" y="6524"/>
                  <a:pt x="8117" y="6607"/>
                </a:cubicBezTo>
                <a:cubicBezTo>
                  <a:pt x="7982" y="6713"/>
                  <a:pt x="7824" y="6784"/>
                  <a:pt x="7655" y="6815"/>
                </a:cubicBezTo>
                <a:cubicBezTo>
                  <a:pt x="7494" y="6842"/>
                  <a:pt x="7424" y="6796"/>
                  <a:pt x="7508" y="6714"/>
                </a:cubicBezTo>
                <a:cubicBezTo>
                  <a:pt x="7641" y="6612"/>
                  <a:pt x="7796" y="6543"/>
                  <a:pt x="7961" y="6513"/>
                </a:cubicBezTo>
                <a:close/>
                <a:moveTo>
                  <a:pt x="21071" y="4251"/>
                </a:moveTo>
                <a:cubicBezTo>
                  <a:pt x="21293" y="4214"/>
                  <a:pt x="21505" y="4243"/>
                  <a:pt x="21573" y="4327"/>
                </a:cubicBezTo>
                <a:cubicBezTo>
                  <a:pt x="21642" y="4412"/>
                  <a:pt x="21521" y="4506"/>
                  <a:pt x="21295" y="4546"/>
                </a:cubicBezTo>
                <a:cubicBezTo>
                  <a:pt x="21069" y="4587"/>
                  <a:pt x="20831" y="4551"/>
                  <a:pt x="20775" y="4461"/>
                </a:cubicBezTo>
                <a:cubicBezTo>
                  <a:pt x="20718" y="4371"/>
                  <a:pt x="20848" y="4288"/>
                  <a:pt x="21071" y="4251"/>
                </a:cubicBezTo>
                <a:close/>
                <a:moveTo>
                  <a:pt x="6911" y="6647"/>
                </a:moveTo>
                <a:cubicBezTo>
                  <a:pt x="7055" y="6627"/>
                  <a:pt x="7102" y="6670"/>
                  <a:pt x="7015" y="6745"/>
                </a:cubicBezTo>
                <a:cubicBezTo>
                  <a:pt x="6887" y="6840"/>
                  <a:pt x="6738" y="6904"/>
                  <a:pt x="6581" y="6932"/>
                </a:cubicBezTo>
                <a:cubicBezTo>
                  <a:pt x="6420" y="6960"/>
                  <a:pt x="6377" y="6912"/>
                  <a:pt x="6481" y="6829"/>
                </a:cubicBezTo>
                <a:cubicBezTo>
                  <a:pt x="6609" y="6737"/>
                  <a:pt x="6756" y="6675"/>
                  <a:pt x="6911" y="6647"/>
                </a:cubicBezTo>
                <a:close/>
                <a:moveTo>
                  <a:pt x="30871" y="2553"/>
                </a:moveTo>
                <a:cubicBezTo>
                  <a:pt x="31008" y="2537"/>
                  <a:pt x="31146" y="2545"/>
                  <a:pt x="31280" y="2577"/>
                </a:cubicBezTo>
                <a:cubicBezTo>
                  <a:pt x="31387" y="2612"/>
                  <a:pt x="31369" y="2660"/>
                  <a:pt x="31239" y="2679"/>
                </a:cubicBezTo>
                <a:cubicBezTo>
                  <a:pt x="31094" y="2698"/>
                  <a:pt x="30947" y="2689"/>
                  <a:pt x="30806" y="2652"/>
                </a:cubicBezTo>
                <a:cubicBezTo>
                  <a:pt x="30709" y="2618"/>
                  <a:pt x="30740" y="2572"/>
                  <a:pt x="30871" y="2553"/>
                </a:cubicBezTo>
                <a:close/>
                <a:moveTo>
                  <a:pt x="5860" y="6813"/>
                </a:moveTo>
                <a:cubicBezTo>
                  <a:pt x="5999" y="6785"/>
                  <a:pt x="6038" y="6818"/>
                  <a:pt x="5953" y="6893"/>
                </a:cubicBezTo>
                <a:cubicBezTo>
                  <a:pt x="5835" y="6980"/>
                  <a:pt x="5698" y="7040"/>
                  <a:pt x="5553" y="7066"/>
                </a:cubicBezTo>
                <a:cubicBezTo>
                  <a:pt x="5405" y="7091"/>
                  <a:pt x="5362" y="7060"/>
                  <a:pt x="5449" y="6988"/>
                </a:cubicBezTo>
                <a:cubicBezTo>
                  <a:pt x="5570" y="6898"/>
                  <a:pt x="5711" y="6838"/>
                  <a:pt x="5860" y="6813"/>
                </a:cubicBezTo>
                <a:close/>
                <a:moveTo>
                  <a:pt x="19969" y="4404"/>
                </a:moveTo>
                <a:cubicBezTo>
                  <a:pt x="20198" y="4365"/>
                  <a:pt x="20407" y="4398"/>
                  <a:pt x="20462" y="4486"/>
                </a:cubicBezTo>
                <a:cubicBezTo>
                  <a:pt x="20517" y="4575"/>
                  <a:pt x="20381" y="4672"/>
                  <a:pt x="20139" y="4713"/>
                </a:cubicBezTo>
                <a:cubicBezTo>
                  <a:pt x="19897" y="4753"/>
                  <a:pt x="19701" y="4714"/>
                  <a:pt x="19654" y="4629"/>
                </a:cubicBezTo>
                <a:cubicBezTo>
                  <a:pt x="19607" y="4545"/>
                  <a:pt x="19741" y="4444"/>
                  <a:pt x="19969" y="4404"/>
                </a:cubicBezTo>
                <a:close/>
                <a:moveTo>
                  <a:pt x="29691" y="2712"/>
                </a:moveTo>
                <a:cubicBezTo>
                  <a:pt x="29845" y="2689"/>
                  <a:pt x="30002" y="2697"/>
                  <a:pt x="30153" y="2735"/>
                </a:cubicBezTo>
                <a:cubicBezTo>
                  <a:pt x="30266" y="2773"/>
                  <a:pt x="30251" y="2826"/>
                  <a:pt x="30111" y="2851"/>
                </a:cubicBezTo>
                <a:cubicBezTo>
                  <a:pt x="29955" y="2875"/>
                  <a:pt x="29796" y="2866"/>
                  <a:pt x="29644" y="2825"/>
                </a:cubicBezTo>
                <a:cubicBezTo>
                  <a:pt x="29535" y="2788"/>
                  <a:pt x="29558" y="2736"/>
                  <a:pt x="29691" y="2712"/>
                </a:cubicBezTo>
                <a:close/>
                <a:moveTo>
                  <a:pt x="4854" y="6942"/>
                </a:moveTo>
                <a:cubicBezTo>
                  <a:pt x="4965" y="6922"/>
                  <a:pt x="5001" y="6958"/>
                  <a:pt x="4927" y="7016"/>
                </a:cubicBezTo>
                <a:cubicBezTo>
                  <a:pt x="4813" y="7092"/>
                  <a:pt x="4685" y="7147"/>
                  <a:pt x="4551" y="7176"/>
                </a:cubicBezTo>
                <a:cubicBezTo>
                  <a:pt x="4425" y="7198"/>
                  <a:pt x="4390" y="7159"/>
                  <a:pt x="4478" y="7095"/>
                </a:cubicBezTo>
                <a:cubicBezTo>
                  <a:pt x="4593" y="7022"/>
                  <a:pt x="4721" y="6970"/>
                  <a:pt x="4854" y="6942"/>
                </a:cubicBezTo>
                <a:close/>
                <a:moveTo>
                  <a:pt x="18879" y="4537"/>
                </a:moveTo>
                <a:cubicBezTo>
                  <a:pt x="19089" y="4501"/>
                  <a:pt x="19323" y="4538"/>
                  <a:pt x="19361" y="4623"/>
                </a:cubicBezTo>
                <a:cubicBezTo>
                  <a:pt x="19400" y="4709"/>
                  <a:pt x="19230" y="4824"/>
                  <a:pt x="19002" y="4863"/>
                </a:cubicBezTo>
                <a:cubicBezTo>
                  <a:pt x="18774" y="4901"/>
                  <a:pt x="18545" y="4852"/>
                  <a:pt x="18524" y="4763"/>
                </a:cubicBezTo>
                <a:cubicBezTo>
                  <a:pt x="18503" y="4675"/>
                  <a:pt x="18668" y="4573"/>
                  <a:pt x="18879" y="4537"/>
                </a:cubicBezTo>
                <a:close/>
                <a:moveTo>
                  <a:pt x="3825" y="7101"/>
                </a:moveTo>
                <a:cubicBezTo>
                  <a:pt x="3928" y="7081"/>
                  <a:pt x="3949" y="7114"/>
                  <a:pt x="3867" y="7170"/>
                </a:cubicBezTo>
                <a:cubicBezTo>
                  <a:pt x="3762" y="7236"/>
                  <a:pt x="3645" y="7282"/>
                  <a:pt x="3523" y="7306"/>
                </a:cubicBezTo>
                <a:cubicBezTo>
                  <a:pt x="3422" y="7323"/>
                  <a:pt x="3412" y="7283"/>
                  <a:pt x="3501" y="7227"/>
                </a:cubicBezTo>
                <a:cubicBezTo>
                  <a:pt x="3601" y="7167"/>
                  <a:pt x="3711" y="7125"/>
                  <a:pt x="3825" y="7101"/>
                </a:cubicBezTo>
                <a:close/>
                <a:moveTo>
                  <a:pt x="17805" y="4690"/>
                </a:moveTo>
                <a:cubicBezTo>
                  <a:pt x="18016" y="4654"/>
                  <a:pt x="18238" y="4689"/>
                  <a:pt x="18265" y="4776"/>
                </a:cubicBezTo>
                <a:cubicBezTo>
                  <a:pt x="18293" y="4863"/>
                  <a:pt x="18111" y="4980"/>
                  <a:pt x="17883" y="5020"/>
                </a:cubicBezTo>
                <a:cubicBezTo>
                  <a:pt x="17654" y="5060"/>
                  <a:pt x="17440" y="5013"/>
                  <a:pt x="17430" y="4920"/>
                </a:cubicBezTo>
                <a:cubicBezTo>
                  <a:pt x="17420" y="4827"/>
                  <a:pt x="17594" y="4726"/>
                  <a:pt x="17805" y="4690"/>
                </a:cubicBezTo>
                <a:close/>
                <a:moveTo>
                  <a:pt x="28552" y="2856"/>
                </a:moveTo>
                <a:cubicBezTo>
                  <a:pt x="28708" y="2829"/>
                  <a:pt x="28868" y="2841"/>
                  <a:pt x="29019" y="2890"/>
                </a:cubicBezTo>
                <a:cubicBezTo>
                  <a:pt x="29131" y="2936"/>
                  <a:pt x="29090" y="2989"/>
                  <a:pt x="28918" y="3015"/>
                </a:cubicBezTo>
                <a:cubicBezTo>
                  <a:pt x="28760" y="3041"/>
                  <a:pt x="28597" y="3029"/>
                  <a:pt x="28445" y="2978"/>
                </a:cubicBezTo>
                <a:cubicBezTo>
                  <a:pt x="28341" y="2932"/>
                  <a:pt x="28386" y="2881"/>
                  <a:pt x="28552" y="2856"/>
                </a:cubicBezTo>
                <a:close/>
                <a:moveTo>
                  <a:pt x="2826" y="7238"/>
                </a:moveTo>
                <a:cubicBezTo>
                  <a:pt x="2917" y="7222"/>
                  <a:pt x="2931" y="7245"/>
                  <a:pt x="2860" y="7292"/>
                </a:cubicBezTo>
                <a:cubicBezTo>
                  <a:pt x="2773" y="7347"/>
                  <a:pt x="2676" y="7386"/>
                  <a:pt x="2575" y="7405"/>
                </a:cubicBezTo>
                <a:cubicBezTo>
                  <a:pt x="2481" y="7421"/>
                  <a:pt x="2469" y="7398"/>
                  <a:pt x="2543" y="7349"/>
                </a:cubicBezTo>
                <a:cubicBezTo>
                  <a:pt x="2630" y="7295"/>
                  <a:pt x="2725" y="7257"/>
                  <a:pt x="2826" y="7238"/>
                </a:cubicBezTo>
                <a:close/>
                <a:moveTo>
                  <a:pt x="1816" y="7394"/>
                </a:moveTo>
                <a:cubicBezTo>
                  <a:pt x="1882" y="7383"/>
                  <a:pt x="1880" y="7404"/>
                  <a:pt x="1813" y="7445"/>
                </a:cubicBezTo>
                <a:cubicBezTo>
                  <a:pt x="1743" y="7486"/>
                  <a:pt x="1667" y="7514"/>
                  <a:pt x="1587" y="7528"/>
                </a:cubicBezTo>
                <a:cubicBezTo>
                  <a:pt x="1521" y="7539"/>
                  <a:pt x="1523" y="7517"/>
                  <a:pt x="1592" y="7476"/>
                </a:cubicBezTo>
                <a:cubicBezTo>
                  <a:pt x="1661" y="7436"/>
                  <a:pt x="1737" y="7408"/>
                  <a:pt x="1816" y="7394"/>
                </a:cubicBezTo>
                <a:close/>
                <a:moveTo>
                  <a:pt x="16717" y="4831"/>
                </a:moveTo>
                <a:cubicBezTo>
                  <a:pt x="16933" y="4794"/>
                  <a:pt x="17130" y="4834"/>
                  <a:pt x="17141" y="4921"/>
                </a:cubicBezTo>
                <a:cubicBezTo>
                  <a:pt x="17151" y="5010"/>
                  <a:pt x="16958" y="5127"/>
                  <a:pt x="16732" y="5166"/>
                </a:cubicBezTo>
                <a:cubicBezTo>
                  <a:pt x="16506" y="5206"/>
                  <a:pt x="16307" y="5156"/>
                  <a:pt x="16308" y="5066"/>
                </a:cubicBezTo>
                <a:cubicBezTo>
                  <a:pt x="16309" y="4977"/>
                  <a:pt x="16501" y="4868"/>
                  <a:pt x="16717" y="4831"/>
                </a:cubicBezTo>
                <a:close/>
                <a:moveTo>
                  <a:pt x="27407" y="3005"/>
                </a:moveTo>
                <a:cubicBezTo>
                  <a:pt x="27574" y="2977"/>
                  <a:pt x="27745" y="2988"/>
                  <a:pt x="27907" y="3039"/>
                </a:cubicBezTo>
                <a:cubicBezTo>
                  <a:pt x="28025" y="3086"/>
                  <a:pt x="27988" y="3151"/>
                  <a:pt x="27824" y="3181"/>
                </a:cubicBezTo>
                <a:cubicBezTo>
                  <a:pt x="27649" y="3213"/>
                  <a:pt x="27469" y="3201"/>
                  <a:pt x="27301" y="3143"/>
                </a:cubicBezTo>
                <a:cubicBezTo>
                  <a:pt x="27196" y="3095"/>
                  <a:pt x="27244" y="3034"/>
                  <a:pt x="27407" y="3005"/>
                </a:cubicBezTo>
                <a:close/>
                <a:moveTo>
                  <a:pt x="15676" y="4976"/>
                </a:moveTo>
                <a:cubicBezTo>
                  <a:pt x="15888" y="4940"/>
                  <a:pt x="16062" y="4984"/>
                  <a:pt x="16063" y="5068"/>
                </a:cubicBezTo>
                <a:cubicBezTo>
                  <a:pt x="16064" y="5153"/>
                  <a:pt x="15860" y="5279"/>
                  <a:pt x="15636" y="5319"/>
                </a:cubicBezTo>
                <a:cubicBezTo>
                  <a:pt x="15413" y="5357"/>
                  <a:pt x="15219" y="5307"/>
                  <a:pt x="15240" y="5216"/>
                </a:cubicBezTo>
                <a:cubicBezTo>
                  <a:pt x="15261" y="5124"/>
                  <a:pt x="15464" y="5012"/>
                  <a:pt x="15676" y="4976"/>
                </a:cubicBezTo>
                <a:close/>
                <a:moveTo>
                  <a:pt x="26275" y="3144"/>
                </a:moveTo>
                <a:cubicBezTo>
                  <a:pt x="26449" y="3114"/>
                  <a:pt x="26627" y="3128"/>
                  <a:pt x="26794" y="3183"/>
                </a:cubicBezTo>
                <a:cubicBezTo>
                  <a:pt x="26904" y="3235"/>
                  <a:pt x="26848" y="3309"/>
                  <a:pt x="26672" y="3340"/>
                </a:cubicBezTo>
                <a:cubicBezTo>
                  <a:pt x="26495" y="3372"/>
                  <a:pt x="26314" y="3357"/>
                  <a:pt x="26145" y="3297"/>
                </a:cubicBezTo>
                <a:cubicBezTo>
                  <a:pt x="26044" y="3246"/>
                  <a:pt x="26106" y="3174"/>
                  <a:pt x="26275" y="3144"/>
                </a:cubicBezTo>
                <a:close/>
                <a:moveTo>
                  <a:pt x="14648" y="5112"/>
                </a:moveTo>
                <a:cubicBezTo>
                  <a:pt x="14856" y="5077"/>
                  <a:pt x="15016" y="5123"/>
                  <a:pt x="14996" y="5212"/>
                </a:cubicBezTo>
                <a:cubicBezTo>
                  <a:pt x="14976" y="5301"/>
                  <a:pt x="14751" y="5419"/>
                  <a:pt x="14529" y="5457"/>
                </a:cubicBezTo>
                <a:cubicBezTo>
                  <a:pt x="14307" y="5495"/>
                  <a:pt x="14158" y="5438"/>
                  <a:pt x="14197" y="5343"/>
                </a:cubicBezTo>
                <a:cubicBezTo>
                  <a:pt x="14235" y="5249"/>
                  <a:pt x="14441" y="5145"/>
                  <a:pt x="14648" y="5112"/>
                </a:cubicBezTo>
                <a:close/>
                <a:moveTo>
                  <a:pt x="25162" y="3298"/>
                </a:moveTo>
                <a:cubicBezTo>
                  <a:pt x="25331" y="3267"/>
                  <a:pt x="25506" y="3283"/>
                  <a:pt x="25667" y="3344"/>
                </a:cubicBezTo>
                <a:cubicBezTo>
                  <a:pt x="25779" y="3404"/>
                  <a:pt x="25713" y="3479"/>
                  <a:pt x="25515" y="3512"/>
                </a:cubicBezTo>
                <a:cubicBezTo>
                  <a:pt x="25318" y="3546"/>
                  <a:pt x="25085" y="3524"/>
                  <a:pt x="24986" y="3462"/>
                </a:cubicBezTo>
                <a:cubicBezTo>
                  <a:pt x="24888" y="3400"/>
                  <a:pt x="24969" y="3329"/>
                  <a:pt x="25162" y="3298"/>
                </a:cubicBezTo>
                <a:close/>
                <a:moveTo>
                  <a:pt x="13609" y="5265"/>
                </a:moveTo>
                <a:cubicBezTo>
                  <a:pt x="13823" y="5228"/>
                  <a:pt x="13959" y="5267"/>
                  <a:pt x="13929" y="5358"/>
                </a:cubicBezTo>
                <a:cubicBezTo>
                  <a:pt x="13898" y="5456"/>
                  <a:pt x="13709" y="5555"/>
                  <a:pt x="13487" y="5595"/>
                </a:cubicBezTo>
                <a:cubicBezTo>
                  <a:pt x="13251" y="5635"/>
                  <a:pt x="13113" y="5593"/>
                  <a:pt x="13160" y="5492"/>
                </a:cubicBezTo>
                <a:cubicBezTo>
                  <a:pt x="13208" y="5392"/>
                  <a:pt x="13395" y="5302"/>
                  <a:pt x="13609" y="5265"/>
                </a:cubicBezTo>
                <a:close/>
                <a:moveTo>
                  <a:pt x="12596" y="5411"/>
                </a:moveTo>
                <a:cubicBezTo>
                  <a:pt x="12800" y="5377"/>
                  <a:pt x="12920" y="5421"/>
                  <a:pt x="12880" y="5508"/>
                </a:cubicBezTo>
                <a:cubicBezTo>
                  <a:pt x="12835" y="5598"/>
                  <a:pt x="12618" y="5710"/>
                  <a:pt x="12405" y="5745"/>
                </a:cubicBezTo>
                <a:cubicBezTo>
                  <a:pt x="12191" y="5781"/>
                  <a:pt x="12071" y="5732"/>
                  <a:pt x="12124" y="5642"/>
                </a:cubicBezTo>
                <a:cubicBezTo>
                  <a:pt x="12178" y="5551"/>
                  <a:pt x="12391" y="5445"/>
                  <a:pt x="12596" y="5411"/>
                </a:cubicBezTo>
                <a:close/>
                <a:moveTo>
                  <a:pt x="33496" y="1842"/>
                </a:moveTo>
                <a:cubicBezTo>
                  <a:pt x="33585" y="1832"/>
                  <a:pt x="33674" y="1834"/>
                  <a:pt x="33762" y="1848"/>
                </a:cubicBezTo>
                <a:cubicBezTo>
                  <a:pt x="33828" y="1862"/>
                  <a:pt x="33835" y="1887"/>
                  <a:pt x="33771" y="1899"/>
                </a:cubicBezTo>
                <a:cubicBezTo>
                  <a:pt x="33683" y="1911"/>
                  <a:pt x="33593" y="1910"/>
                  <a:pt x="33506" y="1897"/>
                </a:cubicBezTo>
                <a:cubicBezTo>
                  <a:pt x="33428" y="1882"/>
                  <a:pt x="33423" y="1853"/>
                  <a:pt x="33496" y="1842"/>
                </a:cubicBezTo>
                <a:close/>
                <a:moveTo>
                  <a:pt x="24074" y="3446"/>
                </a:moveTo>
                <a:cubicBezTo>
                  <a:pt x="24260" y="3414"/>
                  <a:pt x="24521" y="3438"/>
                  <a:pt x="24608" y="3501"/>
                </a:cubicBezTo>
                <a:cubicBezTo>
                  <a:pt x="24694" y="3563"/>
                  <a:pt x="24604" y="3646"/>
                  <a:pt x="24410" y="3680"/>
                </a:cubicBezTo>
                <a:cubicBezTo>
                  <a:pt x="24210" y="3714"/>
                  <a:pt x="23950" y="3685"/>
                  <a:pt x="23870" y="3619"/>
                </a:cubicBezTo>
                <a:cubicBezTo>
                  <a:pt x="23790" y="3554"/>
                  <a:pt x="23888" y="3477"/>
                  <a:pt x="24074" y="3446"/>
                </a:cubicBezTo>
                <a:close/>
                <a:moveTo>
                  <a:pt x="11598" y="5542"/>
                </a:moveTo>
                <a:cubicBezTo>
                  <a:pt x="11779" y="5513"/>
                  <a:pt x="11906" y="5563"/>
                  <a:pt x="11840" y="5649"/>
                </a:cubicBezTo>
                <a:cubicBezTo>
                  <a:pt x="11773" y="5736"/>
                  <a:pt x="11549" y="5842"/>
                  <a:pt x="11360" y="5872"/>
                </a:cubicBezTo>
                <a:cubicBezTo>
                  <a:pt x="11161" y="5906"/>
                  <a:pt x="11048" y="5848"/>
                  <a:pt x="11124" y="5757"/>
                </a:cubicBezTo>
                <a:cubicBezTo>
                  <a:pt x="11200" y="5667"/>
                  <a:pt x="11416" y="5572"/>
                  <a:pt x="11598" y="5542"/>
                </a:cubicBezTo>
                <a:close/>
                <a:moveTo>
                  <a:pt x="23001" y="3581"/>
                </a:moveTo>
                <a:cubicBezTo>
                  <a:pt x="23200" y="3548"/>
                  <a:pt x="23437" y="3572"/>
                  <a:pt x="23519" y="3641"/>
                </a:cubicBezTo>
                <a:cubicBezTo>
                  <a:pt x="23603" y="3710"/>
                  <a:pt x="23497" y="3796"/>
                  <a:pt x="23278" y="3831"/>
                </a:cubicBezTo>
                <a:cubicBezTo>
                  <a:pt x="23060" y="3865"/>
                  <a:pt x="22830" y="3832"/>
                  <a:pt x="22761" y="3760"/>
                </a:cubicBezTo>
                <a:cubicBezTo>
                  <a:pt x="22691" y="3687"/>
                  <a:pt x="22802" y="3614"/>
                  <a:pt x="23001" y="3581"/>
                </a:cubicBezTo>
                <a:close/>
                <a:moveTo>
                  <a:pt x="10542" y="5703"/>
                </a:moveTo>
                <a:cubicBezTo>
                  <a:pt x="10723" y="5672"/>
                  <a:pt x="10828" y="5711"/>
                  <a:pt x="10761" y="5797"/>
                </a:cubicBezTo>
                <a:cubicBezTo>
                  <a:pt x="10693" y="5885"/>
                  <a:pt x="10487" y="5981"/>
                  <a:pt x="10292" y="6013"/>
                </a:cubicBezTo>
                <a:cubicBezTo>
                  <a:pt x="10097" y="6044"/>
                  <a:pt x="10011" y="5997"/>
                  <a:pt x="10091" y="5907"/>
                </a:cubicBezTo>
                <a:cubicBezTo>
                  <a:pt x="10171" y="5817"/>
                  <a:pt x="10362" y="5735"/>
                  <a:pt x="10542" y="5703"/>
                </a:cubicBezTo>
                <a:close/>
                <a:moveTo>
                  <a:pt x="32332" y="1984"/>
                </a:moveTo>
                <a:cubicBezTo>
                  <a:pt x="32439" y="1971"/>
                  <a:pt x="32548" y="1975"/>
                  <a:pt x="32654" y="1994"/>
                </a:cubicBezTo>
                <a:cubicBezTo>
                  <a:pt x="32740" y="2015"/>
                  <a:pt x="32733" y="2051"/>
                  <a:pt x="32634" y="2064"/>
                </a:cubicBezTo>
                <a:cubicBezTo>
                  <a:pt x="32526" y="2077"/>
                  <a:pt x="32416" y="2072"/>
                  <a:pt x="32309" y="2050"/>
                </a:cubicBezTo>
                <a:cubicBezTo>
                  <a:pt x="32234" y="2028"/>
                  <a:pt x="32244" y="1999"/>
                  <a:pt x="32332" y="1984"/>
                </a:cubicBezTo>
                <a:close/>
                <a:moveTo>
                  <a:pt x="21952" y="3727"/>
                </a:moveTo>
                <a:cubicBezTo>
                  <a:pt x="22170" y="3690"/>
                  <a:pt x="22386" y="3717"/>
                  <a:pt x="22461" y="3792"/>
                </a:cubicBezTo>
                <a:cubicBezTo>
                  <a:pt x="22535" y="3866"/>
                  <a:pt x="22422" y="3953"/>
                  <a:pt x="22191" y="3989"/>
                </a:cubicBezTo>
                <a:cubicBezTo>
                  <a:pt x="21960" y="4026"/>
                  <a:pt x="21759" y="3995"/>
                  <a:pt x="21690" y="3920"/>
                </a:cubicBezTo>
                <a:cubicBezTo>
                  <a:pt x="21622" y="3846"/>
                  <a:pt x="21732" y="3764"/>
                  <a:pt x="21952" y="3727"/>
                </a:cubicBezTo>
                <a:close/>
                <a:moveTo>
                  <a:pt x="9566" y="5831"/>
                </a:moveTo>
                <a:cubicBezTo>
                  <a:pt x="9734" y="5803"/>
                  <a:pt x="9825" y="5849"/>
                  <a:pt x="9748" y="5929"/>
                </a:cubicBezTo>
                <a:cubicBezTo>
                  <a:pt x="9613" y="6035"/>
                  <a:pt x="9455" y="6105"/>
                  <a:pt x="9286" y="6134"/>
                </a:cubicBezTo>
                <a:cubicBezTo>
                  <a:pt x="9110" y="6164"/>
                  <a:pt x="9023" y="6113"/>
                  <a:pt x="9103" y="6032"/>
                </a:cubicBezTo>
                <a:cubicBezTo>
                  <a:pt x="9238" y="5929"/>
                  <a:pt x="9397" y="5860"/>
                  <a:pt x="9566" y="5831"/>
                </a:cubicBezTo>
                <a:close/>
                <a:moveTo>
                  <a:pt x="31219" y="2135"/>
                </a:moveTo>
                <a:cubicBezTo>
                  <a:pt x="31340" y="2116"/>
                  <a:pt x="31463" y="2120"/>
                  <a:pt x="31583" y="2147"/>
                </a:cubicBezTo>
                <a:cubicBezTo>
                  <a:pt x="31687" y="2175"/>
                  <a:pt x="31676" y="2208"/>
                  <a:pt x="31563" y="2227"/>
                </a:cubicBezTo>
                <a:cubicBezTo>
                  <a:pt x="31441" y="2247"/>
                  <a:pt x="31316" y="2242"/>
                  <a:pt x="31195" y="2214"/>
                </a:cubicBezTo>
                <a:cubicBezTo>
                  <a:pt x="31095" y="2186"/>
                  <a:pt x="31102" y="2154"/>
                  <a:pt x="31219" y="2135"/>
                </a:cubicBezTo>
                <a:close/>
                <a:moveTo>
                  <a:pt x="8565" y="5984"/>
                </a:moveTo>
                <a:cubicBezTo>
                  <a:pt x="8736" y="5955"/>
                  <a:pt x="8806" y="5990"/>
                  <a:pt x="8727" y="6070"/>
                </a:cubicBezTo>
                <a:cubicBezTo>
                  <a:pt x="8597" y="6173"/>
                  <a:pt x="8442" y="6241"/>
                  <a:pt x="8278" y="6265"/>
                </a:cubicBezTo>
                <a:cubicBezTo>
                  <a:pt x="8112" y="6294"/>
                  <a:pt x="8048" y="6255"/>
                  <a:pt x="8125" y="6177"/>
                </a:cubicBezTo>
                <a:cubicBezTo>
                  <a:pt x="8253" y="6076"/>
                  <a:pt x="8404" y="6009"/>
                  <a:pt x="8565" y="5984"/>
                </a:cubicBezTo>
                <a:close/>
                <a:moveTo>
                  <a:pt x="20905" y="3856"/>
                </a:moveTo>
                <a:cubicBezTo>
                  <a:pt x="21122" y="3822"/>
                  <a:pt x="21345" y="3856"/>
                  <a:pt x="21407" y="3928"/>
                </a:cubicBezTo>
                <a:cubicBezTo>
                  <a:pt x="21468" y="4001"/>
                  <a:pt x="21331" y="4098"/>
                  <a:pt x="21111" y="4137"/>
                </a:cubicBezTo>
                <a:cubicBezTo>
                  <a:pt x="20892" y="4174"/>
                  <a:pt x="20655" y="4140"/>
                  <a:pt x="20601" y="4064"/>
                </a:cubicBezTo>
                <a:cubicBezTo>
                  <a:pt x="20547" y="3988"/>
                  <a:pt x="20689" y="3891"/>
                  <a:pt x="20905" y="3856"/>
                </a:cubicBezTo>
                <a:close/>
                <a:moveTo>
                  <a:pt x="7604" y="6114"/>
                </a:moveTo>
                <a:cubicBezTo>
                  <a:pt x="7751" y="6089"/>
                  <a:pt x="7815" y="6126"/>
                  <a:pt x="7740" y="6196"/>
                </a:cubicBezTo>
                <a:cubicBezTo>
                  <a:pt x="7611" y="6289"/>
                  <a:pt x="7463" y="6352"/>
                  <a:pt x="7307" y="6380"/>
                </a:cubicBezTo>
                <a:cubicBezTo>
                  <a:pt x="7155" y="6406"/>
                  <a:pt x="7094" y="6365"/>
                  <a:pt x="7176" y="6293"/>
                </a:cubicBezTo>
                <a:cubicBezTo>
                  <a:pt x="7304" y="6203"/>
                  <a:pt x="7450" y="6142"/>
                  <a:pt x="7604" y="6114"/>
                </a:cubicBezTo>
                <a:close/>
                <a:moveTo>
                  <a:pt x="30091" y="2274"/>
                </a:moveTo>
                <a:cubicBezTo>
                  <a:pt x="30227" y="2252"/>
                  <a:pt x="30366" y="2257"/>
                  <a:pt x="30500" y="2291"/>
                </a:cubicBezTo>
                <a:cubicBezTo>
                  <a:pt x="30608" y="2324"/>
                  <a:pt x="30587" y="2365"/>
                  <a:pt x="30448" y="2383"/>
                </a:cubicBezTo>
                <a:cubicBezTo>
                  <a:pt x="30316" y="2404"/>
                  <a:pt x="30181" y="2398"/>
                  <a:pt x="30050" y="2368"/>
                </a:cubicBezTo>
                <a:cubicBezTo>
                  <a:pt x="29942" y="2335"/>
                  <a:pt x="29960" y="2295"/>
                  <a:pt x="30091" y="2274"/>
                </a:cubicBezTo>
                <a:close/>
                <a:moveTo>
                  <a:pt x="6632" y="6259"/>
                </a:moveTo>
                <a:cubicBezTo>
                  <a:pt x="6766" y="6237"/>
                  <a:pt x="6808" y="6275"/>
                  <a:pt x="6729" y="6341"/>
                </a:cubicBezTo>
                <a:cubicBezTo>
                  <a:pt x="6605" y="6425"/>
                  <a:pt x="6465" y="6483"/>
                  <a:pt x="6318" y="6510"/>
                </a:cubicBezTo>
                <a:cubicBezTo>
                  <a:pt x="6180" y="6533"/>
                  <a:pt x="6137" y="6493"/>
                  <a:pt x="6225" y="6424"/>
                </a:cubicBezTo>
                <a:cubicBezTo>
                  <a:pt x="6348" y="6342"/>
                  <a:pt x="6487" y="6286"/>
                  <a:pt x="6632" y="6259"/>
                </a:cubicBezTo>
                <a:close/>
                <a:moveTo>
                  <a:pt x="19830" y="4010"/>
                </a:moveTo>
                <a:cubicBezTo>
                  <a:pt x="20054" y="3971"/>
                  <a:pt x="20268" y="4000"/>
                  <a:pt x="20321" y="4078"/>
                </a:cubicBezTo>
                <a:cubicBezTo>
                  <a:pt x="20374" y="4157"/>
                  <a:pt x="20238" y="4258"/>
                  <a:pt x="20005" y="4298"/>
                </a:cubicBezTo>
                <a:cubicBezTo>
                  <a:pt x="19773" y="4338"/>
                  <a:pt x="19554" y="4304"/>
                  <a:pt x="19511" y="4222"/>
                </a:cubicBezTo>
                <a:cubicBezTo>
                  <a:pt x="19468" y="4140"/>
                  <a:pt x="19609" y="4048"/>
                  <a:pt x="19830" y="4010"/>
                </a:cubicBezTo>
                <a:close/>
                <a:moveTo>
                  <a:pt x="29003" y="2420"/>
                </a:moveTo>
                <a:cubicBezTo>
                  <a:pt x="29150" y="2397"/>
                  <a:pt x="29300" y="2403"/>
                  <a:pt x="29444" y="2438"/>
                </a:cubicBezTo>
                <a:cubicBezTo>
                  <a:pt x="29561" y="2474"/>
                  <a:pt x="29536" y="2526"/>
                  <a:pt x="29386" y="2550"/>
                </a:cubicBezTo>
                <a:cubicBezTo>
                  <a:pt x="29238" y="2573"/>
                  <a:pt x="29086" y="2565"/>
                  <a:pt x="28941" y="2527"/>
                </a:cubicBezTo>
                <a:cubicBezTo>
                  <a:pt x="28841" y="2491"/>
                  <a:pt x="28869" y="2443"/>
                  <a:pt x="29003" y="2420"/>
                </a:cubicBezTo>
                <a:close/>
                <a:moveTo>
                  <a:pt x="5683" y="6392"/>
                </a:moveTo>
                <a:cubicBezTo>
                  <a:pt x="5801" y="6372"/>
                  <a:pt x="5833" y="6402"/>
                  <a:pt x="5757" y="6462"/>
                </a:cubicBezTo>
                <a:cubicBezTo>
                  <a:pt x="5644" y="6539"/>
                  <a:pt x="5516" y="6591"/>
                  <a:pt x="5381" y="6614"/>
                </a:cubicBezTo>
                <a:cubicBezTo>
                  <a:pt x="5247" y="6637"/>
                  <a:pt x="5214" y="6606"/>
                  <a:pt x="5308" y="6539"/>
                </a:cubicBezTo>
                <a:cubicBezTo>
                  <a:pt x="5422" y="6464"/>
                  <a:pt x="5549" y="6414"/>
                  <a:pt x="5683" y="6392"/>
                </a:cubicBezTo>
                <a:close/>
                <a:moveTo>
                  <a:pt x="18809" y="4141"/>
                </a:moveTo>
                <a:cubicBezTo>
                  <a:pt x="19041" y="4102"/>
                  <a:pt x="19242" y="4131"/>
                  <a:pt x="19280" y="4216"/>
                </a:cubicBezTo>
                <a:cubicBezTo>
                  <a:pt x="19317" y="4301"/>
                  <a:pt x="19170" y="4395"/>
                  <a:pt x="18937" y="4440"/>
                </a:cubicBezTo>
                <a:cubicBezTo>
                  <a:pt x="18705" y="4485"/>
                  <a:pt x="18490" y="4447"/>
                  <a:pt x="18464" y="4355"/>
                </a:cubicBezTo>
                <a:cubicBezTo>
                  <a:pt x="18437" y="4263"/>
                  <a:pt x="18587" y="4180"/>
                  <a:pt x="18809" y="4141"/>
                </a:cubicBezTo>
                <a:close/>
                <a:moveTo>
                  <a:pt x="4658" y="6547"/>
                </a:moveTo>
                <a:cubicBezTo>
                  <a:pt x="4770" y="6524"/>
                  <a:pt x="4809" y="6553"/>
                  <a:pt x="4737" y="6607"/>
                </a:cubicBezTo>
                <a:cubicBezTo>
                  <a:pt x="4634" y="6671"/>
                  <a:pt x="4521" y="6717"/>
                  <a:pt x="4402" y="6743"/>
                </a:cubicBezTo>
                <a:cubicBezTo>
                  <a:pt x="4287" y="6766"/>
                  <a:pt x="4251" y="6735"/>
                  <a:pt x="4325" y="6681"/>
                </a:cubicBezTo>
                <a:cubicBezTo>
                  <a:pt x="4428" y="6618"/>
                  <a:pt x="4541" y="6572"/>
                  <a:pt x="4658" y="6547"/>
                </a:cubicBezTo>
                <a:close/>
                <a:moveTo>
                  <a:pt x="17795" y="4287"/>
                </a:moveTo>
                <a:cubicBezTo>
                  <a:pt x="18018" y="4246"/>
                  <a:pt x="18225" y="4274"/>
                  <a:pt x="18248" y="4360"/>
                </a:cubicBezTo>
                <a:cubicBezTo>
                  <a:pt x="18276" y="4448"/>
                  <a:pt x="18119" y="4547"/>
                  <a:pt x="17873" y="4589"/>
                </a:cubicBezTo>
                <a:cubicBezTo>
                  <a:pt x="17628" y="4631"/>
                  <a:pt x="17441" y="4594"/>
                  <a:pt x="17429" y="4503"/>
                </a:cubicBezTo>
                <a:cubicBezTo>
                  <a:pt x="17418" y="4412"/>
                  <a:pt x="17572" y="4327"/>
                  <a:pt x="17795" y="4287"/>
                </a:cubicBezTo>
                <a:close/>
                <a:moveTo>
                  <a:pt x="3732" y="6674"/>
                </a:moveTo>
                <a:cubicBezTo>
                  <a:pt x="3822" y="6658"/>
                  <a:pt x="3846" y="6686"/>
                  <a:pt x="3783" y="6729"/>
                </a:cubicBezTo>
                <a:cubicBezTo>
                  <a:pt x="3687" y="6786"/>
                  <a:pt x="3582" y="6827"/>
                  <a:pt x="3472" y="6850"/>
                </a:cubicBezTo>
                <a:cubicBezTo>
                  <a:pt x="3383" y="6865"/>
                  <a:pt x="3361" y="6837"/>
                  <a:pt x="3427" y="6793"/>
                </a:cubicBezTo>
                <a:cubicBezTo>
                  <a:pt x="3522" y="6738"/>
                  <a:pt x="3625" y="6698"/>
                  <a:pt x="3732" y="6674"/>
                </a:cubicBezTo>
                <a:close/>
                <a:moveTo>
                  <a:pt x="27886" y="2558"/>
                </a:moveTo>
                <a:cubicBezTo>
                  <a:pt x="28042" y="2536"/>
                  <a:pt x="28200" y="2545"/>
                  <a:pt x="28352" y="2586"/>
                </a:cubicBezTo>
                <a:cubicBezTo>
                  <a:pt x="28460" y="2625"/>
                  <a:pt x="28416" y="2688"/>
                  <a:pt x="28259" y="2712"/>
                </a:cubicBezTo>
                <a:cubicBezTo>
                  <a:pt x="28101" y="2735"/>
                  <a:pt x="27940" y="2725"/>
                  <a:pt x="27786" y="2682"/>
                </a:cubicBezTo>
                <a:cubicBezTo>
                  <a:pt x="27686" y="2642"/>
                  <a:pt x="27735" y="2582"/>
                  <a:pt x="27886" y="2558"/>
                </a:cubicBezTo>
                <a:close/>
                <a:moveTo>
                  <a:pt x="2777" y="6823"/>
                </a:moveTo>
                <a:cubicBezTo>
                  <a:pt x="2846" y="6811"/>
                  <a:pt x="2859" y="6833"/>
                  <a:pt x="2804" y="6869"/>
                </a:cubicBezTo>
                <a:cubicBezTo>
                  <a:pt x="2727" y="6913"/>
                  <a:pt x="2643" y="6946"/>
                  <a:pt x="2556" y="6965"/>
                </a:cubicBezTo>
                <a:cubicBezTo>
                  <a:pt x="2476" y="6979"/>
                  <a:pt x="2462" y="6956"/>
                  <a:pt x="2529" y="6915"/>
                </a:cubicBezTo>
                <a:cubicBezTo>
                  <a:pt x="2607" y="6873"/>
                  <a:pt x="2691" y="6842"/>
                  <a:pt x="2777" y="6823"/>
                </a:cubicBezTo>
                <a:close/>
                <a:moveTo>
                  <a:pt x="26835" y="2706"/>
                </a:moveTo>
                <a:cubicBezTo>
                  <a:pt x="26993" y="2676"/>
                  <a:pt x="27156" y="2686"/>
                  <a:pt x="27309" y="2734"/>
                </a:cubicBezTo>
                <a:cubicBezTo>
                  <a:pt x="27422" y="2782"/>
                  <a:pt x="27381" y="2837"/>
                  <a:pt x="27211" y="2867"/>
                </a:cubicBezTo>
                <a:cubicBezTo>
                  <a:pt x="27046" y="2900"/>
                  <a:pt x="26875" y="2889"/>
                  <a:pt x="26715" y="2835"/>
                </a:cubicBezTo>
                <a:cubicBezTo>
                  <a:pt x="26616" y="2788"/>
                  <a:pt x="26667" y="2734"/>
                  <a:pt x="26835" y="2706"/>
                </a:cubicBezTo>
                <a:close/>
                <a:moveTo>
                  <a:pt x="16823" y="4408"/>
                </a:moveTo>
                <a:cubicBezTo>
                  <a:pt x="17054" y="4369"/>
                  <a:pt x="17225" y="4408"/>
                  <a:pt x="17232" y="4496"/>
                </a:cubicBezTo>
                <a:cubicBezTo>
                  <a:pt x="17238" y="4587"/>
                  <a:pt x="17066" y="4684"/>
                  <a:pt x="16824" y="4724"/>
                </a:cubicBezTo>
                <a:cubicBezTo>
                  <a:pt x="16581" y="4765"/>
                  <a:pt x="16410" y="4724"/>
                  <a:pt x="16416" y="4628"/>
                </a:cubicBezTo>
                <a:cubicBezTo>
                  <a:pt x="16422" y="4532"/>
                  <a:pt x="16592" y="4446"/>
                  <a:pt x="16823" y="4408"/>
                </a:cubicBezTo>
                <a:close/>
                <a:moveTo>
                  <a:pt x="1858" y="6953"/>
                </a:moveTo>
                <a:cubicBezTo>
                  <a:pt x="1906" y="6945"/>
                  <a:pt x="1912" y="6962"/>
                  <a:pt x="1865" y="6989"/>
                </a:cubicBezTo>
                <a:cubicBezTo>
                  <a:pt x="1805" y="7023"/>
                  <a:pt x="1741" y="7048"/>
                  <a:pt x="1673" y="7062"/>
                </a:cubicBezTo>
                <a:cubicBezTo>
                  <a:pt x="1608" y="7073"/>
                  <a:pt x="1604" y="7055"/>
                  <a:pt x="1667" y="7022"/>
                </a:cubicBezTo>
                <a:cubicBezTo>
                  <a:pt x="1727" y="6989"/>
                  <a:pt x="1791" y="6966"/>
                  <a:pt x="1858" y="6953"/>
                </a:cubicBezTo>
                <a:close/>
                <a:moveTo>
                  <a:pt x="15828" y="4556"/>
                </a:moveTo>
                <a:cubicBezTo>
                  <a:pt x="16058" y="4517"/>
                  <a:pt x="16223" y="4550"/>
                  <a:pt x="16218" y="4639"/>
                </a:cubicBezTo>
                <a:cubicBezTo>
                  <a:pt x="16214" y="4728"/>
                  <a:pt x="16033" y="4829"/>
                  <a:pt x="15793" y="4870"/>
                </a:cubicBezTo>
                <a:cubicBezTo>
                  <a:pt x="15553" y="4911"/>
                  <a:pt x="15400" y="4869"/>
                  <a:pt x="15412" y="4784"/>
                </a:cubicBezTo>
                <a:cubicBezTo>
                  <a:pt x="15424" y="4699"/>
                  <a:pt x="15601" y="4595"/>
                  <a:pt x="15828" y="4556"/>
                </a:cubicBezTo>
                <a:close/>
                <a:moveTo>
                  <a:pt x="25772" y="2837"/>
                </a:moveTo>
                <a:cubicBezTo>
                  <a:pt x="25941" y="2806"/>
                  <a:pt x="26114" y="2819"/>
                  <a:pt x="26276" y="2874"/>
                </a:cubicBezTo>
                <a:cubicBezTo>
                  <a:pt x="26373" y="2924"/>
                  <a:pt x="26310" y="2989"/>
                  <a:pt x="26135" y="3019"/>
                </a:cubicBezTo>
                <a:cubicBezTo>
                  <a:pt x="25960" y="3049"/>
                  <a:pt x="25723" y="3031"/>
                  <a:pt x="25624" y="2979"/>
                </a:cubicBezTo>
                <a:cubicBezTo>
                  <a:pt x="25526" y="2927"/>
                  <a:pt x="25603" y="2867"/>
                  <a:pt x="25772" y="2837"/>
                </a:cubicBezTo>
                <a:close/>
                <a:moveTo>
                  <a:pt x="14860" y="4683"/>
                </a:moveTo>
                <a:cubicBezTo>
                  <a:pt x="15077" y="4646"/>
                  <a:pt x="15231" y="4682"/>
                  <a:pt x="15216" y="4767"/>
                </a:cubicBezTo>
                <a:cubicBezTo>
                  <a:pt x="15201" y="4853"/>
                  <a:pt x="15000" y="4961"/>
                  <a:pt x="14768" y="5000"/>
                </a:cubicBezTo>
                <a:cubicBezTo>
                  <a:pt x="14537" y="5038"/>
                  <a:pt x="14394" y="4993"/>
                  <a:pt x="14421" y="4903"/>
                </a:cubicBezTo>
                <a:cubicBezTo>
                  <a:pt x="14448" y="4813"/>
                  <a:pt x="14643" y="4720"/>
                  <a:pt x="14860" y="4683"/>
                </a:cubicBezTo>
                <a:close/>
                <a:moveTo>
                  <a:pt x="33685" y="1466"/>
                </a:moveTo>
                <a:cubicBezTo>
                  <a:pt x="33753" y="1458"/>
                  <a:pt x="33822" y="1459"/>
                  <a:pt x="33890" y="1470"/>
                </a:cubicBezTo>
                <a:cubicBezTo>
                  <a:pt x="33945" y="1480"/>
                  <a:pt x="33948" y="1497"/>
                  <a:pt x="33896" y="1507"/>
                </a:cubicBezTo>
                <a:cubicBezTo>
                  <a:pt x="33822" y="1517"/>
                  <a:pt x="33747" y="1516"/>
                  <a:pt x="33673" y="1503"/>
                </a:cubicBezTo>
                <a:cubicBezTo>
                  <a:pt x="33624" y="1491"/>
                  <a:pt x="33629" y="1474"/>
                  <a:pt x="33685" y="1466"/>
                </a:cubicBezTo>
                <a:close/>
                <a:moveTo>
                  <a:pt x="24755" y="2976"/>
                </a:moveTo>
                <a:cubicBezTo>
                  <a:pt x="24938" y="2947"/>
                  <a:pt x="25169" y="2966"/>
                  <a:pt x="25260" y="3017"/>
                </a:cubicBezTo>
                <a:cubicBezTo>
                  <a:pt x="25358" y="3072"/>
                  <a:pt x="25274" y="3150"/>
                  <a:pt x="25082" y="3180"/>
                </a:cubicBezTo>
                <a:cubicBezTo>
                  <a:pt x="24890" y="3210"/>
                  <a:pt x="24657" y="3188"/>
                  <a:pt x="24570" y="3135"/>
                </a:cubicBezTo>
                <a:cubicBezTo>
                  <a:pt x="24483" y="3082"/>
                  <a:pt x="24572" y="3004"/>
                  <a:pt x="24755" y="2976"/>
                </a:cubicBezTo>
                <a:close/>
                <a:moveTo>
                  <a:pt x="13866" y="4829"/>
                </a:moveTo>
                <a:cubicBezTo>
                  <a:pt x="14072" y="4795"/>
                  <a:pt x="14213" y="4836"/>
                  <a:pt x="14184" y="4918"/>
                </a:cubicBezTo>
                <a:cubicBezTo>
                  <a:pt x="14154" y="5006"/>
                  <a:pt x="13937" y="5112"/>
                  <a:pt x="13720" y="5148"/>
                </a:cubicBezTo>
                <a:cubicBezTo>
                  <a:pt x="13503" y="5183"/>
                  <a:pt x="13366" y="5136"/>
                  <a:pt x="13406" y="5050"/>
                </a:cubicBezTo>
                <a:cubicBezTo>
                  <a:pt x="13447" y="4965"/>
                  <a:pt x="13660" y="4862"/>
                  <a:pt x="13866" y="4829"/>
                </a:cubicBezTo>
                <a:close/>
                <a:moveTo>
                  <a:pt x="12919" y="4954"/>
                </a:moveTo>
                <a:cubicBezTo>
                  <a:pt x="13118" y="4925"/>
                  <a:pt x="13254" y="4971"/>
                  <a:pt x="13196" y="5055"/>
                </a:cubicBezTo>
                <a:cubicBezTo>
                  <a:pt x="13138" y="5138"/>
                  <a:pt x="12917" y="5243"/>
                  <a:pt x="12722" y="5272"/>
                </a:cubicBezTo>
                <a:cubicBezTo>
                  <a:pt x="12514" y="5303"/>
                  <a:pt x="12387" y="5251"/>
                  <a:pt x="12451" y="5165"/>
                </a:cubicBezTo>
                <a:cubicBezTo>
                  <a:pt x="12515" y="5079"/>
                  <a:pt x="12733" y="4983"/>
                  <a:pt x="12919" y="4954"/>
                </a:cubicBezTo>
                <a:close/>
                <a:moveTo>
                  <a:pt x="32564" y="1604"/>
                </a:moveTo>
                <a:cubicBezTo>
                  <a:pt x="32656" y="1591"/>
                  <a:pt x="32750" y="1592"/>
                  <a:pt x="32842" y="1608"/>
                </a:cubicBezTo>
                <a:cubicBezTo>
                  <a:pt x="32910" y="1623"/>
                  <a:pt x="32911" y="1646"/>
                  <a:pt x="32844" y="1658"/>
                </a:cubicBezTo>
                <a:cubicBezTo>
                  <a:pt x="32751" y="1672"/>
                  <a:pt x="32656" y="1670"/>
                  <a:pt x="32564" y="1654"/>
                </a:cubicBezTo>
                <a:cubicBezTo>
                  <a:pt x="32497" y="1639"/>
                  <a:pt x="32498" y="1617"/>
                  <a:pt x="32564" y="1604"/>
                </a:cubicBezTo>
                <a:close/>
                <a:moveTo>
                  <a:pt x="23730" y="3108"/>
                </a:moveTo>
                <a:cubicBezTo>
                  <a:pt x="23928" y="3074"/>
                  <a:pt x="24142" y="3095"/>
                  <a:pt x="24235" y="3155"/>
                </a:cubicBezTo>
                <a:cubicBezTo>
                  <a:pt x="24328" y="3214"/>
                  <a:pt x="24237" y="3288"/>
                  <a:pt x="24028" y="3323"/>
                </a:cubicBezTo>
                <a:cubicBezTo>
                  <a:pt x="23819" y="3358"/>
                  <a:pt x="23601" y="3335"/>
                  <a:pt x="23522" y="3271"/>
                </a:cubicBezTo>
                <a:cubicBezTo>
                  <a:pt x="23443" y="3207"/>
                  <a:pt x="23530" y="3141"/>
                  <a:pt x="23730" y="3108"/>
                </a:cubicBezTo>
                <a:close/>
                <a:moveTo>
                  <a:pt x="11962" y="5100"/>
                </a:moveTo>
                <a:cubicBezTo>
                  <a:pt x="12168" y="5067"/>
                  <a:pt x="12263" y="5106"/>
                  <a:pt x="12207" y="5191"/>
                </a:cubicBezTo>
                <a:cubicBezTo>
                  <a:pt x="12152" y="5276"/>
                  <a:pt x="11957" y="5368"/>
                  <a:pt x="11747" y="5403"/>
                </a:cubicBezTo>
                <a:cubicBezTo>
                  <a:pt x="11540" y="5438"/>
                  <a:pt x="11435" y="5397"/>
                  <a:pt x="11496" y="5310"/>
                </a:cubicBezTo>
                <a:cubicBezTo>
                  <a:pt x="11558" y="5223"/>
                  <a:pt x="11757" y="5132"/>
                  <a:pt x="11962" y="5100"/>
                </a:cubicBezTo>
                <a:close/>
                <a:moveTo>
                  <a:pt x="22692" y="3251"/>
                </a:moveTo>
                <a:cubicBezTo>
                  <a:pt x="22888" y="3219"/>
                  <a:pt x="23118" y="3241"/>
                  <a:pt x="23198" y="3300"/>
                </a:cubicBezTo>
                <a:cubicBezTo>
                  <a:pt x="23277" y="3358"/>
                  <a:pt x="23177" y="3449"/>
                  <a:pt x="22973" y="3485"/>
                </a:cubicBezTo>
                <a:cubicBezTo>
                  <a:pt x="22770" y="3519"/>
                  <a:pt x="22517" y="3493"/>
                  <a:pt x="22447" y="3429"/>
                </a:cubicBezTo>
                <a:cubicBezTo>
                  <a:pt x="22377" y="3366"/>
                  <a:pt x="22496" y="3283"/>
                  <a:pt x="22692" y="3251"/>
                </a:cubicBezTo>
                <a:close/>
                <a:moveTo>
                  <a:pt x="31509" y="1746"/>
                </a:moveTo>
                <a:cubicBezTo>
                  <a:pt x="31619" y="1730"/>
                  <a:pt x="31731" y="1733"/>
                  <a:pt x="31840" y="1754"/>
                </a:cubicBezTo>
                <a:cubicBezTo>
                  <a:pt x="31926" y="1774"/>
                  <a:pt x="31913" y="1806"/>
                  <a:pt x="31813" y="1821"/>
                </a:cubicBezTo>
                <a:cubicBezTo>
                  <a:pt x="31702" y="1836"/>
                  <a:pt x="31589" y="1832"/>
                  <a:pt x="31480" y="1809"/>
                </a:cubicBezTo>
                <a:cubicBezTo>
                  <a:pt x="31408" y="1789"/>
                  <a:pt x="31422" y="1761"/>
                  <a:pt x="31509" y="1746"/>
                </a:cubicBezTo>
                <a:close/>
                <a:moveTo>
                  <a:pt x="11021" y="5226"/>
                </a:moveTo>
                <a:cubicBezTo>
                  <a:pt x="11197" y="5196"/>
                  <a:pt x="11299" y="5235"/>
                  <a:pt x="11248" y="5310"/>
                </a:cubicBezTo>
                <a:cubicBezTo>
                  <a:pt x="11196" y="5384"/>
                  <a:pt x="10975" y="5489"/>
                  <a:pt x="10786" y="5522"/>
                </a:cubicBezTo>
                <a:cubicBezTo>
                  <a:pt x="10598" y="5554"/>
                  <a:pt x="10491" y="5510"/>
                  <a:pt x="10559" y="5429"/>
                </a:cubicBezTo>
                <a:cubicBezTo>
                  <a:pt x="10626" y="5349"/>
                  <a:pt x="10845" y="5255"/>
                  <a:pt x="11021" y="5226"/>
                </a:cubicBezTo>
                <a:close/>
                <a:moveTo>
                  <a:pt x="10081" y="5370"/>
                </a:moveTo>
                <a:cubicBezTo>
                  <a:pt x="10258" y="5340"/>
                  <a:pt x="10338" y="5377"/>
                  <a:pt x="10267" y="5456"/>
                </a:cubicBezTo>
                <a:cubicBezTo>
                  <a:pt x="10196" y="5535"/>
                  <a:pt x="10002" y="5623"/>
                  <a:pt x="9816" y="5654"/>
                </a:cubicBezTo>
                <a:cubicBezTo>
                  <a:pt x="9630" y="5686"/>
                  <a:pt x="9556" y="5645"/>
                  <a:pt x="9635" y="5564"/>
                </a:cubicBezTo>
                <a:cubicBezTo>
                  <a:pt x="9763" y="5460"/>
                  <a:pt x="9918" y="5393"/>
                  <a:pt x="10081" y="5370"/>
                </a:cubicBezTo>
                <a:close/>
                <a:moveTo>
                  <a:pt x="21685" y="3384"/>
                </a:moveTo>
                <a:cubicBezTo>
                  <a:pt x="21894" y="3348"/>
                  <a:pt x="22117" y="3367"/>
                  <a:pt x="22191" y="3432"/>
                </a:cubicBezTo>
                <a:cubicBezTo>
                  <a:pt x="22268" y="3502"/>
                  <a:pt x="22156" y="3586"/>
                  <a:pt x="21937" y="3624"/>
                </a:cubicBezTo>
                <a:cubicBezTo>
                  <a:pt x="21718" y="3662"/>
                  <a:pt x="21490" y="3637"/>
                  <a:pt x="21425" y="3568"/>
                </a:cubicBezTo>
                <a:cubicBezTo>
                  <a:pt x="21359" y="3499"/>
                  <a:pt x="21476" y="3419"/>
                  <a:pt x="21685" y="3384"/>
                </a:cubicBezTo>
                <a:close/>
                <a:moveTo>
                  <a:pt x="30421" y="1883"/>
                </a:moveTo>
                <a:cubicBezTo>
                  <a:pt x="30541" y="1868"/>
                  <a:pt x="30662" y="1873"/>
                  <a:pt x="30781" y="1898"/>
                </a:cubicBezTo>
                <a:cubicBezTo>
                  <a:pt x="30868" y="1923"/>
                  <a:pt x="30841" y="1963"/>
                  <a:pt x="30725" y="1979"/>
                </a:cubicBezTo>
                <a:cubicBezTo>
                  <a:pt x="30604" y="1994"/>
                  <a:pt x="30481" y="1988"/>
                  <a:pt x="30362" y="1963"/>
                </a:cubicBezTo>
                <a:cubicBezTo>
                  <a:pt x="30275" y="1938"/>
                  <a:pt x="30307" y="1899"/>
                  <a:pt x="30421" y="1883"/>
                </a:cubicBezTo>
                <a:close/>
                <a:moveTo>
                  <a:pt x="9161" y="5493"/>
                </a:moveTo>
                <a:cubicBezTo>
                  <a:pt x="9312" y="5468"/>
                  <a:pt x="9392" y="5505"/>
                  <a:pt x="9329" y="5573"/>
                </a:cubicBezTo>
                <a:cubicBezTo>
                  <a:pt x="9196" y="5673"/>
                  <a:pt x="9040" y="5740"/>
                  <a:pt x="8876" y="5766"/>
                </a:cubicBezTo>
                <a:cubicBezTo>
                  <a:pt x="8715" y="5793"/>
                  <a:pt x="8637" y="5748"/>
                  <a:pt x="8721" y="5674"/>
                </a:cubicBezTo>
                <a:cubicBezTo>
                  <a:pt x="8853" y="5583"/>
                  <a:pt x="9003" y="5521"/>
                  <a:pt x="9161" y="5493"/>
                </a:cubicBezTo>
                <a:close/>
                <a:moveTo>
                  <a:pt x="20719" y="3518"/>
                </a:moveTo>
                <a:cubicBezTo>
                  <a:pt x="20938" y="3482"/>
                  <a:pt x="21147" y="3507"/>
                  <a:pt x="21207" y="3579"/>
                </a:cubicBezTo>
                <a:cubicBezTo>
                  <a:pt x="21268" y="3652"/>
                  <a:pt x="21142" y="3737"/>
                  <a:pt x="20909" y="3776"/>
                </a:cubicBezTo>
                <a:cubicBezTo>
                  <a:pt x="20676" y="3815"/>
                  <a:pt x="20471" y="3785"/>
                  <a:pt x="20419" y="3709"/>
                </a:cubicBezTo>
                <a:cubicBezTo>
                  <a:pt x="20368" y="3632"/>
                  <a:pt x="20499" y="3555"/>
                  <a:pt x="20719" y="3518"/>
                </a:cubicBezTo>
                <a:close/>
                <a:moveTo>
                  <a:pt x="8192" y="5644"/>
                </a:moveTo>
                <a:cubicBezTo>
                  <a:pt x="8344" y="5618"/>
                  <a:pt x="8405" y="5646"/>
                  <a:pt x="8335" y="5716"/>
                </a:cubicBezTo>
                <a:cubicBezTo>
                  <a:pt x="8210" y="5810"/>
                  <a:pt x="8064" y="5871"/>
                  <a:pt x="7910" y="5895"/>
                </a:cubicBezTo>
                <a:cubicBezTo>
                  <a:pt x="7754" y="5921"/>
                  <a:pt x="7695" y="5887"/>
                  <a:pt x="7773" y="5818"/>
                </a:cubicBezTo>
                <a:cubicBezTo>
                  <a:pt x="7897" y="5728"/>
                  <a:pt x="8041" y="5668"/>
                  <a:pt x="8192" y="5644"/>
                </a:cubicBezTo>
                <a:close/>
                <a:moveTo>
                  <a:pt x="29369" y="2026"/>
                </a:moveTo>
                <a:cubicBezTo>
                  <a:pt x="29504" y="2007"/>
                  <a:pt x="29642" y="2012"/>
                  <a:pt x="29776" y="2040"/>
                </a:cubicBezTo>
                <a:cubicBezTo>
                  <a:pt x="29880" y="2069"/>
                  <a:pt x="29855" y="2117"/>
                  <a:pt x="29725" y="2137"/>
                </a:cubicBezTo>
                <a:cubicBezTo>
                  <a:pt x="29589" y="2157"/>
                  <a:pt x="29450" y="2153"/>
                  <a:pt x="29315" y="2124"/>
                </a:cubicBezTo>
                <a:cubicBezTo>
                  <a:pt x="29228" y="2090"/>
                  <a:pt x="29255" y="2047"/>
                  <a:pt x="29369" y="2026"/>
                </a:cubicBezTo>
                <a:close/>
                <a:moveTo>
                  <a:pt x="7269" y="5785"/>
                </a:moveTo>
                <a:cubicBezTo>
                  <a:pt x="7417" y="5760"/>
                  <a:pt x="7461" y="5791"/>
                  <a:pt x="7373" y="5861"/>
                </a:cubicBezTo>
                <a:cubicBezTo>
                  <a:pt x="7257" y="5941"/>
                  <a:pt x="7124" y="5994"/>
                  <a:pt x="6985" y="6017"/>
                </a:cubicBezTo>
                <a:cubicBezTo>
                  <a:pt x="6832" y="6043"/>
                  <a:pt x="6792" y="6009"/>
                  <a:pt x="6889" y="5937"/>
                </a:cubicBezTo>
                <a:cubicBezTo>
                  <a:pt x="7003" y="5860"/>
                  <a:pt x="7133" y="5808"/>
                  <a:pt x="7269" y="5785"/>
                </a:cubicBezTo>
                <a:close/>
                <a:moveTo>
                  <a:pt x="19744" y="3641"/>
                </a:moveTo>
                <a:cubicBezTo>
                  <a:pt x="19955" y="3606"/>
                  <a:pt x="20184" y="3639"/>
                  <a:pt x="20228" y="3707"/>
                </a:cubicBezTo>
                <a:cubicBezTo>
                  <a:pt x="20274" y="3781"/>
                  <a:pt x="20119" y="3878"/>
                  <a:pt x="19897" y="3915"/>
                </a:cubicBezTo>
                <a:cubicBezTo>
                  <a:pt x="19675" y="3952"/>
                  <a:pt x="19445" y="3918"/>
                  <a:pt x="19410" y="3843"/>
                </a:cubicBezTo>
                <a:cubicBezTo>
                  <a:pt x="19375" y="3769"/>
                  <a:pt x="19533" y="3676"/>
                  <a:pt x="19744" y="3641"/>
                </a:cubicBezTo>
                <a:close/>
                <a:moveTo>
                  <a:pt x="28375" y="2167"/>
                </a:moveTo>
                <a:cubicBezTo>
                  <a:pt x="28514" y="2143"/>
                  <a:pt x="28656" y="2149"/>
                  <a:pt x="28793" y="2185"/>
                </a:cubicBezTo>
                <a:cubicBezTo>
                  <a:pt x="28897" y="2220"/>
                  <a:pt x="28869" y="2262"/>
                  <a:pt x="28721" y="2287"/>
                </a:cubicBezTo>
                <a:cubicBezTo>
                  <a:pt x="28575" y="2314"/>
                  <a:pt x="28425" y="2306"/>
                  <a:pt x="28283" y="2265"/>
                </a:cubicBezTo>
                <a:cubicBezTo>
                  <a:pt x="28194" y="2229"/>
                  <a:pt x="28229" y="2191"/>
                  <a:pt x="28375" y="2167"/>
                </a:cubicBezTo>
                <a:close/>
                <a:moveTo>
                  <a:pt x="6375" y="5909"/>
                </a:moveTo>
                <a:cubicBezTo>
                  <a:pt x="6491" y="5890"/>
                  <a:pt x="6535" y="5921"/>
                  <a:pt x="6470" y="5976"/>
                </a:cubicBezTo>
                <a:cubicBezTo>
                  <a:pt x="6351" y="6052"/>
                  <a:pt x="6219" y="6104"/>
                  <a:pt x="6081" y="6129"/>
                </a:cubicBezTo>
                <a:cubicBezTo>
                  <a:pt x="5956" y="6151"/>
                  <a:pt x="5919" y="6112"/>
                  <a:pt x="6005" y="6053"/>
                </a:cubicBezTo>
                <a:cubicBezTo>
                  <a:pt x="6119" y="5984"/>
                  <a:pt x="6245" y="5935"/>
                  <a:pt x="6375" y="5909"/>
                </a:cubicBezTo>
                <a:close/>
                <a:moveTo>
                  <a:pt x="5461" y="6048"/>
                </a:moveTo>
                <a:cubicBezTo>
                  <a:pt x="5571" y="6030"/>
                  <a:pt x="5599" y="6058"/>
                  <a:pt x="5524" y="6111"/>
                </a:cubicBezTo>
                <a:cubicBezTo>
                  <a:pt x="5415" y="6180"/>
                  <a:pt x="5294" y="6225"/>
                  <a:pt x="5167" y="6246"/>
                </a:cubicBezTo>
                <a:cubicBezTo>
                  <a:pt x="5060" y="6265"/>
                  <a:pt x="5040" y="6231"/>
                  <a:pt x="5122" y="6176"/>
                </a:cubicBezTo>
                <a:cubicBezTo>
                  <a:pt x="5227" y="6113"/>
                  <a:pt x="5341" y="6070"/>
                  <a:pt x="5461" y="6048"/>
                </a:cubicBezTo>
                <a:close/>
                <a:moveTo>
                  <a:pt x="18792" y="3774"/>
                </a:moveTo>
                <a:cubicBezTo>
                  <a:pt x="19005" y="3739"/>
                  <a:pt x="19226" y="3774"/>
                  <a:pt x="19256" y="3851"/>
                </a:cubicBezTo>
                <a:cubicBezTo>
                  <a:pt x="19284" y="3929"/>
                  <a:pt x="19113" y="4028"/>
                  <a:pt x="18878" y="4064"/>
                </a:cubicBezTo>
                <a:cubicBezTo>
                  <a:pt x="18644" y="4100"/>
                  <a:pt x="18438" y="4056"/>
                  <a:pt x="18425" y="3976"/>
                </a:cubicBezTo>
                <a:cubicBezTo>
                  <a:pt x="18412" y="3895"/>
                  <a:pt x="18580" y="3808"/>
                  <a:pt x="18792" y="3774"/>
                </a:cubicBezTo>
                <a:close/>
                <a:moveTo>
                  <a:pt x="17847" y="3914"/>
                </a:moveTo>
                <a:cubicBezTo>
                  <a:pt x="18071" y="3877"/>
                  <a:pt x="18265" y="3909"/>
                  <a:pt x="18286" y="3988"/>
                </a:cubicBezTo>
                <a:cubicBezTo>
                  <a:pt x="18307" y="4067"/>
                  <a:pt x="18137" y="4166"/>
                  <a:pt x="17901" y="4206"/>
                </a:cubicBezTo>
                <a:cubicBezTo>
                  <a:pt x="17666" y="4245"/>
                  <a:pt x="17471" y="4208"/>
                  <a:pt x="17461" y="4125"/>
                </a:cubicBezTo>
                <a:cubicBezTo>
                  <a:pt x="17451" y="4042"/>
                  <a:pt x="17623" y="3951"/>
                  <a:pt x="17847" y="3914"/>
                </a:cubicBezTo>
                <a:close/>
                <a:moveTo>
                  <a:pt x="27346" y="2296"/>
                </a:moveTo>
                <a:cubicBezTo>
                  <a:pt x="27493" y="2271"/>
                  <a:pt x="27644" y="2278"/>
                  <a:pt x="27788" y="2316"/>
                </a:cubicBezTo>
                <a:cubicBezTo>
                  <a:pt x="27896" y="2355"/>
                  <a:pt x="27855" y="2408"/>
                  <a:pt x="27692" y="2434"/>
                </a:cubicBezTo>
                <a:cubicBezTo>
                  <a:pt x="27544" y="2460"/>
                  <a:pt x="27391" y="2452"/>
                  <a:pt x="27245" y="2411"/>
                </a:cubicBezTo>
                <a:cubicBezTo>
                  <a:pt x="27143" y="2372"/>
                  <a:pt x="27188" y="2322"/>
                  <a:pt x="27346" y="2296"/>
                </a:cubicBezTo>
                <a:close/>
                <a:moveTo>
                  <a:pt x="4581" y="6174"/>
                </a:moveTo>
                <a:cubicBezTo>
                  <a:pt x="4678" y="6157"/>
                  <a:pt x="4687" y="6187"/>
                  <a:pt x="4599" y="6240"/>
                </a:cubicBezTo>
                <a:cubicBezTo>
                  <a:pt x="4507" y="6293"/>
                  <a:pt x="4406" y="6329"/>
                  <a:pt x="4301" y="6346"/>
                </a:cubicBezTo>
                <a:cubicBezTo>
                  <a:pt x="4202" y="6362"/>
                  <a:pt x="4196" y="6331"/>
                  <a:pt x="4289" y="6276"/>
                </a:cubicBezTo>
                <a:cubicBezTo>
                  <a:pt x="4380" y="6226"/>
                  <a:pt x="4478" y="6191"/>
                  <a:pt x="4581" y="6174"/>
                </a:cubicBezTo>
                <a:close/>
                <a:moveTo>
                  <a:pt x="3666" y="6315"/>
                </a:moveTo>
                <a:cubicBezTo>
                  <a:pt x="3754" y="6301"/>
                  <a:pt x="3765" y="6320"/>
                  <a:pt x="3693" y="6364"/>
                </a:cubicBezTo>
                <a:cubicBezTo>
                  <a:pt x="3612" y="6412"/>
                  <a:pt x="3523" y="6444"/>
                  <a:pt x="3430" y="6459"/>
                </a:cubicBezTo>
                <a:cubicBezTo>
                  <a:pt x="3350" y="6473"/>
                  <a:pt x="3346" y="6452"/>
                  <a:pt x="3407" y="6412"/>
                </a:cubicBezTo>
                <a:cubicBezTo>
                  <a:pt x="3487" y="6364"/>
                  <a:pt x="3575" y="6332"/>
                  <a:pt x="3666" y="6315"/>
                </a:cubicBezTo>
                <a:close/>
                <a:moveTo>
                  <a:pt x="26363" y="2430"/>
                </a:moveTo>
                <a:cubicBezTo>
                  <a:pt x="26516" y="2406"/>
                  <a:pt x="26674" y="2416"/>
                  <a:pt x="26823" y="2458"/>
                </a:cubicBezTo>
                <a:cubicBezTo>
                  <a:pt x="26922" y="2500"/>
                  <a:pt x="26864" y="2562"/>
                  <a:pt x="26699" y="2588"/>
                </a:cubicBezTo>
                <a:cubicBezTo>
                  <a:pt x="26538" y="2616"/>
                  <a:pt x="26374" y="2605"/>
                  <a:pt x="26218" y="2557"/>
                </a:cubicBezTo>
                <a:cubicBezTo>
                  <a:pt x="26134" y="2514"/>
                  <a:pt x="26201" y="2454"/>
                  <a:pt x="26363" y="2430"/>
                </a:cubicBezTo>
                <a:close/>
                <a:moveTo>
                  <a:pt x="16873" y="4045"/>
                </a:moveTo>
                <a:cubicBezTo>
                  <a:pt x="17094" y="4007"/>
                  <a:pt x="17279" y="4040"/>
                  <a:pt x="17288" y="4120"/>
                </a:cubicBezTo>
                <a:cubicBezTo>
                  <a:pt x="17296" y="4199"/>
                  <a:pt x="17115" y="4301"/>
                  <a:pt x="16883" y="4339"/>
                </a:cubicBezTo>
                <a:cubicBezTo>
                  <a:pt x="16650" y="4378"/>
                  <a:pt x="16469" y="4341"/>
                  <a:pt x="16468" y="4257"/>
                </a:cubicBezTo>
                <a:cubicBezTo>
                  <a:pt x="16468" y="4174"/>
                  <a:pt x="16651" y="4082"/>
                  <a:pt x="16873" y="4045"/>
                </a:cubicBezTo>
                <a:close/>
                <a:moveTo>
                  <a:pt x="2741" y="6452"/>
                </a:moveTo>
                <a:cubicBezTo>
                  <a:pt x="2812" y="6440"/>
                  <a:pt x="2824" y="6452"/>
                  <a:pt x="2765" y="6487"/>
                </a:cubicBezTo>
                <a:cubicBezTo>
                  <a:pt x="2705" y="6521"/>
                  <a:pt x="2641" y="6544"/>
                  <a:pt x="2574" y="6557"/>
                </a:cubicBezTo>
                <a:cubicBezTo>
                  <a:pt x="2502" y="6569"/>
                  <a:pt x="2491" y="6556"/>
                  <a:pt x="2551" y="6522"/>
                </a:cubicBezTo>
                <a:cubicBezTo>
                  <a:pt x="2610" y="6489"/>
                  <a:pt x="2675" y="6465"/>
                  <a:pt x="2741" y="6452"/>
                </a:cubicBezTo>
                <a:close/>
                <a:moveTo>
                  <a:pt x="15935" y="4182"/>
                </a:moveTo>
                <a:cubicBezTo>
                  <a:pt x="16147" y="4144"/>
                  <a:pt x="16335" y="4176"/>
                  <a:pt x="16333" y="4256"/>
                </a:cubicBezTo>
                <a:cubicBezTo>
                  <a:pt x="16331" y="4339"/>
                  <a:pt x="16137" y="4441"/>
                  <a:pt x="15909" y="4480"/>
                </a:cubicBezTo>
                <a:cubicBezTo>
                  <a:pt x="15680" y="4519"/>
                  <a:pt x="15503" y="4478"/>
                  <a:pt x="15520" y="4393"/>
                </a:cubicBezTo>
                <a:cubicBezTo>
                  <a:pt x="15537" y="4309"/>
                  <a:pt x="15724" y="4220"/>
                  <a:pt x="15935" y="4182"/>
                </a:cubicBezTo>
                <a:close/>
                <a:moveTo>
                  <a:pt x="25321" y="2571"/>
                </a:moveTo>
                <a:cubicBezTo>
                  <a:pt x="25481" y="2538"/>
                  <a:pt x="25648" y="2548"/>
                  <a:pt x="25803" y="2599"/>
                </a:cubicBezTo>
                <a:cubicBezTo>
                  <a:pt x="25905" y="2649"/>
                  <a:pt x="25845" y="2707"/>
                  <a:pt x="25655" y="2739"/>
                </a:cubicBezTo>
                <a:cubicBezTo>
                  <a:pt x="25464" y="2770"/>
                  <a:pt x="25263" y="2755"/>
                  <a:pt x="25170" y="2704"/>
                </a:cubicBezTo>
                <a:cubicBezTo>
                  <a:pt x="25078" y="2652"/>
                  <a:pt x="25147" y="2601"/>
                  <a:pt x="25321" y="2571"/>
                </a:cubicBezTo>
                <a:close/>
                <a:moveTo>
                  <a:pt x="15022" y="4304"/>
                </a:moveTo>
                <a:cubicBezTo>
                  <a:pt x="15230" y="4267"/>
                  <a:pt x="15399" y="4302"/>
                  <a:pt x="15388" y="4379"/>
                </a:cubicBezTo>
                <a:cubicBezTo>
                  <a:pt x="15376" y="4458"/>
                  <a:pt x="15177" y="4562"/>
                  <a:pt x="14958" y="4602"/>
                </a:cubicBezTo>
                <a:cubicBezTo>
                  <a:pt x="14740" y="4642"/>
                  <a:pt x="14560" y="4598"/>
                  <a:pt x="14586" y="4518"/>
                </a:cubicBezTo>
                <a:cubicBezTo>
                  <a:pt x="14612" y="4438"/>
                  <a:pt x="14814" y="4340"/>
                  <a:pt x="15022" y="4304"/>
                </a:cubicBezTo>
                <a:close/>
                <a:moveTo>
                  <a:pt x="32804" y="1271"/>
                </a:moveTo>
                <a:cubicBezTo>
                  <a:pt x="32872" y="1262"/>
                  <a:pt x="32940" y="1263"/>
                  <a:pt x="33007" y="1275"/>
                </a:cubicBezTo>
                <a:cubicBezTo>
                  <a:pt x="33064" y="1287"/>
                  <a:pt x="33057" y="1302"/>
                  <a:pt x="32990" y="1312"/>
                </a:cubicBezTo>
                <a:cubicBezTo>
                  <a:pt x="32922" y="1322"/>
                  <a:pt x="32854" y="1320"/>
                  <a:pt x="32786" y="1307"/>
                </a:cubicBezTo>
                <a:cubicBezTo>
                  <a:pt x="32731" y="1296"/>
                  <a:pt x="32738" y="1282"/>
                  <a:pt x="32804" y="1271"/>
                </a:cubicBezTo>
                <a:close/>
                <a:moveTo>
                  <a:pt x="24351" y="2701"/>
                </a:moveTo>
                <a:cubicBezTo>
                  <a:pt x="24536" y="2670"/>
                  <a:pt x="24756" y="2682"/>
                  <a:pt x="24849" y="2733"/>
                </a:cubicBezTo>
                <a:cubicBezTo>
                  <a:pt x="24942" y="2783"/>
                  <a:pt x="24869" y="2853"/>
                  <a:pt x="24674" y="2885"/>
                </a:cubicBezTo>
                <a:cubicBezTo>
                  <a:pt x="24479" y="2917"/>
                  <a:pt x="24271" y="2901"/>
                  <a:pt x="24182" y="2850"/>
                </a:cubicBezTo>
                <a:cubicBezTo>
                  <a:pt x="24093" y="2799"/>
                  <a:pt x="24167" y="2734"/>
                  <a:pt x="24351" y="2701"/>
                </a:cubicBezTo>
                <a:close/>
                <a:moveTo>
                  <a:pt x="14112" y="4439"/>
                </a:moveTo>
                <a:cubicBezTo>
                  <a:pt x="14323" y="4404"/>
                  <a:pt x="14466" y="4440"/>
                  <a:pt x="14440" y="4519"/>
                </a:cubicBezTo>
                <a:cubicBezTo>
                  <a:pt x="14415" y="4598"/>
                  <a:pt x="14216" y="4697"/>
                  <a:pt x="13999" y="4735"/>
                </a:cubicBezTo>
                <a:cubicBezTo>
                  <a:pt x="13783" y="4774"/>
                  <a:pt x="13633" y="4737"/>
                  <a:pt x="13663" y="4655"/>
                </a:cubicBezTo>
                <a:cubicBezTo>
                  <a:pt x="13693" y="4574"/>
                  <a:pt x="13901" y="4475"/>
                  <a:pt x="14112" y="4439"/>
                </a:cubicBezTo>
                <a:close/>
                <a:moveTo>
                  <a:pt x="13219" y="4563"/>
                </a:moveTo>
                <a:cubicBezTo>
                  <a:pt x="13422" y="4531"/>
                  <a:pt x="13543" y="4566"/>
                  <a:pt x="13502" y="4645"/>
                </a:cubicBezTo>
                <a:cubicBezTo>
                  <a:pt x="13460" y="4727"/>
                  <a:pt x="13265" y="4818"/>
                  <a:pt x="13052" y="4854"/>
                </a:cubicBezTo>
                <a:cubicBezTo>
                  <a:pt x="12840" y="4889"/>
                  <a:pt x="12710" y="4850"/>
                  <a:pt x="12767" y="4763"/>
                </a:cubicBezTo>
                <a:cubicBezTo>
                  <a:pt x="12823" y="4676"/>
                  <a:pt x="13017" y="4596"/>
                  <a:pt x="13219" y="4563"/>
                </a:cubicBezTo>
                <a:close/>
                <a:moveTo>
                  <a:pt x="31759" y="1403"/>
                </a:moveTo>
                <a:cubicBezTo>
                  <a:pt x="31844" y="1390"/>
                  <a:pt x="31930" y="1391"/>
                  <a:pt x="32014" y="1407"/>
                </a:cubicBezTo>
                <a:cubicBezTo>
                  <a:pt x="32099" y="1423"/>
                  <a:pt x="32091" y="1443"/>
                  <a:pt x="32000" y="1458"/>
                </a:cubicBezTo>
                <a:cubicBezTo>
                  <a:pt x="31915" y="1471"/>
                  <a:pt x="31828" y="1470"/>
                  <a:pt x="31743" y="1454"/>
                </a:cubicBezTo>
                <a:cubicBezTo>
                  <a:pt x="31663" y="1437"/>
                  <a:pt x="31669" y="1417"/>
                  <a:pt x="31759" y="1403"/>
                </a:cubicBezTo>
                <a:close/>
                <a:moveTo>
                  <a:pt x="23396" y="2822"/>
                </a:moveTo>
                <a:cubicBezTo>
                  <a:pt x="23588" y="2791"/>
                  <a:pt x="23808" y="2810"/>
                  <a:pt x="23890" y="2860"/>
                </a:cubicBezTo>
                <a:cubicBezTo>
                  <a:pt x="23975" y="2915"/>
                  <a:pt x="23874" y="2995"/>
                  <a:pt x="23679" y="3026"/>
                </a:cubicBezTo>
                <a:cubicBezTo>
                  <a:pt x="23484" y="3058"/>
                  <a:pt x="23253" y="3037"/>
                  <a:pt x="23175" y="2984"/>
                </a:cubicBezTo>
                <a:cubicBezTo>
                  <a:pt x="23097" y="2931"/>
                  <a:pt x="23204" y="2853"/>
                  <a:pt x="23396" y="2822"/>
                </a:cubicBezTo>
                <a:close/>
                <a:moveTo>
                  <a:pt x="12304" y="4699"/>
                </a:moveTo>
                <a:cubicBezTo>
                  <a:pt x="12491" y="4667"/>
                  <a:pt x="12620" y="4702"/>
                  <a:pt x="12577" y="4776"/>
                </a:cubicBezTo>
                <a:cubicBezTo>
                  <a:pt x="12533" y="4851"/>
                  <a:pt x="12319" y="4951"/>
                  <a:pt x="12124" y="4985"/>
                </a:cubicBezTo>
                <a:cubicBezTo>
                  <a:pt x="11928" y="5019"/>
                  <a:pt x="11803" y="4979"/>
                  <a:pt x="11855" y="4901"/>
                </a:cubicBezTo>
                <a:cubicBezTo>
                  <a:pt x="11907" y="4823"/>
                  <a:pt x="12118" y="4732"/>
                  <a:pt x="12304" y="4699"/>
                </a:cubicBezTo>
                <a:close/>
                <a:moveTo>
                  <a:pt x="22452" y="2956"/>
                </a:moveTo>
                <a:cubicBezTo>
                  <a:pt x="22655" y="2922"/>
                  <a:pt x="22869" y="2941"/>
                  <a:pt x="22946" y="3001"/>
                </a:cubicBezTo>
                <a:cubicBezTo>
                  <a:pt x="23022" y="3060"/>
                  <a:pt x="22920" y="3136"/>
                  <a:pt x="22707" y="3171"/>
                </a:cubicBezTo>
                <a:cubicBezTo>
                  <a:pt x="22496" y="3207"/>
                  <a:pt x="22278" y="3185"/>
                  <a:pt x="22209" y="3123"/>
                </a:cubicBezTo>
                <a:cubicBezTo>
                  <a:pt x="22140" y="3061"/>
                  <a:pt x="22249" y="2990"/>
                  <a:pt x="22452" y="2956"/>
                </a:cubicBezTo>
                <a:close/>
                <a:moveTo>
                  <a:pt x="30767" y="1539"/>
                </a:moveTo>
                <a:cubicBezTo>
                  <a:pt x="30867" y="1523"/>
                  <a:pt x="30970" y="1526"/>
                  <a:pt x="31069" y="1546"/>
                </a:cubicBezTo>
                <a:cubicBezTo>
                  <a:pt x="31156" y="1565"/>
                  <a:pt x="31148" y="1590"/>
                  <a:pt x="31053" y="1607"/>
                </a:cubicBezTo>
                <a:cubicBezTo>
                  <a:pt x="30947" y="1626"/>
                  <a:pt x="30837" y="1624"/>
                  <a:pt x="30731" y="1603"/>
                </a:cubicBezTo>
                <a:cubicBezTo>
                  <a:pt x="30644" y="1581"/>
                  <a:pt x="30659" y="1555"/>
                  <a:pt x="30767" y="1539"/>
                </a:cubicBezTo>
                <a:close/>
                <a:moveTo>
                  <a:pt x="11386" y="4829"/>
                </a:moveTo>
                <a:cubicBezTo>
                  <a:pt x="11574" y="4797"/>
                  <a:pt x="11674" y="4828"/>
                  <a:pt x="11621" y="4903"/>
                </a:cubicBezTo>
                <a:cubicBezTo>
                  <a:pt x="11567" y="4978"/>
                  <a:pt x="11371" y="5069"/>
                  <a:pt x="11168" y="5103"/>
                </a:cubicBezTo>
                <a:cubicBezTo>
                  <a:pt x="10966" y="5136"/>
                  <a:pt x="10882" y="5098"/>
                  <a:pt x="10949" y="5019"/>
                </a:cubicBezTo>
                <a:cubicBezTo>
                  <a:pt x="11015" y="4940"/>
                  <a:pt x="11199" y="4862"/>
                  <a:pt x="11386" y="4829"/>
                </a:cubicBezTo>
                <a:close/>
                <a:moveTo>
                  <a:pt x="10496" y="4963"/>
                </a:moveTo>
                <a:cubicBezTo>
                  <a:pt x="10666" y="4930"/>
                  <a:pt x="10767" y="4967"/>
                  <a:pt x="10707" y="5037"/>
                </a:cubicBezTo>
                <a:cubicBezTo>
                  <a:pt x="10647" y="5109"/>
                  <a:pt x="10433" y="5201"/>
                  <a:pt x="10257" y="5230"/>
                </a:cubicBezTo>
                <a:cubicBezTo>
                  <a:pt x="10081" y="5259"/>
                  <a:pt x="9989" y="5218"/>
                  <a:pt x="10061" y="5145"/>
                </a:cubicBezTo>
                <a:cubicBezTo>
                  <a:pt x="10189" y="5051"/>
                  <a:pt x="10338" y="4988"/>
                  <a:pt x="10496" y="4963"/>
                </a:cubicBezTo>
                <a:close/>
                <a:moveTo>
                  <a:pt x="21496" y="3079"/>
                </a:moveTo>
                <a:cubicBezTo>
                  <a:pt x="21691" y="3044"/>
                  <a:pt x="21936" y="3064"/>
                  <a:pt x="22003" y="3124"/>
                </a:cubicBezTo>
                <a:cubicBezTo>
                  <a:pt x="22072" y="3185"/>
                  <a:pt x="21945" y="3273"/>
                  <a:pt x="21735" y="3309"/>
                </a:cubicBezTo>
                <a:cubicBezTo>
                  <a:pt x="21525" y="3344"/>
                  <a:pt x="21283" y="3317"/>
                  <a:pt x="21229" y="3254"/>
                </a:cubicBezTo>
                <a:cubicBezTo>
                  <a:pt x="21174" y="3191"/>
                  <a:pt x="21302" y="3113"/>
                  <a:pt x="21496" y="3079"/>
                </a:cubicBezTo>
                <a:close/>
                <a:moveTo>
                  <a:pt x="29747" y="1669"/>
                </a:moveTo>
                <a:cubicBezTo>
                  <a:pt x="29863" y="1650"/>
                  <a:pt x="29982" y="1652"/>
                  <a:pt x="30097" y="1675"/>
                </a:cubicBezTo>
                <a:cubicBezTo>
                  <a:pt x="30190" y="1698"/>
                  <a:pt x="30180" y="1731"/>
                  <a:pt x="30072" y="1751"/>
                </a:cubicBezTo>
                <a:cubicBezTo>
                  <a:pt x="29950" y="1771"/>
                  <a:pt x="29825" y="1769"/>
                  <a:pt x="29703" y="1743"/>
                </a:cubicBezTo>
                <a:cubicBezTo>
                  <a:pt x="29617" y="1720"/>
                  <a:pt x="29639" y="1688"/>
                  <a:pt x="29747" y="1669"/>
                </a:cubicBezTo>
                <a:close/>
                <a:moveTo>
                  <a:pt x="9638" y="5083"/>
                </a:moveTo>
                <a:cubicBezTo>
                  <a:pt x="9801" y="5058"/>
                  <a:pt x="9869" y="5091"/>
                  <a:pt x="9796" y="5161"/>
                </a:cubicBezTo>
                <a:cubicBezTo>
                  <a:pt x="9669" y="5255"/>
                  <a:pt x="9520" y="5315"/>
                  <a:pt x="9363" y="5336"/>
                </a:cubicBezTo>
                <a:cubicBezTo>
                  <a:pt x="9194" y="5365"/>
                  <a:pt x="9128" y="5327"/>
                  <a:pt x="9209" y="5253"/>
                </a:cubicBezTo>
                <a:cubicBezTo>
                  <a:pt x="9336" y="5162"/>
                  <a:pt x="9483" y="5104"/>
                  <a:pt x="9638" y="5083"/>
                </a:cubicBezTo>
                <a:close/>
                <a:moveTo>
                  <a:pt x="20587" y="3209"/>
                </a:moveTo>
                <a:cubicBezTo>
                  <a:pt x="20796" y="3174"/>
                  <a:pt x="21020" y="3197"/>
                  <a:pt x="21074" y="3262"/>
                </a:cubicBezTo>
                <a:cubicBezTo>
                  <a:pt x="21129" y="3329"/>
                  <a:pt x="20988" y="3419"/>
                  <a:pt x="20766" y="3457"/>
                </a:cubicBezTo>
                <a:cubicBezTo>
                  <a:pt x="20544" y="3495"/>
                  <a:pt x="20321" y="3463"/>
                  <a:pt x="20281" y="3393"/>
                </a:cubicBezTo>
                <a:cubicBezTo>
                  <a:pt x="20241" y="3324"/>
                  <a:pt x="20378" y="3243"/>
                  <a:pt x="20587" y="3209"/>
                </a:cubicBezTo>
                <a:close/>
                <a:moveTo>
                  <a:pt x="8754" y="5218"/>
                </a:moveTo>
                <a:cubicBezTo>
                  <a:pt x="8900" y="5193"/>
                  <a:pt x="8968" y="5227"/>
                  <a:pt x="8897" y="5291"/>
                </a:cubicBezTo>
                <a:cubicBezTo>
                  <a:pt x="8771" y="5377"/>
                  <a:pt x="8628" y="5435"/>
                  <a:pt x="8477" y="5460"/>
                </a:cubicBezTo>
                <a:cubicBezTo>
                  <a:pt x="8326" y="5484"/>
                  <a:pt x="8261" y="5448"/>
                  <a:pt x="8339" y="5383"/>
                </a:cubicBezTo>
                <a:cubicBezTo>
                  <a:pt x="8464" y="5298"/>
                  <a:pt x="8606" y="5242"/>
                  <a:pt x="8754" y="5218"/>
                </a:cubicBezTo>
                <a:close/>
                <a:moveTo>
                  <a:pt x="28778" y="1803"/>
                </a:moveTo>
                <a:cubicBezTo>
                  <a:pt x="28909" y="1782"/>
                  <a:pt x="29042" y="1786"/>
                  <a:pt x="29171" y="1814"/>
                </a:cubicBezTo>
                <a:cubicBezTo>
                  <a:pt x="29259" y="1841"/>
                  <a:pt x="29228" y="1883"/>
                  <a:pt x="29103" y="1903"/>
                </a:cubicBezTo>
                <a:cubicBezTo>
                  <a:pt x="28972" y="1922"/>
                  <a:pt x="28839" y="1916"/>
                  <a:pt x="28710" y="1887"/>
                </a:cubicBezTo>
                <a:cubicBezTo>
                  <a:pt x="28634" y="1860"/>
                  <a:pt x="28667" y="1821"/>
                  <a:pt x="28778" y="1803"/>
                </a:cubicBezTo>
                <a:close/>
                <a:moveTo>
                  <a:pt x="7904" y="5337"/>
                </a:moveTo>
                <a:cubicBezTo>
                  <a:pt x="8037" y="5315"/>
                  <a:pt x="8086" y="5351"/>
                  <a:pt x="8007" y="5412"/>
                </a:cubicBezTo>
                <a:cubicBezTo>
                  <a:pt x="7885" y="5489"/>
                  <a:pt x="7748" y="5541"/>
                  <a:pt x="7605" y="5563"/>
                </a:cubicBezTo>
                <a:cubicBezTo>
                  <a:pt x="7467" y="5586"/>
                  <a:pt x="7423" y="5550"/>
                  <a:pt x="7507" y="5488"/>
                </a:cubicBezTo>
                <a:cubicBezTo>
                  <a:pt x="7628" y="5411"/>
                  <a:pt x="7762" y="5360"/>
                  <a:pt x="7904" y="5337"/>
                </a:cubicBezTo>
                <a:close/>
                <a:moveTo>
                  <a:pt x="19637" y="3336"/>
                </a:moveTo>
                <a:cubicBezTo>
                  <a:pt x="19863" y="3298"/>
                  <a:pt x="20060" y="3320"/>
                  <a:pt x="20107" y="3391"/>
                </a:cubicBezTo>
                <a:cubicBezTo>
                  <a:pt x="20155" y="3466"/>
                  <a:pt x="20018" y="3548"/>
                  <a:pt x="19780" y="3588"/>
                </a:cubicBezTo>
                <a:cubicBezTo>
                  <a:pt x="19542" y="3629"/>
                  <a:pt x="19345" y="3601"/>
                  <a:pt x="19308" y="3525"/>
                </a:cubicBezTo>
                <a:cubicBezTo>
                  <a:pt x="19271" y="3449"/>
                  <a:pt x="19410" y="3373"/>
                  <a:pt x="19637" y="3336"/>
                </a:cubicBezTo>
                <a:close/>
                <a:moveTo>
                  <a:pt x="7029" y="5474"/>
                </a:moveTo>
                <a:cubicBezTo>
                  <a:pt x="7153" y="5453"/>
                  <a:pt x="7190" y="5480"/>
                  <a:pt x="7118" y="5536"/>
                </a:cubicBezTo>
                <a:cubicBezTo>
                  <a:pt x="7007" y="5610"/>
                  <a:pt x="6881" y="5659"/>
                  <a:pt x="6749" y="5680"/>
                </a:cubicBezTo>
                <a:cubicBezTo>
                  <a:pt x="6612" y="5703"/>
                  <a:pt x="6576" y="5675"/>
                  <a:pt x="6660" y="5612"/>
                </a:cubicBezTo>
                <a:cubicBezTo>
                  <a:pt x="6772" y="5541"/>
                  <a:pt x="6898" y="5494"/>
                  <a:pt x="7029" y="5474"/>
                </a:cubicBezTo>
                <a:close/>
                <a:moveTo>
                  <a:pt x="27773" y="1932"/>
                </a:moveTo>
                <a:cubicBezTo>
                  <a:pt x="27914" y="1910"/>
                  <a:pt x="28057" y="1917"/>
                  <a:pt x="28196" y="1950"/>
                </a:cubicBezTo>
                <a:cubicBezTo>
                  <a:pt x="28277" y="1981"/>
                  <a:pt x="28231" y="2027"/>
                  <a:pt x="28101" y="2049"/>
                </a:cubicBezTo>
                <a:cubicBezTo>
                  <a:pt x="27959" y="2072"/>
                  <a:pt x="27813" y="2066"/>
                  <a:pt x="27674" y="2032"/>
                </a:cubicBezTo>
                <a:cubicBezTo>
                  <a:pt x="27598" y="1998"/>
                  <a:pt x="27647" y="1953"/>
                  <a:pt x="27773" y="1932"/>
                </a:cubicBezTo>
                <a:close/>
                <a:moveTo>
                  <a:pt x="18724" y="3466"/>
                </a:moveTo>
                <a:cubicBezTo>
                  <a:pt x="18944" y="3426"/>
                  <a:pt x="19160" y="3453"/>
                  <a:pt x="19194" y="3524"/>
                </a:cubicBezTo>
                <a:cubicBezTo>
                  <a:pt x="19228" y="3594"/>
                  <a:pt x="19070" y="3687"/>
                  <a:pt x="18847" y="3728"/>
                </a:cubicBezTo>
                <a:cubicBezTo>
                  <a:pt x="18625" y="3766"/>
                  <a:pt x="18411" y="3739"/>
                  <a:pt x="18376" y="3668"/>
                </a:cubicBezTo>
                <a:cubicBezTo>
                  <a:pt x="18341" y="3597"/>
                  <a:pt x="18505" y="3504"/>
                  <a:pt x="18724" y="3466"/>
                </a:cubicBezTo>
                <a:close/>
                <a:moveTo>
                  <a:pt x="6143" y="5602"/>
                </a:moveTo>
                <a:cubicBezTo>
                  <a:pt x="6258" y="5583"/>
                  <a:pt x="6286" y="5605"/>
                  <a:pt x="6214" y="5658"/>
                </a:cubicBezTo>
                <a:cubicBezTo>
                  <a:pt x="6114" y="5721"/>
                  <a:pt x="6002" y="5763"/>
                  <a:pt x="5886" y="5783"/>
                </a:cubicBezTo>
                <a:cubicBezTo>
                  <a:pt x="5759" y="5805"/>
                  <a:pt x="5730" y="5779"/>
                  <a:pt x="5816" y="5722"/>
                </a:cubicBezTo>
                <a:cubicBezTo>
                  <a:pt x="5916" y="5662"/>
                  <a:pt x="6027" y="5621"/>
                  <a:pt x="6143" y="5602"/>
                </a:cubicBezTo>
                <a:close/>
                <a:moveTo>
                  <a:pt x="26831" y="2068"/>
                </a:moveTo>
                <a:cubicBezTo>
                  <a:pt x="26976" y="2041"/>
                  <a:pt x="27125" y="2048"/>
                  <a:pt x="27266" y="2088"/>
                </a:cubicBezTo>
                <a:cubicBezTo>
                  <a:pt x="27357" y="2122"/>
                  <a:pt x="27311" y="2167"/>
                  <a:pt x="27155" y="2193"/>
                </a:cubicBezTo>
                <a:cubicBezTo>
                  <a:pt x="27009" y="2221"/>
                  <a:pt x="26858" y="2213"/>
                  <a:pt x="26715" y="2171"/>
                </a:cubicBezTo>
                <a:cubicBezTo>
                  <a:pt x="26631" y="2135"/>
                  <a:pt x="26681" y="2094"/>
                  <a:pt x="26831" y="2068"/>
                </a:cubicBezTo>
                <a:close/>
                <a:moveTo>
                  <a:pt x="5274" y="5735"/>
                </a:moveTo>
                <a:cubicBezTo>
                  <a:pt x="5368" y="5719"/>
                  <a:pt x="5401" y="5742"/>
                  <a:pt x="5340" y="5784"/>
                </a:cubicBezTo>
                <a:cubicBezTo>
                  <a:pt x="5248" y="5836"/>
                  <a:pt x="5149" y="5874"/>
                  <a:pt x="5047" y="5896"/>
                </a:cubicBezTo>
                <a:cubicBezTo>
                  <a:pt x="4948" y="5913"/>
                  <a:pt x="4910" y="5893"/>
                  <a:pt x="4969" y="5851"/>
                </a:cubicBezTo>
                <a:cubicBezTo>
                  <a:pt x="5064" y="5797"/>
                  <a:pt x="5167" y="5757"/>
                  <a:pt x="5274" y="5735"/>
                </a:cubicBezTo>
                <a:close/>
                <a:moveTo>
                  <a:pt x="17837" y="3583"/>
                </a:moveTo>
                <a:cubicBezTo>
                  <a:pt x="18049" y="3547"/>
                  <a:pt x="18260" y="3576"/>
                  <a:pt x="18279" y="3647"/>
                </a:cubicBezTo>
                <a:cubicBezTo>
                  <a:pt x="18300" y="3720"/>
                  <a:pt x="18119" y="3820"/>
                  <a:pt x="17895" y="3857"/>
                </a:cubicBezTo>
                <a:cubicBezTo>
                  <a:pt x="17671" y="3894"/>
                  <a:pt x="17461" y="3861"/>
                  <a:pt x="17451" y="3786"/>
                </a:cubicBezTo>
                <a:cubicBezTo>
                  <a:pt x="17442" y="3711"/>
                  <a:pt x="17624" y="3618"/>
                  <a:pt x="17837" y="3583"/>
                </a:cubicBezTo>
                <a:close/>
                <a:moveTo>
                  <a:pt x="4440" y="5854"/>
                </a:moveTo>
                <a:cubicBezTo>
                  <a:pt x="4521" y="5840"/>
                  <a:pt x="4542" y="5861"/>
                  <a:pt x="4489" y="5896"/>
                </a:cubicBezTo>
                <a:cubicBezTo>
                  <a:pt x="4405" y="5942"/>
                  <a:pt x="4316" y="5976"/>
                  <a:pt x="4222" y="5995"/>
                </a:cubicBezTo>
                <a:cubicBezTo>
                  <a:pt x="4142" y="6009"/>
                  <a:pt x="4121" y="5988"/>
                  <a:pt x="4176" y="5952"/>
                </a:cubicBezTo>
                <a:cubicBezTo>
                  <a:pt x="4259" y="5906"/>
                  <a:pt x="4348" y="5873"/>
                  <a:pt x="4440" y="5854"/>
                </a:cubicBezTo>
                <a:close/>
                <a:moveTo>
                  <a:pt x="16955" y="3712"/>
                </a:moveTo>
                <a:cubicBezTo>
                  <a:pt x="17167" y="3676"/>
                  <a:pt x="17368" y="3707"/>
                  <a:pt x="17371" y="3781"/>
                </a:cubicBezTo>
                <a:cubicBezTo>
                  <a:pt x="17373" y="3854"/>
                  <a:pt x="17185" y="3956"/>
                  <a:pt x="16962" y="3993"/>
                </a:cubicBezTo>
                <a:cubicBezTo>
                  <a:pt x="16737" y="4031"/>
                  <a:pt x="16541" y="3993"/>
                  <a:pt x="16546" y="3917"/>
                </a:cubicBezTo>
                <a:cubicBezTo>
                  <a:pt x="16550" y="3841"/>
                  <a:pt x="16743" y="3747"/>
                  <a:pt x="16955" y="3712"/>
                </a:cubicBezTo>
                <a:close/>
                <a:moveTo>
                  <a:pt x="3594" y="5987"/>
                </a:moveTo>
                <a:cubicBezTo>
                  <a:pt x="3651" y="5978"/>
                  <a:pt x="3662" y="5996"/>
                  <a:pt x="3617" y="6025"/>
                </a:cubicBezTo>
                <a:cubicBezTo>
                  <a:pt x="3549" y="6061"/>
                  <a:pt x="3476" y="6087"/>
                  <a:pt x="3401" y="6103"/>
                </a:cubicBezTo>
                <a:cubicBezTo>
                  <a:pt x="3331" y="6115"/>
                  <a:pt x="3317" y="6096"/>
                  <a:pt x="3378" y="6062"/>
                </a:cubicBezTo>
                <a:cubicBezTo>
                  <a:pt x="3446" y="6027"/>
                  <a:pt x="3519" y="6002"/>
                  <a:pt x="3594" y="5987"/>
                </a:cubicBezTo>
                <a:close/>
                <a:moveTo>
                  <a:pt x="25877" y="2189"/>
                </a:moveTo>
                <a:cubicBezTo>
                  <a:pt x="26027" y="2160"/>
                  <a:pt x="26182" y="2168"/>
                  <a:pt x="26329" y="2210"/>
                </a:cubicBezTo>
                <a:cubicBezTo>
                  <a:pt x="26419" y="2251"/>
                  <a:pt x="26363" y="2304"/>
                  <a:pt x="26193" y="2331"/>
                </a:cubicBezTo>
                <a:cubicBezTo>
                  <a:pt x="26044" y="2358"/>
                  <a:pt x="25892" y="2350"/>
                  <a:pt x="25747" y="2308"/>
                </a:cubicBezTo>
                <a:cubicBezTo>
                  <a:pt x="25656" y="2269"/>
                  <a:pt x="25715" y="2216"/>
                  <a:pt x="25877" y="2189"/>
                </a:cubicBezTo>
                <a:close/>
                <a:moveTo>
                  <a:pt x="16083" y="3830"/>
                </a:moveTo>
                <a:cubicBezTo>
                  <a:pt x="16285" y="3797"/>
                  <a:pt x="16468" y="3828"/>
                  <a:pt x="16467" y="3900"/>
                </a:cubicBezTo>
                <a:cubicBezTo>
                  <a:pt x="16466" y="3971"/>
                  <a:pt x="16264" y="4077"/>
                  <a:pt x="16042" y="4114"/>
                </a:cubicBezTo>
                <a:cubicBezTo>
                  <a:pt x="15818" y="4152"/>
                  <a:pt x="15628" y="4114"/>
                  <a:pt x="15653" y="4035"/>
                </a:cubicBezTo>
                <a:cubicBezTo>
                  <a:pt x="15683" y="3943"/>
                  <a:pt x="15881" y="3864"/>
                  <a:pt x="16083" y="3830"/>
                </a:cubicBezTo>
                <a:close/>
                <a:moveTo>
                  <a:pt x="24954" y="2316"/>
                </a:moveTo>
                <a:cubicBezTo>
                  <a:pt x="25111" y="2288"/>
                  <a:pt x="25272" y="2297"/>
                  <a:pt x="25425" y="2342"/>
                </a:cubicBezTo>
                <a:cubicBezTo>
                  <a:pt x="25515" y="2384"/>
                  <a:pt x="25438" y="2448"/>
                  <a:pt x="25267" y="2476"/>
                </a:cubicBezTo>
                <a:cubicBezTo>
                  <a:pt x="25096" y="2503"/>
                  <a:pt x="24871" y="2490"/>
                  <a:pt x="24790" y="2448"/>
                </a:cubicBezTo>
                <a:cubicBezTo>
                  <a:pt x="24710" y="2405"/>
                  <a:pt x="24789" y="2343"/>
                  <a:pt x="24954" y="2316"/>
                </a:cubicBezTo>
                <a:close/>
                <a:moveTo>
                  <a:pt x="32032" y="1096"/>
                </a:moveTo>
                <a:cubicBezTo>
                  <a:pt x="32099" y="1085"/>
                  <a:pt x="32168" y="1085"/>
                  <a:pt x="32235" y="1096"/>
                </a:cubicBezTo>
                <a:cubicBezTo>
                  <a:pt x="32289" y="1106"/>
                  <a:pt x="32289" y="1119"/>
                  <a:pt x="32234" y="1130"/>
                </a:cubicBezTo>
                <a:cubicBezTo>
                  <a:pt x="32166" y="1141"/>
                  <a:pt x="32097" y="1141"/>
                  <a:pt x="32029" y="1130"/>
                </a:cubicBezTo>
                <a:cubicBezTo>
                  <a:pt x="31977" y="1119"/>
                  <a:pt x="31978" y="1107"/>
                  <a:pt x="32032" y="1096"/>
                </a:cubicBezTo>
                <a:close/>
                <a:moveTo>
                  <a:pt x="15198" y="3964"/>
                </a:moveTo>
                <a:cubicBezTo>
                  <a:pt x="15420" y="3926"/>
                  <a:pt x="15572" y="3954"/>
                  <a:pt x="15561" y="4031"/>
                </a:cubicBezTo>
                <a:cubicBezTo>
                  <a:pt x="15549" y="4109"/>
                  <a:pt x="15371" y="4199"/>
                  <a:pt x="15139" y="4240"/>
                </a:cubicBezTo>
                <a:cubicBezTo>
                  <a:pt x="14907" y="4280"/>
                  <a:pt x="14755" y="4249"/>
                  <a:pt x="14777" y="4167"/>
                </a:cubicBezTo>
                <a:cubicBezTo>
                  <a:pt x="14800" y="4085"/>
                  <a:pt x="14975" y="4003"/>
                  <a:pt x="15198" y="3964"/>
                </a:cubicBezTo>
                <a:close/>
                <a:moveTo>
                  <a:pt x="24026" y="2440"/>
                </a:moveTo>
                <a:cubicBezTo>
                  <a:pt x="24205" y="2409"/>
                  <a:pt x="24411" y="2422"/>
                  <a:pt x="24499" y="2467"/>
                </a:cubicBezTo>
                <a:cubicBezTo>
                  <a:pt x="24590" y="2516"/>
                  <a:pt x="24512" y="2577"/>
                  <a:pt x="24317" y="2609"/>
                </a:cubicBezTo>
                <a:cubicBezTo>
                  <a:pt x="24122" y="2640"/>
                  <a:pt x="23922" y="2626"/>
                  <a:pt x="23843" y="2575"/>
                </a:cubicBezTo>
                <a:cubicBezTo>
                  <a:pt x="23763" y="2524"/>
                  <a:pt x="23846" y="2470"/>
                  <a:pt x="24026" y="2440"/>
                </a:cubicBezTo>
                <a:close/>
                <a:moveTo>
                  <a:pt x="14307" y="4088"/>
                </a:moveTo>
                <a:cubicBezTo>
                  <a:pt x="14517" y="4052"/>
                  <a:pt x="14662" y="4081"/>
                  <a:pt x="14640" y="4155"/>
                </a:cubicBezTo>
                <a:cubicBezTo>
                  <a:pt x="14618" y="4229"/>
                  <a:pt x="14421" y="4327"/>
                  <a:pt x="14198" y="4364"/>
                </a:cubicBezTo>
                <a:cubicBezTo>
                  <a:pt x="13975" y="4401"/>
                  <a:pt x="13840" y="4366"/>
                  <a:pt x="13875" y="4287"/>
                </a:cubicBezTo>
                <a:cubicBezTo>
                  <a:pt x="13911" y="4208"/>
                  <a:pt x="14096" y="4124"/>
                  <a:pt x="14307" y="4088"/>
                </a:cubicBezTo>
                <a:close/>
                <a:moveTo>
                  <a:pt x="31046" y="1220"/>
                </a:moveTo>
                <a:cubicBezTo>
                  <a:pt x="31133" y="1207"/>
                  <a:pt x="31222" y="1207"/>
                  <a:pt x="31310" y="1220"/>
                </a:cubicBezTo>
                <a:cubicBezTo>
                  <a:pt x="31377" y="1233"/>
                  <a:pt x="31376" y="1257"/>
                  <a:pt x="31307" y="1270"/>
                </a:cubicBezTo>
                <a:cubicBezTo>
                  <a:pt x="31219" y="1283"/>
                  <a:pt x="31129" y="1284"/>
                  <a:pt x="31041" y="1272"/>
                </a:cubicBezTo>
                <a:cubicBezTo>
                  <a:pt x="30967" y="1259"/>
                  <a:pt x="30970" y="1233"/>
                  <a:pt x="31046" y="1220"/>
                </a:cubicBezTo>
                <a:close/>
                <a:moveTo>
                  <a:pt x="13443" y="4217"/>
                </a:moveTo>
                <a:cubicBezTo>
                  <a:pt x="13637" y="4182"/>
                  <a:pt x="13781" y="4214"/>
                  <a:pt x="13752" y="4285"/>
                </a:cubicBezTo>
                <a:cubicBezTo>
                  <a:pt x="13723" y="4357"/>
                  <a:pt x="13515" y="4453"/>
                  <a:pt x="13312" y="4490"/>
                </a:cubicBezTo>
                <a:cubicBezTo>
                  <a:pt x="13108" y="4526"/>
                  <a:pt x="12967" y="4490"/>
                  <a:pt x="13005" y="4416"/>
                </a:cubicBezTo>
                <a:cubicBezTo>
                  <a:pt x="13043" y="4342"/>
                  <a:pt x="13249" y="4252"/>
                  <a:pt x="13443" y="4217"/>
                </a:cubicBezTo>
                <a:close/>
                <a:moveTo>
                  <a:pt x="23126" y="2566"/>
                </a:moveTo>
                <a:cubicBezTo>
                  <a:pt x="23317" y="2534"/>
                  <a:pt x="23531" y="2547"/>
                  <a:pt x="23610" y="2598"/>
                </a:cubicBezTo>
                <a:cubicBezTo>
                  <a:pt x="23688" y="2650"/>
                  <a:pt x="23599" y="2716"/>
                  <a:pt x="23409" y="2749"/>
                </a:cubicBezTo>
                <a:cubicBezTo>
                  <a:pt x="23219" y="2782"/>
                  <a:pt x="22991" y="2769"/>
                  <a:pt x="22914" y="2716"/>
                </a:cubicBezTo>
                <a:cubicBezTo>
                  <a:pt x="22840" y="2664"/>
                  <a:pt x="22935" y="2597"/>
                  <a:pt x="23126" y="2566"/>
                </a:cubicBezTo>
                <a:close/>
                <a:moveTo>
                  <a:pt x="12592" y="4349"/>
                </a:moveTo>
                <a:cubicBezTo>
                  <a:pt x="12785" y="4317"/>
                  <a:pt x="12905" y="4346"/>
                  <a:pt x="12853" y="4422"/>
                </a:cubicBezTo>
                <a:cubicBezTo>
                  <a:pt x="12801" y="4498"/>
                  <a:pt x="12622" y="4578"/>
                  <a:pt x="12421" y="4613"/>
                </a:cubicBezTo>
                <a:cubicBezTo>
                  <a:pt x="12214" y="4648"/>
                  <a:pt x="12102" y="4613"/>
                  <a:pt x="12159" y="4535"/>
                </a:cubicBezTo>
                <a:cubicBezTo>
                  <a:pt x="12215" y="4456"/>
                  <a:pt x="12398" y="4381"/>
                  <a:pt x="12592" y="4349"/>
                </a:cubicBezTo>
                <a:close/>
                <a:moveTo>
                  <a:pt x="30088" y="1356"/>
                </a:moveTo>
                <a:cubicBezTo>
                  <a:pt x="30186" y="1340"/>
                  <a:pt x="30286" y="1341"/>
                  <a:pt x="30384" y="1360"/>
                </a:cubicBezTo>
                <a:cubicBezTo>
                  <a:pt x="30463" y="1379"/>
                  <a:pt x="30448" y="1403"/>
                  <a:pt x="30348" y="1420"/>
                </a:cubicBezTo>
                <a:cubicBezTo>
                  <a:pt x="30249" y="1437"/>
                  <a:pt x="30147" y="1435"/>
                  <a:pt x="30049" y="1415"/>
                </a:cubicBezTo>
                <a:cubicBezTo>
                  <a:pt x="29972" y="1396"/>
                  <a:pt x="29988" y="1372"/>
                  <a:pt x="30088" y="1356"/>
                </a:cubicBezTo>
                <a:close/>
                <a:moveTo>
                  <a:pt x="22207" y="2695"/>
                </a:moveTo>
                <a:cubicBezTo>
                  <a:pt x="22406" y="2662"/>
                  <a:pt x="22631" y="2681"/>
                  <a:pt x="22693" y="2736"/>
                </a:cubicBezTo>
                <a:cubicBezTo>
                  <a:pt x="22756" y="2791"/>
                  <a:pt x="22644" y="2866"/>
                  <a:pt x="22445" y="2899"/>
                </a:cubicBezTo>
                <a:cubicBezTo>
                  <a:pt x="22246" y="2931"/>
                  <a:pt x="22009" y="2911"/>
                  <a:pt x="21955" y="2853"/>
                </a:cubicBezTo>
                <a:cubicBezTo>
                  <a:pt x="21901" y="2795"/>
                  <a:pt x="22016" y="2726"/>
                  <a:pt x="22207" y="2695"/>
                </a:cubicBezTo>
                <a:close/>
                <a:moveTo>
                  <a:pt x="11766" y="4462"/>
                </a:moveTo>
                <a:cubicBezTo>
                  <a:pt x="11941" y="4432"/>
                  <a:pt x="12048" y="4470"/>
                  <a:pt x="11991" y="4538"/>
                </a:cubicBezTo>
                <a:cubicBezTo>
                  <a:pt x="11935" y="4606"/>
                  <a:pt x="11718" y="4699"/>
                  <a:pt x="11541" y="4726"/>
                </a:cubicBezTo>
                <a:cubicBezTo>
                  <a:pt x="11363" y="4753"/>
                  <a:pt x="11256" y="4715"/>
                  <a:pt x="11321" y="4644"/>
                </a:cubicBezTo>
                <a:cubicBezTo>
                  <a:pt x="11386" y="4573"/>
                  <a:pt x="11595" y="4489"/>
                  <a:pt x="11766" y="4462"/>
                </a:cubicBezTo>
                <a:close/>
                <a:moveTo>
                  <a:pt x="10906" y="4596"/>
                </a:moveTo>
                <a:cubicBezTo>
                  <a:pt x="11083" y="4566"/>
                  <a:pt x="11174" y="4595"/>
                  <a:pt x="11118" y="4660"/>
                </a:cubicBezTo>
                <a:cubicBezTo>
                  <a:pt x="11060" y="4731"/>
                  <a:pt x="10881" y="4808"/>
                  <a:pt x="10698" y="4841"/>
                </a:cubicBezTo>
                <a:cubicBezTo>
                  <a:pt x="10514" y="4873"/>
                  <a:pt x="10416" y="4843"/>
                  <a:pt x="10486" y="4769"/>
                </a:cubicBezTo>
                <a:cubicBezTo>
                  <a:pt x="10556" y="4695"/>
                  <a:pt x="10730" y="4626"/>
                  <a:pt x="10906" y="4596"/>
                </a:cubicBezTo>
                <a:close/>
                <a:moveTo>
                  <a:pt x="21311" y="2814"/>
                </a:moveTo>
                <a:cubicBezTo>
                  <a:pt x="21516" y="2780"/>
                  <a:pt x="21729" y="2796"/>
                  <a:pt x="21793" y="2855"/>
                </a:cubicBezTo>
                <a:cubicBezTo>
                  <a:pt x="21857" y="2913"/>
                  <a:pt x="21740" y="2991"/>
                  <a:pt x="21526" y="3027"/>
                </a:cubicBezTo>
                <a:cubicBezTo>
                  <a:pt x="21311" y="3064"/>
                  <a:pt x="21096" y="3042"/>
                  <a:pt x="21040" y="2982"/>
                </a:cubicBezTo>
                <a:cubicBezTo>
                  <a:pt x="20984" y="2920"/>
                  <a:pt x="21107" y="2848"/>
                  <a:pt x="21311" y="2814"/>
                </a:cubicBezTo>
                <a:close/>
                <a:moveTo>
                  <a:pt x="29136" y="1478"/>
                </a:moveTo>
                <a:cubicBezTo>
                  <a:pt x="29247" y="1460"/>
                  <a:pt x="29360" y="1463"/>
                  <a:pt x="29469" y="1486"/>
                </a:cubicBezTo>
                <a:cubicBezTo>
                  <a:pt x="29557" y="1509"/>
                  <a:pt x="29534" y="1538"/>
                  <a:pt x="29417" y="1557"/>
                </a:cubicBezTo>
                <a:cubicBezTo>
                  <a:pt x="29304" y="1577"/>
                  <a:pt x="29189" y="1574"/>
                  <a:pt x="29078" y="1549"/>
                </a:cubicBezTo>
                <a:cubicBezTo>
                  <a:pt x="28997" y="1526"/>
                  <a:pt x="29021" y="1497"/>
                  <a:pt x="29136" y="1478"/>
                </a:cubicBezTo>
                <a:close/>
                <a:moveTo>
                  <a:pt x="10095" y="4709"/>
                </a:moveTo>
                <a:cubicBezTo>
                  <a:pt x="10247" y="4685"/>
                  <a:pt x="10325" y="4718"/>
                  <a:pt x="10262" y="4780"/>
                </a:cubicBezTo>
                <a:cubicBezTo>
                  <a:pt x="10133" y="4871"/>
                  <a:pt x="9984" y="4930"/>
                  <a:pt x="9828" y="4952"/>
                </a:cubicBezTo>
                <a:cubicBezTo>
                  <a:pt x="9671" y="4979"/>
                  <a:pt x="9596" y="4940"/>
                  <a:pt x="9666" y="4876"/>
                </a:cubicBezTo>
                <a:cubicBezTo>
                  <a:pt x="9794" y="4789"/>
                  <a:pt x="9941" y="4731"/>
                  <a:pt x="10095" y="4709"/>
                </a:cubicBezTo>
                <a:close/>
                <a:moveTo>
                  <a:pt x="20442" y="2937"/>
                </a:moveTo>
                <a:cubicBezTo>
                  <a:pt x="20653" y="2906"/>
                  <a:pt x="20862" y="2923"/>
                  <a:pt x="20914" y="2982"/>
                </a:cubicBezTo>
                <a:cubicBezTo>
                  <a:pt x="20971" y="3043"/>
                  <a:pt x="20842" y="3125"/>
                  <a:pt x="20628" y="3163"/>
                </a:cubicBezTo>
                <a:cubicBezTo>
                  <a:pt x="20414" y="3201"/>
                  <a:pt x="20181" y="3181"/>
                  <a:pt x="20134" y="3117"/>
                </a:cubicBezTo>
                <a:cubicBezTo>
                  <a:pt x="20087" y="3053"/>
                  <a:pt x="20231" y="2968"/>
                  <a:pt x="20442" y="2937"/>
                </a:cubicBezTo>
                <a:close/>
                <a:moveTo>
                  <a:pt x="9224" y="4846"/>
                </a:moveTo>
                <a:cubicBezTo>
                  <a:pt x="9368" y="4819"/>
                  <a:pt x="9433" y="4852"/>
                  <a:pt x="9366" y="4912"/>
                </a:cubicBezTo>
                <a:cubicBezTo>
                  <a:pt x="9245" y="4993"/>
                  <a:pt x="9108" y="5048"/>
                  <a:pt x="8964" y="5071"/>
                </a:cubicBezTo>
                <a:cubicBezTo>
                  <a:pt x="8807" y="5097"/>
                  <a:pt x="8742" y="5062"/>
                  <a:pt x="8822" y="4998"/>
                </a:cubicBezTo>
                <a:cubicBezTo>
                  <a:pt x="8944" y="4920"/>
                  <a:pt x="9081" y="4868"/>
                  <a:pt x="9224" y="4846"/>
                </a:cubicBezTo>
                <a:close/>
                <a:moveTo>
                  <a:pt x="28231" y="1604"/>
                </a:moveTo>
                <a:cubicBezTo>
                  <a:pt x="28353" y="1585"/>
                  <a:pt x="28478" y="1590"/>
                  <a:pt x="28598" y="1619"/>
                </a:cubicBezTo>
                <a:cubicBezTo>
                  <a:pt x="28675" y="1646"/>
                  <a:pt x="28639" y="1679"/>
                  <a:pt x="28513" y="1700"/>
                </a:cubicBezTo>
                <a:cubicBezTo>
                  <a:pt x="28388" y="1721"/>
                  <a:pt x="28261" y="1716"/>
                  <a:pt x="28138" y="1687"/>
                </a:cubicBezTo>
                <a:cubicBezTo>
                  <a:pt x="28058" y="1660"/>
                  <a:pt x="28098" y="1625"/>
                  <a:pt x="28231" y="1604"/>
                </a:cubicBezTo>
                <a:close/>
                <a:moveTo>
                  <a:pt x="8396" y="4962"/>
                </a:moveTo>
                <a:cubicBezTo>
                  <a:pt x="8540" y="4940"/>
                  <a:pt x="8593" y="4964"/>
                  <a:pt x="8524" y="5023"/>
                </a:cubicBezTo>
                <a:cubicBezTo>
                  <a:pt x="8411" y="5100"/>
                  <a:pt x="8281" y="5150"/>
                  <a:pt x="8146" y="5170"/>
                </a:cubicBezTo>
                <a:cubicBezTo>
                  <a:pt x="7998" y="5195"/>
                  <a:pt x="7946" y="5169"/>
                  <a:pt x="8022" y="5108"/>
                </a:cubicBezTo>
                <a:cubicBezTo>
                  <a:pt x="8134" y="5033"/>
                  <a:pt x="8262" y="4983"/>
                  <a:pt x="8396" y="4962"/>
                </a:cubicBezTo>
                <a:close/>
                <a:moveTo>
                  <a:pt x="19569" y="3053"/>
                </a:moveTo>
                <a:cubicBezTo>
                  <a:pt x="19779" y="3018"/>
                  <a:pt x="19999" y="3040"/>
                  <a:pt x="20040" y="3104"/>
                </a:cubicBezTo>
                <a:cubicBezTo>
                  <a:pt x="20082" y="3169"/>
                  <a:pt x="19927" y="3258"/>
                  <a:pt x="19701" y="3294"/>
                </a:cubicBezTo>
                <a:cubicBezTo>
                  <a:pt x="19475" y="3330"/>
                  <a:pt x="19260" y="3300"/>
                  <a:pt x="19234" y="3234"/>
                </a:cubicBezTo>
                <a:cubicBezTo>
                  <a:pt x="19208" y="3168"/>
                  <a:pt x="19360" y="3088"/>
                  <a:pt x="19569" y="3053"/>
                </a:cubicBezTo>
                <a:close/>
                <a:moveTo>
                  <a:pt x="7568" y="5090"/>
                </a:moveTo>
                <a:cubicBezTo>
                  <a:pt x="7692" y="5069"/>
                  <a:pt x="7745" y="5094"/>
                  <a:pt x="7681" y="5146"/>
                </a:cubicBezTo>
                <a:cubicBezTo>
                  <a:pt x="7571" y="5215"/>
                  <a:pt x="7448" y="5262"/>
                  <a:pt x="7320" y="5285"/>
                </a:cubicBezTo>
                <a:cubicBezTo>
                  <a:pt x="7193" y="5307"/>
                  <a:pt x="7142" y="5280"/>
                  <a:pt x="7210" y="5228"/>
                </a:cubicBezTo>
                <a:cubicBezTo>
                  <a:pt x="7319" y="5160"/>
                  <a:pt x="7441" y="5113"/>
                  <a:pt x="7568" y="5090"/>
                </a:cubicBezTo>
                <a:close/>
                <a:moveTo>
                  <a:pt x="27295" y="1719"/>
                </a:moveTo>
                <a:cubicBezTo>
                  <a:pt x="27427" y="1700"/>
                  <a:pt x="27562" y="1706"/>
                  <a:pt x="27692" y="1739"/>
                </a:cubicBezTo>
                <a:cubicBezTo>
                  <a:pt x="27779" y="1768"/>
                  <a:pt x="27740" y="1813"/>
                  <a:pt x="27603" y="1832"/>
                </a:cubicBezTo>
                <a:cubicBezTo>
                  <a:pt x="27469" y="1855"/>
                  <a:pt x="27332" y="1850"/>
                  <a:pt x="27200" y="1818"/>
                </a:cubicBezTo>
                <a:cubicBezTo>
                  <a:pt x="27112" y="1788"/>
                  <a:pt x="27155" y="1743"/>
                  <a:pt x="27295" y="1719"/>
                </a:cubicBezTo>
                <a:close/>
                <a:moveTo>
                  <a:pt x="18716" y="3178"/>
                </a:moveTo>
                <a:cubicBezTo>
                  <a:pt x="18934" y="3141"/>
                  <a:pt x="19138" y="3164"/>
                  <a:pt x="19168" y="3233"/>
                </a:cubicBezTo>
                <a:cubicBezTo>
                  <a:pt x="19198" y="3303"/>
                  <a:pt x="19042" y="3387"/>
                  <a:pt x="18811" y="3426"/>
                </a:cubicBezTo>
                <a:cubicBezTo>
                  <a:pt x="18576" y="3466"/>
                  <a:pt x="18377" y="3437"/>
                  <a:pt x="18357" y="3363"/>
                </a:cubicBezTo>
                <a:cubicBezTo>
                  <a:pt x="18337" y="3290"/>
                  <a:pt x="18497" y="3214"/>
                  <a:pt x="18716" y="3178"/>
                </a:cubicBezTo>
                <a:close/>
                <a:moveTo>
                  <a:pt x="6766" y="5205"/>
                </a:moveTo>
                <a:cubicBezTo>
                  <a:pt x="6877" y="5187"/>
                  <a:pt x="6918" y="5214"/>
                  <a:pt x="6848" y="5261"/>
                </a:cubicBezTo>
                <a:cubicBezTo>
                  <a:pt x="6746" y="5321"/>
                  <a:pt x="6634" y="5362"/>
                  <a:pt x="6517" y="5384"/>
                </a:cubicBezTo>
                <a:cubicBezTo>
                  <a:pt x="6403" y="5403"/>
                  <a:pt x="6365" y="5375"/>
                  <a:pt x="6437" y="5326"/>
                </a:cubicBezTo>
                <a:cubicBezTo>
                  <a:pt x="6540" y="5268"/>
                  <a:pt x="6650" y="5227"/>
                  <a:pt x="6766" y="5205"/>
                </a:cubicBezTo>
                <a:close/>
                <a:moveTo>
                  <a:pt x="26394" y="1856"/>
                </a:moveTo>
                <a:cubicBezTo>
                  <a:pt x="26533" y="1832"/>
                  <a:pt x="26676" y="1835"/>
                  <a:pt x="26814" y="1865"/>
                </a:cubicBezTo>
                <a:cubicBezTo>
                  <a:pt x="26902" y="1895"/>
                  <a:pt x="26855" y="1948"/>
                  <a:pt x="26711" y="1972"/>
                </a:cubicBezTo>
                <a:cubicBezTo>
                  <a:pt x="26569" y="1997"/>
                  <a:pt x="26425" y="1993"/>
                  <a:pt x="26285" y="1962"/>
                </a:cubicBezTo>
                <a:cubicBezTo>
                  <a:pt x="26197" y="1932"/>
                  <a:pt x="26254" y="1879"/>
                  <a:pt x="26394" y="1856"/>
                </a:cubicBezTo>
                <a:close/>
                <a:moveTo>
                  <a:pt x="5945" y="5335"/>
                </a:moveTo>
                <a:cubicBezTo>
                  <a:pt x="6045" y="5318"/>
                  <a:pt x="6076" y="5337"/>
                  <a:pt x="6014" y="5380"/>
                </a:cubicBezTo>
                <a:cubicBezTo>
                  <a:pt x="5918" y="5437"/>
                  <a:pt x="5812" y="5476"/>
                  <a:pt x="5702" y="5494"/>
                </a:cubicBezTo>
                <a:cubicBezTo>
                  <a:pt x="5603" y="5511"/>
                  <a:pt x="5579" y="5487"/>
                  <a:pt x="5648" y="5442"/>
                </a:cubicBezTo>
                <a:cubicBezTo>
                  <a:pt x="5740" y="5389"/>
                  <a:pt x="5840" y="5353"/>
                  <a:pt x="5945" y="5335"/>
                </a:cubicBezTo>
                <a:close/>
                <a:moveTo>
                  <a:pt x="17857" y="3294"/>
                </a:moveTo>
                <a:cubicBezTo>
                  <a:pt x="18084" y="3256"/>
                  <a:pt x="18269" y="3277"/>
                  <a:pt x="18295" y="3347"/>
                </a:cubicBezTo>
                <a:cubicBezTo>
                  <a:pt x="18322" y="3417"/>
                  <a:pt x="18163" y="3506"/>
                  <a:pt x="17927" y="3546"/>
                </a:cubicBezTo>
                <a:cubicBezTo>
                  <a:pt x="17690" y="3586"/>
                  <a:pt x="17500" y="3561"/>
                  <a:pt x="17486" y="3487"/>
                </a:cubicBezTo>
                <a:cubicBezTo>
                  <a:pt x="17473" y="3413"/>
                  <a:pt x="17632" y="3333"/>
                  <a:pt x="17857" y="3294"/>
                </a:cubicBezTo>
                <a:close/>
                <a:moveTo>
                  <a:pt x="5125" y="5455"/>
                </a:moveTo>
                <a:cubicBezTo>
                  <a:pt x="5210" y="5445"/>
                  <a:pt x="5225" y="5460"/>
                  <a:pt x="5163" y="5499"/>
                </a:cubicBezTo>
                <a:cubicBezTo>
                  <a:pt x="5083" y="5544"/>
                  <a:pt x="4995" y="5575"/>
                  <a:pt x="4905" y="5591"/>
                </a:cubicBezTo>
                <a:cubicBezTo>
                  <a:pt x="4816" y="5606"/>
                  <a:pt x="4796" y="5589"/>
                  <a:pt x="4856" y="5550"/>
                </a:cubicBezTo>
                <a:cubicBezTo>
                  <a:pt x="4940" y="5502"/>
                  <a:pt x="5031" y="5470"/>
                  <a:pt x="5125" y="5455"/>
                </a:cubicBezTo>
                <a:close/>
                <a:moveTo>
                  <a:pt x="4296" y="5587"/>
                </a:moveTo>
                <a:cubicBezTo>
                  <a:pt x="4368" y="5573"/>
                  <a:pt x="4388" y="5585"/>
                  <a:pt x="4339" y="5617"/>
                </a:cubicBezTo>
                <a:cubicBezTo>
                  <a:pt x="4273" y="5654"/>
                  <a:pt x="4201" y="5680"/>
                  <a:pt x="4126" y="5694"/>
                </a:cubicBezTo>
                <a:cubicBezTo>
                  <a:pt x="4051" y="5707"/>
                  <a:pt x="4034" y="5695"/>
                  <a:pt x="4085" y="5663"/>
                </a:cubicBezTo>
                <a:cubicBezTo>
                  <a:pt x="4150" y="5627"/>
                  <a:pt x="4222" y="5601"/>
                  <a:pt x="4296" y="5587"/>
                </a:cubicBezTo>
                <a:close/>
                <a:moveTo>
                  <a:pt x="16992" y="3423"/>
                </a:moveTo>
                <a:cubicBezTo>
                  <a:pt x="17218" y="3385"/>
                  <a:pt x="17393" y="3409"/>
                  <a:pt x="17403" y="3481"/>
                </a:cubicBezTo>
                <a:cubicBezTo>
                  <a:pt x="17416" y="3554"/>
                  <a:pt x="17244" y="3641"/>
                  <a:pt x="17007" y="3682"/>
                </a:cubicBezTo>
                <a:cubicBezTo>
                  <a:pt x="16771" y="3722"/>
                  <a:pt x="16595" y="3693"/>
                  <a:pt x="16596" y="3617"/>
                </a:cubicBezTo>
                <a:cubicBezTo>
                  <a:pt x="16597" y="3540"/>
                  <a:pt x="16767" y="3460"/>
                  <a:pt x="16992" y="3423"/>
                </a:cubicBezTo>
                <a:close/>
                <a:moveTo>
                  <a:pt x="25509" y="1970"/>
                </a:moveTo>
                <a:cubicBezTo>
                  <a:pt x="25648" y="1944"/>
                  <a:pt x="25792" y="1951"/>
                  <a:pt x="25929" y="1989"/>
                </a:cubicBezTo>
                <a:cubicBezTo>
                  <a:pt x="26018" y="2028"/>
                  <a:pt x="25963" y="2076"/>
                  <a:pt x="25790" y="2104"/>
                </a:cubicBezTo>
                <a:cubicBezTo>
                  <a:pt x="25648" y="2132"/>
                  <a:pt x="25501" y="2125"/>
                  <a:pt x="25362" y="2083"/>
                </a:cubicBezTo>
                <a:cubicBezTo>
                  <a:pt x="25273" y="2045"/>
                  <a:pt x="25338" y="1998"/>
                  <a:pt x="25509" y="1970"/>
                </a:cubicBezTo>
                <a:close/>
                <a:moveTo>
                  <a:pt x="3515" y="5703"/>
                </a:moveTo>
                <a:cubicBezTo>
                  <a:pt x="3567" y="5692"/>
                  <a:pt x="3572" y="5705"/>
                  <a:pt x="3526" y="5732"/>
                </a:cubicBezTo>
                <a:cubicBezTo>
                  <a:pt x="3474" y="5759"/>
                  <a:pt x="3418" y="5778"/>
                  <a:pt x="3360" y="5787"/>
                </a:cubicBezTo>
                <a:cubicBezTo>
                  <a:pt x="3315" y="5795"/>
                  <a:pt x="3310" y="5784"/>
                  <a:pt x="3350" y="5760"/>
                </a:cubicBezTo>
                <a:cubicBezTo>
                  <a:pt x="3401" y="5732"/>
                  <a:pt x="3457" y="5713"/>
                  <a:pt x="3515" y="5703"/>
                </a:cubicBezTo>
                <a:close/>
                <a:moveTo>
                  <a:pt x="24605" y="2098"/>
                </a:moveTo>
                <a:cubicBezTo>
                  <a:pt x="24750" y="2071"/>
                  <a:pt x="24899" y="2079"/>
                  <a:pt x="25040" y="2121"/>
                </a:cubicBezTo>
                <a:cubicBezTo>
                  <a:pt x="25126" y="2162"/>
                  <a:pt x="25055" y="2218"/>
                  <a:pt x="24880" y="2247"/>
                </a:cubicBezTo>
                <a:cubicBezTo>
                  <a:pt x="24704" y="2277"/>
                  <a:pt x="24503" y="2264"/>
                  <a:pt x="24427" y="2221"/>
                </a:cubicBezTo>
                <a:cubicBezTo>
                  <a:pt x="24351" y="2179"/>
                  <a:pt x="24433" y="2126"/>
                  <a:pt x="24605" y="2098"/>
                </a:cubicBezTo>
                <a:close/>
                <a:moveTo>
                  <a:pt x="16159" y="3537"/>
                </a:moveTo>
                <a:cubicBezTo>
                  <a:pt x="16382" y="3499"/>
                  <a:pt x="16549" y="3526"/>
                  <a:pt x="16544" y="3600"/>
                </a:cubicBezTo>
                <a:cubicBezTo>
                  <a:pt x="16540" y="3674"/>
                  <a:pt x="16362" y="3760"/>
                  <a:pt x="16132" y="3798"/>
                </a:cubicBezTo>
                <a:cubicBezTo>
                  <a:pt x="15903" y="3837"/>
                  <a:pt x="15732" y="3807"/>
                  <a:pt x="15748" y="3729"/>
                </a:cubicBezTo>
                <a:cubicBezTo>
                  <a:pt x="15763" y="3651"/>
                  <a:pt x="15940" y="3574"/>
                  <a:pt x="16159" y="3537"/>
                </a:cubicBezTo>
                <a:close/>
                <a:moveTo>
                  <a:pt x="15324" y="3661"/>
                </a:moveTo>
                <a:cubicBezTo>
                  <a:pt x="15535" y="3624"/>
                  <a:pt x="15702" y="3650"/>
                  <a:pt x="15693" y="3720"/>
                </a:cubicBezTo>
                <a:cubicBezTo>
                  <a:pt x="15684" y="3793"/>
                  <a:pt x="15497" y="3885"/>
                  <a:pt x="15274" y="3923"/>
                </a:cubicBezTo>
                <a:cubicBezTo>
                  <a:pt x="15052" y="3962"/>
                  <a:pt x="14887" y="3932"/>
                  <a:pt x="14906" y="3858"/>
                </a:cubicBezTo>
                <a:cubicBezTo>
                  <a:pt x="14924" y="3785"/>
                  <a:pt x="15112" y="3698"/>
                  <a:pt x="15324" y="3661"/>
                </a:cubicBezTo>
                <a:close/>
                <a:moveTo>
                  <a:pt x="31292" y="934"/>
                </a:moveTo>
                <a:cubicBezTo>
                  <a:pt x="31362" y="925"/>
                  <a:pt x="31433" y="925"/>
                  <a:pt x="31503" y="935"/>
                </a:cubicBezTo>
                <a:cubicBezTo>
                  <a:pt x="31549" y="945"/>
                  <a:pt x="31535" y="965"/>
                  <a:pt x="31476" y="973"/>
                </a:cubicBezTo>
                <a:cubicBezTo>
                  <a:pt x="31405" y="981"/>
                  <a:pt x="31334" y="980"/>
                  <a:pt x="31265" y="969"/>
                </a:cubicBezTo>
                <a:cubicBezTo>
                  <a:pt x="31228" y="960"/>
                  <a:pt x="31242" y="942"/>
                  <a:pt x="31292" y="934"/>
                </a:cubicBezTo>
                <a:close/>
                <a:moveTo>
                  <a:pt x="23706" y="2216"/>
                </a:moveTo>
                <a:cubicBezTo>
                  <a:pt x="23874" y="2187"/>
                  <a:pt x="24092" y="2196"/>
                  <a:pt x="24173" y="2237"/>
                </a:cubicBezTo>
                <a:cubicBezTo>
                  <a:pt x="24254" y="2278"/>
                  <a:pt x="24174" y="2344"/>
                  <a:pt x="23999" y="2375"/>
                </a:cubicBezTo>
                <a:cubicBezTo>
                  <a:pt x="23825" y="2404"/>
                  <a:pt x="23601" y="2393"/>
                  <a:pt x="23526" y="2351"/>
                </a:cubicBezTo>
                <a:cubicBezTo>
                  <a:pt x="23451" y="2308"/>
                  <a:pt x="23538" y="2246"/>
                  <a:pt x="23706" y="2216"/>
                </a:cubicBezTo>
                <a:close/>
                <a:moveTo>
                  <a:pt x="14512" y="3775"/>
                </a:moveTo>
                <a:cubicBezTo>
                  <a:pt x="14706" y="3742"/>
                  <a:pt x="14872" y="3771"/>
                  <a:pt x="14845" y="3840"/>
                </a:cubicBezTo>
                <a:cubicBezTo>
                  <a:pt x="14799" y="3926"/>
                  <a:pt x="14603" y="4004"/>
                  <a:pt x="14402" y="4038"/>
                </a:cubicBezTo>
                <a:cubicBezTo>
                  <a:pt x="14202" y="4071"/>
                  <a:pt x="14040" y="4035"/>
                  <a:pt x="14081" y="3963"/>
                </a:cubicBezTo>
                <a:cubicBezTo>
                  <a:pt x="14122" y="3892"/>
                  <a:pt x="14319" y="3807"/>
                  <a:pt x="14512" y="3775"/>
                </a:cubicBezTo>
                <a:close/>
                <a:moveTo>
                  <a:pt x="30384" y="1061"/>
                </a:moveTo>
                <a:cubicBezTo>
                  <a:pt x="30470" y="1049"/>
                  <a:pt x="30557" y="1048"/>
                  <a:pt x="30643" y="1060"/>
                </a:cubicBezTo>
                <a:cubicBezTo>
                  <a:pt x="30699" y="1071"/>
                  <a:pt x="30696" y="1093"/>
                  <a:pt x="30636" y="1106"/>
                </a:cubicBezTo>
                <a:cubicBezTo>
                  <a:pt x="30549" y="1120"/>
                  <a:pt x="30461" y="1121"/>
                  <a:pt x="30374" y="1109"/>
                </a:cubicBezTo>
                <a:cubicBezTo>
                  <a:pt x="30312" y="1098"/>
                  <a:pt x="30318" y="1074"/>
                  <a:pt x="30384" y="1061"/>
                </a:cubicBezTo>
                <a:close/>
                <a:moveTo>
                  <a:pt x="13701" y="3900"/>
                </a:moveTo>
                <a:cubicBezTo>
                  <a:pt x="13906" y="3867"/>
                  <a:pt x="14026" y="3894"/>
                  <a:pt x="13993" y="3964"/>
                </a:cubicBezTo>
                <a:cubicBezTo>
                  <a:pt x="13959" y="4037"/>
                  <a:pt x="13771" y="4121"/>
                  <a:pt x="13555" y="4157"/>
                </a:cubicBezTo>
                <a:cubicBezTo>
                  <a:pt x="13339" y="4192"/>
                  <a:pt x="13224" y="4160"/>
                  <a:pt x="13267" y="4087"/>
                </a:cubicBezTo>
                <a:cubicBezTo>
                  <a:pt x="13310" y="4014"/>
                  <a:pt x="13496" y="3934"/>
                  <a:pt x="13701" y="3900"/>
                </a:cubicBezTo>
                <a:close/>
                <a:moveTo>
                  <a:pt x="22870" y="2337"/>
                </a:moveTo>
                <a:cubicBezTo>
                  <a:pt x="23057" y="2306"/>
                  <a:pt x="23253" y="2319"/>
                  <a:pt x="23326" y="2368"/>
                </a:cubicBezTo>
                <a:cubicBezTo>
                  <a:pt x="23398" y="2418"/>
                  <a:pt x="23302" y="2479"/>
                  <a:pt x="23102" y="2511"/>
                </a:cubicBezTo>
                <a:cubicBezTo>
                  <a:pt x="22901" y="2542"/>
                  <a:pt x="22708" y="2526"/>
                  <a:pt x="22644" y="2473"/>
                </a:cubicBezTo>
                <a:cubicBezTo>
                  <a:pt x="22581" y="2421"/>
                  <a:pt x="22683" y="2367"/>
                  <a:pt x="22870" y="2337"/>
                </a:cubicBezTo>
                <a:close/>
                <a:moveTo>
                  <a:pt x="12885" y="4015"/>
                </a:moveTo>
                <a:cubicBezTo>
                  <a:pt x="13069" y="3982"/>
                  <a:pt x="13199" y="4011"/>
                  <a:pt x="13163" y="4075"/>
                </a:cubicBezTo>
                <a:cubicBezTo>
                  <a:pt x="13127" y="4141"/>
                  <a:pt x="12925" y="4231"/>
                  <a:pt x="12732" y="4264"/>
                </a:cubicBezTo>
                <a:cubicBezTo>
                  <a:pt x="12540" y="4298"/>
                  <a:pt x="12412" y="4266"/>
                  <a:pt x="12456" y="4198"/>
                </a:cubicBezTo>
                <a:cubicBezTo>
                  <a:pt x="12500" y="4130"/>
                  <a:pt x="12700" y="4047"/>
                  <a:pt x="12885" y="4015"/>
                </a:cubicBezTo>
                <a:close/>
                <a:moveTo>
                  <a:pt x="29477" y="1179"/>
                </a:moveTo>
                <a:cubicBezTo>
                  <a:pt x="29576" y="1165"/>
                  <a:pt x="29677" y="1166"/>
                  <a:pt x="29776" y="1181"/>
                </a:cubicBezTo>
                <a:cubicBezTo>
                  <a:pt x="29842" y="1197"/>
                  <a:pt x="29819" y="1228"/>
                  <a:pt x="29731" y="1241"/>
                </a:cubicBezTo>
                <a:cubicBezTo>
                  <a:pt x="29631" y="1255"/>
                  <a:pt x="29530" y="1253"/>
                  <a:pt x="29431" y="1236"/>
                </a:cubicBezTo>
                <a:cubicBezTo>
                  <a:pt x="29375" y="1221"/>
                  <a:pt x="29397" y="1193"/>
                  <a:pt x="29477" y="1179"/>
                </a:cubicBezTo>
                <a:close/>
                <a:moveTo>
                  <a:pt x="22018" y="2448"/>
                </a:moveTo>
                <a:cubicBezTo>
                  <a:pt x="22211" y="2418"/>
                  <a:pt x="22413" y="2434"/>
                  <a:pt x="22474" y="2483"/>
                </a:cubicBezTo>
                <a:cubicBezTo>
                  <a:pt x="22536" y="2531"/>
                  <a:pt x="22424" y="2606"/>
                  <a:pt x="22225" y="2639"/>
                </a:cubicBezTo>
                <a:cubicBezTo>
                  <a:pt x="22025" y="2673"/>
                  <a:pt x="21807" y="2652"/>
                  <a:pt x="21754" y="2599"/>
                </a:cubicBezTo>
                <a:cubicBezTo>
                  <a:pt x="21701" y="2545"/>
                  <a:pt x="21825" y="2477"/>
                  <a:pt x="22018" y="2448"/>
                </a:cubicBezTo>
                <a:close/>
                <a:moveTo>
                  <a:pt x="12052" y="4145"/>
                </a:moveTo>
                <a:cubicBezTo>
                  <a:pt x="12233" y="4114"/>
                  <a:pt x="12337" y="4140"/>
                  <a:pt x="12291" y="4205"/>
                </a:cubicBezTo>
                <a:cubicBezTo>
                  <a:pt x="12243" y="4273"/>
                  <a:pt x="12062" y="4350"/>
                  <a:pt x="11874" y="4383"/>
                </a:cubicBezTo>
                <a:cubicBezTo>
                  <a:pt x="11685" y="4416"/>
                  <a:pt x="11573" y="4388"/>
                  <a:pt x="11633" y="4317"/>
                </a:cubicBezTo>
                <a:cubicBezTo>
                  <a:pt x="11693" y="4245"/>
                  <a:pt x="11871" y="4176"/>
                  <a:pt x="12052" y="4145"/>
                </a:cubicBezTo>
                <a:close/>
                <a:moveTo>
                  <a:pt x="21161" y="2572"/>
                </a:moveTo>
                <a:cubicBezTo>
                  <a:pt x="21363" y="2537"/>
                  <a:pt x="21564" y="2550"/>
                  <a:pt x="21628" y="2604"/>
                </a:cubicBezTo>
                <a:cubicBezTo>
                  <a:pt x="21696" y="2659"/>
                  <a:pt x="21591" y="2729"/>
                  <a:pt x="21379" y="2766"/>
                </a:cubicBezTo>
                <a:cubicBezTo>
                  <a:pt x="21168" y="2803"/>
                  <a:pt x="20953" y="2789"/>
                  <a:pt x="20897" y="2730"/>
                </a:cubicBezTo>
                <a:cubicBezTo>
                  <a:pt x="20842" y="2670"/>
                  <a:pt x="20959" y="2607"/>
                  <a:pt x="21161" y="2572"/>
                </a:cubicBezTo>
                <a:close/>
                <a:moveTo>
                  <a:pt x="28615" y="1300"/>
                </a:moveTo>
                <a:cubicBezTo>
                  <a:pt x="28721" y="1285"/>
                  <a:pt x="28829" y="1287"/>
                  <a:pt x="28935" y="1306"/>
                </a:cubicBezTo>
                <a:cubicBezTo>
                  <a:pt x="29009" y="1327"/>
                  <a:pt x="28982" y="1360"/>
                  <a:pt x="28872" y="1377"/>
                </a:cubicBezTo>
                <a:cubicBezTo>
                  <a:pt x="28762" y="1394"/>
                  <a:pt x="28649" y="1391"/>
                  <a:pt x="28539" y="1370"/>
                </a:cubicBezTo>
                <a:cubicBezTo>
                  <a:pt x="28470" y="1348"/>
                  <a:pt x="28506" y="1316"/>
                  <a:pt x="28615" y="1300"/>
                </a:cubicBezTo>
                <a:close/>
                <a:moveTo>
                  <a:pt x="11264" y="4255"/>
                </a:moveTo>
                <a:cubicBezTo>
                  <a:pt x="11427" y="4229"/>
                  <a:pt x="11519" y="4259"/>
                  <a:pt x="11473" y="4317"/>
                </a:cubicBezTo>
                <a:cubicBezTo>
                  <a:pt x="11421" y="4380"/>
                  <a:pt x="11214" y="4465"/>
                  <a:pt x="11044" y="4492"/>
                </a:cubicBezTo>
                <a:cubicBezTo>
                  <a:pt x="10875" y="4520"/>
                  <a:pt x="10782" y="4487"/>
                  <a:pt x="10840" y="4425"/>
                </a:cubicBezTo>
                <a:cubicBezTo>
                  <a:pt x="10897" y="4363"/>
                  <a:pt x="11101" y="4281"/>
                  <a:pt x="11264" y="4255"/>
                </a:cubicBezTo>
                <a:close/>
                <a:moveTo>
                  <a:pt x="10463" y="4384"/>
                </a:moveTo>
                <a:cubicBezTo>
                  <a:pt x="10620" y="4357"/>
                  <a:pt x="10700" y="4382"/>
                  <a:pt x="10644" y="4440"/>
                </a:cubicBezTo>
                <a:cubicBezTo>
                  <a:pt x="10586" y="4503"/>
                  <a:pt x="10394" y="4578"/>
                  <a:pt x="10230" y="4604"/>
                </a:cubicBezTo>
                <a:cubicBezTo>
                  <a:pt x="10065" y="4631"/>
                  <a:pt x="9993" y="4601"/>
                  <a:pt x="10053" y="4541"/>
                </a:cubicBezTo>
                <a:cubicBezTo>
                  <a:pt x="10176" y="4457"/>
                  <a:pt x="10316" y="4403"/>
                  <a:pt x="10463" y="4384"/>
                </a:cubicBezTo>
                <a:close/>
                <a:moveTo>
                  <a:pt x="9677" y="4497"/>
                </a:moveTo>
                <a:cubicBezTo>
                  <a:pt x="9829" y="4472"/>
                  <a:pt x="9895" y="4494"/>
                  <a:pt x="9834" y="4554"/>
                </a:cubicBezTo>
                <a:cubicBezTo>
                  <a:pt x="9720" y="4633"/>
                  <a:pt x="9589" y="4684"/>
                  <a:pt x="9452" y="4701"/>
                </a:cubicBezTo>
                <a:cubicBezTo>
                  <a:pt x="9291" y="4729"/>
                  <a:pt x="9225" y="4705"/>
                  <a:pt x="9288" y="4647"/>
                </a:cubicBezTo>
                <a:cubicBezTo>
                  <a:pt x="9404" y="4566"/>
                  <a:pt x="9537" y="4515"/>
                  <a:pt x="9677" y="4497"/>
                </a:cubicBezTo>
                <a:close/>
                <a:moveTo>
                  <a:pt x="20319" y="2683"/>
                </a:moveTo>
                <a:cubicBezTo>
                  <a:pt x="20525" y="2647"/>
                  <a:pt x="20738" y="2662"/>
                  <a:pt x="20794" y="2718"/>
                </a:cubicBezTo>
                <a:cubicBezTo>
                  <a:pt x="20852" y="2776"/>
                  <a:pt x="20725" y="2854"/>
                  <a:pt x="20509" y="2892"/>
                </a:cubicBezTo>
                <a:cubicBezTo>
                  <a:pt x="20294" y="2930"/>
                  <a:pt x="20077" y="2912"/>
                  <a:pt x="20030" y="2853"/>
                </a:cubicBezTo>
                <a:cubicBezTo>
                  <a:pt x="19983" y="2794"/>
                  <a:pt x="20113" y="2719"/>
                  <a:pt x="20319" y="2683"/>
                </a:cubicBezTo>
                <a:close/>
                <a:moveTo>
                  <a:pt x="27709" y="1422"/>
                </a:moveTo>
                <a:cubicBezTo>
                  <a:pt x="27825" y="1401"/>
                  <a:pt x="27945" y="1402"/>
                  <a:pt x="28061" y="1425"/>
                </a:cubicBezTo>
                <a:cubicBezTo>
                  <a:pt x="28148" y="1449"/>
                  <a:pt x="28127" y="1481"/>
                  <a:pt x="28004" y="1502"/>
                </a:cubicBezTo>
                <a:cubicBezTo>
                  <a:pt x="27887" y="1524"/>
                  <a:pt x="27766" y="1523"/>
                  <a:pt x="27649" y="1499"/>
                </a:cubicBezTo>
                <a:cubicBezTo>
                  <a:pt x="27562" y="1476"/>
                  <a:pt x="27590" y="1444"/>
                  <a:pt x="27709" y="1422"/>
                </a:cubicBezTo>
                <a:close/>
                <a:moveTo>
                  <a:pt x="8888" y="4619"/>
                </a:moveTo>
                <a:cubicBezTo>
                  <a:pt x="9018" y="4595"/>
                  <a:pt x="9081" y="4620"/>
                  <a:pt x="9021" y="4671"/>
                </a:cubicBezTo>
                <a:cubicBezTo>
                  <a:pt x="8907" y="4745"/>
                  <a:pt x="8781" y="4794"/>
                  <a:pt x="8648" y="4818"/>
                </a:cubicBezTo>
                <a:cubicBezTo>
                  <a:pt x="8509" y="4842"/>
                  <a:pt x="8444" y="4811"/>
                  <a:pt x="8515" y="4757"/>
                </a:cubicBezTo>
                <a:cubicBezTo>
                  <a:pt x="8629" y="4688"/>
                  <a:pt x="8756" y="4641"/>
                  <a:pt x="8888" y="4619"/>
                </a:cubicBezTo>
                <a:close/>
                <a:moveTo>
                  <a:pt x="19491" y="2804"/>
                </a:moveTo>
                <a:cubicBezTo>
                  <a:pt x="19707" y="2768"/>
                  <a:pt x="19902" y="2788"/>
                  <a:pt x="19938" y="2852"/>
                </a:cubicBezTo>
                <a:cubicBezTo>
                  <a:pt x="19974" y="2915"/>
                  <a:pt x="19833" y="2992"/>
                  <a:pt x="19602" y="3030"/>
                </a:cubicBezTo>
                <a:cubicBezTo>
                  <a:pt x="19371" y="3068"/>
                  <a:pt x="19182" y="3044"/>
                  <a:pt x="19153" y="2977"/>
                </a:cubicBezTo>
                <a:cubicBezTo>
                  <a:pt x="19124" y="2911"/>
                  <a:pt x="19270" y="2841"/>
                  <a:pt x="19491" y="2804"/>
                </a:cubicBezTo>
                <a:close/>
                <a:moveTo>
                  <a:pt x="8070" y="4745"/>
                </a:moveTo>
                <a:cubicBezTo>
                  <a:pt x="8194" y="4723"/>
                  <a:pt x="8245" y="4747"/>
                  <a:pt x="8180" y="4797"/>
                </a:cubicBezTo>
                <a:cubicBezTo>
                  <a:pt x="8072" y="4864"/>
                  <a:pt x="7952" y="4909"/>
                  <a:pt x="7827" y="4929"/>
                </a:cubicBezTo>
                <a:cubicBezTo>
                  <a:pt x="7699" y="4950"/>
                  <a:pt x="7655" y="4924"/>
                  <a:pt x="7720" y="4874"/>
                </a:cubicBezTo>
                <a:cubicBezTo>
                  <a:pt x="7828" y="4809"/>
                  <a:pt x="7946" y="4765"/>
                  <a:pt x="8070" y="4745"/>
                </a:cubicBezTo>
                <a:close/>
                <a:moveTo>
                  <a:pt x="26826" y="1547"/>
                </a:moveTo>
                <a:cubicBezTo>
                  <a:pt x="26953" y="1524"/>
                  <a:pt x="27083" y="1526"/>
                  <a:pt x="27209" y="1554"/>
                </a:cubicBezTo>
                <a:cubicBezTo>
                  <a:pt x="27293" y="1582"/>
                  <a:pt x="27254" y="1621"/>
                  <a:pt x="27114" y="1644"/>
                </a:cubicBezTo>
                <a:cubicBezTo>
                  <a:pt x="26988" y="1667"/>
                  <a:pt x="26858" y="1663"/>
                  <a:pt x="26733" y="1633"/>
                </a:cubicBezTo>
                <a:cubicBezTo>
                  <a:pt x="26659" y="1606"/>
                  <a:pt x="26699" y="1570"/>
                  <a:pt x="26826" y="1547"/>
                </a:cubicBezTo>
                <a:close/>
                <a:moveTo>
                  <a:pt x="7297" y="4858"/>
                </a:moveTo>
                <a:cubicBezTo>
                  <a:pt x="7415" y="4838"/>
                  <a:pt x="7453" y="4859"/>
                  <a:pt x="7384" y="4907"/>
                </a:cubicBezTo>
                <a:cubicBezTo>
                  <a:pt x="7288" y="4964"/>
                  <a:pt x="7182" y="5003"/>
                  <a:pt x="7072" y="5022"/>
                </a:cubicBezTo>
                <a:cubicBezTo>
                  <a:pt x="6951" y="5042"/>
                  <a:pt x="6915" y="5020"/>
                  <a:pt x="6988" y="4970"/>
                </a:cubicBezTo>
                <a:cubicBezTo>
                  <a:pt x="7083" y="4915"/>
                  <a:pt x="7188" y="4877"/>
                  <a:pt x="7297" y="4858"/>
                </a:cubicBezTo>
                <a:close/>
                <a:moveTo>
                  <a:pt x="6512" y="4982"/>
                </a:moveTo>
                <a:cubicBezTo>
                  <a:pt x="6617" y="4963"/>
                  <a:pt x="6648" y="4981"/>
                  <a:pt x="6585" y="5023"/>
                </a:cubicBezTo>
                <a:cubicBezTo>
                  <a:pt x="6495" y="5076"/>
                  <a:pt x="6396" y="5112"/>
                  <a:pt x="6294" y="5129"/>
                </a:cubicBezTo>
                <a:cubicBezTo>
                  <a:pt x="6191" y="5146"/>
                  <a:pt x="6165" y="5125"/>
                  <a:pt x="6235" y="5081"/>
                </a:cubicBezTo>
                <a:cubicBezTo>
                  <a:pt x="6321" y="5032"/>
                  <a:pt x="6415" y="4998"/>
                  <a:pt x="6512" y="4982"/>
                </a:cubicBezTo>
                <a:close/>
                <a:moveTo>
                  <a:pt x="25972" y="1663"/>
                </a:moveTo>
                <a:cubicBezTo>
                  <a:pt x="26107" y="1641"/>
                  <a:pt x="26245" y="1645"/>
                  <a:pt x="26378" y="1676"/>
                </a:cubicBezTo>
                <a:cubicBezTo>
                  <a:pt x="26466" y="1705"/>
                  <a:pt x="26417" y="1753"/>
                  <a:pt x="26276" y="1777"/>
                </a:cubicBezTo>
                <a:cubicBezTo>
                  <a:pt x="26140" y="1801"/>
                  <a:pt x="26000" y="1796"/>
                  <a:pt x="25865" y="1764"/>
                </a:cubicBezTo>
                <a:cubicBezTo>
                  <a:pt x="25786" y="1734"/>
                  <a:pt x="25836" y="1686"/>
                  <a:pt x="25972" y="1663"/>
                </a:cubicBezTo>
                <a:close/>
                <a:moveTo>
                  <a:pt x="5757" y="5093"/>
                </a:moveTo>
                <a:cubicBezTo>
                  <a:pt x="5845" y="5078"/>
                  <a:pt x="5864" y="5094"/>
                  <a:pt x="5805" y="5131"/>
                </a:cubicBezTo>
                <a:cubicBezTo>
                  <a:pt x="5726" y="5176"/>
                  <a:pt x="5640" y="5206"/>
                  <a:pt x="5551" y="5221"/>
                </a:cubicBezTo>
                <a:cubicBezTo>
                  <a:pt x="5462" y="5236"/>
                  <a:pt x="5443" y="5219"/>
                  <a:pt x="5505" y="5181"/>
                </a:cubicBezTo>
                <a:cubicBezTo>
                  <a:pt x="5584" y="5137"/>
                  <a:pt x="5669" y="5107"/>
                  <a:pt x="5757" y="5093"/>
                </a:cubicBezTo>
                <a:close/>
                <a:moveTo>
                  <a:pt x="4985" y="5212"/>
                </a:moveTo>
                <a:cubicBezTo>
                  <a:pt x="5051" y="5202"/>
                  <a:pt x="5069" y="5220"/>
                  <a:pt x="5023" y="5245"/>
                </a:cubicBezTo>
                <a:cubicBezTo>
                  <a:pt x="4955" y="5281"/>
                  <a:pt x="4881" y="5308"/>
                  <a:pt x="4805" y="5323"/>
                </a:cubicBezTo>
                <a:cubicBezTo>
                  <a:pt x="4735" y="5335"/>
                  <a:pt x="4712" y="5322"/>
                  <a:pt x="4755" y="5294"/>
                </a:cubicBezTo>
                <a:cubicBezTo>
                  <a:pt x="4827" y="5255"/>
                  <a:pt x="4904" y="5228"/>
                  <a:pt x="4985" y="5212"/>
                </a:cubicBezTo>
                <a:close/>
                <a:moveTo>
                  <a:pt x="25118" y="1781"/>
                </a:moveTo>
                <a:cubicBezTo>
                  <a:pt x="25260" y="1754"/>
                  <a:pt x="25406" y="1757"/>
                  <a:pt x="25547" y="1791"/>
                </a:cubicBezTo>
                <a:cubicBezTo>
                  <a:pt x="25623" y="1827"/>
                  <a:pt x="25562" y="1877"/>
                  <a:pt x="25414" y="1903"/>
                </a:cubicBezTo>
                <a:cubicBezTo>
                  <a:pt x="25270" y="1930"/>
                  <a:pt x="25122" y="1924"/>
                  <a:pt x="24981" y="1887"/>
                </a:cubicBezTo>
                <a:cubicBezTo>
                  <a:pt x="24911" y="1854"/>
                  <a:pt x="24976" y="1805"/>
                  <a:pt x="25118" y="1781"/>
                </a:cubicBezTo>
                <a:close/>
                <a:moveTo>
                  <a:pt x="4238" y="5323"/>
                </a:moveTo>
                <a:cubicBezTo>
                  <a:pt x="4283" y="5315"/>
                  <a:pt x="4291" y="5331"/>
                  <a:pt x="4252" y="5352"/>
                </a:cubicBezTo>
                <a:cubicBezTo>
                  <a:pt x="4196" y="5380"/>
                  <a:pt x="4137" y="5400"/>
                  <a:pt x="4076" y="5412"/>
                </a:cubicBezTo>
                <a:cubicBezTo>
                  <a:pt x="4028" y="5420"/>
                  <a:pt x="4015" y="5407"/>
                  <a:pt x="4050" y="5386"/>
                </a:cubicBezTo>
                <a:cubicBezTo>
                  <a:pt x="4110" y="5356"/>
                  <a:pt x="4173" y="5335"/>
                  <a:pt x="4238" y="5323"/>
                </a:cubicBezTo>
                <a:close/>
                <a:moveTo>
                  <a:pt x="24293" y="1900"/>
                </a:moveTo>
                <a:cubicBezTo>
                  <a:pt x="24436" y="1869"/>
                  <a:pt x="24584" y="1875"/>
                  <a:pt x="24725" y="1917"/>
                </a:cubicBezTo>
                <a:cubicBezTo>
                  <a:pt x="24803" y="1955"/>
                  <a:pt x="24740" y="2004"/>
                  <a:pt x="24567" y="2033"/>
                </a:cubicBezTo>
                <a:cubicBezTo>
                  <a:pt x="24395" y="2063"/>
                  <a:pt x="24206" y="2054"/>
                  <a:pt x="24131" y="2014"/>
                </a:cubicBezTo>
                <a:cubicBezTo>
                  <a:pt x="24055" y="1974"/>
                  <a:pt x="24132" y="1928"/>
                  <a:pt x="24293" y="1900"/>
                </a:cubicBezTo>
                <a:close/>
                <a:moveTo>
                  <a:pt x="30676" y="790"/>
                </a:moveTo>
                <a:cubicBezTo>
                  <a:pt x="30742" y="781"/>
                  <a:pt x="30808" y="780"/>
                  <a:pt x="30875" y="788"/>
                </a:cubicBezTo>
                <a:cubicBezTo>
                  <a:pt x="30924" y="796"/>
                  <a:pt x="30923" y="813"/>
                  <a:pt x="30872" y="823"/>
                </a:cubicBezTo>
                <a:cubicBezTo>
                  <a:pt x="30801" y="834"/>
                  <a:pt x="30729" y="835"/>
                  <a:pt x="30658" y="825"/>
                </a:cubicBezTo>
                <a:cubicBezTo>
                  <a:pt x="30613" y="817"/>
                  <a:pt x="30621" y="799"/>
                  <a:pt x="30676" y="790"/>
                </a:cubicBezTo>
                <a:close/>
                <a:moveTo>
                  <a:pt x="23476" y="2008"/>
                </a:moveTo>
                <a:cubicBezTo>
                  <a:pt x="23651" y="1981"/>
                  <a:pt x="23836" y="1992"/>
                  <a:pt x="23905" y="2031"/>
                </a:cubicBezTo>
                <a:cubicBezTo>
                  <a:pt x="23974" y="2070"/>
                  <a:pt x="23889" y="2131"/>
                  <a:pt x="23709" y="2160"/>
                </a:cubicBezTo>
                <a:cubicBezTo>
                  <a:pt x="23528" y="2190"/>
                  <a:pt x="23327" y="2176"/>
                  <a:pt x="23266" y="2132"/>
                </a:cubicBezTo>
                <a:cubicBezTo>
                  <a:pt x="23205" y="2089"/>
                  <a:pt x="23300" y="2034"/>
                  <a:pt x="23476" y="2008"/>
                </a:cubicBezTo>
                <a:close/>
                <a:moveTo>
                  <a:pt x="18307" y="2882"/>
                </a:moveTo>
                <a:cubicBezTo>
                  <a:pt x="18213" y="2949"/>
                  <a:pt x="18105" y="2993"/>
                  <a:pt x="17991" y="3011"/>
                </a:cubicBezTo>
                <a:cubicBezTo>
                  <a:pt x="18151" y="3009"/>
                  <a:pt x="18243" y="3028"/>
                  <a:pt x="18304" y="3073"/>
                </a:cubicBezTo>
                <a:cubicBezTo>
                  <a:pt x="18334" y="3007"/>
                  <a:pt x="18451" y="2960"/>
                  <a:pt x="18619" y="2915"/>
                </a:cubicBezTo>
                <a:cubicBezTo>
                  <a:pt x="18514" y="2926"/>
                  <a:pt x="18407" y="2914"/>
                  <a:pt x="18307" y="2882"/>
                </a:cubicBezTo>
                <a:close/>
                <a:moveTo>
                  <a:pt x="14675" y="3498"/>
                </a:moveTo>
                <a:cubicBezTo>
                  <a:pt x="14877" y="3466"/>
                  <a:pt x="15018" y="3491"/>
                  <a:pt x="14995" y="3557"/>
                </a:cubicBezTo>
                <a:cubicBezTo>
                  <a:pt x="14973" y="3625"/>
                  <a:pt x="14787" y="3708"/>
                  <a:pt x="14574" y="3743"/>
                </a:cubicBezTo>
                <a:cubicBezTo>
                  <a:pt x="14362" y="3779"/>
                  <a:pt x="14213" y="3750"/>
                  <a:pt x="14250" y="3678"/>
                </a:cubicBezTo>
                <a:cubicBezTo>
                  <a:pt x="14287" y="3605"/>
                  <a:pt x="14474" y="3531"/>
                  <a:pt x="14675" y="3498"/>
                </a:cubicBezTo>
                <a:close/>
                <a:moveTo>
                  <a:pt x="29823" y="911"/>
                </a:moveTo>
                <a:cubicBezTo>
                  <a:pt x="29905" y="899"/>
                  <a:pt x="29988" y="899"/>
                  <a:pt x="30069" y="910"/>
                </a:cubicBezTo>
                <a:cubicBezTo>
                  <a:pt x="30123" y="922"/>
                  <a:pt x="30107" y="945"/>
                  <a:pt x="30037" y="956"/>
                </a:cubicBezTo>
                <a:cubicBezTo>
                  <a:pt x="29954" y="968"/>
                  <a:pt x="29871" y="968"/>
                  <a:pt x="29788" y="956"/>
                </a:cubicBezTo>
                <a:cubicBezTo>
                  <a:pt x="29736" y="944"/>
                  <a:pt x="29753" y="922"/>
                  <a:pt x="29823" y="911"/>
                </a:cubicBezTo>
                <a:close/>
                <a:moveTo>
                  <a:pt x="22632" y="2130"/>
                </a:moveTo>
                <a:cubicBezTo>
                  <a:pt x="22800" y="2099"/>
                  <a:pt x="23023" y="2107"/>
                  <a:pt x="23092" y="2150"/>
                </a:cubicBezTo>
                <a:cubicBezTo>
                  <a:pt x="23166" y="2192"/>
                  <a:pt x="23068" y="2258"/>
                  <a:pt x="22887" y="2290"/>
                </a:cubicBezTo>
                <a:cubicBezTo>
                  <a:pt x="22706" y="2321"/>
                  <a:pt x="22487" y="2308"/>
                  <a:pt x="22425" y="2264"/>
                </a:cubicBezTo>
                <a:cubicBezTo>
                  <a:pt x="22364" y="2220"/>
                  <a:pt x="22463" y="2161"/>
                  <a:pt x="22632" y="2130"/>
                </a:cubicBezTo>
                <a:close/>
                <a:moveTo>
                  <a:pt x="13890" y="3618"/>
                </a:moveTo>
                <a:cubicBezTo>
                  <a:pt x="14073" y="3588"/>
                  <a:pt x="14226" y="3613"/>
                  <a:pt x="14191" y="3677"/>
                </a:cubicBezTo>
                <a:cubicBezTo>
                  <a:pt x="14137" y="3757"/>
                  <a:pt x="13945" y="3830"/>
                  <a:pt x="13757" y="3861"/>
                </a:cubicBezTo>
                <a:cubicBezTo>
                  <a:pt x="13568" y="3892"/>
                  <a:pt x="13425" y="3860"/>
                  <a:pt x="13468" y="3794"/>
                </a:cubicBezTo>
                <a:cubicBezTo>
                  <a:pt x="13510" y="3727"/>
                  <a:pt x="13707" y="3648"/>
                  <a:pt x="13890" y="3618"/>
                </a:cubicBezTo>
                <a:close/>
                <a:moveTo>
                  <a:pt x="17501" y="2989"/>
                </a:moveTo>
                <a:cubicBezTo>
                  <a:pt x="17403" y="3061"/>
                  <a:pt x="17290" y="3110"/>
                  <a:pt x="17170" y="3133"/>
                </a:cubicBezTo>
                <a:cubicBezTo>
                  <a:pt x="17325" y="3127"/>
                  <a:pt x="17421" y="3146"/>
                  <a:pt x="17482" y="3191"/>
                </a:cubicBezTo>
                <a:cubicBezTo>
                  <a:pt x="17529" y="3131"/>
                  <a:pt x="17635" y="3087"/>
                  <a:pt x="17783" y="3044"/>
                </a:cubicBezTo>
                <a:cubicBezTo>
                  <a:pt x="17637" y="3045"/>
                  <a:pt x="17545" y="3031"/>
                  <a:pt x="17501" y="2989"/>
                </a:cubicBezTo>
                <a:close/>
                <a:moveTo>
                  <a:pt x="13121" y="3730"/>
                </a:moveTo>
                <a:cubicBezTo>
                  <a:pt x="13311" y="3698"/>
                  <a:pt x="13425" y="3722"/>
                  <a:pt x="13388" y="3786"/>
                </a:cubicBezTo>
                <a:cubicBezTo>
                  <a:pt x="13351" y="3851"/>
                  <a:pt x="13171" y="3928"/>
                  <a:pt x="12975" y="3962"/>
                </a:cubicBezTo>
                <a:cubicBezTo>
                  <a:pt x="12780" y="3996"/>
                  <a:pt x="12655" y="3968"/>
                  <a:pt x="12706" y="3899"/>
                </a:cubicBezTo>
                <a:cubicBezTo>
                  <a:pt x="12756" y="3830"/>
                  <a:pt x="12931" y="3762"/>
                  <a:pt x="13121" y="3730"/>
                </a:cubicBezTo>
                <a:close/>
                <a:moveTo>
                  <a:pt x="16701" y="3116"/>
                </a:moveTo>
                <a:cubicBezTo>
                  <a:pt x="16655" y="3139"/>
                  <a:pt x="16616" y="3163"/>
                  <a:pt x="16562" y="3185"/>
                </a:cubicBezTo>
                <a:cubicBezTo>
                  <a:pt x="16509" y="3207"/>
                  <a:pt x="16448" y="3223"/>
                  <a:pt x="16396" y="3240"/>
                </a:cubicBezTo>
                <a:cubicBezTo>
                  <a:pt x="16454" y="3244"/>
                  <a:pt x="16512" y="3251"/>
                  <a:pt x="16569" y="3261"/>
                </a:cubicBezTo>
                <a:cubicBezTo>
                  <a:pt x="16608" y="3272"/>
                  <a:pt x="16645" y="3288"/>
                  <a:pt x="16680" y="3307"/>
                </a:cubicBezTo>
                <a:cubicBezTo>
                  <a:pt x="16742" y="3241"/>
                  <a:pt x="16874" y="3192"/>
                  <a:pt x="17055" y="3153"/>
                </a:cubicBezTo>
                <a:cubicBezTo>
                  <a:pt x="16865" y="3169"/>
                  <a:pt x="16759" y="3154"/>
                  <a:pt x="16702" y="3119"/>
                </a:cubicBezTo>
                <a:lnTo>
                  <a:pt x="16701" y="3116"/>
                </a:lnTo>
                <a:close/>
                <a:moveTo>
                  <a:pt x="21807" y="2241"/>
                </a:moveTo>
                <a:cubicBezTo>
                  <a:pt x="22003" y="2208"/>
                  <a:pt x="22187" y="2221"/>
                  <a:pt x="22252" y="2266"/>
                </a:cubicBezTo>
                <a:cubicBezTo>
                  <a:pt x="22322" y="2316"/>
                  <a:pt x="22220" y="2379"/>
                  <a:pt x="22015" y="2413"/>
                </a:cubicBezTo>
                <a:cubicBezTo>
                  <a:pt x="21811" y="2447"/>
                  <a:pt x="21624" y="2434"/>
                  <a:pt x="21565" y="2384"/>
                </a:cubicBezTo>
                <a:cubicBezTo>
                  <a:pt x="21506" y="2334"/>
                  <a:pt x="21610" y="2273"/>
                  <a:pt x="21807" y="2241"/>
                </a:cubicBezTo>
                <a:close/>
                <a:moveTo>
                  <a:pt x="28934" y="1026"/>
                </a:moveTo>
                <a:cubicBezTo>
                  <a:pt x="29030" y="1012"/>
                  <a:pt x="29128" y="1013"/>
                  <a:pt x="29224" y="1029"/>
                </a:cubicBezTo>
                <a:cubicBezTo>
                  <a:pt x="29278" y="1047"/>
                  <a:pt x="29252" y="1074"/>
                  <a:pt x="29167" y="1088"/>
                </a:cubicBezTo>
                <a:cubicBezTo>
                  <a:pt x="29070" y="1101"/>
                  <a:pt x="28972" y="1098"/>
                  <a:pt x="28876" y="1081"/>
                </a:cubicBezTo>
                <a:cubicBezTo>
                  <a:pt x="28823" y="1065"/>
                  <a:pt x="28850" y="1040"/>
                  <a:pt x="28934" y="1026"/>
                </a:cubicBezTo>
                <a:close/>
                <a:moveTo>
                  <a:pt x="12337" y="3851"/>
                </a:moveTo>
                <a:cubicBezTo>
                  <a:pt x="12513" y="3819"/>
                  <a:pt x="12635" y="3843"/>
                  <a:pt x="12595" y="3904"/>
                </a:cubicBezTo>
                <a:cubicBezTo>
                  <a:pt x="12555" y="3966"/>
                  <a:pt x="12365" y="4043"/>
                  <a:pt x="12182" y="4075"/>
                </a:cubicBezTo>
                <a:cubicBezTo>
                  <a:pt x="12001" y="4106"/>
                  <a:pt x="11891" y="4080"/>
                  <a:pt x="11936" y="4018"/>
                </a:cubicBezTo>
                <a:cubicBezTo>
                  <a:pt x="11981" y="3956"/>
                  <a:pt x="12161" y="3884"/>
                  <a:pt x="12337" y="3851"/>
                </a:cubicBezTo>
                <a:close/>
                <a:moveTo>
                  <a:pt x="28098" y="1147"/>
                </a:moveTo>
                <a:cubicBezTo>
                  <a:pt x="28202" y="1132"/>
                  <a:pt x="28309" y="1132"/>
                  <a:pt x="28413" y="1150"/>
                </a:cubicBezTo>
                <a:cubicBezTo>
                  <a:pt x="28482" y="1167"/>
                  <a:pt x="28456" y="1199"/>
                  <a:pt x="28358" y="1216"/>
                </a:cubicBezTo>
                <a:cubicBezTo>
                  <a:pt x="28248" y="1234"/>
                  <a:pt x="28136" y="1233"/>
                  <a:pt x="28026" y="1213"/>
                </a:cubicBezTo>
                <a:cubicBezTo>
                  <a:pt x="27965" y="1195"/>
                  <a:pt x="27998" y="1164"/>
                  <a:pt x="28098" y="1147"/>
                </a:cubicBezTo>
                <a:close/>
                <a:moveTo>
                  <a:pt x="21008" y="2354"/>
                </a:moveTo>
                <a:cubicBezTo>
                  <a:pt x="21197" y="2323"/>
                  <a:pt x="21420" y="2338"/>
                  <a:pt x="21467" y="2387"/>
                </a:cubicBezTo>
                <a:cubicBezTo>
                  <a:pt x="21515" y="2437"/>
                  <a:pt x="21390" y="2510"/>
                  <a:pt x="21193" y="2543"/>
                </a:cubicBezTo>
                <a:cubicBezTo>
                  <a:pt x="20988" y="2578"/>
                  <a:pt x="20771" y="2558"/>
                  <a:pt x="20731" y="2505"/>
                </a:cubicBezTo>
                <a:cubicBezTo>
                  <a:pt x="20690" y="2451"/>
                  <a:pt x="20820" y="2386"/>
                  <a:pt x="21008" y="2354"/>
                </a:cubicBezTo>
                <a:close/>
                <a:moveTo>
                  <a:pt x="11592" y="3958"/>
                </a:moveTo>
                <a:cubicBezTo>
                  <a:pt x="11758" y="3930"/>
                  <a:pt x="11852" y="3954"/>
                  <a:pt x="11808" y="4011"/>
                </a:cubicBezTo>
                <a:cubicBezTo>
                  <a:pt x="11763" y="4070"/>
                  <a:pt x="11575" y="4147"/>
                  <a:pt x="11402" y="4176"/>
                </a:cubicBezTo>
                <a:cubicBezTo>
                  <a:pt x="11228" y="4206"/>
                  <a:pt x="11137" y="4178"/>
                  <a:pt x="11187" y="4120"/>
                </a:cubicBezTo>
                <a:cubicBezTo>
                  <a:pt x="11238" y="4062"/>
                  <a:pt x="11425" y="3987"/>
                  <a:pt x="11592" y="3958"/>
                </a:cubicBezTo>
                <a:close/>
                <a:moveTo>
                  <a:pt x="10807" y="4077"/>
                </a:moveTo>
                <a:cubicBezTo>
                  <a:pt x="10964" y="4057"/>
                  <a:pt x="11040" y="4080"/>
                  <a:pt x="10983" y="4137"/>
                </a:cubicBezTo>
                <a:cubicBezTo>
                  <a:pt x="10868" y="4219"/>
                  <a:pt x="10734" y="4270"/>
                  <a:pt x="10594" y="4286"/>
                </a:cubicBezTo>
                <a:cubicBezTo>
                  <a:pt x="10423" y="4316"/>
                  <a:pt x="10346" y="4290"/>
                  <a:pt x="10418" y="4226"/>
                </a:cubicBezTo>
                <a:cubicBezTo>
                  <a:pt x="10534" y="4146"/>
                  <a:pt x="10668" y="4095"/>
                  <a:pt x="10807" y="4077"/>
                </a:cubicBezTo>
                <a:close/>
                <a:moveTo>
                  <a:pt x="27250" y="1264"/>
                </a:moveTo>
                <a:cubicBezTo>
                  <a:pt x="27363" y="1242"/>
                  <a:pt x="27479" y="1242"/>
                  <a:pt x="27591" y="1265"/>
                </a:cubicBezTo>
                <a:cubicBezTo>
                  <a:pt x="27669" y="1287"/>
                  <a:pt x="27642" y="1316"/>
                  <a:pt x="27525" y="1337"/>
                </a:cubicBezTo>
                <a:cubicBezTo>
                  <a:pt x="27411" y="1359"/>
                  <a:pt x="27293" y="1359"/>
                  <a:pt x="27179" y="1335"/>
                </a:cubicBezTo>
                <a:cubicBezTo>
                  <a:pt x="27106" y="1312"/>
                  <a:pt x="27134" y="1283"/>
                  <a:pt x="27250" y="1264"/>
                </a:cubicBezTo>
                <a:close/>
                <a:moveTo>
                  <a:pt x="20212" y="2463"/>
                </a:moveTo>
                <a:cubicBezTo>
                  <a:pt x="20422" y="2427"/>
                  <a:pt x="20611" y="2442"/>
                  <a:pt x="20665" y="2497"/>
                </a:cubicBezTo>
                <a:cubicBezTo>
                  <a:pt x="20715" y="2552"/>
                  <a:pt x="20590" y="2622"/>
                  <a:pt x="20371" y="2659"/>
                </a:cubicBezTo>
                <a:cubicBezTo>
                  <a:pt x="20152" y="2695"/>
                  <a:pt x="19960" y="2678"/>
                  <a:pt x="19918" y="2621"/>
                </a:cubicBezTo>
                <a:cubicBezTo>
                  <a:pt x="19877" y="2563"/>
                  <a:pt x="20003" y="2498"/>
                  <a:pt x="20212" y="2463"/>
                </a:cubicBezTo>
                <a:close/>
                <a:moveTo>
                  <a:pt x="10057" y="4191"/>
                </a:moveTo>
                <a:cubicBezTo>
                  <a:pt x="10195" y="4167"/>
                  <a:pt x="10269" y="4192"/>
                  <a:pt x="10215" y="4247"/>
                </a:cubicBezTo>
                <a:cubicBezTo>
                  <a:pt x="10098" y="4324"/>
                  <a:pt x="9966" y="4375"/>
                  <a:pt x="9826" y="4396"/>
                </a:cubicBezTo>
                <a:cubicBezTo>
                  <a:pt x="9684" y="4420"/>
                  <a:pt x="9617" y="4390"/>
                  <a:pt x="9682" y="4337"/>
                </a:cubicBezTo>
                <a:cubicBezTo>
                  <a:pt x="9796" y="4263"/>
                  <a:pt x="9923" y="4213"/>
                  <a:pt x="10057" y="4191"/>
                </a:cubicBezTo>
                <a:close/>
                <a:moveTo>
                  <a:pt x="9301" y="4309"/>
                </a:moveTo>
                <a:cubicBezTo>
                  <a:pt x="9432" y="4287"/>
                  <a:pt x="9494" y="4310"/>
                  <a:pt x="9436" y="4360"/>
                </a:cubicBezTo>
                <a:cubicBezTo>
                  <a:pt x="9325" y="4429"/>
                  <a:pt x="9202" y="4475"/>
                  <a:pt x="9074" y="4495"/>
                </a:cubicBezTo>
                <a:cubicBezTo>
                  <a:pt x="8939" y="4518"/>
                  <a:pt x="8878" y="4492"/>
                  <a:pt x="8943" y="4441"/>
                </a:cubicBezTo>
                <a:cubicBezTo>
                  <a:pt x="9052" y="4374"/>
                  <a:pt x="9174" y="4329"/>
                  <a:pt x="9301" y="4309"/>
                </a:cubicBezTo>
                <a:close/>
                <a:moveTo>
                  <a:pt x="26441" y="1378"/>
                </a:moveTo>
                <a:cubicBezTo>
                  <a:pt x="26560" y="1356"/>
                  <a:pt x="26682" y="1357"/>
                  <a:pt x="26801" y="1383"/>
                </a:cubicBezTo>
                <a:cubicBezTo>
                  <a:pt x="26881" y="1409"/>
                  <a:pt x="26844" y="1444"/>
                  <a:pt x="26710" y="1466"/>
                </a:cubicBezTo>
                <a:cubicBezTo>
                  <a:pt x="26589" y="1489"/>
                  <a:pt x="26465" y="1487"/>
                  <a:pt x="26346" y="1460"/>
                </a:cubicBezTo>
                <a:cubicBezTo>
                  <a:pt x="26267" y="1435"/>
                  <a:pt x="26307" y="1401"/>
                  <a:pt x="26441" y="1378"/>
                </a:cubicBezTo>
                <a:close/>
                <a:moveTo>
                  <a:pt x="8555" y="4418"/>
                </a:moveTo>
                <a:cubicBezTo>
                  <a:pt x="8682" y="4397"/>
                  <a:pt x="8734" y="4416"/>
                  <a:pt x="8671" y="4464"/>
                </a:cubicBezTo>
                <a:cubicBezTo>
                  <a:pt x="8568" y="4528"/>
                  <a:pt x="8453" y="4570"/>
                  <a:pt x="8333" y="4588"/>
                </a:cubicBezTo>
                <a:cubicBezTo>
                  <a:pt x="8204" y="4610"/>
                  <a:pt x="8160" y="4587"/>
                  <a:pt x="8230" y="4537"/>
                </a:cubicBezTo>
                <a:cubicBezTo>
                  <a:pt x="8329" y="4476"/>
                  <a:pt x="8440" y="4436"/>
                  <a:pt x="8555" y="4418"/>
                </a:cubicBezTo>
                <a:close/>
                <a:moveTo>
                  <a:pt x="7825" y="4534"/>
                </a:moveTo>
                <a:cubicBezTo>
                  <a:pt x="7934" y="4515"/>
                  <a:pt x="7962" y="4538"/>
                  <a:pt x="7894" y="4585"/>
                </a:cubicBezTo>
                <a:cubicBezTo>
                  <a:pt x="7798" y="4641"/>
                  <a:pt x="7692" y="4677"/>
                  <a:pt x="7582" y="4693"/>
                </a:cubicBezTo>
                <a:cubicBezTo>
                  <a:pt x="7468" y="4712"/>
                  <a:pt x="7438" y="4690"/>
                  <a:pt x="7506" y="4644"/>
                </a:cubicBezTo>
                <a:cubicBezTo>
                  <a:pt x="7605" y="4587"/>
                  <a:pt x="7713" y="4549"/>
                  <a:pt x="7825" y="4534"/>
                </a:cubicBezTo>
                <a:close/>
                <a:moveTo>
                  <a:pt x="25611" y="1490"/>
                </a:moveTo>
                <a:cubicBezTo>
                  <a:pt x="25737" y="1466"/>
                  <a:pt x="25866" y="1468"/>
                  <a:pt x="25992" y="1495"/>
                </a:cubicBezTo>
                <a:cubicBezTo>
                  <a:pt x="26074" y="1522"/>
                  <a:pt x="26023" y="1566"/>
                  <a:pt x="25880" y="1589"/>
                </a:cubicBezTo>
                <a:cubicBezTo>
                  <a:pt x="25754" y="1612"/>
                  <a:pt x="25623" y="1609"/>
                  <a:pt x="25498" y="1581"/>
                </a:cubicBezTo>
                <a:cubicBezTo>
                  <a:pt x="25428" y="1554"/>
                  <a:pt x="25480" y="1512"/>
                  <a:pt x="25611" y="1490"/>
                </a:cubicBezTo>
                <a:close/>
                <a:moveTo>
                  <a:pt x="7077" y="4642"/>
                </a:moveTo>
                <a:cubicBezTo>
                  <a:pt x="7174" y="4626"/>
                  <a:pt x="7213" y="4643"/>
                  <a:pt x="7161" y="4680"/>
                </a:cubicBezTo>
                <a:cubicBezTo>
                  <a:pt x="7071" y="4731"/>
                  <a:pt x="6974" y="4766"/>
                  <a:pt x="6872" y="4784"/>
                </a:cubicBezTo>
                <a:cubicBezTo>
                  <a:pt x="6773" y="4801"/>
                  <a:pt x="6735" y="4783"/>
                  <a:pt x="6791" y="4745"/>
                </a:cubicBezTo>
                <a:cubicBezTo>
                  <a:pt x="6880" y="4695"/>
                  <a:pt x="6976" y="4660"/>
                  <a:pt x="7077" y="4642"/>
                </a:cubicBezTo>
                <a:close/>
                <a:moveTo>
                  <a:pt x="6314" y="4763"/>
                </a:moveTo>
                <a:cubicBezTo>
                  <a:pt x="6393" y="4751"/>
                  <a:pt x="6419" y="4768"/>
                  <a:pt x="6371" y="4800"/>
                </a:cubicBezTo>
                <a:cubicBezTo>
                  <a:pt x="6291" y="4842"/>
                  <a:pt x="6205" y="4872"/>
                  <a:pt x="6115" y="4890"/>
                </a:cubicBezTo>
                <a:cubicBezTo>
                  <a:pt x="6029" y="4904"/>
                  <a:pt x="6001" y="4884"/>
                  <a:pt x="6059" y="4850"/>
                </a:cubicBezTo>
                <a:cubicBezTo>
                  <a:pt x="6139" y="4809"/>
                  <a:pt x="6225" y="4779"/>
                  <a:pt x="6314" y="4763"/>
                </a:cubicBezTo>
                <a:close/>
                <a:moveTo>
                  <a:pt x="24807" y="1605"/>
                </a:moveTo>
                <a:cubicBezTo>
                  <a:pt x="24942" y="1580"/>
                  <a:pt x="25081" y="1582"/>
                  <a:pt x="25215" y="1612"/>
                </a:cubicBezTo>
                <a:cubicBezTo>
                  <a:pt x="25291" y="1641"/>
                  <a:pt x="25229" y="1693"/>
                  <a:pt x="25081" y="1718"/>
                </a:cubicBezTo>
                <a:cubicBezTo>
                  <a:pt x="24946" y="1743"/>
                  <a:pt x="24806" y="1738"/>
                  <a:pt x="24673" y="1704"/>
                </a:cubicBezTo>
                <a:cubicBezTo>
                  <a:pt x="24609" y="1675"/>
                  <a:pt x="24672" y="1629"/>
                  <a:pt x="24807" y="1605"/>
                </a:cubicBezTo>
                <a:close/>
                <a:moveTo>
                  <a:pt x="5583" y="4872"/>
                </a:moveTo>
                <a:cubicBezTo>
                  <a:pt x="5650" y="4860"/>
                  <a:pt x="5674" y="4875"/>
                  <a:pt x="5633" y="4901"/>
                </a:cubicBezTo>
                <a:cubicBezTo>
                  <a:pt x="5565" y="4936"/>
                  <a:pt x="5491" y="4962"/>
                  <a:pt x="5415" y="4977"/>
                </a:cubicBezTo>
                <a:cubicBezTo>
                  <a:pt x="5348" y="4988"/>
                  <a:pt x="5323" y="4974"/>
                  <a:pt x="5366" y="4948"/>
                </a:cubicBezTo>
                <a:cubicBezTo>
                  <a:pt x="5434" y="4913"/>
                  <a:pt x="5507" y="4887"/>
                  <a:pt x="5583" y="4872"/>
                </a:cubicBezTo>
                <a:close/>
                <a:moveTo>
                  <a:pt x="4859" y="4989"/>
                </a:moveTo>
                <a:cubicBezTo>
                  <a:pt x="4899" y="4982"/>
                  <a:pt x="4907" y="4997"/>
                  <a:pt x="4875" y="5016"/>
                </a:cubicBezTo>
                <a:cubicBezTo>
                  <a:pt x="4818" y="5043"/>
                  <a:pt x="4759" y="5062"/>
                  <a:pt x="4698" y="5074"/>
                </a:cubicBezTo>
                <a:cubicBezTo>
                  <a:pt x="4649" y="5082"/>
                  <a:pt x="4641" y="5066"/>
                  <a:pt x="4680" y="5045"/>
                </a:cubicBezTo>
                <a:cubicBezTo>
                  <a:pt x="4737" y="5019"/>
                  <a:pt x="4797" y="5000"/>
                  <a:pt x="4859" y="4989"/>
                </a:cubicBezTo>
                <a:close/>
                <a:moveTo>
                  <a:pt x="18293" y="2686"/>
                </a:moveTo>
                <a:lnTo>
                  <a:pt x="18103" y="2770"/>
                </a:lnTo>
                <a:lnTo>
                  <a:pt x="18300" y="2806"/>
                </a:lnTo>
                <a:lnTo>
                  <a:pt x="18511" y="2707"/>
                </a:lnTo>
                <a:lnTo>
                  <a:pt x="18293" y="2686"/>
                </a:lnTo>
                <a:close/>
                <a:moveTo>
                  <a:pt x="19038" y="2558"/>
                </a:moveTo>
                <a:lnTo>
                  <a:pt x="18803" y="2661"/>
                </a:lnTo>
                <a:lnTo>
                  <a:pt x="18797" y="2660"/>
                </a:lnTo>
                <a:lnTo>
                  <a:pt x="18799" y="2663"/>
                </a:lnTo>
                <a:lnTo>
                  <a:pt x="18803" y="2661"/>
                </a:lnTo>
                <a:lnTo>
                  <a:pt x="19095" y="2715"/>
                </a:lnTo>
                <a:cubicBezTo>
                  <a:pt x="19132" y="2662"/>
                  <a:pt x="19225" y="2623"/>
                  <a:pt x="19387" y="2582"/>
                </a:cubicBezTo>
                <a:cubicBezTo>
                  <a:pt x="19271" y="2598"/>
                  <a:pt x="19152" y="2590"/>
                  <a:pt x="19038" y="2558"/>
                </a:cubicBezTo>
                <a:close/>
                <a:moveTo>
                  <a:pt x="23979" y="1715"/>
                </a:moveTo>
                <a:cubicBezTo>
                  <a:pt x="24115" y="1687"/>
                  <a:pt x="24256" y="1691"/>
                  <a:pt x="24391" y="1728"/>
                </a:cubicBezTo>
                <a:cubicBezTo>
                  <a:pt x="24471" y="1763"/>
                  <a:pt x="24405" y="1808"/>
                  <a:pt x="24244" y="1836"/>
                </a:cubicBezTo>
                <a:cubicBezTo>
                  <a:pt x="24106" y="1867"/>
                  <a:pt x="23963" y="1863"/>
                  <a:pt x="23827" y="1824"/>
                </a:cubicBezTo>
                <a:cubicBezTo>
                  <a:pt x="23761" y="1789"/>
                  <a:pt x="23825" y="1741"/>
                  <a:pt x="23979" y="1715"/>
                </a:cubicBezTo>
                <a:close/>
                <a:moveTo>
                  <a:pt x="30096" y="664"/>
                </a:moveTo>
                <a:cubicBezTo>
                  <a:pt x="30158" y="655"/>
                  <a:pt x="30220" y="654"/>
                  <a:pt x="30282" y="662"/>
                </a:cubicBezTo>
                <a:cubicBezTo>
                  <a:pt x="30327" y="668"/>
                  <a:pt x="30321" y="685"/>
                  <a:pt x="30270" y="694"/>
                </a:cubicBezTo>
                <a:cubicBezTo>
                  <a:pt x="30208" y="704"/>
                  <a:pt x="30145" y="705"/>
                  <a:pt x="30082" y="699"/>
                </a:cubicBezTo>
                <a:cubicBezTo>
                  <a:pt x="30031" y="691"/>
                  <a:pt x="30037" y="673"/>
                  <a:pt x="30096" y="664"/>
                </a:cubicBezTo>
                <a:close/>
                <a:moveTo>
                  <a:pt x="17522" y="2803"/>
                </a:moveTo>
                <a:lnTo>
                  <a:pt x="17313" y="2885"/>
                </a:lnTo>
                <a:cubicBezTo>
                  <a:pt x="17352" y="2891"/>
                  <a:pt x="17398" y="2893"/>
                  <a:pt x="17426" y="2901"/>
                </a:cubicBezTo>
                <a:cubicBezTo>
                  <a:pt x="17453" y="2909"/>
                  <a:pt x="17479" y="2918"/>
                  <a:pt x="17504" y="2930"/>
                </a:cubicBezTo>
                <a:lnTo>
                  <a:pt x="17711" y="2828"/>
                </a:lnTo>
                <a:lnTo>
                  <a:pt x="17522" y="2803"/>
                </a:lnTo>
                <a:close/>
                <a:moveTo>
                  <a:pt x="23197" y="1833"/>
                </a:moveTo>
                <a:cubicBezTo>
                  <a:pt x="23337" y="1802"/>
                  <a:pt x="23482" y="1805"/>
                  <a:pt x="23620" y="1842"/>
                </a:cubicBezTo>
                <a:cubicBezTo>
                  <a:pt x="23695" y="1879"/>
                  <a:pt x="23624" y="1932"/>
                  <a:pt x="23455" y="1962"/>
                </a:cubicBezTo>
                <a:cubicBezTo>
                  <a:pt x="23286" y="1991"/>
                  <a:pt x="23085" y="1985"/>
                  <a:pt x="23017" y="1947"/>
                </a:cubicBezTo>
                <a:cubicBezTo>
                  <a:pt x="22949" y="1909"/>
                  <a:pt x="23032" y="1862"/>
                  <a:pt x="23197" y="1833"/>
                </a:cubicBezTo>
                <a:close/>
                <a:moveTo>
                  <a:pt x="29277" y="781"/>
                </a:moveTo>
                <a:cubicBezTo>
                  <a:pt x="29356" y="768"/>
                  <a:pt x="29436" y="767"/>
                  <a:pt x="29515" y="778"/>
                </a:cubicBezTo>
                <a:cubicBezTo>
                  <a:pt x="29563" y="788"/>
                  <a:pt x="29550" y="809"/>
                  <a:pt x="29487" y="820"/>
                </a:cubicBezTo>
                <a:cubicBezTo>
                  <a:pt x="29407" y="833"/>
                  <a:pt x="29326" y="834"/>
                  <a:pt x="29247" y="822"/>
                </a:cubicBezTo>
                <a:cubicBezTo>
                  <a:pt x="29199" y="812"/>
                  <a:pt x="29214" y="791"/>
                  <a:pt x="29277" y="781"/>
                </a:cubicBezTo>
                <a:close/>
                <a:moveTo>
                  <a:pt x="16766" y="2910"/>
                </a:moveTo>
                <a:lnTo>
                  <a:pt x="16539" y="2998"/>
                </a:lnTo>
                <a:lnTo>
                  <a:pt x="16719" y="3032"/>
                </a:lnTo>
                <a:lnTo>
                  <a:pt x="16936" y="2936"/>
                </a:lnTo>
                <a:lnTo>
                  <a:pt x="16766" y="2910"/>
                </a:lnTo>
                <a:close/>
                <a:moveTo>
                  <a:pt x="22418" y="1933"/>
                </a:moveTo>
                <a:cubicBezTo>
                  <a:pt x="22592" y="1903"/>
                  <a:pt x="22787" y="1913"/>
                  <a:pt x="22850" y="1952"/>
                </a:cubicBezTo>
                <a:cubicBezTo>
                  <a:pt x="22913" y="1991"/>
                  <a:pt x="22819" y="2052"/>
                  <a:pt x="22645" y="2082"/>
                </a:cubicBezTo>
                <a:cubicBezTo>
                  <a:pt x="22470" y="2112"/>
                  <a:pt x="22266" y="2103"/>
                  <a:pt x="22204" y="2064"/>
                </a:cubicBezTo>
                <a:cubicBezTo>
                  <a:pt x="22143" y="2025"/>
                  <a:pt x="22244" y="1963"/>
                  <a:pt x="22418" y="1933"/>
                </a:cubicBezTo>
                <a:close/>
                <a:moveTo>
                  <a:pt x="14088" y="3352"/>
                </a:moveTo>
                <a:cubicBezTo>
                  <a:pt x="14279" y="3320"/>
                  <a:pt x="14417" y="3339"/>
                  <a:pt x="14395" y="3399"/>
                </a:cubicBezTo>
                <a:cubicBezTo>
                  <a:pt x="14372" y="3458"/>
                  <a:pt x="14191" y="3539"/>
                  <a:pt x="13991" y="3573"/>
                </a:cubicBezTo>
                <a:cubicBezTo>
                  <a:pt x="13792" y="3608"/>
                  <a:pt x="13654" y="3585"/>
                  <a:pt x="13686" y="3523"/>
                </a:cubicBezTo>
                <a:cubicBezTo>
                  <a:pt x="13717" y="3460"/>
                  <a:pt x="13896" y="3385"/>
                  <a:pt x="14088" y="3352"/>
                </a:cubicBezTo>
                <a:close/>
                <a:moveTo>
                  <a:pt x="13332" y="3469"/>
                </a:moveTo>
                <a:cubicBezTo>
                  <a:pt x="13520" y="3437"/>
                  <a:pt x="13629" y="3461"/>
                  <a:pt x="13593" y="3519"/>
                </a:cubicBezTo>
                <a:cubicBezTo>
                  <a:pt x="13557" y="3582"/>
                  <a:pt x="13388" y="3652"/>
                  <a:pt x="13191" y="3685"/>
                </a:cubicBezTo>
                <a:cubicBezTo>
                  <a:pt x="12993" y="3718"/>
                  <a:pt x="12885" y="3695"/>
                  <a:pt x="12933" y="3630"/>
                </a:cubicBezTo>
                <a:cubicBezTo>
                  <a:pt x="12980" y="3566"/>
                  <a:pt x="13143" y="3501"/>
                  <a:pt x="13332" y="3469"/>
                </a:cubicBezTo>
                <a:close/>
                <a:moveTo>
                  <a:pt x="28462" y="889"/>
                </a:moveTo>
                <a:cubicBezTo>
                  <a:pt x="28550" y="876"/>
                  <a:pt x="28638" y="876"/>
                  <a:pt x="28725" y="889"/>
                </a:cubicBezTo>
                <a:cubicBezTo>
                  <a:pt x="28783" y="902"/>
                  <a:pt x="28765" y="926"/>
                  <a:pt x="28688" y="941"/>
                </a:cubicBezTo>
                <a:cubicBezTo>
                  <a:pt x="28596" y="956"/>
                  <a:pt x="28502" y="956"/>
                  <a:pt x="28409" y="943"/>
                </a:cubicBezTo>
                <a:cubicBezTo>
                  <a:pt x="28351" y="929"/>
                  <a:pt x="28377" y="903"/>
                  <a:pt x="28462" y="889"/>
                </a:cubicBezTo>
                <a:close/>
                <a:moveTo>
                  <a:pt x="21641" y="2049"/>
                </a:moveTo>
                <a:cubicBezTo>
                  <a:pt x="21830" y="2016"/>
                  <a:pt x="22015" y="2023"/>
                  <a:pt x="22079" y="2066"/>
                </a:cubicBezTo>
                <a:cubicBezTo>
                  <a:pt x="22144" y="2109"/>
                  <a:pt x="22052" y="2169"/>
                  <a:pt x="21858" y="2203"/>
                </a:cubicBezTo>
                <a:cubicBezTo>
                  <a:pt x="21664" y="2237"/>
                  <a:pt x="21475" y="2228"/>
                  <a:pt x="21416" y="2182"/>
                </a:cubicBezTo>
                <a:cubicBezTo>
                  <a:pt x="21358" y="2137"/>
                  <a:pt x="21455" y="2081"/>
                  <a:pt x="21641" y="2049"/>
                </a:cubicBezTo>
                <a:close/>
                <a:moveTo>
                  <a:pt x="12594" y="3586"/>
                </a:moveTo>
                <a:cubicBezTo>
                  <a:pt x="12760" y="3559"/>
                  <a:pt x="12873" y="3580"/>
                  <a:pt x="12836" y="3634"/>
                </a:cubicBezTo>
                <a:cubicBezTo>
                  <a:pt x="12797" y="3691"/>
                  <a:pt x="12609" y="3766"/>
                  <a:pt x="12439" y="3797"/>
                </a:cubicBezTo>
                <a:cubicBezTo>
                  <a:pt x="12268" y="3826"/>
                  <a:pt x="12146" y="3801"/>
                  <a:pt x="12196" y="3742"/>
                </a:cubicBezTo>
                <a:cubicBezTo>
                  <a:pt x="12246" y="3683"/>
                  <a:pt x="12429" y="3613"/>
                  <a:pt x="12594" y="3586"/>
                </a:cubicBezTo>
                <a:close/>
                <a:moveTo>
                  <a:pt x="27664" y="1003"/>
                </a:moveTo>
                <a:cubicBezTo>
                  <a:pt x="27763" y="988"/>
                  <a:pt x="27865" y="988"/>
                  <a:pt x="27964" y="1004"/>
                </a:cubicBezTo>
                <a:cubicBezTo>
                  <a:pt x="28026" y="1021"/>
                  <a:pt x="27996" y="1050"/>
                  <a:pt x="27901" y="1066"/>
                </a:cubicBezTo>
                <a:cubicBezTo>
                  <a:pt x="27798" y="1083"/>
                  <a:pt x="27694" y="1082"/>
                  <a:pt x="27592" y="1064"/>
                </a:cubicBezTo>
                <a:cubicBezTo>
                  <a:pt x="27538" y="1046"/>
                  <a:pt x="27574" y="1017"/>
                  <a:pt x="27664" y="1003"/>
                </a:cubicBezTo>
                <a:close/>
                <a:moveTo>
                  <a:pt x="20897" y="2156"/>
                </a:moveTo>
                <a:cubicBezTo>
                  <a:pt x="21096" y="2123"/>
                  <a:pt x="21279" y="2137"/>
                  <a:pt x="21330" y="2184"/>
                </a:cubicBezTo>
                <a:cubicBezTo>
                  <a:pt x="21381" y="2231"/>
                  <a:pt x="21263" y="2295"/>
                  <a:pt x="21063" y="2329"/>
                </a:cubicBezTo>
                <a:cubicBezTo>
                  <a:pt x="20864" y="2363"/>
                  <a:pt x="20669" y="2349"/>
                  <a:pt x="20623" y="2300"/>
                </a:cubicBezTo>
                <a:cubicBezTo>
                  <a:pt x="20576" y="2251"/>
                  <a:pt x="20699" y="2188"/>
                  <a:pt x="20897" y="2156"/>
                </a:cubicBezTo>
                <a:close/>
                <a:moveTo>
                  <a:pt x="11870" y="3692"/>
                </a:moveTo>
                <a:cubicBezTo>
                  <a:pt x="12031" y="3665"/>
                  <a:pt x="12124" y="3686"/>
                  <a:pt x="12078" y="3740"/>
                </a:cubicBezTo>
                <a:cubicBezTo>
                  <a:pt x="12032" y="3793"/>
                  <a:pt x="11856" y="3865"/>
                  <a:pt x="11680" y="3890"/>
                </a:cubicBezTo>
                <a:cubicBezTo>
                  <a:pt x="11504" y="3915"/>
                  <a:pt x="11432" y="3892"/>
                  <a:pt x="11484" y="3835"/>
                </a:cubicBezTo>
                <a:cubicBezTo>
                  <a:pt x="11537" y="3778"/>
                  <a:pt x="11706" y="3720"/>
                  <a:pt x="11870" y="3692"/>
                </a:cubicBezTo>
                <a:close/>
                <a:moveTo>
                  <a:pt x="16005" y="2984"/>
                </a:moveTo>
                <a:cubicBezTo>
                  <a:pt x="15907" y="3047"/>
                  <a:pt x="15798" y="3091"/>
                  <a:pt x="15683" y="3112"/>
                </a:cubicBezTo>
                <a:cubicBezTo>
                  <a:pt x="15835" y="3105"/>
                  <a:pt x="15907" y="3125"/>
                  <a:pt x="15953" y="3163"/>
                </a:cubicBezTo>
                <a:lnTo>
                  <a:pt x="15952" y="3160"/>
                </a:lnTo>
                <a:cubicBezTo>
                  <a:pt x="16035" y="3101"/>
                  <a:pt x="16130" y="3058"/>
                  <a:pt x="16229" y="3035"/>
                </a:cubicBezTo>
                <a:cubicBezTo>
                  <a:pt x="16097" y="3036"/>
                  <a:pt x="16042" y="3015"/>
                  <a:pt x="16005" y="2984"/>
                </a:cubicBezTo>
                <a:close/>
                <a:moveTo>
                  <a:pt x="11129" y="3809"/>
                </a:moveTo>
                <a:cubicBezTo>
                  <a:pt x="11289" y="3781"/>
                  <a:pt x="11371" y="3799"/>
                  <a:pt x="11323" y="3853"/>
                </a:cubicBezTo>
                <a:cubicBezTo>
                  <a:pt x="11273" y="3908"/>
                  <a:pt x="11115" y="3972"/>
                  <a:pt x="10951" y="3999"/>
                </a:cubicBezTo>
                <a:cubicBezTo>
                  <a:pt x="10788" y="4027"/>
                  <a:pt x="10710" y="4006"/>
                  <a:pt x="10768" y="3948"/>
                </a:cubicBezTo>
                <a:cubicBezTo>
                  <a:pt x="10876" y="3874"/>
                  <a:pt x="10999" y="3826"/>
                  <a:pt x="11129" y="3809"/>
                </a:cubicBezTo>
                <a:close/>
                <a:moveTo>
                  <a:pt x="15272" y="3088"/>
                </a:moveTo>
                <a:cubicBezTo>
                  <a:pt x="15142" y="3170"/>
                  <a:pt x="14997" y="3223"/>
                  <a:pt x="14846" y="3244"/>
                </a:cubicBezTo>
                <a:cubicBezTo>
                  <a:pt x="15055" y="3219"/>
                  <a:pt x="15149" y="3235"/>
                  <a:pt x="15169" y="3285"/>
                </a:cubicBezTo>
                <a:cubicBezTo>
                  <a:pt x="15224" y="3256"/>
                  <a:pt x="15263" y="3230"/>
                  <a:pt x="15316" y="3207"/>
                </a:cubicBezTo>
                <a:cubicBezTo>
                  <a:pt x="15368" y="3184"/>
                  <a:pt x="15434" y="3164"/>
                  <a:pt x="15500" y="3141"/>
                </a:cubicBezTo>
                <a:cubicBezTo>
                  <a:pt x="15365" y="3145"/>
                  <a:pt x="15297" y="3129"/>
                  <a:pt x="15272" y="3088"/>
                </a:cubicBezTo>
                <a:close/>
                <a:moveTo>
                  <a:pt x="26853" y="1113"/>
                </a:moveTo>
                <a:cubicBezTo>
                  <a:pt x="26962" y="1094"/>
                  <a:pt x="27074" y="1094"/>
                  <a:pt x="27184" y="1113"/>
                </a:cubicBezTo>
                <a:cubicBezTo>
                  <a:pt x="27251" y="1131"/>
                  <a:pt x="27223" y="1162"/>
                  <a:pt x="27122" y="1182"/>
                </a:cubicBezTo>
                <a:cubicBezTo>
                  <a:pt x="27012" y="1201"/>
                  <a:pt x="26900" y="1201"/>
                  <a:pt x="26791" y="1183"/>
                </a:cubicBezTo>
                <a:cubicBezTo>
                  <a:pt x="26714" y="1165"/>
                  <a:pt x="26747" y="1133"/>
                  <a:pt x="26853" y="1113"/>
                </a:cubicBezTo>
                <a:close/>
                <a:moveTo>
                  <a:pt x="10423" y="3911"/>
                </a:moveTo>
                <a:cubicBezTo>
                  <a:pt x="10560" y="3888"/>
                  <a:pt x="10638" y="3910"/>
                  <a:pt x="10587" y="3957"/>
                </a:cubicBezTo>
                <a:cubicBezTo>
                  <a:pt x="10476" y="4029"/>
                  <a:pt x="10352" y="4076"/>
                  <a:pt x="10221" y="4095"/>
                </a:cubicBezTo>
                <a:cubicBezTo>
                  <a:pt x="10079" y="4119"/>
                  <a:pt x="10004" y="4095"/>
                  <a:pt x="10060" y="4046"/>
                </a:cubicBezTo>
                <a:cubicBezTo>
                  <a:pt x="10170" y="3976"/>
                  <a:pt x="10293" y="3930"/>
                  <a:pt x="10423" y="3911"/>
                </a:cubicBezTo>
                <a:close/>
                <a:moveTo>
                  <a:pt x="9697" y="4026"/>
                </a:moveTo>
                <a:cubicBezTo>
                  <a:pt x="9826" y="4004"/>
                  <a:pt x="9890" y="4022"/>
                  <a:pt x="9841" y="4067"/>
                </a:cubicBezTo>
                <a:cubicBezTo>
                  <a:pt x="9737" y="4135"/>
                  <a:pt x="9619" y="4179"/>
                  <a:pt x="9496" y="4197"/>
                </a:cubicBezTo>
                <a:cubicBezTo>
                  <a:pt x="9363" y="4220"/>
                  <a:pt x="9301" y="4199"/>
                  <a:pt x="9355" y="4153"/>
                </a:cubicBezTo>
                <a:cubicBezTo>
                  <a:pt x="9459" y="4087"/>
                  <a:pt x="9575" y="4044"/>
                  <a:pt x="9697" y="4026"/>
                </a:cubicBezTo>
                <a:close/>
                <a:moveTo>
                  <a:pt x="26052" y="1231"/>
                </a:moveTo>
                <a:cubicBezTo>
                  <a:pt x="26165" y="1209"/>
                  <a:pt x="26280" y="1210"/>
                  <a:pt x="26393" y="1232"/>
                </a:cubicBezTo>
                <a:cubicBezTo>
                  <a:pt x="26473" y="1255"/>
                  <a:pt x="26435" y="1289"/>
                  <a:pt x="26301" y="1311"/>
                </a:cubicBezTo>
                <a:cubicBezTo>
                  <a:pt x="26189" y="1333"/>
                  <a:pt x="26073" y="1332"/>
                  <a:pt x="25961" y="1307"/>
                </a:cubicBezTo>
                <a:cubicBezTo>
                  <a:pt x="25891" y="1284"/>
                  <a:pt x="25930" y="1252"/>
                  <a:pt x="26052" y="1231"/>
                </a:cubicBezTo>
                <a:close/>
                <a:moveTo>
                  <a:pt x="8963" y="4135"/>
                </a:moveTo>
                <a:cubicBezTo>
                  <a:pt x="9087" y="4115"/>
                  <a:pt x="9136" y="4131"/>
                  <a:pt x="9081" y="4176"/>
                </a:cubicBezTo>
                <a:cubicBezTo>
                  <a:pt x="8986" y="4235"/>
                  <a:pt x="8880" y="4274"/>
                  <a:pt x="8769" y="4291"/>
                </a:cubicBezTo>
                <a:cubicBezTo>
                  <a:pt x="8636" y="4313"/>
                  <a:pt x="8586" y="4295"/>
                  <a:pt x="8651" y="4247"/>
                </a:cubicBezTo>
                <a:cubicBezTo>
                  <a:pt x="8747" y="4190"/>
                  <a:pt x="8853" y="4152"/>
                  <a:pt x="8963" y="4135"/>
                </a:cubicBezTo>
                <a:close/>
                <a:moveTo>
                  <a:pt x="8252" y="4246"/>
                </a:moveTo>
                <a:cubicBezTo>
                  <a:pt x="8357" y="4229"/>
                  <a:pt x="8403" y="4248"/>
                  <a:pt x="8348" y="4286"/>
                </a:cubicBezTo>
                <a:cubicBezTo>
                  <a:pt x="8253" y="4341"/>
                  <a:pt x="8149" y="4378"/>
                  <a:pt x="8041" y="4395"/>
                </a:cubicBezTo>
                <a:cubicBezTo>
                  <a:pt x="7933" y="4413"/>
                  <a:pt x="7890" y="4392"/>
                  <a:pt x="7948" y="4353"/>
                </a:cubicBezTo>
                <a:cubicBezTo>
                  <a:pt x="8043" y="4300"/>
                  <a:pt x="8146" y="4264"/>
                  <a:pt x="8252" y="4246"/>
                </a:cubicBezTo>
                <a:close/>
                <a:moveTo>
                  <a:pt x="25271" y="1337"/>
                </a:moveTo>
                <a:cubicBezTo>
                  <a:pt x="25390" y="1314"/>
                  <a:pt x="25512" y="1315"/>
                  <a:pt x="25630" y="1340"/>
                </a:cubicBezTo>
                <a:cubicBezTo>
                  <a:pt x="25706" y="1365"/>
                  <a:pt x="25657" y="1405"/>
                  <a:pt x="25519" y="1428"/>
                </a:cubicBezTo>
                <a:cubicBezTo>
                  <a:pt x="25399" y="1451"/>
                  <a:pt x="25276" y="1449"/>
                  <a:pt x="25157" y="1423"/>
                </a:cubicBezTo>
                <a:cubicBezTo>
                  <a:pt x="25086" y="1397"/>
                  <a:pt x="25138" y="1359"/>
                  <a:pt x="25271" y="1337"/>
                </a:cubicBezTo>
                <a:close/>
                <a:moveTo>
                  <a:pt x="7543" y="4351"/>
                </a:moveTo>
                <a:cubicBezTo>
                  <a:pt x="7634" y="4336"/>
                  <a:pt x="7679" y="4348"/>
                  <a:pt x="7637" y="4381"/>
                </a:cubicBezTo>
                <a:cubicBezTo>
                  <a:pt x="7551" y="4431"/>
                  <a:pt x="7457" y="4466"/>
                  <a:pt x="7359" y="4483"/>
                </a:cubicBezTo>
                <a:cubicBezTo>
                  <a:pt x="7260" y="4500"/>
                  <a:pt x="7218" y="4483"/>
                  <a:pt x="7270" y="4447"/>
                </a:cubicBezTo>
                <a:cubicBezTo>
                  <a:pt x="7355" y="4401"/>
                  <a:pt x="7447" y="4369"/>
                  <a:pt x="7543" y="4351"/>
                </a:cubicBezTo>
                <a:close/>
                <a:moveTo>
                  <a:pt x="6841" y="4463"/>
                </a:moveTo>
                <a:cubicBezTo>
                  <a:pt x="6921" y="4449"/>
                  <a:pt x="6949" y="4467"/>
                  <a:pt x="6897" y="4498"/>
                </a:cubicBezTo>
                <a:cubicBezTo>
                  <a:pt x="6818" y="4539"/>
                  <a:pt x="6732" y="4568"/>
                  <a:pt x="6644" y="4582"/>
                </a:cubicBezTo>
                <a:cubicBezTo>
                  <a:pt x="6568" y="4595"/>
                  <a:pt x="6544" y="4578"/>
                  <a:pt x="6592" y="4548"/>
                </a:cubicBezTo>
                <a:cubicBezTo>
                  <a:pt x="6670" y="4507"/>
                  <a:pt x="6754" y="4478"/>
                  <a:pt x="6841" y="4463"/>
                </a:cubicBezTo>
                <a:close/>
                <a:moveTo>
                  <a:pt x="24515" y="1445"/>
                </a:moveTo>
                <a:cubicBezTo>
                  <a:pt x="24640" y="1422"/>
                  <a:pt x="24768" y="1425"/>
                  <a:pt x="24892" y="1453"/>
                </a:cubicBezTo>
                <a:cubicBezTo>
                  <a:pt x="24958" y="1482"/>
                  <a:pt x="24891" y="1527"/>
                  <a:pt x="24750" y="1550"/>
                </a:cubicBezTo>
                <a:cubicBezTo>
                  <a:pt x="24623" y="1574"/>
                  <a:pt x="24492" y="1571"/>
                  <a:pt x="24366" y="1540"/>
                </a:cubicBezTo>
                <a:cubicBezTo>
                  <a:pt x="24305" y="1512"/>
                  <a:pt x="24374" y="1468"/>
                  <a:pt x="24515" y="1445"/>
                </a:cubicBezTo>
                <a:close/>
                <a:moveTo>
                  <a:pt x="6147" y="4567"/>
                </a:moveTo>
                <a:cubicBezTo>
                  <a:pt x="6216" y="4555"/>
                  <a:pt x="6235" y="4570"/>
                  <a:pt x="6187" y="4597"/>
                </a:cubicBezTo>
                <a:cubicBezTo>
                  <a:pt x="6119" y="4632"/>
                  <a:pt x="6046" y="4656"/>
                  <a:pt x="5970" y="4668"/>
                </a:cubicBezTo>
                <a:cubicBezTo>
                  <a:pt x="5907" y="4679"/>
                  <a:pt x="5891" y="4664"/>
                  <a:pt x="5933" y="4638"/>
                </a:cubicBezTo>
                <a:cubicBezTo>
                  <a:pt x="6000" y="4604"/>
                  <a:pt x="6072" y="4580"/>
                  <a:pt x="6147" y="4567"/>
                </a:cubicBezTo>
                <a:close/>
                <a:moveTo>
                  <a:pt x="5434" y="4681"/>
                </a:moveTo>
                <a:cubicBezTo>
                  <a:pt x="5492" y="4671"/>
                  <a:pt x="5507" y="4682"/>
                  <a:pt x="5467" y="4705"/>
                </a:cubicBezTo>
                <a:cubicBezTo>
                  <a:pt x="5414" y="4731"/>
                  <a:pt x="5358" y="4750"/>
                  <a:pt x="5300" y="4761"/>
                </a:cubicBezTo>
                <a:cubicBezTo>
                  <a:pt x="5242" y="4771"/>
                  <a:pt x="5226" y="4760"/>
                  <a:pt x="5267" y="4737"/>
                </a:cubicBezTo>
                <a:cubicBezTo>
                  <a:pt x="5320" y="4711"/>
                  <a:pt x="5376" y="4692"/>
                  <a:pt x="5434" y="4681"/>
                </a:cubicBezTo>
                <a:close/>
                <a:moveTo>
                  <a:pt x="18289" y="2481"/>
                </a:moveTo>
                <a:lnTo>
                  <a:pt x="18114" y="2556"/>
                </a:lnTo>
                <a:lnTo>
                  <a:pt x="18284" y="2578"/>
                </a:lnTo>
                <a:lnTo>
                  <a:pt x="18471" y="2500"/>
                </a:lnTo>
                <a:lnTo>
                  <a:pt x="18289" y="2481"/>
                </a:lnTo>
                <a:close/>
                <a:moveTo>
                  <a:pt x="17527" y="2608"/>
                </a:moveTo>
                <a:lnTo>
                  <a:pt x="17403" y="2659"/>
                </a:lnTo>
                <a:lnTo>
                  <a:pt x="17539" y="2681"/>
                </a:lnTo>
                <a:lnTo>
                  <a:pt x="17684" y="2621"/>
                </a:lnTo>
                <a:lnTo>
                  <a:pt x="17527" y="2608"/>
                </a:lnTo>
                <a:close/>
                <a:moveTo>
                  <a:pt x="23746" y="1546"/>
                </a:moveTo>
                <a:cubicBezTo>
                  <a:pt x="23875" y="1521"/>
                  <a:pt x="24008" y="1525"/>
                  <a:pt x="24135" y="1557"/>
                </a:cubicBezTo>
                <a:cubicBezTo>
                  <a:pt x="24200" y="1589"/>
                  <a:pt x="24128" y="1637"/>
                  <a:pt x="23978" y="1661"/>
                </a:cubicBezTo>
                <a:cubicBezTo>
                  <a:pt x="23828" y="1686"/>
                  <a:pt x="23632" y="1681"/>
                  <a:pt x="23576" y="1647"/>
                </a:cubicBezTo>
                <a:cubicBezTo>
                  <a:pt x="23519" y="1613"/>
                  <a:pt x="23600" y="1569"/>
                  <a:pt x="23746" y="1546"/>
                </a:cubicBezTo>
                <a:close/>
                <a:moveTo>
                  <a:pt x="29585" y="545"/>
                </a:moveTo>
                <a:cubicBezTo>
                  <a:pt x="29647" y="535"/>
                  <a:pt x="29710" y="535"/>
                  <a:pt x="29771" y="542"/>
                </a:cubicBezTo>
                <a:cubicBezTo>
                  <a:pt x="29808" y="550"/>
                  <a:pt x="29794" y="565"/>
                  <a:pt x="29743" y="574"/>
                </a:cubicBezTo>
                <a:cubicBezTo>
                  <a:pt x="29684" y="582"/>
                  <a:pt x="29625" y="583"/>
                  <a:pt x="29567" y="576"/>
                </a:cubicBezTo>
                <a:cubicBezTo>
                  <a:pt x="29527" y="569"/>
                  <a:pt x="29537" y="554"/>
                  <a:pt x="29585" y="545"/>
                </a:cubicBezTo>
                <a:close/>
                <a:moveTo>
                  <a:pt x="22987" y="1656"/>
                </a:moveTo>
                <a:cubicBezTo>
                  <a:pt x="23121" y="1628"/>
                  <a:pt x="23260" y="1633"/>
                  <a:pt x="23391" y="1670"/>
                </a:cubicBezTo>
                <a:cubicBezTo>
                  <a:pt x="23460" y="1704"/>
                  <a:pt x="23390" y="1753"/>
                  <a:pt x="23227" y="1781"/>
                </a:cubicBezTo>
                <a:cubicBezTo>
                  <a:pt x="23063" y="1809"/>
                  <a:pt x="22875" y="1806"/>
                  <a:pt x="22810" y="1769"/>
                </a:cubicBezTo>
                <a:cubicBezTo>
                  <a:pt x="22746" y="1732"/>
                  <a:pt x="22827" y="1683"/>
                  <a:pt x="22987" y="1656"/>
                </a:cubicBezTo>
                <a:close/>
                <a:moveTo>
                  <a:pt x="16797" y="2710"/>
                </a:moveTo>
                <a:lnTo>
                  <a:pt x="16636" y="2770"/>
                </a:lnTo>
                <a:lnTo>
                  <a:pt x="16781" y="2791"/>
                </a:lnTo>
                <a:lnTo>
                  <a:pt x="16925" y="2728"/>
                </a:lnTo>
                <a:lnTo>
                  <a:pt x="16797" y="2710"/>
                </a:lnTo>
                <a:close/>
                <a:moveTo>
                  <a:pt x="28789" y="653"/>
                </a:moveTo>
                <a:cubicBezTo>
                  <a:pt x="28863" y="641"/>
                  <a:pt x="28939" y="640"/>
                  <a:pt x="29013" y="650"/>
                </a:cubicBezTo>
                <a:cubicBezTo>
                  <a:pt x="29058" y="659"/>
                  <a:pt x="29043" y="678"/>
                  <a:pt x="28982" y="689"/>
                </a:cubicBezTo>
                <a:cubicBezTo>
                  <a:pt x="28907" y="701"/>
                  <a:pt x="28832" y="702"/>
                  <a:pt x="28757" y="692"/>
                </a:cubicBezTo>
                <a:cubicBezTo>
                  <a:pt x="28713" y="682"/>
                  <a:pt x="28730" y="663"/>
                  <a:pt x="28789" y="653"/>
                </a:cubicBezTo>
                <a:close/>
                <a:moveTo>
                  <a:pt x="22259" y="1757"/>
                </a:moveTo>
                <a:cubicBezTo>
                  <a:pt x="22429" y="1728"/>
                  <a:pt x="22608" y="1740"/>
                  <a:pt x="22660" y="1772"/>
                </a:cubicBezTo>
                <a:cubicBezTo>
                  <a:pt x="22712" y="1803"/>
                  <a:pt x="22612" y="1867"/>
                  <a:pt x="22437" y="1892"/>
                </a:cubicBezTo>
                <a:cubicBezTo>
                  <a:pt x="22262" y="1918"/>
                  <a:pt x="22078" y="1915"/>
                  <a:pt x="22031" y="1879"/>
                </a:cubicBezTo>
                <a:cubicBezTo>
                  <a:pt x="21983" y="1840"/>
                  <a:pt x="22089" y="1786"/>
                  <a:pt x="22259" y="1757"/>
                </a:cubicBezTo>
                <a:close/>
                <a:moveTo>
                  <a:pt x="14258" y="3120"/>
                </a:moveTo>
                <a:cubicBezTo>
                  <a:pt x="14450" y="3088"/>
                  <a:pt x="14568" y="3105"/>
                  <a:pt x="14544" y="3164"/>
                </a:cubicBezTo>
                <a:cubicBezTo>
                  <a:pt x="14520" y="3224"/>
                  <a:pt x="14347" y="3295"/>
                  <a:pt x="14146" y="3328"/>
                </a:cubicBezTo>
                <a:cubicBezTo>
                  <a:pt x="13944" y="3362"/>
                  <a:pt x="13830" y="3339"/>
                  <a:pt x="13862" y="3281"/>
                </a:cubicBezTo>
                <a:cubicBezTo>
                  <a:pt x="13893" y="3222"/>
                  <a:pt x="14065" y="3152"/>
                  <a:pt x="14258" y="3120"/>
                </a:cubicBezTo>
                <a:close/>
                <a:moveTo>
                  <a:pt x="13553" y="3235"/>
                </a:moveTo>
                <a:cubicBezTo>
                  <a:pt x="13722" y="3211"/>
                  <a:pt x="13842" y="3227"/>
                  <a:pt x="13814" y="3278"/>
                </a:cubicBezTo>
                <a:cubicBezTo>
                  <a:pt x="13786" y="3329"/>
                  <a:pt x="13597" y="3404"/>
                  <a:pt x="13419" y="3434"/>
                </a:cubicBezTo>
                <a:cubicBezTo>
                  <a:pt x="13239" y="3465"/>
                  <a:pt x="13110" y="3441"/>
                  <a:pt x="13157" y="3385"/>
                </a:cubicBezTo>
                <a:cubicBezTo>
                  <a:pt x="13204" y="3329"/>
                  <a:pt x="13384" y="3258"/>
                  <a:pt x="13553" y="3235"/>
                </a:cubicBezTo>
                <a:close/>
                <a:moveTo>
                  <a:pt x="16084" y="2803"/>
                </a:moveTo>
                <a:lnTo>
                  <a:pt x="15843" y="2888"/>
                </a:lnTo>
                <a:cubicBezTo>
                  <a:pt x="15944" y="2887"/>
                  <a:pt x="16011" y="2901"/>
                  <a:pt x="16032" y="2928"/>
                </a:cubicBezTo>
                <a:lnTo>
                  <a:pt x="16245" y="2831"/>
                </a:lnTo>
                <a:lnTo>
                  <a:pt x="16084" y="2803"/>
                </a:lnTo>
                <a:close/>
                <a:moveTo>
                  <a:pt x="28007" y="766"/>
                </a:moveTo>
                <a:cubicBezTo>
                  <a:pt x="28088" y="754"/>
                  <a:pt x="28171" y="753"/>
                  <a:pt x="28253" y="765"/>
                </a:cubicBezTo>
                <a:cubicBezTo>
                  <a:pt x="28310" y="777"/>
                  <a:pt x="28284" y="801"/>
                  <a:pt x="28201" y="815"/>
                </a:cubicBezTo>
                <a:cubicBezTo>
                  <a:pt x="28119" y="827"/>
                  <a:pt x="28035" y="827"/>
                  <a:pt x="27953" y="816"/>
                </a:cubicBezTo>
                <a:cubicBezTo>
                  <a:pt x="27898" y="803"/>
                  <a:pt x="27925" y="778"/>
                  <a:pt x="28007" y="766"/>
                </a:cubicBezTo>
                <a:close/>
                <a:moveTo>
                  <a:pt x="21481" y="1875"/>
                </a:moveTo>
                <a:cubicBezTo>
                  <a:pt x="21649" y="1847"/>
                  <a:pt x="21854" y="1853"/>
                  <a:pt x="21904" y="1894"/>
                </a:cubicBezTo>
                <a:cubicBezTo>
                  <a:pt x="21954" y="1934"/>
                  <a:pt x="21849" y="1990"/>
                  <a:pt x="21673" y="2020"/>
                </a:cubicBezTo>
                <a:cubicBezTo>
                  <a:pt x="21490" y="2051"/>
                  <a:pt x="21290" y="2041"/>
                  <a:pt x="21246" y="1998"/>
                </a:cubicBezTo>
                <a:cubicBezTo>
                  <a:pt x="21201" y="1956"/>
                  <a:pt x="21313" y="1904"/>
                  <a:pt x="21481" y="1875"/>
                </a:cubicBezTo>
                <a:close/>
                <a:moveTo>
                  <a:pt x="12847" y="3338"/>
                </a:moveTo>
                <a:cubicBezTo>
                  <a:pt x="13013" y="3310"/>
                  <a:pt x="13117" y="3330"/>
                  <a:pt x="13086" y="3380"/>
                </a:cubicBezTo>
                <a:cubicBezTo>
                  <a:pt x="13056" y="3431"/>
                  <a:pt x="12881" y="3498"/>
                  <a:pt x="12706" y="3528"/>
                </a:cubicBezTo>
                <a:cubicBezTo>
                  <a:pt x="12532" y="3558"/>
                  <a:pt x="12422" y="3538"/>
                  <a:pt x="12466" y="3486"/>
                </a:cubicBezTo>
                <a:cubicBezTo>
                  <a:pt x="12509" y="3435"/>
                  <a:pt x="12681" y="3366"/>
                  <a:pt x="12847" y="3338"/>
                </a:cubicBezTo>
                <a:close/>
                <a:moveTo>
                  <a:pt x="27216" y="873"/>
                </a:moveTo>
                <a:cubicBezTo>
                  <a:pt x="27312" y="858"/>
                  <a:pt x="27410" y="857"/>
                  <a:pt x="27507" y="872"/>
                </a:cubicBezTo>
                <a:cubicBezTo>
                  <a:pt x="27566" y="890"/>
                  <a:pt x="27535" y="913"/>
                  <a:pt x="27442" y="929"/>
                </a:cubicBezTo>
                <a:cubicBezTo>
                  <a:pt x="27348" y="944"/>
                  <a:pt x="27253" y="944"/>
                  <a:pt x="27159" y="930"/>
                </a:cubicBezTo>
                <a:cubicBezTo>
                  <a:pt x="27102" y="916"/>
                  <a:pt x="27129" y="889"/>
                  <a:pt x="27216" y="873"/>
                </a:cubicBezTo>
                <a:close/>
                <a:moveTo>
                  <a:pt x="12149" y="3440"/>
                </a:moveTo>
                <a:cubicBezTo>
                  <a:pt x="12313" y="3412"/>
                  <a:pt x="12396" y="3430"/>
                  <a:pt x="12359" y="3480"/>
                </a:cubicBezTo>
                <a:cubicBezTo>
                  <a:pt x="12322" y="3531"/>
                  <a:pt x="12158" y="3598"/>
                  <a:pt x="11992" y="3626"/>
                </a:cubicBezTo>
                <a:cubicBezTo>
                  <a:pt x="11821" y="3656"/>
                  <a:pt x="11731" y="3636"/>
                  <a:pt x="11780" y="3580"/>
                </a:cubicBezTo>
                <a:cubicBezTo>
                  <a:pt x="11828" y="3523"/>
                  <a:pt x="11984" y="3468"/>
                  <a:pt x="12149" y="3440"/>
                </a:cubicBezTo>
                <a:close/>
                <a:moveTo>
                  <a:pt x="20740" y="1975"/>
                </a:moveTo>
                <a:cubicBezTo>
                  <a:pt x="20923" y="1943"/>
                  <a:pt x="21115" y="1950"/>
                  <a:pt x="21167" y="1994"/>
                </a:cubicBezTo>
                <a:cubicBezTo>
                  <a:pt x="21219" y="2037"/>
                  <a:pt x="21113" y="2096"/>
                  <a:pt x="20923" y="2129"/>
                </a:cubicBezTo>
                <a:cubicBezTo>
                  <a:pt x="20726" y="2162"/>
                  <a:pt x="20536" y="2153"/>
                  <a:pt x="20491" y="2108"/>
                </a:cubicBezTo>
                <a:cubicBezTo>
                  <a:pt x="20446" y="2063"/>
                  <a:pt x="20557" y="2007"/>
                  <a:pt x="20740" y="1975"/>
                </a:cubicBezTo>
                <a:close/>
                <a:moveTo>
                  <a:pt x="15390" y="2879"/>
                </a:moveTo>
                <a:lnTo>
                  <a:pt x="15061" y="3000"/>
                </a:lnTo>
                <a:lnTo>
                  <a:pt x="15051" y="3000"/>
                </a:lnTo>
                <a:lnTo>
                  <a:pt x="15052" y="3003"/>
                </a:lnTo>
                <a:lnTo>
                  <a:pt x="15061" y="3000"/>
                </a:lnTo>
                <a:lnTo>
                  <a:pt x="15179" y="2997"/>
                </a:lnTo>
                <a:cubicBezTo>
                  <a:pt x="15221" y="3003"/>
                  <a:pt x="15262" y="3016"/>
                  <a:pt x="15301" y="3036"/>
                </a:cubicBezTo>
                <a:cubicBezTo>
                  <a:pt x="15389" y="2980"/>
                  <a:pt x="15486" y="2940"/>
                  <a:pt x="15588" y="2917"/>
                </a:cubicBezTo>
                <a:cubicBezTo>
                  <a:pt x="15545" y="2913"/>
                  <a:pt x="15504" y="2911"/>
                  <a:pt x="15469" y="2906"/>
                </a:cubicBezTo>
                <a:cubicBezTo>
                  <a:pt x="15442" y="2900"/>
                  <a:pt x="15415" y="2890"/>
                  <a:pt x="15390" y="2879"/>
                </a:cubicBezTo>
                <a:close/>
                <a:moveTo>
                  <a:pt x="11434" y="3550"/>
                </a:moveTo>
                <a:cubicBezTo>
                  <a:pt x="11574" y="3527"/>
                  <a:pt x="11659" y="3547"/>
                  <a:pt x="11616" y="3593"/>
                </a:cubicBezTo>
                <a:cubicBezTo>
                  <a:pt x="11506" y="3666"/>
                  <a:pt x="11380" y="3713"/>
                  <a:pt x="11248" y="3731"/>
                </a:cubicBezTo>
                <a:cubicBezTo>
                  <a:pt x="11104" y="3756"/>
                  <a:pt x="11020" y="3732"/>
                  <a:pt x="11068" y="3685"/>
                </a:cubicBezTo>
                <a:cubicBezTo>
                  <a:pt x="11178" y="3614"/>
                  <a:pt x="11304" y="3568"/>
                  <a:pt x="11434" y="3550"/>
                </a:cubicBezTo>
                <a:close/>
                <a:moveTo>
                  <a:pt x="26490" y="979"/>
                </a:moveTo>
                <a:cubicBezTo>
                  <a:pt x="26588" y="963"/>
                  <a:pt x="26689" y="963"/>
                  <a:pt x="26788" y="981"/>
                </a:cubicBezTo>
                <a:cubicBezTo>
                  <a:pt x="26845" y="1000"/>
                  <a:pt x="26803" y="1031"/>
                  <a:pt x="26695" y="1047"/>
                </a:cubicBezTo>
                <a:cubicBezTo>
                  <a:pt x="26593" y="1065"/>
                  <a:pt x="26489" y="1064"/>
                  <a:pt x="26388" y="1044"/>
                </a:cubicBezTo>
                <a:cubicBezTo>
                  <a:pt x="26334" y="1024"/>
                  <a:pt x="26380" y="995"/>
                  <a:pt x="26490" y="979"/>
                </a:cubicBezTo>
                <a:close/>
                <a:moveTo>
                  <a:pt x="10748" y="3659"/>
                </a:moveTo>
                <a:cubicBezTo>
                  <a:pt x="10880" y="3636"/>
                  <a:pt x="10946" y="3660"/>
                  <a:pt x="10892" y="3705"/>
                </a:cubicBezTo>
                <a:cubicBezTo>
                  <a:pt x="10785" y="3771"/>
                  <a:pt x="10665" y="3814"/>
                  <a:pt x="10540" y="3832"/>
                </a:cubicBezTo>
                <a:cubicBezTo>
                  <a:pt x="10404" y="3855"/>
                  <a:pt x="10336" y="3832"/>
                  <a:pt x="10391" y="3785"/>
                </a:cubicBezTo>
                <a:cubicBezTo>
                  <a:pt x="10500" y="3718"/>
                  <a:pt x="10622" y="3675"/>
                  <a:pt x="10748" y="3659"/>
                </a:cubicBezTo>
                <a:close/>
                <a:moveTo>
                  <a:pt x="10057" y="3761"/>
                </a:moveTo>
                <a:cubicBezTo>
                  <a:pt x="10188" y="3740"/>
                  <a:pt x="10240" y="3759"/>
                  <a:pt x="10185" y="3804"/>
                </a:cubicBezTo>
                <a:cubicBezTo>
                  <a:pt x="10084" y="3866"/>
                  <a:pt x="9971" y="3906"/>
                  <a:pt x="9854" y="3921"/>
                </a:cubicBezTo>
                <a:cubicBezTo>
                  <a:pt x="9724" y="3943"/>
                  <a:pt x="9670" y="3923"/>
                  <a:pt x="9730" y="3876"/>
                </a:cubicBezTo>
                <a:cubicBezTo>
                  <a:pt x="9830" y="3816"/>
                  <a:pt x="9942" y="3777"/>
                  <a:pt x="10057" y="3761"/>
                </a:cubicBezTo>
                <a:close/>
                <a:moveTo>
                  <a:pt x="25723" y="1086"/>
                </a:moveTo>
                <a:cubicBezTo>
                  <a:pt x="25828" y="1065"/>
                  <a:pt x="25936" y="1065"/>
                  <a:pt x="26041" y="1087"/>
                </a:cubicBezTo>
                <a:cubicBezTo>
                  <a:pt x="26108" y="1109"/>
                  <a:pt x="26067" y="1139"/>
                  <a:pt x="25944" y="1159"/>
                </a:cubicBezTo>
                <a:cubicBezTo>
                  <a:pt x="25838" y="1180"/>
                  <a:pt x="25728" y="1179"/>
                  <a:pt x="25623" y="1157"/>
                </a:cubicBezTo>
                <a:cubicBezTo>
                  <a:pt x="25560" y="1135"/>
                  <a:pt x="25602" y="1105"/>
                  <a:pt x="25723" y="1086"/>
                </a:cubicBezTo>
                <a:close/>
                <a:moveTo>
                  <a:pt x="9360" y="3872"/>
                </a:moveTo>
                <a:cubicBezTo>
                  <a:pt x="9482" y="3851"/>
                  <a:pt x="9531" y="3868"/>
                  <a:pt x="9475" y="3911"/>
                </a:cubicBezTo>
                <a:cubicBezTo>
                  <a:pt x="9382" y="3967"/>
                  <a:pt x="9279" y="4003"/>
                  <a:pt x="9171" y="4018"/>
                </a:cubicBezTo>
                <a:cubicBezTo>
                  <a:pt x="9046" y="4039"/>
                  <a:pt x="8999" y="4021"/>
                  <a:pt x="9060" y="3977"/>
                </a:cubicBezTo>
                <a:cubicBezTo>
                  <a:pt x="9152" y="3923"/>
                  <a:pt x="9254" y="3887"/>
                  <a:pt x="9360" y="3872"/>
                </a:cubicBezTo>
                <a:close/>
                <a:moveTo>
                  <a:pt x="8683" y="3977"/>
                </a:moveTo>
                <a:cubicBezTo>
                  <a:pt x="8782" y="3963"/>
                  <a:pt x="8825" y="3981"/>
                  <a:pt x="8776" y="4016"/>
                </a:cubicBezTo>
                <a:cubicBezTo>
                  <a:pt x="8682" y="4068"/>
                  <a:pt x="8579" y="4103"/>
                  <a:pt x="8473" y="4119"/>
                </a:cubicBezTo>
                <a:cubicBezTo>
                  <a:pt x="8376" y="4136"/>
                  <a:pt x="8334" y="4115"/>
                  <a:pt x="8384" y="4080"/>
                </a:cubicBezTo>
                <a:cubicBezTo>
                  <a:pt x="8477" y="4029"/>
                  <a:pt x="8578" y="3994"/>
                  <a:pt x="8683" y="3977"/>
                </a:cubicBezTo>
                <a:close/>
                <a:moveTo>
                  <a:pt x="24987" y="1192"/>
                </a:moveTo>
                <a:cubicBezTo>
                  <a:pt x="25099" y="1171"/>
                  <a:pt x="25213" y="1172"/>
                  <a:pt x="25324" y="1195"/>
                </a:cubicBezTo>
                <a:cubicBezTo>
                  <a:pt x="25390" y="1218"/>
                  <a:pt x="25334" y="1256"/>
                  <a:pt x="25206" y="1276"/>
                </a:cubicBezTo>
                <a:cubicBezTo>
                  <a:pt x="25094" y="1297"/>
                  <a:pt x="24979" y="1296"/>
                  <a:pt x="24868" y="1273"/>
                </a:cubicBezTo>
                <a:cubicBezTo>
                  <a:pt x="24805" y="1249"/>
                  <a:pt x="24857" y="1213"/>
                  <a:pt x="24987" y="1192"/>
                </a:cubicBezTo>
                <a:close/>
                <a:moveTo>
                  <a:pt x="7999" y="4080"/>
                </a:moveTo>
                <a:cubicBezTo>
                  <a:pt x="8092" y="4064"/>
                  <a:pt x="8134" y="4078"/>
                  <a:pt x="8087" y="4111"/>
                </a:cubicBezTo>
                <a:cubicBezTo>
                  <a:pt x="8003" y="4157"/>
                  <a:pt x="7912" y="4189"/>
                  <a:pt x="7818" y="4204"/>
                </a:cubicBezTo>
                <a:cubicBezTo>
                  <a:pt x="7729" y="4220"/>
                  <a:pt x="7691" y="4204"/>
                  <a:pt x="7734" y="4173"/>
                </a:cubicBezTo>
                <a:cubicBezTo>
                  <a:pt x="7817" y="4127"/>
                  <a:pt x="7906" y="4096"/>
                  <a:pt x="7999" y="4080"/>
                </a:cubicBezTo>
                <a:close/>
                <a:moveTo>
                  <a:pt x="7294" y="4193"/>
                </a:moveTo>
                <a:cubicBezTo>
                  <a:pt x="7374" y="4180"/>
                  <a:pt x="7406" y="4192"/>
                  <a:pt x="7360" y="4222"/>
                </a:cubicBezTo>
                <a:cubicBezTo>
                  <a:pt x="7286" y="4261"/>
                  <a:pt x="7207" y="4288"/>
                  <a:pt x="7125" y="4303"/>
                </a:cubicBezTo>
                <a:cubicBezTo>
                  <a:pt x="7044" y="4316"/>
                  <a:pt x="7016" y="4300"/>
                  <a:pt x="7067" y="4270"/>
                </a:cubicBezTo>
                <a:cubicBezTo>
                  <a:pt x="7138" y="4233"/>
                  <a:pt x="7215" y="4207"/>
                  <a:pt x="7294" y="4193"/>
                </a:cubicBezTo>
                <a:close/>
                <a:moveTo>
                  <a:pt x="24244" y="1299"/>
                </a:moveTo>
                <a:cubicBezTo>
                  <a:pt x="24365" y="1276"/>
                  <a:pt x="24490" y="1277"/>
                  <a:pt x="24611" y="1302"/>
                </a:cubicBezTo>
                <a:cubicBezTo>
                  <a:pt x="24676" y="1327"/>
                  <a:pt x="24615" y="1370"/>
                  <a:pt x="24480" y="1392"/>
                </a:cubicBezTo>
                <a:cubicBezTo>
                  <a:pt x="24359" y="1416"/>
                  <a:pt x="24234" y="1414"/>
                  <a:pt x="24114" y="1386"/>
                </a:cubicBezTo>
                <a:cubicBezTo>
                  <a:pt x="24059" y="1362"/>
                  <a:pt x="24119" y="1322"/>
                  <a:pt x="24244" y="1299"/>
                </a:cubicBezTo>
                <a:close/>
                <a:moveTo>
                  <a:pt x="6636" y="4291"/>
                </a:moveTo>
                <a:cubicBezTo>
                  <a:pt x="6703" y="4279"/>
                  <a:pt x="6719" y="4292"/>
                  <a:pt x="6678" y="4317"/>
                </a:cubicBezTo>
                <a:cubicBezTo>
                  <a:pt x="6614" y="4351"/>
                  <a:pt x="6544" y="4375"/>
                  <a:pt x="6472" y="4386"/>
                </a:cubicBezTo>
                <a:cubicBezTo>
                  <a:pt x="6404" y="4398"/>
                  <a:pt x="6389" y="4385"/>
                  <a:pt x="6431" y="4359"/>
                </a:cubicBezTo>
                <a:cubicBezTo>
                  <a:pt x="6495" y="4326"/>
                  <a:pt x="6564" y="4303"/>
                  <a:pt x="6636" y="4291"/>
                </a:cubicBezTo>
                <a:close/>
                <a:moveTo>
                  <a:pt x="5946" y="4403"/>
                </a:moveTo>
                <a:cubicBezTo>
                  <a:pt x="6003" y="4392"/>
                  <a:pt x="6021" y="4401"/>
                  <a:pt x="5986" y="4422"/>
                </a:cubicBezTo>
                <a:cubicBezTo>
                  <a:pt x="5934" y="4449"/>
                  <a:pt x="5877" y="4468"/>
                  <a:pt x="5819" y="4478"/>
                </a:cubicBezTo>
                <a:cubicBezTo>
                  <a:pt x="5762" y="4488"/>
                  <a:pt x="5749" y="4477"/>
                  <a:pt x="5788" y="4455"/>
                </a:cubicBezTo>
                <a:cubicBezTo>
                  <a:pt x="5838" y="4431"/>
                  <a:pt x="5891" y="4413"/>
                  <a:pt x="5946" y="4403"/>
                </a:cubicBezTo>
                <a:close/>
                <a:moveTo>
                  <a:pt x="18975" y="2182"/>
                </a:moveTo>
                <a:lnTo>
                  <a:pt x="18811" y="2256"/>
                </a:lnTo>
                <a:lnTo>
                  <a:pt x="19001" y="2276"/>
                </a:lnTo>
                <a:lnTo>
                  <a:pt x="19200" y="2196"/>
                </a:lnTo>
                <a:lnTo>
                  <a:pt x="18975" y="2182"/>
                </a:lnTo>
                <a:close/>
                <a:moveTo>
                  <a:pt x="19659" y="2057"/>
                </a:moveTo>
                <a:cubicBezTo>
                  <a:pt x="19598" y="2108"/>
                  <a:pt x="19598" y="2108"/>
                  <a:pt x="19441" y="2160"/>
                </a:cubicBezTo>
                <a:cubicBezTo>
                  <a:pt x="19539" y="2145"/>
                  <a:pt x="19639" y="2157"/>
                  <a:pt x="19731" y="2194"/>
                </a:cubicBezTo>
                <a:cubicBezTo>
                  <a:pt x="19765" y="2146"/>
                  <a:pt x="19858" y="2110"/>
                  <a:pt x="19990" y="2079"/>
                </a:cubicBezTo>
                <a:cubicBezTo>
                  <a:pt x="19880" y="2094"/>
                  <a:pt x="19767" y="2087"/>
                  <a:pt x="19659" y="2057"/>
                </a:cubicBezTo>
                <a:close/>
                <a:moveTo>
                  <a:pt x="18272" y="2294"/>
                </a:moveTo>
                <a:lnTo>
                  <a:pt x="18146" y="2349"/>
                </a:lnTo>
                <a:lnTo>
                  <a:pt x="18290" y="2372"/>
                </a:lnTo>
                <a:lnTo>
                  <a:pt x="18445" y="2310"/>
                </a:lnTo>
                <a:lnTo>
                  <a:pt x="18272" y="2294"/>
                </a:lnTo>
                <a:close/>
                <a:moveTo>
                  <a:pt x="23492" y="1404"/>
                </a:moveTo>
                <a:cubicBezTo>
                  <a:pt x="23616" y="1379"/>
                  <a:pt x="23743" y="1381"/>
                  <a:pt x="23865" y="1410"/>
                </a:cubicBezTo>
                <a:cubicBezTo>
                  <a:pt x="23928" y="1436"/>
                  <a:pt x="23861" y="1482"/>
                  <a:pt x="23716" y="1506"/>
                </a:cubicBezTo>
                <a:cubicBezTo>
                  <a:pt x="23589" y="1533"/>
                  <a:pt x="23458" y="1531"/>
                  <a:pt x="23332" y="1499"/>
                </a:cubicBezTo>
                <a:cubicBezTo>
                  <a:pt x="23279" y="1470"/>
                  <a:pt x="23353" y="1427"/>
                  <a:pt x="23492" y="1404"/>
                </a:cubicBezTo>
                <a:close/>
                <a:moveTo>
                  <a:pt x="5290" y="4501"/>
                </a:moveTo>
                <a:cubicBezTo>
                  <a:pt x="5328" y="4497"/>
                  <a:pt x="5337" y="4504"/>
                  <a:pt x="5311" y="4516"/>
                </a:cubicBezTo>
                <a:cubicBezTo>
                  <a:pt x="5273" y="4535"/>
                  <a:pt x="5233" y="4548"/>
                  <a:pt x="5192" y="4556"/>
                </a:cubicBezTo>
                <a:cubicBezTo>
                  <a:pt x="5147" y="4563"/>
                  <a:pt x="5137" y="4556"/>
                  <a:pt x="5170" y="4539"/>
                </a:cubicBezTo>
                <a:cubicBezTo>
                  <a:pt x="5208" y="4521"/>
                  <a:pt x="5249" y="4508"/>
                  <a:pt x="5290" y="4501"/>
                </a:cubicBezTo>
                <a:close/>
                <a:moveTo>
                  <a:pt x="29098" y="441"/>
                </a:moveTo>
                <a:cubicBezTo>
                  <a:pt x="29153" y="432"/>
                  <a:pt x="29208" y="430"/>
                  <a:pt x="29263" y="435"/>
                </a:cubicBezTo>
                <a:cubicBezTo>
                  <a:pt x="29302" y="441"/>
                  <a:pt x="29293" y="456"/>
                  <a:pt x="29248" y="464"/>
                </a:cubicBezTo>
                <a:cubicBezTo>
                  <a:pt x="29196" y="472"/>
                  <a:pt x="29144" y="473"/>
                  <a:pt x="29092" y="469"/>
                </a:cubicBezTo>
                <a:cubicBezTo>
                  <a:pt x="29051" y="464"/>
                  <a:pt x="29055" y="449"/>
                  <a:pt x="29098" y="441"/>
                </a:cubicBezTo>
                <a:close/>
                <a:moveTo>
                  <a:pt x="17575" y="2403"/>
                </a:moveTo>
                <a:lnTo>
                  <a:pt x="17449" y="2456"/>
                </a:lnTo>
                <a:lnTo>
                  <a:pt x="17547" y="2467"/>
                </a:lnTo>
                <a:lnTo>
                  <a:pt x="17671" y="2417"/>
                </a:lnTo>
                <a:lnTo>
                  <a:pt x="17575" y="2403"/>
                </a:lnTo>
                <a:close/>
                <a:moveTo>
                  <a:pt x="22785" y="1507"/>
                </a:moveTo>
                <a:cubicBezTo>
                  <a:pt x="22909" y="1480"/>
                  <a:pt x="23037" y="1484"/>
                  <a:pt x="23160" y="1518"/>
                </a:cubicBezTo>
                <a:cubicBezTo>
                  <a:pt x="23218" y="1548"/>
                  <a:pt x="23144" y="1595"/>
                  <a:pt x="22983" y="1621"/>
                </a:cubicBezTo>
                <a:cubicBezTo>
                  <a:pt x="22822" y="1649"/>
                  <a:pt x="22656" y="1645"/>
                  <a:pt x="22601" y="1612"/>
                </a:cubicBezTo>
                <a:cubicBezTo>
                  <a:pt x="22547" y="1579"/>
                  <a:pt x="22624" y="1534"/>
                  <a:pt x="22785" y="1507"/>
                </a:cubicBezTo>
                <a:close/>
                <a:moveTo>
                  <a:pt x="16855" y="2506"/>
                </a:moveTo>
                <a:lnTo>
                  <a:pt x="16703" y="2560"/>
                </a:lnTo>
                <a:lnTo>
                  <a:pt x="16826" y="2580"/>
                </a:lnTo>
                <a:lnTo>
                  <a:pt x="16962" y="2524"/>
                </a:lnTo>
                <a:lnTo>
                  <a:pt x="16855" y="2506"/>
                </a:lnTo>
                <a:close/>
                <a:moveTo>
                  <a:pt x="28338" y="544"/>
                </a:moveTo>
                <a:cubicBezTo>
                  <a:pt x="28406" y="534"/>
                  <a:pt x="28474" y="532"/>
                  <a:pt x="28542" y="540"/>
                </a:cubicBezTo>
                <a:cubicBezTo>
                  <a:pt x="28587" y="547"/>
                  <a:pt x="28572" y="566"/>
                  <a:pt x="28513" y="577"/>
                </a:cubicBezTo>
                <a:cubicBezTo>
                  <a:pt x="28445" y="588"/>
                  <a:pt x="28376" y="589"/>
                  <a:pt x="28308" y="580"/>
                </a:cubicBezTo>
                <a:cubicBezTo>
                  <a:pt x="28264" y="573"/>
                  <a:pt x="28280" y="555"/>
                  <a:pt x="28338" y="544"/>
                </a:cubicBezTo>
                <a:close/>
                <a:moveTo>
                  <a:pt x="14424" y="2907"/>
                </a:moveTo>
                <a:cubicBezTo>
                  <a:pt x="14610" y="2876"/>
                  <a:pt x="14728" y="2892"/>
                  <a:pt x="14706" y="2944"/>
                </a:cubicBezTo>
                <a:cubicBezTo>
                  <a:pt x="14683" y="2999"/>
                  <a:pt x="14521" y="3065"/>
                  <a:pt x="14328" y="3097"/>
                </a:cubicBezTo>
                <a:cubicBezTo>
                  <a:pt x="14136" y="3129"/>
                  <a:pt x="14018" y="3110"/>
                  <a:pt x="14048" y="3054"/>
                </a:cubicBezTo>
                <a:cubicBezTo>
                  <a:pt x="14079" y="2998"/>
                  <a:pt x="14239" y="2939"/>
                  <a:pt x="14424" y="2907"/>
                </a:cubicBezTo>
                <a:close/>
                <a:moveTo>
                  <a:pt x="22054" y="1606"/>
                </a:moveTo>
                <a:cubicBezTo>
                  <a:pt x="22208" y="1580"/>
                  <a:pt x="22398" y="1583"/>
                  <a:pt x="22451" y="1616"/>
                </a:cubicBezTo>
                <a:cubicBezTo>
                  <a:pt x="22504" y="1650"/>
                  <a:pt x="22415" y="1703"/>
                  <a:pt x="22256" y="1730"/>
                </a:cubicBezTo>
                <a:cubicBezTo>
                  <a:pt x="22091" y="1758"/>
                  <a:pt x="21903" y="1752"/>
                  <a:pt x="21855" y="1716"/>
                </a:cubicBezTo>
                <a:cubicBezTo>
                  <a:pt x="21806" y="1679"/>
                  <a:pt x="21900" y="1632"/>
                  <a:pt x="22054" y="1606"/>
                </a:cubicBezTo>
                <a:close/>
                <a:moveTo>
                  <a:pt x="13715" y="3019"/>
                </a:moveTo>
                <a:cubicBezTo>
                  <a:pt x="13880" y="2991"/>
                  <a:pt x="14005" y="3007"/>
                  <a:pt x="13981" y="3056"/>
                </a:cubicBezTo>
                <a:cubicBezTo>
                  <a:pt x="13957" y="3106"/>
                  <a:pt x="13780" y="3174"/>
                  <a:pt x="13608" y="3203"/>
                </a:cubicBezTo>
                <a:cubicBezTo>
                  <a:pt x="13437" y="3232"/>
                  <a:pt x="13313" y="3213"/>
                  <a:pt x="13345" y="3165"/>
                </a:cubicBezTo>
                <a:cubicBezTo>
                  <a:pt x="13376" y="3116"/>
                  <a:pt x="13550" y="3047"/>
                  <a:pt x="13715" y="3019"/>
                </a:cubicBezTo>
                <a:close/>
                <a:moveTo>
                  <a:pt x="27606" y="649"/>
                </a:moveTo>
                <a:cubicBezTo>
                  <a:pt x="27684" y="637"/>
                  <a:pt x="27763" y="636"/>
                  <a:pt x="27841" y="646"/>
                </a:cubicBezTo>
                <a:cubicBezTo>
                  <a:pt x="27895" y="657"/>
                  <a:pt x="27869" y="681"/>
                  <a:pt x="27790" y="693"/>
                </a:cubicBezTo>
                <a:cubicBezTo>
                  <a:pt x="27713" y="705"/>
                  <a:pt x="27634" y="706"/>
                  <a:pt x="27556" y="694"/>
                </a:cubicBezTo>
                <a:cubicBezTo>
                  <a:pt x="27511" y="683"/>
                  <a:pt x="27535" y="662"/>
                  <a:pt x="27606" y="649"/>
                </a:cubicBezTo>
                <a:close/>
                <a:moveTo>
                  <a:pt x="21357" y="1708"/>
                </a:moveTo>
                <a:cubicBezTo>
                  <a:pt x="21523" y="1679"/>
                  <a:pt x="21704" y="1688"/>
                  <a:pt x="21753" y="1723"/>
                </a:cubicBezTo>
                <a:cubicBezTo>
                  <a:pt x="21806" y="1760"/>
                  <a:pt x="21700" y="1815"/>
                  <a:pt x="21525" y="1845"/>
                </a:cubicBezTo>
                <a:cubicBezTo>
                  <a:pt x="21351" y="1874"/>
                  <a:pt x="21173" y="1865"/>
                  <a:pt x="21129" y="1829"/>
                </a:cubicBezTo>
                <a:cubicBezTo>
                  <a:pt x="21085" y="1794"/>
                  <a:pt x="21191" y="1736"/>
                  <a:pt x="21357" y="1708"/>
                </a:cubicBezTo>
                <a:close/>
                <a:moveTo>
                  <a:pt x="16171" y="2590"/>
                </a:moveTo>
                <a:lnTo>
                  <a:pt x="15951" y="2675"/>
                </a:lnTo>
                <a:lnTo>
                  <a:pt x="16127" y="2697"/>
                </a:lnTo>
                <a:lnTo>
                  <a:pt x="16332" y="2619"/>
                </a:lnTo>
                <a:lnTo>
                  <a:pt x="16171" y="2590"/>
                </a:lnTo>
                <a:close/>
                <a:moveTo>
                  <a:pt x="13049" y="3115"/>
                </a:moveTo>
                <a:cubicBezTo>
                  <a:pt x="13211" y="3087"/>
                  <a:pt x="13311" y="3106"/>
                  <a:pt x="13280" y="3159"/>
                </a:cubicBezTo>
                <a:cubicBezTo>
                  <a:pt x="13244" y="3208"/>
                  <a:pt x="13081" y="3271"/>
                  <a:pt x="12913" y="3299"/>
                </a:cubicBezTo>
                <a:cubicBezTo>
                  <a:pt x="12744" y="3327"/>
                  <a:pt x="12645" y="3308"/>
                  <a:pt x="12686" y="3255"/>
                </a:cubicBezTo>
                <a:cubicBezTo>
                  <a:pt x="12726" y="3201"/>
                  <a:pt x="12887" y="3142"/>
                  <a:pt x="13049" y="3115"/>
                </a:cubicBezTo>
                <a:close/>
                <a:moveTo>
                  <a:pt x="12369" y="3224"/>
                </a:moveTo>
                <a:cubicBezTo>
                  <a:pt x="12528" y="3197"/>
                  <a:pt x="12618" y="3212"/>
                  <a:pt x="12579" y="3260"/>
                </a:cubicBezTo>
                <a:cubicBezTo>
                  <a:pt x="12539" y="3310"/>
                  <a:pt x="12388" y="3367"/>
                  <a:pt x="12224" y="3395"/>
                </a:cubicBezTo>
                <a:cubicBezTo>
                  <a:pt x="12061" y="3422"/>
                  <a:pt x="11978" y="3404"/>
                  <a:pt x="12025" y="3352"/>
                </a:cubicBezTo>
                <a:cubicBezTo>
                  <a:pt x="12128" y="3282"/>
                  <a:pt x="12246" y="3238"/>
                  <a:pt x="12369" y="3224"/>
                </a:cubicBezTo>
                <a:close/>
                <a:moveTo>
                  <a:pt x="26861" y="752"/>
                </a:moveTo>
                <a:cubicBezTo>
                  <a:pt x="26949" y="737"/>
                  <a:pt x="27038" y="736"/>
                  <a:pt x="27126" y="749"/>
                </a:cubicBezTo>
                <a:cubicBezTo>
                  <a:pt x="27184" y="761"/>
                  <a:pt x="27158" y="786"/>
                  <a:pt x="27071" y="802"/>
                </a:cubicBezTo>
                <a:cubicBezTo>
                  <a:pt x="26983" y="817"/>
                  <a:pt x="26893" y="818"/>
                  <a:pt x="26804" y="805"/>
                </a:cubicBezTo>
                <a:cubicBezTo>
                  <a:pt x="26750" y="792"/>
                  <a:pt x="26776" y="768"/>
                  <a:pt x="26861" y="752"/>
                </a:cubicBezTo>
                <a:close/>
                <a:moveTo>
                  <a:pt x="20651" y="1808"/>
                </a:moveTo>
                <a:cubicBezTo>
                  <a:pt x="20833" y="1777"/>
                  <a:pt x="21002" y="1785"/>
                  <a:pt x="21048" y="1823"/>
                </a:cubicBezTo>
                <a:cubicBezTo>
                  <a:pt x="21098" y="1864"/>
                  <a:pt x="20990" y="1921"/>
                  <a:pt x="20801" y="1948"/>
                </a:cubicBezTo>
                <a:cubicBezTo>
                  <a:pt x="20611" y="1976"/>
                  <a:pt x="20443" y="1970"/>
                  <a:pt x="20402" y="1933"/>
                </a:cubicBezTo>
                <a:cubicBezTo>
                  <a:pt x="20361" y="1896"/>
                  <a:pt x="20469" y="1839"/>
                  <a:pt x="20651" y="1808"/>
                </a:cubicBezTo>
                <a:close/>
                <a:moveTo>
                  <a:pt x="11706" y="3321"/>
                </a:moveTo>
                <a:cubicBezTo>
                  <a:pt x="11845" y="3297"/>
                  <a:pt x="11938" y="3313"/>
                  <a:pt x="11898" y="3357"/>
                </a:cubicBezTo>
                <a:cubicBezTo>
                  <a:pt x="11793" y="3426"/>
                  <a:pt x="11673" y="3470"/>
                  <a:pt x="11548" y="3487"/>
                </a:cubicBezTo>
                <a:cubicBezTo>
                  <a:pt x="11406" y="3511"/>
                  <a:pt x="11320" y="3491"/>
                  <a:pt x="11368" y="3445"/>
                </a:cubicBezTo>
                <a:cubicBezTo>
                  <a:pt x="11471" y="3381"/>
                  <a:pt x="11586" y="3339"/>
                  <a:pt x="11706" y="3321"/>
                </a:cubicBezTo>
                <a:close/>
                <a:moveTo>
                  <a:pt x="26146" y="858"/>
                </a:moveTo>
                <a:cubicBezTo>
                  <a:pt x="26240" y="839"/>
                  <a:pt x="26337" y="839"/>
                  <a:pt x="26432" y="856"/>
                </a:cubicBezTo>
                <a:cubicBezTo>
                  <a:pt x="26491" y="873"/>
                  <a:pt x="26461" y="897"/>
                  <a:pt x="26359" y="914"/>
                </a:cubicBezTo>
                <a:cubicBezTo>
                  <a:pt x="26264" y="933"/>
                  <a:pt x="26166" y="933"/>
                  <a:pt x="26071" y="915"/>
                </a:cubicBezTo>
                <a:cubicBezTo>
                  <a:pt x="26014" y="898"/>
                  <a:pt x="26044" y="875"/>
                  <a:pt x="26146" y="858"/>
                </a:cubicBezTo>
                <a:close/>
                <a:moveTo>
                  <a:pt x="11037" y="3428"/>
                </a:moveTo>
                <a:cubicBezTo>
                  <a:pt x="11172" y="3404"/>
                  <a:pt x="11249" y="3422"/>
                  <a:pt x="11206" y="3461"/>
                </a:cubicBezTo>
                <a:cubicBezTo>
                  <a:pt x="11106" y="3526"/>
                  <a:pt x="10993" y="3568"/>
                  <a:pt x="10875" y="3583"/>
                </a:cubicBezTo>
                <a:cubicBezTo>
                  <a:pt x="10736" y="3607"/>
                  <a:pt x="10666" y="3589"/>
                  <a:pt x="10716" y="3544"/>
                </a:cubicBezTo>
                <a:cubicBezTo>
                  <a:pt x="10814" y="3484"/>
                  <a:pt x="10923" y="3444"/>
                  <a:pt x="11037" y="3428"/>
                </a:cubicBezTo>
                <a:close/>
                <a:moveTo>
                  <a:pt x="10392" y="3525"/>
                </a:moveTo>
                <a:cubicBezTo>
                  <a:pt x="10517" y="3504"/>
                  <a:pt x="10573" y="3519"/>
                  <a:pt x="10524" y="3560"/>
                </a:cubicBezTo>
                <a:cubicBezTo>
                  <a:pt x="10429" y="3620"/>
                  <a:pt x="10322" y="3658"/>
                  <a:pt x="10211" y="3671"/>
                </a:cubicBezTo>
                <a:cubicBezTo>
                  <a:pt x="10076" y="3694"/>
                  <a:pt x="10021" y="3677"/>
                  <a:pt x="10078" y="3632"/>
                </a:cubicBezTo>
                <a:cubicBezTo>
                  <a:pt x="10174" y="3575"/>
                  <a:pt x="10281" y="3539"/>
                  <a:pt x="10392" y="3525"/>
                </a:cubicBezTo>
                <a:close/>
                <a:moveTo>
                  <a:pt x="25391" y="962"/>
                </a:moveTo>
                <a:cubicBezTo>
                  <a:pt x="25492" y="942"/>
                  <a:pt x="25596" y="941"/>
                  <a:pt x="25698" y="960"/>
                </a:cubicBezTo>
                <a:cubicBezTo>
                  <a:pt x="25763" y="978"/>
                  <a:pt x="25726" y="1008"/>
                  <a:pt x="25611" y="1028"/>
                </a:cubicBezTo>
                <a:cubicBezTo>
                  <a:pt x="25509" y="1047"/>
                  <a:pt x="25405" y="1047"/>
                  <a:pt x="25304" y="1027"/>
                </a:cubicBezTo>
                <a:cubicBezTo>
                  <a:pt x="25249" y="1008"/>
                  <a:pt x="25285" y="981"/>
                  <a:pt x="25391" y="962"/>
                </a:cubicBezTo>
                <a:close/>
                <a:moveTo>
                  <a:pt x="9697" y="3633"/>
                </a:moveTo>
                <a:cubicBezTo>
                  <a:pt x="9808" y="3615"/>
                  <a:pt x="9867" y="3629"/>
                  <a:pt x="9824" y="3665"/>
                </a:cubicBezTo>
                <a:cubicBezTo>
                  <a:pt x="9733" y="3718"/>
                  <a:pt x="9633" y="3754"/>
                  <a:pt x="9529" y="3769"/>
                </a:cubicBezTo>
                <a:cubicBezTo>
                  <a:pt x="9416" y="3789"/>
                  <a:pt x="9358" y="3775"/>
                  <a:pt x="9404" y="3738"/>
                </a:cubicBezTo>
                <a:cubicBezTo>
                  <a:pt x="9494" y="3685"/>
                  <a:pt x="9593" y="3649"/>
                  <a:pt x="9697" y="3633"/>
                </a:cubicBezTo>
                <a:close/>
                <a:moveTo>
                  <a:pt x="9052" y="3731"/>
                </a:moveTo>
                <a:cubicBezTo>
                  <a:pt x="9150" y="3714"/>
                  <a:pt x="9200" y="3730"/>
                  <a:pt x="9152" y="3763"/>
                </a:cubicBezTo>
                <a:cubicBezTo>
                  <a:pt x="9066" y="3809"/>
                  <a:pt x="8974" y="3841"/>
                  <a:pt x="8878" y="3857"/>
                </a:cubicBezTo>
                <a:cubicBezTo>
                  <a:pt x="8777" y="3874"/>
                  <a:pt x="8730" y="3857"/>
                  <a:pt x="8780" y="3823"/>
                </a:cubicBezTo>
                <a:cubicBezTo>
                  <a:pt x="8865" y="3778"/>
                  <a:pt x="8957" y="3747"/>
                  <a:pt x="9052" y="3731"/>
                </a:cubicBezTo>
                <a:close/>
                <a:moveTo>
                  <a:pt x="24688" y="1065"/>
                </a:moveTo>
                <a:cubicBezTo>
                  <a:pt x="24798" y="1044"/>
                  <a:pt x="24910" y="1044"/>
                  <a:pt x="25020" y="1065"/>
                </a:cubicBezTo>
                <a:cubicBezTo>
                  <a:pt x="25075" y="1087"/>
                  <a:pt x="25023" y="1121"/>
                  <a:pt x="24903" y="1141"/>
                </a:cubicBezTo>
                <a:cubicBezTo>
                  <a:pt x="24796" y="1161"/>
                  <a:pt x="24686" y="1161"/>
                  <a:pt x="24580" y="1139"/>
                </a:cubicBezTo>
                <a:cubicBezTo>
                  <a:pt x="24524" y="1118"/>
                  <a:pt x="24571" y="1085"/>
                  <a:pt x="24688" y="1065"/>
                </a:cubicBezTo>
                <a:close/>
                <a:moveTo>
                  <a:pt x="8383" y="3838"/>
                </a:moveTo>
                <a:cubicBezTo>
                  <a:pt x="8476" y="3820"/>
                  <a:pt x="8522" y="3832"/>
                  <a:pt x="8481" y="3862"/>
                </a:cubicBezTo>
                <a:cubicBezTo>
                  <a:pt x="8403" y="3905"/>
                  <a:pt x="8318" y="3935"/>
                  <a:pt x="8230" y="3949"/>
                </a:cubicBezTo>
                <a:cubicBezTo>
                  <a:pt x="8138" y="3965"/>
                  <a:pt x="8098" y="3951"/>
                  <a:pt x="8142" y="3920"/>
                </a:cubicBezTo>
                <a:cubicBezTo>
                  <a:pt x="8218" y="3880"/>
                  <a:pt x="8299" y="3852"/>
                  <a:pt x="8383" y="3838"/>
                </a:cubicBezTo>
                <a:close/>
                <a:moveTo>
                  <a:pt x="7756" y="3931"/>
                </a:moveTo>
                <a:cubicBezTo>
                  <a:pt x="7831" y="3921"/>
                  <a:pt x="7860" y="3930"/>
                  <a:pt x="7822" y="3957"/>
                </a:cubicBezTo>
                <a:cubicBezTo>
                  <a:pt x="7753" y="3994"/>
                  <a:pt x="7679" y="4019"/>
                  <a:pt x="7603" y="4032"/>
                </a:cubicBezTo>
                <a:cubicBezTo>
                  <a:pt x="7516" y="4047"/>
                  <a:pt x="7487" y="4035"/>
                  <a:pt x="7536" y="4005"/>
                </a:cubicBezTo>
                <a:cubicBezTo>
                  <a:pt x="7605" y="3969"/>
                  <a:pt x="7679" y="3944"/>
                  <a:pt x="7756" y="3931"/>
                </a:cubicBezTo>
                <a:close/>
                <a:moveTo>
                  <a:pt x="23974" y="1164"/>
                </a:moveTo>
                <a:cubicBezTo>
                  <a:pt x="24088" y="1142"/>
                  <a:pt x="24206" y="1142"/>
                  <a:pt x="24320" y="1163"/>
                </a:cubicBezTo>
                <a:cubicBezTo>
                  <a:pt x="24382" y="1185"/>
                  <a:pt x="24323" y="1226"/>
                  <a:pt x="24196" y="1247"/>
                </a:cubicBezTo>
                <a:cubicBezTo>
                  <a:pt x="24081" y="1270"/>
                  <a:pt x="23963" y="1269"/>
                  <a:pt x="23849" y="1244"/>
                </a:cubicBezTo>
                <a:cubicBezTo>
                  <a:pt x="23798" y="1222"/>
                  <a:pt x="23856" y="1185"/>
                  <a:pt x="23974" y="1164"/>
                </a:cubicBezTo>
                <a:close/>
                <a:moveTo>
                  <a:pt x="7109" y="4036"/>
                </a:moveTo>
                <a:cubicBezTo>
                  <a:pt x="7171" y="4027"/>
                  <a:pt x="7188" y="4037"/>
                  <a:pt x="7145" y="4063"/>
                </a:cubicBezTo>
                <a:cubicBezTo>
                  <a:pt x="7084" y="4093"/>
                  <a:pt x="7018" y="4114"/>
                  <a:pt x="6951" y="4124"/>
                </a:cubicBezTo>
                <a:cubicBezTo>
                  <a:pt x="6880" y="4136"/>
                  <a:pt x="6864" y="4123"/>
                  <a:pt x="6916" y="4095"/>
                </a:cubicBezTo>
                <a:cubicBezTo>
                  <a:pt x="6977" y="4066"/>
                  <a:pt x="7042" y="4045"/>
                  <a:pt x="7109" y="4036"/>
                </a:cubicBezTo>
                <a:close/>
                <a:moveTo>
                  <a:pt x="6435" y="4139"/>
                </a:moveTo>
                <a:cubicBezTo>
                  <a:pt x="6487" y="4129"/>
                  <a:pt x="6505" y="4137"/>
                  <a:pt x="6472" y="4157"/>
                </a:cubicBezTo>
                <a:cubicBezTo>
                  <a:pt x="6423" y="4182"/>
                  <a:pt x="6370" y="4199"/>
                  <a:pt x="6315" y="4208"/>
                </a:cubicBezTo>
                <a:cubicBezTo>
                  <a:pt x="6266" y="4216"/>
                  <a:pt x="6250" y="4209"/>
                  <a:pt x="6278" y="4191"/>
                </a:cubicBezTo>
                <a:cubicBezTo>
                  <a:pt x="6327" y="4166"/>
                  <a:pt x="6380" y="4148"/>
                  <a:pt x="6435" y="4139"/>
                </a:cubicBezTo>
                <a:close/>
                <a:moveTo>
                  <a:pt x="23286" y="1266"/>
                </a:moveTo>
                <a:cubicBezTo>
                  <a:pt x="23402" y="1240"/>
                  <a:pt x="23522" y="1241"/>
                  <a:pt x="23637" y="1269"/>
                </a:cubicBezTo>
                <a:cubicBezTo>
                  <a:pt x="23698" y="1295"/>
                  <a:pt x="23637" y="1333"/>
                  <a:pt x="23486" y="1359"/>
                </a:cubicBezTo>
                <a:cubicBezTo>
                  <a:pt x="23372" y="1383"/>
                  <a:pt x="23254" y="1382"/>
                  <a:pt x="23141" y="1355"/>
                </a:cubicBezTo>
                <a:cubicBezTo>
                  <a:pt x="23085" y="1328"/>
                  <a:pt x="23146" y="1290"/>
                  <a:pt x="23286" y="1266"/>
                </a:cubicBezTo>
                <a:close/>
                <a:moveTo>
                  <a:pt x="19601" y="1890"/>
                </a:moveTo>
                <a:cubicBezTo>
                  <a:pt x="19538" y="1944"/>
                  <a:pt x="19460" y="1979"/>
                  <a:pt x="19377" y="1989"/>
                </a:cubicBezTo>
                <a:cubicBezTo>
                  <a:pt x="19433" y="1991"/>
                  <a:pt x="19494" y="1989"/>
                  <a:pt x="19544" y="1993"/>
                </a:cubicBezTo>
                <a:cubicBezTo>
                  <a:pt x="19582" y="1999"/>
                  <a:pt x="19620" y="2008"/>
                  <a:pt x="19657" y="2019"/>
                </a:cubicBezTo>
                <a:cubicBezTo>
                  <a:pt x="19692" y="1975"/>
                  <a:pt x="19793" y="1938"/>
                  <a:pt x="19938" y="1911"/>
                </a:cubicBezTo>
                <a:cubicBezTo>
                  <a:pt x="19867" y="1913"/>
                  <a:pt x="19794" y="1917"/>
                  <a:pt x="19738" y="1914"/>
                </a:cubicBezTo>
                <a:cubicBezTo>
                  <a:pt x="19692" y="1909"/>
                  <a:pt x="19646" y="1901"/>
                  <a:pt x="19601" y="1890"/>
                </a:cubicBezTo>
                <a:close/>
                <a:moveTo>
                  <a:pt x="18941" y="2003"/>
                </a:moveTo>
                <a:lnTo>
                  <a:pt x="18759" y="2082"/>
                </a:lnTo>
                <a:lnTo>
                  <a:pt x="18957" y="2099"/>
                </a:lnTo>
                <a:cubicBezTo>
                  <a:pt x="19025" y="2061"/>
                  <a:pt x="19099" y="2035"/>
                  <a:pt x="19176" y="2021"/>
                </a:cubicBezTo>
                <a:lnTo>
                  <a:pt x="18941" y="2003"/>
                </a:lnTo>
                <a:close/>
                <a:moveTo>
                  <a:pt x="5790" y="4243"/>
                </a:moveTo>
                <a:cubicBezTo>
                  <a:pt x="5824" y="4238"/>
                  <a:pt x="5831" y="4245"/>
                  <a:pt x="5806" y="4259"/>
                </a:cubicBezTo>
                <a:cubicBezTo>
                  <a:pt x="5771" y="4276"/>
                  <a:pt x="5732" y="4288"/>
                  <a:pt x="5693" y="4295"/>
                </a:cubicBezTo>
                <a:cubicBezTo>
                  <a:pt x="5657" y="4301"/>
                  <a:pt x="5644" y="4295"/>
                  <a:pt x="5667" y="4282"/>
                </a:cubicBezTo>
                <a:cubicBezTo>
                  <a:pt x="5706" y="4264"/>
                  <a:pt x="5747" y="4250"/>
                  <a:pt x="5790" y="4243"/>
                </a:cubicBezTo>
                <a:close/>
                <a:moveTo>
                  <a:pt x="28677" y="339"/>
                </a:moveTo>
                <a:cubicBezTo>
                  <a:pt x="28725" y="332"/>
                  <a:pt x="28774" y="331"/>
                  <a:pt x="28822" y="335"/>
                </a:cubicBezTo>
                <a:cubicBezTo>
                  <a:pt x="28855" y="340"/>
                  <a:pt x="28849" y="352"/>
                  <a:pt x="28811" y="360"/>
                </a:cubicBezTo>
                <a:cubicBezTo>
                  <a:pt x="28759" y="369"/>
                  <a:pt x="28706" y="370"/>
                  <a:pt x="28654" y="365"/>
                </a:cubicBezTo>
                <a:cubicBezTo>
                  <a:pt x="28626" y="359"/>
                  <a:pt x="28638" y="347"/>
                  <a:pt x="28677" y="339"/>
                </a:cubicBezTo>
                <a:close/>
                <a:moveTo>
                  <a:pt x="18258" y="2107"/>
                </a:moveTo>
                <a:lnTo>
                  <a:pt x="18114" y="2175"/>
                </a:lnTo>
                <a:lnTo>
                  <a:pt x="18279" y="2192"/>
                </a:lnTo>
                <a:lnTo>
                  <a:pt x="18438" y="2132"/>
                </a:lnTo>
                <a:lnTo>
                  <a:pt x="18258" y="2107"/>
                </a:lnTo>
                <a:close/>
                <a:moveTo>
                  <a:pt x="17580" y="2216"/>
                </a:moveTo>
                <a:lnTo>
                  <a:pt x="17461" y="2275"/>
                </a:lnTo>
                <a:lnTo>
                  <a:pt x="17582" y="2285"/>
                </a:lnTo>
                <a:lnTo>
                  <a:pt x="17718" y="2233"/>
                </a:lnTo>
                <a:lnTo>
                  <a:pt x="17580" y="2216"/>
                </a:lnTo>
                <a:close/>
                <a:moveTo>
                  <a:pt x="22593" y="1362"/>
                </a:moveTo>
                <a:cubicBezTo>
                  <a:pt x="22712" y="1336"/>
                  <a:pt x="22835" y="1338"/>
                  <a:pt x="22953" y="1367"/>
                </a:cubicBezTo>
                <a:cubicBezTo>
                  <a:pt x="23010" y="1394"/>
                  <a:pt x="22938" y="1438"/>
                  <a:pt x="22788" y="1463"/>
                </a:cubicBezTo>
                <a:cubicBezTo>
                  <a:pt x="22668" y="1490"/>
                  <a:pt x="22543" y="1488"/>
                  <a:pt x="22424" y="1457"/>
                </a:cubicBezTo>
                <a:cubicBezTo>
                  <a:pt x="22373" y="1429"/>
                  <a:pt x="22448" y="1387"/>
                  <a:pt x="22593" y="1362"/>
                </a:cubicBezTo>
                <a:close/>
                <a:moveTo>
                  <a:pt x="27952" y="439"/>
                </a:moveTo>
                <a:cubicBezTo>
                  <a:pt x="28014" y="429"/>
                  <a:pt x="28078" y="428"/>
                  <a:pt x="28140" y="436"/>
                </a:cubicBezTo>
                <a:cubicBezTo>
                  <a:pt x="28175" y="444"/>
                  <a:pt x="28151" y="462"/>
                  <a:pt x="28093" y="471"/>
                </a:cubicBezTo>
                <a:cubicBezTo>
                  <a:pt x="28033" y="479"/>
                  <a:pt x="27973" y="480"/>
                  <a:pt x="27913" y="473"/>
                </a:cubicBezTo>
                <a:cubicBezTo>
                  <a:pt x="27875" y="465"/>
                  <a:pt x="27894" y="448"/>
                  <a:pt x="27952" y="439"/>
                </a:cubicBezTo>
                <a:close/>
                <a:moveTo>
                  <a:pt x="21891" y="1465"/>
                </a:moveTo>
                <a:cubicBezTo>
                  <a:pt x="22038" y="1440"/>
                  <a:pt x="22211" y="1444"/>
                  <a:pt x="22261" y="1472"/>
                </a:cubicBezTo>
                <a:cubicBezTo>
                  <a:pt x="22311" y="1501"/>
                  <a:pt x="22219" y="1554"/>
                  <a:pt x="22061" y="1579"/>
                </a:cubicBezTo>
                <a:cubicBezTo>
                  <a:pt x="21904" y="1604"/>
                  <a:pt x="21733" y="1599"/>
                  <a:pt x="21692" y="1568"/>
                </a:cubicBezTo>
                <a:cubicBezTo>
                  <a:pt x="21651" y="1537"/>
                  <a:pt x="21743" y="1489"/>
                  <a:pt x="21891" y="1465"/>
                </a:cubicBezTo>
                <a:close/>
                <a:moveTo>
                  <a:pt x="16906" y="2315"/>
                </a:moveTo>
                <a:lnTo>
                  <a:pt x="16750" y="2375"/>
                </a:lnTo>
                <a:lnTo>
                  <a:pt x="16907" y="2388"/>
                </a:lnTo>
                <a:lnTo>
                  <a:pt x="17042" y="2335"/>
                </a:lnTo>
                <a:lnTo>
                  <a:pt x="16906" y="2315"/>
                </a:lnTo>
                <a:close/>
                <a:moveTo>
                  <a:pt x="14548" y="2715"/>
                </a:moveTo>
                <a:cubicBezTo>
                  <a:pt x="14721" y="2684"/>
                  <a:pt x="14848" y="2696"/>
                  <a:pt x="14828" y="2745"/>
                </a:cubicBezTo>
                <a:cubicBezTo>
                  <a:pt x="14810" y="2794"/>
                  <a:pt x="14657" y="2857"/>
                  <a:pt x="14472" y="2888"/>
                </a:cubicBezTo>
                <a:cubicBezTo>
                  <a:pt x="14287" y="2920"/>
                  <a:pt x="14171" y="2903"/>
                  <a:pt x="14199" y="2852"/>
                </a:cubicBezTo>
                <a:cubicBezTo>
                  <a:pt x="14227" y="2801"/>
                  <a:pt x="14375" y="2745"/>
                  <a:pt x="14548" y="2715"/>
                </a:cubicBezTo>
                <a:close/>
                <a:moveTo>
                  <a:pt x="27219" y="546"/>
                </a:moveTo>
                <a:cubicBezTo>
                  <a:pt x="27290" y="535"/>
                  <a:pt x="27362" y="533"/>
                  <a:pt x="27433" y="541"/>
                </a:cubicBezTo>
                <a:cubicBezTo>
                  <a:pt x="27484" y="548"/>
                  <a:pt x="27469" y="569"/>
                  <a:pt x="27403" y="582"/>
                </a:cubicBezTo>
                <a:cubicBezTo>
                  <a:pt x="27328" y="595"/>
                  <a:pt x="27252" y="597"/>
                  <a:pt x="27177" y="588"/>
                </a:cubicBezTo>
                <a:cubicBezTo>
                  <a:pt x="27130" y="579"/>
                  <a:pt x="27152" y="558"/>
                  <a:pt x="27219" y="546"/>
                </a:cubicBezTo>
                <a:close/>
                <a:moveTo>
                  <a:pt x="13905" y="2815"/>
                </a:moveTo>
                <a:cubicBezTo>
                  <a:pt x="14064" y="2787"/>
                  <a:pt x="14180" y="2796"/>
                  <a:pt x="14160" y="2843"/>
                </a:cubicBezTo>
                <a:cubicBezTo>
                  <a:pt x="14138" y="2887"/>
                  <a:pt x="13973" y="2953"/>
                  <a:pt x="13808" y="2986"/>
                </a:cubicBezTo>
                <a:cubicBezTo>
                  <a:pt x="13643" y="3019"/>
                  <a:pt x="13523" y="2998"/>
                  <a:pt x="13554" y="2951"/>
                </a:cubicBezTo>
                <a:cubicBezTo>
                  <a:pt x="13584" y="2904"/>
                  <a:pt x="13746" y="2843"/>
                  <a:pt x="13905" y="2815"/>
                </a:cubicBezTo>
                <a:close/>
                <a:moveTo>
                  <a:pt x="16257" y="2403"/>
                </a:moveTo>
                <a:lnTo>
                  <a:pt x="16024" y="2490"/>
                </a:lnTo>
                <a:lnTo>
                  <a:pt x="16202" y="2513"/>
                </a:lnTo>
                <a:cubicBezTo>
                  <a:pt x="16228" y="2500"/>
                  <a:pt x="16254" y="2485"/>
                  <a:pt x="16287" y="2471"/>
                </a:cubicBezTo>
                <a:cubicBezTo>
                  <a:pt x="16321" y="2457"/>
                  <a:pt x="16366" y="2443"/>
                  <a:pt x="16399" y="2431"/>
                </a:cubicBezTo>
                <a:lnTo>
                  <a:pt x="16257" y="2403"/>
                </a:lnTo>
                <a:close/>
                <a:moveTo>
                  <a:pt x="21217" y="1557"/>
                </a:moveTo>
                <a:cubicBezTo>
                  <a:pt x="21386" y="1529"/>
                  <a:pt x="21537" y="1538"/>
                  <a:pt x="21585" y="1573"/>
                </a:cubicBezTo>
                <a:cubicBezTo>
                  <a:pt x="21631" y="1607"/>
                  <a:pt x="21537" y="1654"/>
                  <a:pt x="21363" y="1683"/>
                </a:cubicBezTo>
                <a:cubicBezTo>
                  <a:pt x="21189" y="1711"/>
                  <a:pt x="21035" y="1704"/>
                  <a:pt x="20996" y="1667"/>
                </a:cubicBezTo>
                <a:cubicBezTo>
                  <a:pt x="20956" y="1631"/>
                  <a:pt x="21049" y="1586"/>
                  <a:pt x="21217" y="1557"/>
                </a:cubicBezTo>
                <a:close/>
                <a:moveTo>
                  <a:pt x="13258" y="2911"/>
                </a:moveTo>
                <a:cubicBezTo>
                  <a:pt x="13413" y="2885"/>
                  <a:pt x="13515" y="2900"/>
                  <a:pt x="13486" y="2944"/>
                </a:cubicBezTo>
                <a:cubicBezTo>
                  <a:pt x="13457" y="2987"/>
                  <a:pt x="13297" y="3050"/>
                  <a:pt x="13141" y="3075"/>
                </a:cubicBezTo>
                <a:cubicBezTo>
                  <a:pt x="12979" y="3103"/>
                  <a:pt x="12881" y="3087"/>
                  <a:pt x="12916" y="3041"/>
                </a:cubicBezTo>
                <a:cubicBezTo>
                  <a:pt x="12951" y="2995"/>
                  <a:pt x="13104" y="2937"/>
                  <a:pt x="13258" y="2911"/>
                </a:cubicBezTo>
                <a:close/>
                <a:moveTo>
                  <a:pt x="12611" y="3015"/>
                </a:moveTo>
                <a:cubicBezTo>
                  <a:pt x="12764" y="2990"/>
                  <a:pt x="12841" y="3003"/>
                  <a:pt x="12810" y="3045"/>
                </a:cubicBezTo>
                <a:cubicBezTo>
                  <a:pt x="12778" y="3088"/>
                  <a:pt x="12635" y="3145"/>
                  <a:pt x="12477" y="3172"/>
                </a:cubicBezTo>
                <a:cubicBezTo>
                  <a:pt x="12316" y="3199"/>
                  <a:pt x="12231" y="3184"/>
                  <a:pt x="12276" y="3137"/>
                </a:cubicBezTo>
                <a:cubicBezTo>
                  <a:pt x="12321" y="3091"/>
                  <a:pt x="12459" y="3040"/>
                  <a:pt x="12611" y="3015"/>
                </a:cubicBezTo>
                <a:close/>
                <a:moveTo>
                  <a:pt x="26505" y="647"/>
                </a:moveTo>
                <a:cubicBezTo>
                  <a:pt x="26586" y="630"/>
                  <a:pt x="26670" y="628"/>
                  <a:pt x="26752" y="641"/>
                </a:cubicBezTo>
                <a:cubicBezTo>
                  <a:pt x="26803" y="654"/>
                  <a:pt x="26781" y="673"/>
                  <a:pt x="26696" y="688"/>
                </a:cubicBezTo>
                <a:cubicBezTo>
                  <a:pt x="26618" y="703"/>
                  <a:pt x="26537" y="705"/>
                  <a:pt x="26458" y="694"/>
                </a:cubicBezTo>
                <a:cubicBezTo>
                  <a:pt x="26404" y="681"/>
                  <a:pt x="26423" y="662"/>
                  <a:pt x="26505" y="647"/>
                </a:cubicBezTo>
                <a:close/>
                <a:moveTo>
                  <a:pt x="20537" y="1660"/>
                </a:moveTo>
                <a:cubicBezTo>
                  <a:pt x="20704" y="1632"/>
                  <a:pt x="20874" y="1637"/>
                  <a:pt x="20918" y="1672"/>
                </a:cubicBezTo>
                <a:cubicBezTo>
                  <a:pt x="20961" y="1706"/>
                  <a:pt x="20859" y="1764"/>
                  <a:pt x="20686" y="1794"/>
                </a:cubicBezTo>
                <a:cubicBezTo>
                  <a:pt x="20513" y="1823"/>
                  <a:pt x="20340" y="1817"/>
                  <a:pt x="20301" y="1776"/>
                </a:cubicBezTo>
                <a:cubicBezTo>
                  <a:pt x="20262" y="1736"/>
                  <a:pt x="20369" y="1689"/>
                  <a:pt x="20537" y="1660"/>
                </a:cubicBezTo>
                <a:close/>
                <a:moveTo>
                  <a:pt x="11946" y="3113"/>
                </a:moveTo>
                <a:cubicBezTo>
                  <a:pt x="12081" y="3090"/>
                  <a:pt x="12167" y="3106"/>
                  <a:pt x="12128" y="3146"/>
                </a:cubicBezTo>
                <a:cubicBezTo>
                  <a:pt x="12027" y="3210"/>
                  <a:pt x="11913" y="3252"/>
                  <a:pt x="11794" y="3266"/>
                </a:cubicBezTo>
                <a:cubicBezTo>
                  <a:pt x="11657" y="3290"/>
                  <a:pt x="11576" y="3270"/>
                  <a:pt x="11622" y="3229"/>
                </a:cubicBezTo>
                <a:cubicBezTo>
                  <a:pt x="11721" y="3169"/>
                  <a:pt x="11831" y="3129"/>
                  <a:pt x="11946" y="3113"/>
                </a:cubicBezTo>
                <a:close/>
                <a:moveTo>
                  <a:pt x="25829" y="745"/>
                </a:moveTo>
                <a:cubicBezTo>
                  <a:pt x="25914" y="729"/>
                  <a:pt x="26003" y="728"/>
                  <a:pt x="26088" y="744"/>
                </a:cubicBezTo>
                <a:cubicBezTo>
                  <a:pt x="26143" y="760"/>
                  <a:pt x="26108" y="783"/>
                  <a:pt x="26007" y="799"/>
                </a:cubicBezTo>
                <a:cubicBezTo>
                  <a:pt x="25920" y="816"/>
                  <a:pt x="25832" y="816"/>
                  <a:pt x="25745" y="800"/>
                </a:cubicBezTo>
                <a:cubicBezTo>
                  <a:pt x="25694" y="785"/>
                  <a:pt x="25729" y="762"/>
                  <a:pt x="25829" y="745"/>
                </a:cubicBezTo>
                <a:close/>
                <a:moveTo>
                  <a:pt x="15609" y="2485"/>
                </a:moveTo>
                <a:cubicBezTo>
                  <a:pt x="15567" y="2507"/>
                  <a:pt x="15525" y="2526"/>
                  <a:pt x="15481" y="2542"/>
                </a:cubicBezTo>
                <a:cubicBezTo>
                  <a:pt x="15428" y="2561"/>
                  <a:pt x="15360" y="2579"/>
                  <a:pt x="15293" y="2598"/>
                </a:cubicBezTo>
                <a:cubicBezTo>
                  <a:pt x="15372" y="2580"/>
                  <a:pt x="15454" y="2590"/>
                  <a:pt x="15526" y="2627"/>
                </a:cubicBezTo>
                <a:cubicBezTo>
                  <a:pt x="15610" y="2577"/>
                  <a:pt x="15701" y="2542"/>
                  <a:pt x="15797" y="2524"/>
                </a:cubicBezTo>
                <a:cubicBezTo>
                  <a:pt x="15754" y="2523"/>
                  <a:pt x="15712" y="2519"/>
                  <a:pt x="15670" y="2513"/>
                </a:cubicBezTo>
                <a:cubicBezTo>
                  <a:pt x="15648" y="2507"/>
                  <a:pt x="15627" y="2498"/>
                  <a:pt x="15609" y="2485"/>
                </a:cubicBezTo>
                <a:close/>
                <a:moveTo>
                  <a:pt x="11307" y="3215"/>
                </a:moveTo>
                <a:cubicBezTo>
                  <a:pt x="11428" y="3195"/>
                  <a:pt x="11501" y="3208"/>
                  <a:pt x="11466" y="3245"/>
                </a:cubicBezTo>
                <a:cubicBezTo>
                  <a:pt x="11372" y="3306"/>
                  <a:pt x="11265" y="3345"/>
                  <a:pt x="11154" y="3359"/>
                </a:cubicBezTo>
                <a:cubicBezTo>
                  <a:pt x="11027" y="3381"/>
                  <a:pt x="10955" y="3366"/>
                  <a:pt x="10994" y="3328"/>
                </a:cubicBezTo>
                <a:cubicBezTo>
                  <a:pt x="11089" y="3268"/>
                  <a:pt x="11196" y="3230"/>
                  <a:pt x="11307" y="3215"/>
                </a:cubicBezTo>
                <a:close/>
                <a:moveTo>
                  <a:pt x="10668" y="3312"/>
                </a:moveTo>
                <a:cubicBezTo>
                  <a:pt x="10790" y="3291"/>
                  <a:pt x="10851" y="3302"/>
                  <a:pt x="10810" y="3340"/>
                </a:cubicBezTo>
                <a:cubicBezTo>
                  <a:pt x="10722" y="3395"/>
                  <a:pt x="10623" y="3430"/>
                  <a:pt x="10520" y="3444"/>
                </a:cubicBezTo>
                <a:cubicBezTo>
                  <a:pt x="10395" y="3465"/>
                  <a:pt x="10335" y="3452"/>
                  <a:pt x="10380" y="3414"/>
                </a:cubicBezTo>
                <a:cubicBezTo>
                  <a:pt x="10468" y="3360"/>
                  <a:pt x="10566" y="3325"/>
                  <a:pt x="10668" y="3312"/>
                </a:cubicBezTo>
                <a:close/>
                <a:moveTo>
                  <a:pt x="25141" y="844"/>
                </a:moveTo>
                <a:cubicBezTo>
                  <a:pt x="25231" y="827"/>
                  <a:pt x="25324" y="826"/>
                  <a:pt x="25414" y="842"/>
                </a:cubicBezTo>
                <a:cubicBezTo>
                  <a:pt x="25467" y="859"/>
                  <a:pt x="25427" y="886"/>
                  <a:pt x="25322" y="904"/>
                </a:cubicBezTo>
                <a:cubicBezTo>
                  <a:pt x="25227" y="923"/>
                  <a:pt x="25130" y="924"/>
                  <a:pt x="25035" y="907"/>
                </a:cubicBezTo>
                <a:cubicBezTo>
                  <a:pt x="24984" y="889"/>
                  <a:pt x="25027" y="862"/>
                  <a:pt x="25141" y="844"/>
                </a:cubicBezTo>
                <a:close/>
                <a:moveTo>
                  <a:pt x="10038" y="3411"/>
                </a:moveTo>
                <a:cubicBezTo>
                  <a:pt x="10144" y="3393"/>
                  <a:pt x="10199" y="3407"/>
                  <a:pt x="10156" y="3441"/>
                </a:cubicBezTo>
                <a:cubicBezTo>
                  <a:pt x="10069" y="3491"/>
                  <a:pt x="9974" y="3524"/>
                  <a:pt x="9874" y="3538"/>
                </a:cubicBezTo>
                <a:cubicBezTo>
                  <a:pt x="9766" y="3557"/>
                  <a:pt x="9709" y="3542"/>
                  <a:pt x="9759" y="3507"/>
                </a:cubicBezTo>
                <a:cubicBezTo>
                  <a:pt x="9845" y="3459"/>
                  <a:pt x="9940" y="3426"/>
                  <a:pt x="10038" y="3411"/>
                </a:cubicBezTo>
                <a:close/>
                <a:moveTo>
                  <a:pt x="9411" y="3505"/>
                </a:moveTo>
                <a:cubicBezTo>
                  <a:pt x="9505" y="3489"/>
                  <a:pt x="9556" y="3503"/>
                  <a:pt x="9512" y="3534"/>
                </a:cubicBezTo>
                <a:cubicBezTo>
                  <a:pt x="9431" y="3577"/>
                  <a:pt x="9344" y="3607"/>
                  <a:pt x="9254" y="3622"/>
                </a:cubicBezTo>
                <a:cubicBezTo>
                  <a:pt x="9156" y="3638"/>
                  <a:pt x="9107" y="3623"/>
                  <a:pt x="9154" y="3592"/>
                </a:cubicBezTo>
                <a:cubicBezTo>
                  <a:pt x="9235" y="3550"/>
                  <a:pt x="9322" y="3520"/>
                  <a:pt x="9411" y="3505"/>
                </a:cubicBezTo>
                <a:close/>
                <a:moveTo>
                  <a:pt x="24444" y="943"/>
                </a:moveTo>
                <a:cubicBezTo>
                  <a:pt x="24546" y="924"/>
                  <a:pt x="24650" y="923"/>
                  <a:pt x="24752" y="941"/>
                </a:cubicBezTo>
                <a:cubicBezTo>
                  <a:pt x="24808" y="960"/>
                  <a:pt x="24761" y="992"/>
                  <a:pt x="24644" y="1012"/>
                </a:cubicBezTo>
                <a:cubicBezTo>
                  <a:pt x="24545" y="1030"/>
                  <a:pt x="24443" y="1031"/>
                  <a:pt x="24343" y="1013"/>
                </a:cubicBezTo>
                <a:cubicBezTo>
                  <a:pt x="24287" y="995"/>
                  <a:pt x="24335" y="962"/>
                  <a:pt x="24444" y="943"/>
                </a:cubicBezTo>
                <a:close/>
                <a:moveTo>
                  <a:pt x="8750" y="3611"/>
                </a:moveTo>
                <a:cubicBezTo>
                  <a:pt x="8837" y="3595"/>
                  <a:pt x="8880" y="3607"/>
                  <a:pt x="8844" y="3633"/>
                </a:cubicBezTo>
                <a:cubicBezTo>
                  <a:pt x="8771" y="3674"/>
                  <a:pt x="8692" y="3701"/>
                  <a:pt x="8609" y="3715"/>
                </a:cubicBezTo>
                <a:cubicBezTo>
                  <a:pt x="8521" y="3730"/>
                  <a:pt x="8481" y="3717"/>
                  <a:pt x="8522" y="3689"/>
                </a:cubicBezTo>
                <a:cubicBezTo>
                  <a:pt x="8593" y="3652"/>
                  <a:pt x="8670" y="3625"/>
                  <a:pt x="8750" y="3611"/>
                </a:cubicBezTo>
                <a:close/>
                <a:moveTo>
                  <a:pt x="8132" y="3704"/>
                </a:moveTo>
                <a:cubicBezTo>
                  <a:pt x="8212" y="3691"/>
                  <a:pt x="8242" y="3700"/>
                  <a:pt x="8207" y="3724"/>
                </a:cubicBezTo>
                <a:cubicBezTo>
                  <a:pt x="8140" y="3760"/>
                  <a:pt x="8067" y="3785"/>
                  <a:pt x="7992" y="3797"/>
                </a:cubicBezTo>
                <a:cubicBezTo>
                  <a:pt x="7915" y="3810"/>
                  <a:pt x="7886" y="3799"/>
                  <a:pt x="7925" y="3773"/>
                </a:cubicBezTo>
                <a:cubicBezTo>
                  <a:pt x="7990" y="3740"/>
                  <a:pt x="8060" y="3716"/>
                  <a:pt x="8132" y="3704"/>
                </a:cubicBezTo>
                <a:close/>
                <a:moveTo>
                  <a:pt x="7509" y="3810"/>
                </a:moveTo>
                <a:cubicBezTo>
                  <a:pt x="7572" y="3800"/>
                  <a:pt x="7592" y="3809"/>
                  <a:pt x="7558" y="3830"/>
                </a:cubicBezTo>
                <a:cubicBezTo>
                  <a:pt x="7501" y="3859"/>
                  <a:pt x="7441" y="3879"/>
                  <a:pt x="7378" y="3889"/>
                </a:cubicBezTo>
                <a:cubicBezTo>
                  <a:pt x="7314" y="3900"/>
                  <a:pt x="7295" y="3890"/>
                  <a:pt x="7330" y="3868"/>
                </a:cubicBezTo>
                <a:cubicBezTo>
                  <a:pt x="7386" y="3840"/>
                  <a:pt x="7447" y="3820"/>
                  <a:pt x="7509" y="3810"/>
                </a:cubicBezTo>
                <a:close/>
                <a:moveTo>
                  <a:pt x="23746" y="1041"/>
                </a:moveTo>
                <a:cubicBezTo>
                  <a:pt x="23851" y="1021"/>
                  <a:pt x="23959" y="1021"/>
                  <a:pt x="24063" y="1041"/>
                </a:cubicBezTo>
                <a:cubicBezTo>
                  <a:pt x="24118" y="1061"/>
                  <a:pt x="24063" y="1097"/>
                  <a:pt x="23945" y="1117"/>
                </a:cubicBezTo>
                <a:cubicBezTo>
                  <a:pt x="23838" y="1139"/>
                  <a:pt x="23728" y="1139"/>
                  <a:pt x="23621" y="1119"/>
                </a:cubicBezTo>
                <a:cubicBezTo>
                  <a:pt x="23565" y="1098"/>
                  <a:pt x="23625" y="1062"/>
                  <a:pt x="23746" y="1041"/>
                </a:cubicBezTo>
                <a:close/>
                <a:moveTo>
                  <a:pt x="6889" y="3900"/>
                </a:moveTo>
                <a:cubicBezTo>
                  <a:pt x="6942" y="3891"/>
                  <a:pt x="6961" y="3898"/>
                  <a:pt x="6930" y="3916"/>
                </a:cubicBezTo>
                <a:cubicBezTo>
                  <a:pt x="6884" y="3939"/>
                  <a:pt x="6833" y="3955"/>
                  <a:pt x="6781" y="3963"/>
                </a:cubicBezTo>
                <a:cubicBezTo>
                  <a:pt x="6729" y="3972"/>
                  <a:pt x="6715" y="3964"/>
                  <a:pt x="6749" y="3945"/>
                </a:cubicBezTo>
                <a:cubicBezTo>
                  <a:pt x="6793" y="3923"/>
                  <a:pt x="6841" y="3909"/>
                  <a:pt x="6889" y="3900"/>
                </a:cubicBezTo>
                <a:close/>
                <a:moveTo>
                  <a:pt x="6269" y="4005"/>
                </a:moveTo>
                <a:cubicBezTo>
                  <a:pt x="6302" y="3995"/>
                  <a:pt x="6312" y="4001"/>
                  <a:pt x="6291" y="4018"/>
                </a:cubicBezTo>
                <a:cubicBezTo>
                  <a:pt x="6257" y="4034"/>
                  <a:pt x="6221" y="4045"/>
                  <a:pt x="6185" y="4052"/>
                </a:cubicBezTo>
                <a:cubicBezTo>
                  <a:pt x="6144" y="4059"/>
                  <a:pt x="6133" y="4052"/>
                  <a:pt x="6161" y="4038"/>
                </a:cubicBezTo>
                <a:cubicBezTo>
                  <a:pt x="6195" y="4023"/>
                  <a:pt x="6231" y="4011"/>
                  <a:pt x="6269" y="4005"/>
                </a:cubicBezTo>
                <a:close/>
                <a:moveTo>
                  <a:pt x="23086" y="1140"/>
                </a:moveTo>
                <a:cubicBezTo>
                  <a:pt x="23191" y="1117"/>
                  <a:pt x="23301" y="1118"/>
                  <a:pt x="23406" y="1144"/>
                </a:cubicBezTo>
                <a:cubicBezTo>
                  <a:pt x="23461" y="1168"/>
                  <a:pt x="23399" y="1202"/>
                  <a:pt x="23261" y="1226"/>
                </a:cubicBezTo>
                <a:cubicBezTo>
                  <a:pt x="23154" y="1250"/>
                  <a:pt x="23042" y="1249"/>
                  <a:pt x="22934" y="1223"/>
                </a:cubicBezTo>
                <a:cubicBezTo>
                  <a:pt x="22882" y="1197"/>
                  <a:pt x="22948" y="1162"/>
                  <a:pt x="23086" y="1140"/>
                </a:cubicBezTo>
                <a:close/>
                <a:moveTo>
                  <a:pt x="28247" y="248"/>
                </a:moveTo>
                <a:cubicBezTo>
                  <a:pt x="28291" y="241"/>
                  <a:pt x="28335" y="240"/>
                  <a:pt x="28378" y="244"/>
                </a:cubicBezTo>
                <a:cubicBezTo>
                  <a:pt x="28407" y="249"/>
                  <a:pt x="28405" y="257"/>
                  <a:pt x="28360" y="266"/>
                </a:cubicBezTo>
                <a:cubicBezTo>
                  <a:pt x="28316" y="274"/>
                  <a:pt x="28272" y="275"/>
                  <a:pt x="28228" y="269"/>
                </a:cubicBezTo>
                <a:cubicBezTo>
                  <a:pt x="28199" y="264"/>
                  <a:pt x="28207" y="256"/>
                  <a:pt x="28247" y="248"/>
                </a:cubicBezTo>
                <a:close/>
                <a:moveTo>
                  <a:pt x="18881" y="1838"/>
                </a:moveTo>
                <a:cubicBezTo>
                  <a:pt x="18829" y="1882"/>
                  <a:pt x="18795" y="1893"/>
                  <a:pt x="18630" y="1936"/>
                </a:cubicBezTo>
                <a:cubicBezTo>
                  <a:pt x="18728" y="1920"/>
                  <a:pt x="18829" y="1925"/>
                  <a:pt x="18925" y="1951"/>
                </a:cubicBezTo>
                <a:cubicBezTo>
                  <a:pt x="18999" y="1903"/>
                  <a:pt x="19081" y="1872"/>
                  <a:pt x="19168" y="1858"/>
                </a:cubicBezTo>
                <a:cubicBezTo>
                  <a:pt x="19112" y="1858"/>
                  <a:pt x="19047" y="1862"/>
                  <a:pt x="19002" y="1858"/>
                </a:cubicBezTo>
                <a:cubicBezTo>
                  <a:pt x="18961" y="1854"/>
                  <a:pt x="18921" y="1847"/>
                  <a:pt x="18881" y="1838"/>
                </a:cubicBezTo>
                <a:close/>
                <a:moveTo>
                  <a:pt x="22420" y="1232"/>
                </a:moveTo>
                <a:cubicBezTo>
                  <a:pt x="22530" y="1210"/>
                  <a:pt x="22643" y="1212"/>
                  <a:pt x="22752" y="1238"/>
                </a:cubicBezTo>
                <a:cubicBezTo>
                  <a:pt x="22799" y="1262"/>
                  <a:pt x="22727" y="1304"/>
                  <a:pt x="22591" y="1327"/>
                </a:cubicBezTo>
                <a:cubicBezTo>
                  <a:pt x="22477" y="1352"/>
                  <a:pt x="22358" y="1350"/>
                  <a:pt x="22245" y="1322"/>
                </a:cubicBezTo>
                <a:cubicBezTo>
                  <a:pt x="22201" y="1296"/>
                  <a:pt x="22282" y="1254"/>
                  <a:pt x="22420" y="1232"/>
                </a:cubicBezTo>
                <a:close/>
                <a:moveTo>
                  <a:pt x="27563" y="349"/>
                </a:moveTo>
                <a:cubicBezTo>
                  <a:pt x="27617" y="338"/>
                  <a:pt x="27674" y="336"/>
                  <a:pt x="27729" y="344"/>
                </a:cubicBezTo>
                <a:cubicBezTo>
                  <a:pt x="27771" y="351"/>
                  <a:pt x="27758" y="363"/>
                  <a:pt x="27697" y="373"/>
                </a:cubicBezTo>
                <a:cubicBezTo>
                  <a:pt x="27642" y="384"/>
                  <a:pt x="27586" y="385"/>
                  <a:pt x="27532" y="376"/>
                </a:cubicBezTo>
                <a:cubicBezTo>
                  <a:pt x="27496" y="369"/>
                  <a:pt x="27509" y="359"/>
                  <a:pt x="27563" y="349"/>
                </a:cubicBezTo>
                <a:close/>
                <a:moveTo>
                  <a:pt x="18240" y="1934"/>
                </a:moveTo>
                <a:lnTo>
                  <a:pt x="18040" y="2023"/>
                </a:lnTo>
                <a:lnTo>
                  <a:pt x="18033" y="2022"/>
                </a:lnTo>
                <a:lnTo>
                  <a:pt x="18035" y="2025"/>
                </a:lnTo>
                <a:lnTo>
                  <a:pt x="18040" y="2023"/>
                </a:lnTo>
                <a:lnTo>
                  <a:pt x="18259" y="2047"/>
                </a:lnTo>
                <a:cubicBezTo>
                  <a:pt x="18338" y="1997"/>
                  <a:pt x="18425" y="1964"/>
                  <a:pt x="18517" y="1948"/>
                </a:cubicBezTo>
                <a:cubicBezTo>
                  <a:pt x="18425" y="1961"/>
                  <a:pt x="18331" y="1956"/>
                  <a:pt x="18240" y="1934"/>
                </a:cubicBezTo>
                <a:close/>
                <a:moveTo>
                  <a:pt x="21761" y="1334"/>
                </a:moveTo>
                <a:cubicBezTo>
                  <a:pt x="21901" y="1310"/>
                  <a:pt x="22068" y="1313"/>
                  <a:pt x="22109" y="1342"/>
                </a:cubicBezTo>
                <a:cubicBezTo>
                  <a:pt x="22149" y="1370"/>
                  <a:pt x="22064" y="1413"/>
                  <a:pt x="21919" y="1438"/>
                </a:cubicBezTo>
                <a:cubicBezTo>
                  <a:pt x="21769" y="1463"/>
                  <a:pt x="21606" y="1458"/>
                  <a:pt x="21570" y="1429"/>
                </a:cubicBezTo>
                <a:cubicBezTo>
                  <a:pt x="21534" y="1399"/>
                  <a:pt x="21621" y="1358"/>
                  <a:pt x="21761" y="1334"/>
                </a:cubicBezTo>
                <a:close/>
                <a:moveTo>
                  <a:pt x="14700" y="2530"/>
                </a:moveTo>
                <a:cubicBezTo>
                  <a:pt x="14868" y="2502"/>
                  <a:pt x="14978" y="2515"/>
                  <a:pt x="14963" y="2558"/>
                </a:cubicBezTo>
                <a:cubicBezTo>
                  <a:pt x="14947" y="2602"/>
                  <a:pt x="14803" y="2659"/>
                  <a:pt x="14635" y="2689"/>
                </a:cubicBezTo>
                <a:cubicBezTo>
                  <a:pt x="14467" y="2718"/>
                  <a:pt x="14339" y="2707"/>
                  <a:pt x="14361" y="2661"/>
                </a:cubicBezTo>
                <a:cubicBezTo>
                  <a:pt x="14383" y="2615"/>
                  <a:pt x="14532" y="2559"/>
                  <a:pt x="14700" y="2530"/>
                </a:cubicBezTo>
                <a:close/>
                <a:moveTo>
                  <a:pt x="17603" y="2032"/>
                </a:moveTo>
                <a:cubicBezTo>
                  <a:pt x="17535" y="2075"/>
                  <a:pt x="17458" y="2105"/>
                  <a:pt x="17379" y="2119"/>
                </a:cubicBezTo>
                <a:lnTo>
                  <a:pt x="17375" y="2120"/>
                </a:lnTo>
                <a:lnTo>
                  <a:pt x="17580" y="2132"/>
                </a:lnTo>
                <a:lnTo>
                  <a:pt x="17780" y="2059"/>
                </a:lnTo>
                <a:cubicBezTo>
                  <a:pt x="17720" y="2064"/>
                  <a:pt x="17659" y="2055"/>
                  <a:pt x="17603" y="2032"/>
                </a:cubicBezTo>
                <a:close/>
                <a:moveTo>
                  <a:pt x="26881" y="443"/>
                </a:moveTo>
                <a:cubicBezTo>
                  <a:pt x="26944" y="432"/>
                  <a:pt x="27009" y="431"/>
                  <a:pt x="27073" y="440"/>
                </a:cubicBezTo>
                <a:cubicBezTo>
                  <a:pt x="27116" y="450"/>
                  <a:pt x="27093" y="465"/>
                  <a:pt x="27018" y="477"/>
                </a:cubicBezTo>
                <a:cubicBezTo>
                  <a:pt x="26955" y="489"/>
                  <a:pt x="26891" y="489"/>
                  <a:pt x="26827" y="479"/>
                </a:cubicBezTo>
                <a:cubicBezTo>
                  <a:pt x="26791" y="469"/>
                  <a:pt x="26812" y="455"/>
                  <a:pt x="26881" y="443"/>
                </a:cubicBezTo>
                <a:close/>
                <a:moveTo>
                  <a:pt x="21109" y="1426"/>
                </a:moveTo>
                <a:cubicBezTo>
                  <a:pt x="21264" y="1400"/>
                  <a:pt x="21411" y="1401"/>
                  <a:pt x="21454" y="1434"/>
                </a:cubicBezTo>
                <a:cubicBezTo>
                  <a:pt x="21497" y="1465"/>
                  <a:pt x="21409" y="1509"/>
                  <a:pt x="21251" y="1536"/>
                </a:cubicBezTo>
                <a:cubicBezTo>
                  <a:pt x="21092" y="1563"/>
                  <a:pt x="20934" y="1559"/>
                  <a:pt x="20897" y="1525"/>
                </a:cubicBezTo>
                <a:cubicBezTo>
                  <a:pt x="20860" y="1492"/>
                  <a:pt x="20955" y="1451"/>
                  <a:pt x="21109" y="1426"/>
                </a:cubicBezTo>
                <a:close/>
                <a:moveTo>
                  <a:pt x="14049" y="2628"/>
                </a:moveTo>
                <a:cubicBezTo>
                  <a:pt x="14205" y="2601"/>
                  <a:pt x="14318" y="2615"/>
                  <a:pt x="14292" y="2657"/>
                </a:cubicBezTo>
                <a:cubicBezTo>
                  <a:pt x="14265" y="2699"/>
                  <a:pt x="14116" y="2757"/>
                  <a:pt x="13959" y="2783"/>
                </a:cubicBezTo>
                <a:cubicBezTo>
                  <a:pt x="13803" y="2809"/>
                  <a:pt x="13687" y="2796"/>
                  <a:pt x="13718" y="2751"/>
                </a:cubicBezTo>
                <a:cubicBezTo>
                  <a:pt x="13750" y="2707"/>
                  <a:pt x="13897" y="2654"/>
                  <a:pt x="14049" y="2628"/>
                </a:cubicBezTo>
                <a:close/>
                <a:moveTo>
                  <a:pt x="16973" y="2126"/>
                </a:moveTo>
                <a:cubicBezTo>
                  <a:pt x="16934" y="2144"/>
                  <a:pt x="16906" y="2160"/>
                  <a:pt x="16868" y="2174"/>
                </a:cubicBezTo>
                <a:cubicBezTo>
                  <a:pt x="16829" y="2189"/>
                  <a:pt x="16785" y="2201"/>
                  <a:pt x="16754" y="2211"/>
                </a:cubicBezTo>
                <a:lnTo>
                  <a:pt x="16937" y="2229"/>
                </a:lnTo>
                <a:cubicBezTo>
                  <a:pt x="17016" y="2191"/>
                  <a:pt x="17100" y="2163"/>
                  <a:pt x="17186" y="2146"/>
                </a:cubicBezTo>
                <a:cubicBezTo>
                  <a:pt x="17115" y="2157"/>
                  <a:pt x="17042" y="2151"/>
                  <a:pt x="16974" y="2129"/>
                </a:cubicBezTo>
                <a:lnTo>
                  <a:pt x="16973" y="2126"/>
                </a:lnTo>
                <a:close/>
                <a:moveTo>
                  <a:pt x="13425" y="2727"/>
                </a:moveTo>
                <a:cubicBezTo>
                  <a:pt x="13572" y="2702"/>
                  <a:pt x="13668" y="2715"/>
                  <a:pt x="13646" y="2754"/>
                </a:cubicBezTo>
                <a:cubicBezTo>
                  <a:pt x="13621" y="2794"/>
                  <a:pt x="13469" y="2852"/>
                  <a:pt x="13317" y="2878"/>
                </a:cubicBezTo>
                <a:cubicBezTo>
                  <a:pt x="13166" y="2904"/>
                  <a:pt x="13071" y="2889"/>
                  <a:pt x="13098" y="2849"/>
                </a:cubicBezTo>
                <a:cubicBezTo>
                  <a:pt x="13125" y="2809"/>
                  <a:pt x="13278" y="2752"/>
                  <a:pt x="13425" y="2727"/>
                </a:cubicBezTo>
                <a:close/>
                <a:moveTo>
                  <a:pt x="26212" y="541"/>
                </a:moveTo>
                <a:cubicBezTo>
                  <a:pt x="26282" y="529"/>
                  <a:pt x="26354" y="528"/>
                  <a:pt x="26425" y="537"/>
                </a:cubicBezTo>
                <a:cubicBezTo>
                  <a:pt x="26477" y="548"/>
                  <a:pt x="26455" y="567"/>
                  <a:pt x="26375" y="581"/>
                </a:cubicBezTo>
                <a:cubicBezTo>
                  <a:pt x="26301" y="595"/>
                  <a:pt x="26225" y="597"/>
                  <a:pt x="26150" y="586"/>
                </a:cubicBezTo>
                <a:cubicBezTo>
                  <a:pt x="26103" y="574"/>
                  <a:pt x="26129" y="556"/>
                  <a:pt x="26212" y="541"/>
                </a:cubicBezTo>
                <a:close/>
                <a:moveTo>
                  <a:pt x="20457" y="1519"/>
                </a:moveTo>
                <a:cubicBezTo>
                  <a:pt x="20610" y="1493"/>
                  <a:pt x="20780" y="1497"/>
                  <a:pt x="20817" y="1528"/>
                </a:cubicBezTo>
                <a:cubicBezTo>
                  <a:pt x="20854" y="1560"/>
                  <a:pt x="20748" y="1612"/>
                  <a:pt x="20587" y="1638"/>
                </a:cubicBezTo>
                <a:cubicBezTo>
                  <a:pt x="20426" y="1665"/>
                  <a:pt x="20259" y="1659"/>
                  <a:pt x="20226" y="1627"/>
                </a:cubicBezTo>
                <a:cubicBezTo>
                  <a:pt x="20194" y="1594"/>
                  <a:pt x="20303" y="1545"/>
                  <a:pt x="20457" y="1519"/>
                </a:cubicBezTo>
                <a:close/>
                <a:moveTo>
                  <a:pt x="12808" y="2820"/>
                </a:moveTo>
                <a:cubicBezTo>
                  <a:pt x="12951" y="2796"/>
                  <a:pt x="13030" y="2808"/>
                  <a:pt x="13002" y="2847"/>
                </a:cubicBezTo>
                <a:cubicBezTo>
                  <a:pt x="12972" y="2888"/>
                  <a:pt x="12836" y="2938"/>
                  <a:pt x="12691" y="2963"/>
                </a:cubicBezTo>
                <a:cubicBezTo>
                  <a:pt x="12545" y="2988"/>
                  <a:pt x="12463" y="2975"/>
                  <a:pt x="12496" y="2935"/>
                </a:cubicBezTo>
                <a:cubicBezTo>
                  <a:pt x="12529" y="2894"/>
                  <a:pt x="12665" y="2845"/>
                  <a:pt x="12808" y="2820"/>
                </a:cubicBezTo>
                <a:close/>
                <a:moveTo>
                  <a:pt x="12189" y="2918"/>
                </a:moveTo>
                <a:cubicBezTo>
                  <a:pt x="12310" y="2897"/>
                  <a:pt x="12394" y="2909"/>
                  <a:pt x="12367" y="2944"/>
                </a:cubicBezTo>
                <a:cubicBezTo>
                  <a:pt x="12273" y="3005"/>
                  <a:pt x="12166" y="3044"/>
                  <a:pt x="12055" y="3057"/>
                </a:cubicBezTo>
                <a:cubicBezTo>
                  <a:pt x="11926" y="3079"/>
                  <a:pt x="11845" y="3066"/>
                  <a:pt x="11877" y="3030"/>
                </a:cubicBezTo>
                <a:cubicBezTo>
                  <a:pt x="11971" y="2970"/>
                  <a:pt x="12078" y="2932"/>
                  <a:pt x="12189" y="2918"/>
                </a:cubicBezTo>
                <a:close/>
                <a:moveTo>
                  <a:pt x="25511" y="640"/>
                </a:moveTo>
                <a:cubicBezTo>
                  <a:pt x="25593" y="625"/>
                  <a:pt x="25677" y="623"/>
                  <a:pt x="25759" y="637"/>
                </a:cubicBezTo>
                <a:cubicBezTo>
                  <a:pt x="25805" y="651"/>
                  <a:pt x="25773" y="672"/>
                  <a:pt x="25684" y="687"/>
                </a:cubicBezTo>
                <a:cubicBezTo>
                  <a:pt x="25603" y="703"/>
                  <a:pt x="25518" y="704"/>
                  <a:pt x="25436" y="689"/>
                </a:cubicBezTo>
                <a:cubicBezTo>
                  <a:pt x="25391" y="681"/>
                  <a:pt x="25423" y="655"/>
                  <a:pt x="25511" y="640"/>
                </a:cubicBezTo>
                <a:close/>
                <a:moveTo>
                  <a:pt x="19798" y="1614"/>
                </a:moveTo>
                <a:cubicBezTo>
                  <a:pt x="19966" y="1585"/>
                  <a:pt x="20117" y="1592"/>
                  <a:pt x="20149" y="1627"/>
                </a:cubicBezTo>
                <a:cubicBezTo>
                  <a:pt x="20182" y="1662"/>
                  <a:pt x="20071" y="1713"/>
                  <a:pt x="19894" y="1741"/>
                </a:cubicBezTo>
                <a:cubicBezTo>
                  <a:pt x="19716" y="1770"/>
                  <a:pt x="19576" y="1762"/>
                  <a:pt x="19548" y="1726"/>
                </a:cubicBezTo>
                <a:cubicBezTo>
                  <a:pt x="19519" y="1690"/>
                  <a:pt x="19629" y="1642"/>
                  <a:pt x="19798" y="1614"/>
                </a:cubicBezTo>
                <a:close/>
                <a:moveTo>
                  <a:pt x="11581" y="3008"/>
                </a:moveTo>
                <a:cubicBezTo>
                  <a:pt x="11699" y="2988"/>
                  <a:pt x="11768" y="3002"/>
                  <a:pt x="11730" y="3037"/>
                </a:cubicBezTo>
                <a:cubicBezTo>
                  <a:pt x="11641" y="3092"/>
                  <a:pt x="11541" y="3127"/>
                  <a:pt x="11437" y="3141"/>
                </a:cubicBezTo>
                <a:cubicBezTo>
                  <a:pt x="11314" y="3162"/>
                  <a:pt x="11243" y="3149"/>
                  <a:pt x="11281" y="3113"/>
                </a:cubicBezTo>
                <a:cubicBezTo>
                  <a:pt x="11373" y="3057"/>
                  <a:pt x="11475" y="3022"/>
                  <a:pt x="11581" y="3008"/>
                </a:cubicBezTo>
                <a:close/>
                <a:moveTo>
                  <a:pt x="10930" y="3114"/>
                </a:moveTo>
                <a:cubicBezTo>
                  <a:pt x="11045" y="3094"/>
                  <a:pt x="11108" y="3104"/>
                  <a:pt x="11072" y="3138"/>
                </a:cubicBezTo>
                <a:cubicBezTo>
                  <a:pt x="10988" y="3190"/>
                  <a:pt x="10894" y="3223"/>
                  <a:pt x="10796" y="3235"/>
                </a:cubicBezTo>
                <a:cubicBezTo>
                  <a:pt x="10679" y="3255"/>
                  <a:pt x="10620" y="3243"/>
                  <a:pt x="10663" y="3207"/>
                </a:cubicBezTo>
                <a:cubicBezTo>
                  <a:pt x="10745" y="3159"/>
                  <a:pt x="10836" y="3127"/>
                  <a:pt x="10930" y="3114"/>
                </a:cubicBezTo>
                <a:close/>
                <a:moveTo>
                  <a:pt x="24853" y="737"/>
                </a:moveTo>
                <a:cubicBezTo>
                  <a:pt x="24941" y="721"/>
                  <a:pt x="25031" y="719"/>
                  <a:pt x="25119" y="734"/>
                </a:cubicBezTo>
                <a:cubicBezTo>
                  <a:pt x="25170" y="748"/>
                  <a:pt x="25132" y="774"/>
                  <a:pt x="25035" y="792"/>
                </a:cubicBezTo>
                <a:cubicBezTo>
                  <a:pt x="24947" y="808"/>
                  <a:pt x="24856" y="809"/>
                  <a:pt x="24767" y="795"/>
                </a:cubicBezTo>
                <a:cubicBezTo>
                  <a:pt x="24718" y="780"/>
                  <a:pt x="24760" y="753"/>
                  <a:pt x="24853" y="737"/>
                </a:cubicBezTo>
                <a:close/>
                <a:moveTo>
                  <a:pt x="10337" y="3203"/>
                </a:moveTo>
                <a:cubicBezTo>
                  <a:pt x="10440" y="3186"/>
                  <a:pt x="10485" y="3198"/>
                  <a:pt x="10444" y="3230"/>
                </a:cubicBezTo>
                <a:cubicBezTo>
                  <a:pt x="10365" y="3276"/>
                  <a:pt x="10278" y="3306"/>
                  <a:pt x="10188" y="3317"/>
                </a:cubicBezTo>
                <a:cubicBezTo>
                  <a:pt x="10081" y="3336"/>
                  <a:pt x="10034" y="3326"/>
                  <a:pt x="10074" y="3293"/>
                </a:cubicBezTo>
                <a:cubicBezTo>
                  <a:pt x="10155" y="3246"/>
                  <a:pt x="10244" y="3215"/>
                  <a:pt x="10337" y="3203"/>
                </a:cubicBezTo>
                <a:close/>
                <a:moveTo>
                  <a:pt x="9732" y="3299"/>
                </a:moveTo>
                <a:cubicBezTo>
                  <a:pt x="9818" y="3286"/>
                  <a:pt x="9864" y="3299"/>
                  <a:pt x="9820" y="3327"/>
                </a:cubicBezTo>
                <a:cubicBezTo>
                  <a:pt x="9742" y="3368"/>
                  <a:pt x="9658" y="3395"/>
                  <a:pt x="9571" y="3409"/>
                </a:cubicBezTo>
                <a:cubicBezTo>
                  <a:pt x="9479" y="3425"/>
                  <a:pt x="9435" y="3408"/>
                  <a:pt x="9483" y="3379"/>
                </a:cubicBezTo>
                <a:cubicBezTo>
                  <a:pt x="9562" y="3340"/>
                  <a:pt x="9646" y="3313"/>
                  <a:pt x="9732" y="3299"/>
                </a:cubicBezTo>
                <a:close/>
                <a:moveTo>
                  <a:pt x="24192" y="830"/>
                </a:moveTo>
                <a:cubicBezTo>
                  <a:pt x="24286" y="813"/>
                  <a:pt x="24382" y="812"/>
                  <a:pt x="24475" y="827"/>
                </a:cubicBezTo>
                <a:cubicBezTo>
                  <a:pt x="24524" y="843"/>
                  <a:pt x="24477" y="873"/>
                  <a:pt x="24377" y="891"/>
                </a:cubicBezTo>
                <a:cubicBezTo>
                  <a:pt x="24280" y="910"/>
                  <a:pt x="24181" y="911"/>
                  <a:pt x="24084" y="893"/>
                </a:cubicBezTo>
                <a:cubicBezTo>
                  <a:pt x="24041" y="877"/>
                  <a:pt x="24093" y="847"/>
                  <a:pt x="24192" y="830"/>
                </a:cubicBezTo>
                <a:close/>
                <a:moveTo>
                  <a:pt x="9119" y="3398"/>
                </a:moveTo>
                <a:cubicBezTo>
                  <a:pt x="9198" y="3386"/>
                  <a:pt x="9232" y="3397"/>
                  <a:pt x="9194" y="3422"/>
                </a:cubicBezTo>
                <a:cubicBezTo>
                  <a:pt x="9120" y="3460"/>
                  <a:pt x="9041" y="3486"/>
                  <a:pt x="8958" y="3498"/>
                </a:cubicBezTo>
                <a:cubicBezTo>
                  <a:pt x="8883" y="3511"/>
                  <a:pt x="8849" y="3497"/>
                  <a:pt x="8888" y="3472"/>
                </a:cubicBezTo>
                <a:cubicBezTo>
                  <a:pt x="8961" y="3435"/>
                  <a:pt x="9039" y="3410"/>
                  <a:pt x="9119" y="3398"/>
                </a:cubicBezTo>
                <a:close/>
                <a:moveTo>
                  <a:pt x="8516" y="3493"/>
                </a:moveTo>
                <a:cubicBezTo>
                  <a:pt x="8584" y="3481"/>
                  <a:pt x="8616" y="3489"/>
                  <a:pt x="8587" y="3510"/>
                </a:cubicBezTo>
                <a:cubicBezTo>
                  <a:pt x="8525" y="3543"/>
                  <a:pt x="8458" y="3566"/>
                  <a:pt x="8389" y="3577"/>
                </a:cubicBezTo>
                <a:cubicBezTo>
                  <a:pt x="8315" y="3590"/>
                  <a:pt x="8281" y="3582"/>
                  <a:pt x="8317" y="3558"/>
                </a:cubicBezTo>
                <a:cubicBezTo>
                  <a:pt x="8380" y="3526"/>
                  <a:pt x="8447" y="3504"/>
                  <a:pt x="8516" y="3493"/>
                </a:cubicBezTo>
                <a:close/>
                <a:moveTo>
                  <a:pt x="23547" y="928"/>
                </a:moveTo>
                <a:cubicBezTo>
                  <a:pt x="23642" y="907"/>
                  <a:pt x="23741" y="906"/>
                  <a:pt x="23837" y="925"/>
                </a:cubicBezTo>
                <a:cubicBezTo>
                  <a:pt x="23893" y="945"/>
                  <a:pt x="23846" y="975"/>
                  <a:pt x="23717" y="996"/>
                </a:cubicBezTo>
                <a:cubicBezTo>
                  <a:pt x="23621" y="1016"/>
                  <a:pt x="23523" y="1016"/>
                  <a:pt x="23428" y="995"/>
                </a:cubicBezTo>
                <a:cubicBezTo>
                  <a:pt x="23381" y="975"/>
                  <a:pt x="23431" y="947"/>
                  <a:pt x="23547" y="928"/>
                </a:cubicBezTo>
                <a:close/>
                <a:moveTo>
                  <a:pt x="7908" y="3587"/>
                </a:moveTo>
                <a:cubicBezTo>
                  <a:pt x="7969" y="3577"/>
                  <a:pt x="7990" y="3585"/>
                  <a:pt x="7961" y="3605"/>
                </a:cubicBezTo>
                <a:cubicBezTo>
                  <a:pt x="7908" y="3632"/>
                  <a:pt x="7850" y="3651"/>
                  <a:pt x="7791" y="3660"/>
                </a:cubicBezTo>
                <a:cubicBezTo>
                  <a:pt x="7729" y="3671"/>
                  <a:pt x="7709" y="3662"/>
                  <a:pt x="7739" y="3643"/>
                </a:cubicBezTo>
                <a:cubicBezTo>
                  <a:pt x="7792" y="3615"/>
                  <a:pt x="7849" y="3597"/>
                  <a:pt x="7908" y="3587"/>
                </a:cubicBezTo>
                <a:close/>
                <a:moveTo>
                  <a:pt x="22902" y="1023"/>
                </a:moveTo>
                <a:cubicBezTo>
                  <a:pt x="23005" y="1001"/>
                  <a:pt x="23111" y="1000"/>
                  <a:pt x="23214" y="1021"/>
                </a:cubicBezTo>
                <a:cubicBezTo>
                  <a:pt x="23265" y="1042"/>
                  <a:pt x="23204" y="1076"/>
                  <a:pt x="23078" y="1098"/>
                </a:cubicBezTo>
                <a:cubicBezTo>
                  <a:pt x="22976" y="1120"/>
                  <a:pt x="22870" y="1120"/>
                  <a:pt x="22768" y="1097"/>
                </a:cubicBezTo>
                <a:cubicBezTo>
                  <a:pt x="22725" y="1076"/>
                  <a:pt x="22784" y="1044"/>
                  <a:pt x="22902" y="1023"/>
                </a:cubicBezTo>
                <a:close/>
                <a:moveTo>
                  <a:pt x="7297" y="3682"/>
                </a:moveTo>
                <a:cubicBezTo>
                  <a:pt x="7339" y="3673"/>
                  <a:pt x="7355" y="3682"/>
                  <a:pt x="7331" y="3697"/>
                </a:cubicBezTo>
                <a:cubicBezTo>
                  <a:pt x="7286" y="3719"/>
                  <a:pt x="7238" y="3734"/>
                  <a:pt x="7189" y="3741"/>
                </a:cubicBezTo>
                <a:cubicBezTo>
                  <a:pt x="7147" y="3749"/>
                  <a:pt x="7131" y="3741"/>
                  <a:pt x="7156" y="3726"/>
                </a:cubicBezTo>
                <a:cubicBezTo>
                  <a:pt x="7200" y="3704"/>
                  <a:pt x="7248" y="3689"/>
                  <a:pt x="7297" y="3682"/>
                </a:cubicBezTo>
                <a:close/>
                <a:moveTo>
                  <a:pt x="6685" y="3781"/>
                </a:moveTo>
                <a:cubicBezTo>
                  <a:pt x="6722" y="3779"/>
                  <a:pt x="6735" y="3776"/>
                  <a:pt x="6716" y="3790"/>
                </a:cubicBezTo>
                <a:cubicBezTo>
                  <a:pt x="6685" y="3806"/>
                  <a:pt x="6652" y="3817"/>
                  <a:pt x="6617" y="3823"/>
                </a:cubicBezTo>
                <a:cubicBezTo>
                  <a:pt x="6577" y="3830"/>
                  <a:pt x="6561" y="3826"/>
                  <a:pt x="6586" y="3813"/>
                </a:cubicBezTo>
                <a:cubicBezTo>
                  <a:pt x="6617" y="3798"/>
                  <a:pt x="6651" y="3787"/>
                  <a:pt x="6685" y="3781"/>
                </a:cubicBezTo>
                <a:close/>
                <a:moveTo>
                  <a:pt x="27890" y="163"/>
                </a:moveTo>
                <a:cubicBezTo>
                  <a:pt x="27927" y="156"/>
                  <a:pt x="27965" y="154"/>
                  <a:pt x="28003" y="158"/>
                </a:cubicBezTo>
                <a:cubicBezTo>
                  <a:pt x="28031" y="164"/>
                  <a:pt x="28020" y="172"/>
                  <a:pt x="27978" y="178"/>
                </a:cubicBezTo>
                <a:cubicBezTo>
                  <a:pt x="27944" y="184"/>
                  <a:pt x="27908" y="185"/>
                  <a:pt x="27873" y="182"/>
                </a:cubicBezTo>
                <a:cubicBezTo>
                  <a:pt x="27843" y="177"/>
                  <a:pt x="27850" y="169"/>
                  <a:pt x="27890" y="163"/>
                </a:cubicBezTo>
                <a:close/>
                <a:moveTo>
                  <a:pt x="22261" y="1113"/>
                </a:moveTo>
                <a:cubicBezTo>
                  <a:pt x="22368" y="1090"/>
                  <a:pt x="22478" y="1091"/>
                  <a:pt x="22584" y="1113"/>
                </a:cubicBezTo>
                <a:cubicBezTo>
                  <a:pt x="22628" y="1136"/>
                  <a:pt x="22552" y="1177"/>
                  <a:pt x="22423" y="1198"/>
                </a:cubicBezTo>
                <a:cubicBezTo>
                  <a:pt x="22317" y="1221"/>
                  <a:pt x="22206" y="1219"/>
                  <a:pt x="22101" y="1194"/>
                </a:cubicBezTo>
                <a:cubicBezTo>
                  <a:pt x="22066" y="1171"/>
                  <a:pt x="22140" y="1133"/>
                  <a:pt x="22261" y="1113"/>
                </a:cubicBezTo>
                <a:close/>
                <a:moveTo>
                  <a:pt x="27215" y="262"/>
                </a:moveTo>
                <a:cubicBezTo>
                  <a:pt x="27263" y="255"/>
                  <a:pt x="27313" y="255"/>
                  <a:pt x="27361" y="262"/>
                </a:cubicBezTo>
                <a:cubicBezTo>
                  <a:pt x="27394" y="269"/>
                  <a:pt x="27378" y="280"/>
                  <a:pt x="27326" y="289"/>
                </a:cubicBezTo>
                <a:cubicBezTo>
                  <a:pt x="27278" y="298"/>
                  <a:pt x="27228" y="299"/>
                  <a:pt x="27179" y="292"/>
                </a:cubicBezTo>
                <a:cubicBezTo>
                  <a:pt x="27147" y="282"/>
                  <a:pt x="27164" y="270"/>
                  <a:pt x="27215" y="262"/>
                </a:cubicBezTo>
                <a:close/>
                <a:moveTo>
                  <a:pt x="15421" y="2271"/>
                </a:moveTo>
                <a:cubicBezTo>
                  <a:pt x="15590" y="2243"/>
                  <a:pt x="15700" y="2253"/>
                  <a:pt x="15689" y="2294"/>
                </a:cubicBezTo>
                <a:cubicBezTo>
                  <a:pt x="15678" y="2335"/>
                  <a:pt x="15541" y="2390"/>
                  <a:pt x="15369" y="2418"/>
                </a:cubicBezTo>
                <a:cubicBezTo>
                  <a:pt x="15199" y="2447"/>
                  <a:pt x="15085" y="2435"/>
                  <a:pt x="15102" y="2392"/>
                </a:cubicBezTo>
                <a:cubicBezTo>
                  <a:pt x="15118" y="2350"/>
                  <a:pt x="15251" y="2299"/>
                  <a:pt x="15421" y="2271"/>
                </a:cubicBezTo>
                <a:close/>
                <a:moveTo>
                  <a:pt x="21604" y="1210"/>
                </a:moveTo>
                <a:cubicBezTo>
                  <a:pt x="21711" y="1184"/>
                  <a:pt x="21823" y="1185"/>
                  <a:pt x="21931" y="1211"/>
                </a:cubicBezTo>
                <a:cubicBezTo>
                  <a:pt x="21978" y="1239"/>
                  <a:pt x="21908" y="1274"/>
                  <a:pt x="21769" y="1298"/>
                </a:cubicBezTo>
                <a:cubicBezTo>
                  <a:pt x="21624" y="1322"/>
                  <a:pt x="21482" y="1322"/>
                  <a:pt x="21437" y="1295"/>
                </a:cubicBezTo>
                <a:cubicBezTo>
                  <a:pt x="21392" y="1269"/>
                  <a:pt x="21469" y="1234"/>
                  <a:pt x="21604" y="1210"/>
                </a:cubicBezTo>
                <a:close/>
                <a:moveTo>
                  <a:pt x="14820" y="2365"/>
                </a:moveTo>
                <a:cubicBezTo>
                  <a:pt x="14972" y="2341"/>
                  <a:pt x="15080" y="2354"/>
                  <a:pt x="15064" y="2390"/>
                </a:cubicBezTo>
                <a:cubicBezTo>
                  <a:pt x="15047" y="2429"/>
                  <a:pt x="14904" y="2485"/>
                  <a:pt x="14748" y="2511"/>
                </a:cubicBezTo>
                <a:cubicBezTo>
                  <a:pt x="14593" y="2538"/>
                  <a:pt x="14470" y="2526"/>
                  <a:pt x="14495" y="2485"/>
                </a:cubicBezTo>
                <a:cubicBezTo>
                  <a:pt x="14520" y="2443"/>
                  <a:pt x="14668" y="2389"/>
                  <a:pt x="14820" y="2365"/>
                </a:cubicBezTo>
                <a:close/>
                <a:moveTo>
                  <a:pt x="26552" y="354"/>
                </a:moveTo>
                <a:cubicBezTo>
                  <a:pt x="26609" y="344"/>
                  <a:pt x="26668" y="343"/>
                  <a:pt x="26726" y="350"/>
                </a:cubicBezTo>
                <a:cubicBezTo>
                  <a:pt x="26765" y="359"/>
                  <a:pt x="26748" y="372"/>
                  <a:pt x="26684" y="384"/>
                </a:cubicBezTo>
                <a:cubicBezTo>
                  <a:pt x="26624" y="395"/>
                  <a:pt x="26562" y="397"/>
                  <a:pt x="26501" y="388"/>
                </a:cubicBezTo>
                <a:cubicBezTo>
                  <a:pt x="26466" y="379"/>
                  <a:pt x="26487" y="365"/>
                  <a:pt x="26552" y="354"/>
                </a:cubicBezTo>
                <a:close/>
                <a:moveTo>
                  <a:pt x="14200" y="2459"/>
                </a:moveTo>
                <a:cubicBezTo>
                  <a:pt x="14354" y="2433"/>
                  <a:pt x="14454" y="2441"/>
                  <a:pt x="14436" y="2480"/>
                </a:cubicBezTo>
                <a:cubicBezTo>
                  <a:pt x="14418" y="2519"/>
                  <a:pt x="14286" y="2570"/>
                  <a:pt x="14125" y="2598"/>
                </a:cubicBezTo>
                <a:cubicBezTo>
                  <a:pt x="13964" y="2625"/>
                  <a:pt x="13874" y="2614"/>
                  <a:pt x="13895" y="2575"/>
                </a:cubicBezTo>
                <a:cubicBezTo>
                  <a:pt x="13915" y="2536"/>
                  <a:pt x="14048" y="2485"/>
                  <a:pt x="14200" y="2459"/>
                </a:cubicBezTo>
                <a:close/>
                <a:moveTo>
                  <a:pt x="20989" y="1299"/>
                </a:moveTo>
                <a:cubicBezTo>
                  <a:pt x="21126" y="1277"/>
                  <a:pt x="21277" y="1279"/>
                  <a:pt x="21313" y="1305"/>
                </a:cubicBezTo>
                <a:cubicBezTo>
                  <a:pt x="21350" y="1331"/>
                  <a:pt x="21261" y="1375"/>
                  <a:pt x="21120" y="1399"/>
                </a:cubicBezTo>
                <a:cubicBezTo>
                  <a:pt x="20979" y="1423"/>
                  <a:pt x="20815" y="1420"/>
                  <a:pt x="20787" y="1391"/>
                </a:cubicBezTo>
                <a:cubicBezTo>
                  <a:pt x="20759" y="1363"/>
                  <a:pt x="20852" y="1320"/>
                  <a:pt x="20989" y="1299"/>
                </a:cubicBezTo>
                <a:close/>
                <a:moveTo>
                  <a:pt x="17612" y="1872"/>
                </a:moveTo>
                <a:cubicBezTo>
                  <a:pt x="17555" y="1916"/>
                  <a:pt x="17530" y="1926"/>
                  <a:pt x="17369" y="1971"/>
                </a:cubicBezTo>
                <a:cubicBezTo>
                  <a:pt x="17450" y="1956"/>
                  <a:pt x="17534" y="1963"/>
                  <a:pt x="17612" y="1991"/>
                </a:cubicBezTo>
                <a:cubicBezTo>
                  <a:pt x="17690" y="1944"/>
                  <a:pt x="17776" y="1913"/>
                  <a:pt x="17866" y="1899"/>
                </a:cubicBezTo>
                <a:cubicBezTo>
                  <a:pt x="17718" y="1911"/>
                  <a:pt x="17644" y="1900"/>
                  <a:pt x="17612" y="1872"/>
                </a:cubicBezTo>
                <a:close/>
                <a:moveTo>
                  <a:pt x="13607" y="2552"/>
                </a:moveTo>
                <a:cubicBezTo>
                  <a:pt x="13743" y="2529"/>
                  <a:pt x="13842" y="2541"/>
                  <a:pt x="13815" y="2577"/>
                </a:cubicBezTo>
                <a:cubicBezTo>
                  <a:pt x="13789" y="2613"/>
                  <a:pt x="13642" y="2668"/>
                  <a:pt x="13503" y="2691"/>
                </a:cubicBezTo>
                <a:cubicBezTo>
                  <a:pt x="13365" y="2714"/>
                  <a:pt x="13267" y="2701"/>
                  <a:pt x="13297" y="2663"/>
                </a:cubicBezTo>
                <a:cubicBezTo>
                  <a:pt x="13390" y="2602"/>
                  <a:pt x="13496" y="2564"/>
                  <a:pt x="13607" y="2552"/>
                </a:cubicBezTo>
                <a:close/>
                <a:moveTo>
                  <a:pt x="25902" y="450"/>
                </a:moveTo>
                <a:cubicBezTo>
                  <a:pt x="25971" y="436"/>
                  <a:pt x="26042" y="435"/>
                  <a:pt x="26112" y="446"/>
                </a:cubicBezTo>
                <a:cubicBezTo>
                  <a:pt x="26151" y="457"/>
                  <a:pt x="26121" y="473"/>
                  <a:pt x="26049" y="486"/>
                </a:cubicBezTo>
                <a:cubicBezTo>
                  <a:pt x="25982" y="498"/>
                  <a:pt x="25913" y="499"/>
                  <a:pt x="25846" y="489"/>
                </a:cubicBezTo>
                <a:cubicBezTo>
                  <a:pt x="25807" y="480"/>
                  <a:pt x="25831" y="462"/>
                  <a:pt x="25902" y="450"/>
                </a:cubicBezTo>
                <a:close/>
                <a:moveTo>
                  <a:pt x="20360" y="1394"/>
                </a:moveTo>
                <a:cubicBezTo>
                  <a:pt x="20513" y="1367"/>
                  <a:pt x="20652" y="1369"/>
                  <a:pt x="20692" y="1398"/>
                </a:cubicBezTo>
                <a:cubicBezTo>
                  <a:pt x="20732" y="1427"/>
                  <a:pt x="20646" y="1470"/>
                  <a:pt x="20489" y="1497"/>
                </a:cubicBezTo>
                <a:cubicBezTo>
                  <a:pt x="20328" y="1525"/>
                  <a:pt x="20189" y="1522"/>
                  <a:pt x="20157" y="1491"/>
                </a:cubicBezTo>
                <a:cubicBezTo>
                  <a:pt x="20124" y="1460"/>
                  <a:pt x="20207" y="1420"/>
                  <a:pt x="20360" y="1394"/>
                </a:cubicBezTo>
                <a:close/>
                <a:moveTo>
                  <a:pt x="16998" y="1963"/>
                </a:moveTo>
                <a:cubicBezTo>
                  <a:pt x="16922" y="2018"/>
                  <a:pt x="16834" y="2054"/>
                  <a:pt x="16741" y="2066"/>
                </a:cubicBezTo>
                <a:cubicBezTo>
                  <a:pt x="16822" y="2056"/>
                  <a:pt x="16905" y="2061"/>
                  <a:pt x="16984" y="2081"/>
                </a:cubicBezTo>
                <a:cubicBezTo>
                  <a:pt x="17063" y="2035"/>
                  <a:pt x="17149" y="2003"/>
                  <a:pt x="17239" y="1987"/>
                </a:cubicBezTo>
                <a:cubicBezTo>
                  <a:pt x="17097" y="2000"/>
                  <a:pt x="17030" y="1987"/>
                  <a:pt x="16998" y="1963"/>
                </a:cubicBezTo>
                <a:close/>
                <a:moveTo>
                  <a:pt x="12980" y="2648"/>
                </a:moveTo>
                <a:cubicBezTo>
                  <a:pt x="13114" y="2624"/>
                  <a:pt x="13200" y="2633"/>
                  <a:pt x="13175" y="2668"/>
                </a:cubicBezTo>
                <a:cubicBezTo>
                  <a:pt x="13149" y="2705"/>
                  <a:pt x="13023" y="2752"/>
                  <a:pt x="12882" y="2777"/>
                </a:cubicBezTo>
                <a:cubicBezTo>
                  <a:pt x="12742" y="2802"/>
                  <a:pt x="12659" y="2790"/>
                  <a:pt x="12690" y="2754"/>
                </a:cubicBezTo>
                <a:cubicBezTo>
                  <a:pt x="12776" y="2695"/>
                  <a:pt x="12876" y="2659"/>
                  <a:pt x="12980" y="2648"/>
                </a:cubicBezTo>
                <a:close/>
                <a:moveTo>
                  <a:pt x="12395" y="2741"/>
                </a:moveTo>
                <a:cubicBezTo>
                  <a:pt x="12517" y="2720"/>
                  <a:pt x="12585" y="2731"/>
                  <a:pt x="12553" y="2766"/>
                </a:cubicBezTo>
                <a:cubicBezTo>
                  <a:pt x="12468" y="2822"/>
                  <a:pt x="12369" y="2857"/>
                  <a:pt x="12267" y="2867"/>
                </a:cubicBezTo>
                <a:cubicBezTo>
                  <a:pt x="12135" y="2890"/>
                  <a:pt x="12068" y="2877"/>
                  <a:pt x="12106" y="2840"/>
                </a:cubicBezTo>
                <a:cubicBezTo>
                  <a:pt x="12194" y="2786"/>
                  <a:pt x="12292" y="2752"/>
                  <a:pt x="12395" y="2741"/>
                </a:cubicBezTo>
                <a:close/>
                <a:moveTo>
                  <a:pt x="25259" y="541"/>
                </a:moveTo>
                <a:cubicBezTo>
                  <a:pt x="25333" y="528"/>
                  <a:pt x="25408" y="527"/>
                  <a:pt x="25482" y="537"/>
                </a:cubicBezTo>
                <a:cubicBezTo>
                  <a:pt x="25525" y="549"/>
                  <a:pt x="25488" y="572"/>
                  <a:pt x="25408" y="585"/>
                </a:cubicBezTo>
                <a:cubicBezTo>
                  <a:pt x="25334" y="598"/>
                  <a:pt x="25259" y="599"/>
                  <a:pt x="25184" y="588"/>
                </a:cubicBezTo>
                <a:cubicBezTo>
                  <a:pt x="25144" y="576"/>
                  <a:pt x="25179" y="554"/>
                  <a:pt x="25259" y="541"/>
                </a:cubicBezTo>
                <a:close/>
                <a:moveTo>
                  <a:pt x="19747" y="1481"/>
                </a:moveTo>
                <a:cubicBezTo>
                  <a:pt x="19899" y="1456"/>
                  <a:pt x="20047" y="1459"/>
                  <a:pt x="20079" y="1487"/>
                </a:cubicBezTo>
                <a:cubicBezTo>
                  <a:pt x="20111" y="1516"/>
                  <a:pt x="20010" y="1567"/>
                  <a:pt x="19849" y="1594"/>
                </a:cubicBezTo>
                <a:cubicBezTo>
                  <a:pt x="19688" y="1622"/>
                  <a:pt x="19541" y="1616"/>
                  <a:pt x="19516" y="1585"/>
                </a:cubicBezTo>
                <a:cubicBezTo>
                  <a:pt x="19487" y="1555"/>
                  <a:pt x="19594" y="1506"/>
                  <a:pt x="19747" y="1481"/>
                </a:cubicBezTo>
                <a:close/>
                <a:moveTo>
                  <a:pt x="11790" y="2832"/>
                </a:moveTo>
                <a:cubicBezTo>
                  <a:pt x="11903" y="2813"/>
                  <a:pt x="11979" y="2821"/>
                  <a:pt x="11951" y="2852"/>
                </a:cubicBezTo>
                <a:cubicBezTo>
                  <a:pt x="11867" y="2904"/>
                  <a:pt x="11772" y="2937"/>
                  <a:pt x="11674" y="2950"/>
                </a:cubicBezTo>
                <a:cubicBezTo>
                  <a:pt x="11559" y="2969"/>
                  <a:pt x="11487" y="2959"/>
                  <a:pt x="11523" y="2926"/>
                </a:cubicBezTo>
                <a:cubicBezTo>
                  <a:pt x="11605" y="2877"/>
                  <a:pt x="11695" y="2845"/>
                  <a:pt x="11790" y="2832"/>
                </a:cubicBezTo>
                <a:close/>
                <a:moveTo>
                  <a:pt x="11212" y="2924"/>
                </a:moveTo>
                <a:cubicBezTo>
                  <a:pt x="11314" y="2908"/>
                  <a:pt x="11369" y="2919"/>
                  <a:pt x="11334" y="2949"/>
                </a:cubicBezTo>
                <a:cubicBezTo>
                  <a:pt x="11255" y="2995"/>
                  <a:pt x="11168" y="3025"/>
                  <a:pt x="11077" y="3037"/>
                </a:cubicBezTo>
                <a:cubicBezTo>
                  <a:pt x="10966" y="3056"/>
                  <a:pt x="10906" y="3046"/>
                  <a:pt x="10945" y="3013"/>
                </a:cubicBezTo>
                <a:cubicBezTo>
                  <a:pt x="11027" y="2967"/>
                  <a:pt x="11118" y="2937"/>
                  <a:pt x="11212" y="2924"/>
                </a:cubicBezTo>
                <a:close/>
                <a:moveTo>
                  <a:pt x="19134" y="1573"/>
                </a:moveTo>
                <a:cubicBezTo>
                  <a:pt x="19292" y="1547"/>
                  <a:pt x="19436" y="1551"/>
                  <a:pt x="19462" y="1585"/>
                </a:cubicBezTo>
                <a:cubicBezTo>
                  <a:pt x="19487" y="1619"/>
                  <a:pt x="19377" y="1666"/>
                  <a:pt x="19208" y="1694"/>
                </a:cubicBezTo>
                <a:cubicBezTo>
                  <a:pt x="19039" y="1722"/>
                  <a:pt x="18902" y="1714"/>
                  <a:pt x="18885" y="1679"/>
                </a:cubicBezTo>
                <a:cubicBezTo>
                  <a:pt x="18867" y="1644"/>
                  <a:pt x="18976" y="1600"/>
                  <a:pt x="19134" y="1573"/>
                </a:cubicBezTo>
                <a:close/>
                <a:moveTo>
                  <a:pt x="24623" y="636"/>
                </a:moveTo>
                <a:cubicBezTo>
                  <a:pt x="24704" y="621"/>
                  <a:pt x="24788" y="619"/>
                  <a:pt x="24871" y="632"/>
                </a:cubicBezTo>
                <a:cubicBezTo>
                  <a:pt x="24912" y="645"/>
                  <a:pt x="24870" y="671"/>
                  <a:pt x="24781" y="685"/>
                </a:cubicBezTo>
                <a:cubicBezTo>
                  <a:pt x="24699" y="701"/>
                  <a:pt x="24615" y="702"/>
                  <a:pt x="24533" y="688"/>
                </a:cubicBezTo>
                <a:cubicBezTo>
                  <a:pt x="24493" y="675"/>
                  <a:pt x="24536" y="651"/>
                  <a:pt x="24623" y="636"/>
                </a:cubicBezTo>
                <a:close/>
                <a:moveTo>
                  <a:pt x="10621" y="3014"/>
                </a:moveTo>
                <a:cubicBezTo>
                  <a:pt x="10724" y="2997"/>
                  <a:pt x="10767" y="3007"/>
                  <a:pt x="10731" y="3037"/>
                </a:cubicBezTo>
                <a:cubicBezTo>
                  <a:pt x="10656" y="3080"/>
                  <a:pt x="10574" y="3107"/>
                  <a:pt x="10489" y="3118"/>
                </a:cubicBezTo>
                <a:cubicBezTo>
                  <a:pt x="10386" y="3135"/>
                  <a:pt x="10340" y="3126"/>
                  <a:pt x="10380" y="3095"/>
                </a:cubicBezTo>
                <a:cubicBezTo>
                  <a:pt x="10454" y="3053"/>
                  <a:pt x="10536" y="3025"/>
                  <a:pt x="10621" y="3014"/>
                </a:cubicBezTo>
                <a:close/>
                <a:moveTo>
                  <a:pt x="10029" y="3108"/>
                </a:moveTo>
                <a:cubicBezTo>
                  <a:pt x="10118" y="3093"/>
                  <a:pt x="10162" y="3104"/>
                  <a:pt x="10127" y="3130"/>
                </a:cubicBezTo>
                <a:cubicBezTo>
                  <a:pt x="10054" y="3169"/>
                  <a:pt x="9974" y="3195"/>
                  <a:pt x="9891" y="3206"/>
                </a:cubicBezTo>
                <a:cubicBezTo>
                  <a:pt x="9804" y="3221"/>
                  <a:pt x="9763" y="3208"/>
                  <a:pt x="9804" y="3181"/>
                </a:cubicBezTo>
                <a:cubicBezTo>
                  <a:pt x="9875" y="3145"/>
                  <a:pt x="9951" y="3121"/>
                  <a:pt x="10029" y="3108"/>
                </a:cubicBezTo>
                <a:close/>
                <a:moveTo>
                  <a:pt x="23997" y="725"/>
                </a:moveTo>
                <a:cubicBezTo>
                  <a:pt x="24079" y="709"/>
                  <a:pt x="24164" y="709"/>
                  <a:pt x="24246" y="725"/>
                </a:cubicBezTo>
                <a:cubicBezTo>
                  <a:pt x="24291" y="741"/>
                  <a:pt x="24242" y="766"/>
                  <a:pt x="24130" y="784"/>
                </a:cubicBezTo>
                <a:cubicBezTo>
                  <a:pt x="24048" y="801"/>
                  <a:pt x="23963" y="800"/>
                  <a:pt x="23881" y="782"/>
                </a:cubicBezTo>
                <a:cubicBezTo>
                  <a:pt x="23846" y="766"/>
                  <a:pt x="23894" y="742"/>
                  <a:pt x="23997" y="725"/>
                </a:cubicBezTo>
                <a:close/>
                <a:moveTo>
                  <a:pt x="9433" y="3199"/>
                </a:moveTo>
                <a:cubicBezTo>
                  <a:pt x="9506" y="3187"/>
                  <a:pt x="9544" y="3197"/>
                  <a:pt x="9512" y="3219"/>
                </a:cubicBezTo>
                <a:cubicBezTo>
                  <a:pt x="9443" y="3254"/>
                  <a:pt x="9370" y="3278"/>
                  <a:pt x="9294" y="3289"/>
                </a:cubicBezTo>
                <a:cubicBezTo>
                  <a:pt x="9221" y="3301"/>
                  <a:pt x="9187" y="3289"/>
                  <a:pt x="9224" y="3266"/>
                </a:cubicBezTo>
                <a:cubicBezTo>
                  <a:pt x="9290" y="3233"/>
                  <a:pt x="9360" y="3211"/>
                  <a:pt x="9433" y="3199"/>
                </a:cubicBezTo>
                <a:close/>
                <a:moveTo>
                  <a:pt x="8848" y="3294"/>
                </a:moveTo>
                <a:cubicBezTo>
                  <a:pt x="8914" y="3282"/>
                  <a:pt x="8943" y="3293"/>
                  <a:pt x="8906" y="3315"/>
                </a:cubicBezTo>
                <a:cubicBezTo>
                  <a:pt x="8848" y="3343"/>
                  <a:pt x="8786" y="3362"/>
                  <a:pt x="8722" y="3373"/>
                </a:cubicBezTo>
                <a:cubicBezTo>
                  <a:pt x="8655" y="3384"/>
                  <a:pt x="8627" y="3372"/>
                  <a:pt x="8665" y="3351"/>
                </a:cubicBezTo>
                <a:cubicBezTo>
                  <a:pt x="8723" y="3323"/>
                  <a:pt x="8785" y="3304"/>
                  <a:pt x="8848" y="3294"/>
                </a:cubicBezTo>
                <a:close/>
                <a:moveTo>
                  <a:pt x="23354" y="819"/>
                </a:moveTo>
                <a:cubicBezTo>
                  <a:pt x="23441" y="802"/>
                  <a:pt x="23532" y="803"/>
                  <a:pt x="23619" y="821"/>
                </a:cubicBezTo>
                <a:cubicBezTo>
                  <a:pt x="23662" y="838"/>
                  <a:pt x="23605" y="869"/>
                  <a:pt x="23493" y="886"/>
                </a:cubicBezTo>
                <a:cubicBezTo>
                  <a:pt x="23405" y="904"/>
                  <a:pt x="23314" y="903"/>
                  <a:pt x="23226" y="884"/>
                </a:cubicBezTo>
                <a:cubicBezTo>
                  <a:pt x="23186" y="866"/>
                  <a:pt x="23244" y="837"/>
                  <a:pt x="23354" y="819"/>
                </a:cubicBezTo>
                <a:close/>
                <a:moveTo>
                  <a:pt x="8271" y="3382"/>
                </a:moveTo>
                <a:cubicBezTo>
                  <a:pt x="8322" y="3373"/>
                  <a:pt x="8349" y="3380"/>
                  <a:pt x="8320" y="3398"/>
                </a:cubicBezTo>
                <a:cubicBezTo>
                  <a:pt x="8271" y="3421"/>
                  <a:pt x="8220" y="3438"/>
                  <a:pt x="8167" y="3447"/>
                </a:cubicBezTo>
                <a:cubicBezTo>
                  <a:pt x="8110" y="3457"/>
                  <a:pt x="8084" y="3450"/>
                  <a:pt x="8113" y="3432"/>
                </a:cubicBezTo>
                <a:cubicBezTo>
                  <a:pt x="8163" y="3408"/>
                  <a:pt x="8216" y="3391"/>
                  <a:pt x="8271" y="3382"/>
                </a:cubicBezTo>
                <a:close/>
                <a:moveTo>
                  <a:pt x="7692" y="3476"/>
                </a:moveTo>
                <a:cubicBezTo>
                  <a:pt x="7730" y="3470"/>
                  <a:pt x="7745" y="3478"/>
                  <a:pt x="7722" y="3491"/>
                </a:cubicBezTo>
                <a:cubicBezTo>
                  <a:pt x="7681" y="3509"/>
                  <a:pt x="7639" y="3522"/>
                  <a:pt x="7595" y="3530"/>
                </a:cubicBezTo>
                <a:cubicBezTo>
                  <a:pt x="7554" y="3537"/>
                  <a:pt x="7536" y="3531"/>
                  <a:pt x="7558" y="3518"/>
                </a:cubicBezTo>
                <a:cubicBezTo>
                  <a:pt x="7600" y="3498"/>
                  <a:pt x="7645" y="3484"/>
                  <a:pt x="7692" y="3476"/>
                </a:cubicBezTo>
                <a:close/>
                <a:moveTo>
                  <a:pt x="16669" y="1945"/>
                </a:moveTo>
                <a:cubicBezTo>
                  <a:pt x="16740" y="1929"/>
                  <a:pt x="16812" y="1922"/>
                  <a:pt x="16885" y="1923"/>
                </a:cubicBezTo>
                <a:cubicBezTo>
                  <a:pt x="16929" y="1926"/>
                  <a:pt x="16973" y="1933"/>
                  <a:pt x="17016" y="1942"/>
                </a:cubicBezTo>
                <a:cubicBezTo>
                  <a:pt x="17106" y="1884"/>
                  <a:pt x="17209" y="1850"/>
                  <a:pt x="17316" y="1842"/>
                </a:cubicBezTo>
                <a:cubicBezTo>
                  <a:pt x="17483" y="1813"/>
                  <a:pt x="17577" y="1826"/>
                  <a:pt x="17615" y="1859"/>
                </a:cubicBezTo>
                <a:cubicBezTo>
                  <a:pt x="17710" y="1799"/>
                  <a:pt x="17817" y="1762"/>
                  <a:pt x="17928" y="1752"/>
                </a:cubicBezTo>
                <a:cubicBezTo>
                  <a:pt x="18066" y="1733"/>
                  <a:pt x="18179" y="1738"/>
                  <a:pt x="18212" y="1764"/>
                </a:cubicBezTo>
                <a:cubicBezTo>
                  <a:pt x="18245" y="1790"/>
                  <a:pt x="18172" y="1830"/>
                  <a:pt x="18006" y="1876"/>
                </a:cubicBezTo>
                <a:cubicBezTo>
                  <a:pt x="18055" y="1877"/>
                  <a:pt x="18107" y="1875"/>
                  <a:pt x="18148" y="1878"/>
                </a:cubicBezTo>
                <a:cubicBezTo>
                  <a:pt x="18181" y="1882"/>
                  <a:pt x="18213" y="1888"/>
                  <a:pt x="18245" y="1896"/>
                </a:cubicBezTo>
                <a:cubicBezTo>
                  <a:pt x="18335" y="1840"/>
                  <a:pt x="18437" y="1805"/>
                  <a:pt x="18542" y="1795"/>
                </a:cubicBezTo>
                <a:cubicBezTo>
                  <a:pt x="18492" y="1798"/>
                  <a:pt x="18439" y="1804"/>
                  <a:pt x="18398" y="1803"/>
                </a:cubicBezTo>
                <a:cubicBezTo>
                  <a:pt x="18363" y="1804"/>
                  <a:pt x="18328" y="1801"/>
                  <a:pt x="18294" y="1794"/>
                </a:cubicBezTo>
                <a:cubicBezTo>
                  <a:pt x="18271" y="1786"/>
                  <a:pt x="18259" y="1775"/>
                  <a:pt x="18260" y="1762"/>
                </a:cubicBezTo>
                <a:cubicBezTo>
                  <a:pt x="18264" y="1728"/>
                  <a:pt x="18372" y="1688"/>
                  <a:pt x="18514" y="1663"/>
                </a:cubicBezTo>
                <a:cubicBezTo>
                  <a:pt x="18619" y="1636"/>
                  <a:pt x="18730" y="1636"/>
                  <a:pt x="18836" y="1665"/>
                </a:cubicBezTo>
                <a:cubicBezTo>
                  <a:pt x="18883" y="1694"/>
                  <a:pt x="18810" y="1734"/>
                  <a:pt x="18603" y="1787"/>
                </a:cubicBezTo>
                <a:cubicBezTo>
                  <a:pt x="18750" y="1776"/>
                  <a:pt x="18844" y="1783"/>
                  <a:pt x="18881" y="1813"/>
                </a:cubicBezTo>
                <a:cubicBezTo>
                  <a:pt x="18973" y="1749"/>
                  <a:pt x="19081" y="1711"/>
                  <a:pt x="19194" y="1703"/>
                </a:cubicBezTo>
                <a:cubicBezTo>
                  <a:pt x="19298" y="1681"/>
                  <a:pt x="19406" y="1685"/>
                  <a:pt x="19507" y="1717"/>
                </a:cubicBezTo>
                <a:cubicBezTo>
                  <a:pt x="19552" y="1743"/>
                  <a:pt x="19485" y="1784"/>
                  <a:pt x="19297" y="1836"/>
                </a:cubicBezTo>
                <a:cubicBezTo>
                  <a:pt x="19453" y="1826"/>
                  <a:pt x="19558" y="1834"/>
                  <a:pt x="19595" y="1868"/>
                </a:cubicBezTo>
                <a:cubicBezTo>
                  <a:pt x="19619" y="1834"/>
                  <a:pt x="19654" y="1809"/>
                  <a:pt x="19694" y="1799"/>
                </a:cubicBezTo>
                <a:cubicBezTo>
                  <a:pt x="19761" y="1775"/>
                  <a:pt x="19831" y="1759"/>
                  <a:pt x="19902" y="1749"/>
                </a:cubicBezTo>
                <a:cubicBezTo>
                  <a:pt x="20015" y="1724"/>
                  <a:pt x="20133" y="1729"/>
                  <a:pt x="20244" y="1762"/>
                </a:cubicBezTo>
                <a:cubicBezTo>
                  <a:pt x="20276" y="1781"/>
                  <a:pt x="20270" y="1805"/>
                  <a:pt x="20212" y="1831"/>
                </a:cubicBezTo>
                <a:cubicBezTo>
                  <a:pt x="20154" y="1856"/>
                  <a:pt x="20084" y="1875"/>
                  <a:pt x="20017" y="1897"/>
                </a:cubicBezTo>
                <a:cubicBezTo>
                  <a:pt x="20180" y="1882"/>
                  <a:pt x="20299" y="1890"/>
                  <a:pt x="20334" y="1926"/>
                </a:cubicBezTo>
                <a:cubicBezTo>
                  <a:pt x="20369" y="1961"/>
                  <a:pt x="20278" y="2018"/>
                  <a:pt x="20087" y="2061"/>
                </a:cubicBezTo>
                <a:cubicBezTo>
                  <a:pt x="20305" y="2048"/>
                  <a:pt x="20429" y="2060"/>
                  <a:pt x="20450" y="2099"/>
                </a:cubicBezTo>
                <a:cubicBezTo>
                  <a:pt x="20480" y="2151"/>
                  <a:pt x="20372" y="2195"/>
                  <a:pt x="20165" y="2245"/>
                </a:cubicBezTo>
                <a:cubicBezTo>
                  <a:pt x="20269" y="2231"/>
                  <a:pt x="20375" y="2232"/>
                  <a:pt x="20479" y="2247"/>
                </a:cubicBezTo>
                <a:cubicBezTo>
                  <a:pt x="20531" y="2259"/>
                  <a:pt x="20566" y="2274"/>
                  <a:pt x="20570" y="2298"/>
                </a:cubicBezTo>
                <a:cubicBezTo>
                  <a:pt x="20579" y="2347"/>
                  <a:pt x="20473" y="2397"/>
                  <a:pt x="20277" y="2437"/>
                </a:cubicBezTo>
                <a:cubicBezTo>
                  <a:pt x="20100" y="2467"/>
                  <a:pt x="19916" y="2460"/>
                  <a:pt x="19843" y="2418"/>
                </a:cubicBezTo>
                <a:cubicBezTo>
                  <a:pt x="19771" y="2376"/>
                  <a:pt x="19850" y="2324"/>
                  <a:pt x="20077" y="2258"/>
                </a:cubicBezTo>
                <a:cubicBezTo>
                  <a:pt x="20010" y="2259"/>
                  <a:pt x="19938" y="2262"/>
                  <a:pt x="19882" y="2258"/>
                </a:cubicBezTo>
                <a:cubicBezTo>
                  <a:pt x="19831" y="2252"/>
                  <a:pt x="19781" y="2243"/>
                  <a:pt x="19732" y="2232"/>
                </a:cubicBezTo>
                <a:cubicBezTo>
                  <a:pt x="19686" y="2280"/>
                  <a:pt x="19593" y="2321"/>
                  <a:pt x="19426" y="2350"/>
                </a:cubicBezTo>
                <a:cubicBezTo>
                  <a:pt x="19295" y="2378"/>
                  <a:pt x="19161" y="2379"/>
                  <a:pt x="19030" y="2353"/>
                </a:cubicBezTo>
                <a:lnTo>
                  <a:pt x="18824" y="2444"/>
                </a:lnTo>
                <a:cubicBezTo>
                  <a:pt x="18855" y="2447"/>
                  <a:pt x="18897" y="2450"/>
                  <a:pt x="18932" y="2455"/>
                </a:cubicBezTo>
                <a:cubicBezTo>
                  <a:pt x="18967" y="2460"/>
                  <a:pt x="18998" y="2473"/>
                  <a:pt x="19038" y="2483"/>
                </a:cubicBezTo>
                <a:cubicBezTo>
                  <a:pt x="19169" y="2406"/>
                  <a:pt x="19318" y="2363"/>
                  <a:pt x="19470" y="2358"/>
                </a:cubicBezTo>
                <a:cubicBezTo>
                  <a:pt x="19652" y="2344"/>
                  <a:pt x="19762" y="2362"/>
                  <a:pt x="19791" y="2405"/>
                </a:cubicBezTo>
                <a:cubicBezTo>
                  <a:pt x="19821" y="2448"/>
                  <a:pt x="19750" y="2495"/>
                  <a:pt x="19527" y="2561"/>
                </a:cubicBezTo>
                <a:cubicBezTo>
                  <a:pt x="19737" y="2551"/>
                  <a:pt x="19888" y="2574"/>
                  <a:pt x="19889" y="2622"/>
                </a:cubicBezTo>
                <a:cubicBezTo>
                  <a:pt x="19890" y="2671"/>
                  <a:pt x="19824" y="2728"/>
                  <a:pt x="19600" y="2778"/>
                </a:cubicBezTo>
                <a:cubicBezTo>
                  <a:pt x="19435" y="2818"/>
                  <a:pt x="19262" y="2812"/>
                  <a:pt x="19100" y="2761"/>
                </a:cubicBezTo>
                <a:cubicBezTo>
                  <a:pt x="19008" y="2835"/>
                  <a:pt x="18899" y="2882"/>
                  <a:pt x="18782" y="2898"/>
                </a:cubicBezTo>
                <a:lnTo>
                  <a:pt x="18885" y="2899"/>
                </a:lnTo>
                <a:cubicBezTo>
                  <a:pt x="19036" y="2901"/>
                  <a:pt x="19141" y="2938"/>
                  <a:pt x="19123" y="2986"/>
                </a:cubicBezTo>
                <a:cubicBezTo>
                  <a:pt x="19101" y="3049"/>
                  <a:pt x="18978" y="3110"/>
                  <a:pt x="18796" y="3146"/>
                </a:cubicBezTo>
                <a:cubicBezTo>
                  <a:pt x="18653" y="3179"/>
                  <a:pt x="18504" y="3178"/>
                  <a:pt x="18361" y="3142"/>
                </a:cubicBezTo>
                <a:cubicBezTo>
                  <a:pt x="18344" y="3135"/>
                  <a:pt x="18330" y="3127"/>
                  <a:pt x="18303" y="3115"/>
                </a:cubicBezTo>
                <a:cubicBezTo>
                  <a:pt x="18233" y="3191"/>
                  <a:pt x="18107" y="3250"/>
                  <a:pt x="17899" y="3281"/>
                </a:cubicBezTo>
                <a:cubicBezTo>
                  <a:pt x="17691" y="3313"/>
                  <a:pt x="17554" y="3292"/>
                  <a:pt x="17477" y="3239"/>
                </a:cubicBezTo>
                <a:cubicBezTo>
                  <a:pt x="17394" y="3321"/>
                  <a:pt x="17245" y="3383"/>
                  <a:pt x="17026" y="3410"/>
                </a:cubicBezTo>
                <a:cubicBezTo>
                  <a:pt x="16807" y="3438"/>
                  <a:pt x="16694" y="3410"/>
                  <a:pt x="16659" y="3348"/>
                </a:cubicBezTo>
                <a:cubicBezTo>
                  <a:pt x="16530" y="3444"/>
                  <a:pt x="16377" y="3504"/>
                  <a:pt x="16216" y="3520"/>
                </a:cubicBezTo>
                <a:cubicBezTo>
                  <a:pt x="15973" y="3551"/>
                  <a:pt x="15871" y="3518"/>
                  <a:pt x="15847" y="3450"/>
                </a:cubicBezTo>
                <a:cubicBezTo>
                  <a:pt x="15762" y="3547"/>
                  <a:pt x="15588" y="3613"/>
                  <a:pt x="15374" y="3640"/>
                </a:cubicBezTo>
                <a:cubicBezTo>
                  <a:pt x="15173" y="3665"/>
                  <a:pt x="15042" y="3635"/>
                  <a:pt x="15064" y="3571"/>
                </a:cubicBezTo>
                <a:cubicBezTo>
                  <a:pt x="15086" y="3507"/>
                  <a:pt x="15237" y="3436"/>
                  <a:pt x="15435" y="3394"/>
                </a:cubicBezTo>
                <a:cubicBezTo>
                  <a:pt x="15632" y="3352"/>
                  <a:pt x="15788" y="3362"/>
                  <a:pt x="15855" y="3429"/>
                </a:cubicBezTo>
                <a:cubicBezTo>
                  <a:pt x="15896" y="3400"/>
                  <a:pt x="15940" y="3374"/>
                  <a:pt x="15985" y="3351"/>
                </a:cubicBezTo>
                <a:cubicBezTo>
                  <a:pt x="16039" y="3326"/>
                  <a:pt x="16109" y="3304"/>
                  <a:pt x="16175" y="3279"/>
                </a:cubicBezTo>
                <a:cubicBezTo>
                  <a:pt x="16121" y="3277"/>
                  <a:pt x="16068" y="3272"/>
                  <a:pt x="16015" y="3263"/>
                </a:cubicBezTo>
                <a:cubicBezTo>
                  <a:pt x="15983" y="3254"/>
                  <a:pt x="15953" y="3240"/>
                  <a:pt x="15925" y="3222"/>
                </a:cubicBezTo>
                <a:cubicBezTo>
                  <a:pt x="15791" y="3307"/>
                  <a:pt x="15638" y="3358"/>
                  <a:pt x="15480" y="3371"/>
                </a:cubicBezTo>
                <a:cubicBezTo>
                  <a:pt x="15300" y="3394"/>
                  <a:pt x="15201" y="3372"/>
                  <a:pt x="15170" y="3305"/>
                </a:cubicBezTo>
                <a:cubicBezTo>
                  <a:pt x="15126" y="3352"/>
                  <a:pt x="15071" y="3387"/>
                  <a:pt x="15010" y="3406"/>
                </a:cubicBezTo>
                <a:cubicBezTo>
                  <a:pt x="14919" y="3441"/>
                  <a:pt x="14825" y="3465"/>
                  <a:pt x="14729" y="3478"/>
                </a:cubicBezTo>
                <a:cubicBezTo>
                  <a:pt x="14540" y="3505"/>
                  <a:pt x="14424" y="3485"/>
                  <a:pt x="14432" y="3428"/>
                </a:cubicBezTo>
                <a:cubicBezTo>
                  <a:pt x="14440" y="3371"/>
                  <a:pt x="14569" y="3311"/>
                  <a:pt x="14827" y="3245"/>
                </a:cubicBezTo>
                <a:cubicBezTo>
                  <a:pt x="14639" y="3255"/>
                  <a:pt x="14534" y="3237"/>
                  <a:pt x="14578" y="3173"/>
                </a:cubicBezTo>
                <a:cubicBezTo>
                  <a:pt x="14623" y="3109"/>
                  <a:pt x="14753" y="3060"/>
                  <a:pt x="14952" y="3018"/>
                </a:cubicBezTo>
                <a:cubicBezTo>
                  <a:pt x="14768" y="3025"/>
                  <a:pt x="14686" y="3003"/>
                  <a:pt x="14742" y="2941"/>
                </a:cubicBezTo>
                <a:cubicBezTo>
                  <a:pt x="14840" y="2873"/>
                  <a:pt x="14952" y="2829"/>
                  <a:pt x="15070" y="2813"/>
                </a:cubicBezTo>
                <a:cubicBezTo>
                  <a:pt x="15256" y="2781"/>
                  <a:pt x="15366" y="2784"/>
                  <a:pt x="15429" y="2819"/>
                </a:cubicBezTo>
                <a:cubicBezTo>
                  <a:pt x="15516" y="2774"/>
                  <a:pt x="15608" y="2739"/>
                  <a:pt x="15703" y="2715"/>
                </a:cubicBezTo>
                <a:cubicBezTo>
                  <a:pt x="15593" y="2716"/>
                  <a:pt x="15521" y="2707"/>
                  <a:pt x="15509" y="2676"/>
                </a:cubicBezTo>
                <a:cubicBezTo>
                  <a:pt x="15364" y="2748"/>
                  <a:pt x="15207" y="2792"/>
                  <a:pt x="15046" y="2804"/>
                </a:cubicBezTo>
                <a:cubicBezTo>
                  <a:pt x="14914" y="2814"/>
                  <a:pt x="14836" y="2792"/>
                  <a:pt x="14853" y="2754"/>
                </a:cubicBezTo>
                <a:cubicBezTo>
                  <a:pt x="14871" y="2715"/>
                  <a:pt x="14988" y="2664"/>
                  <a:pt x="15212" y="2610"/>
                </a:cubicBezTo>
                <a:cubicBezTo>
                  <a:pt x="15149" y="2619"/>
                  <a:pt x="15084" y="2617"/>
                  <a:pt x="15021" y="2602"/>
                </a:cubicBezTo>
                <a:cubicBezTo>
                  <a:pt x="14996" y="2592"/>
                  <a:pt x="14983" y="2578"/>
                  <a:pt x="14999" y="2560"/>
                </a:cubicBezTo>
                <a:cubicBezTo>
                  <a:pt x="15084" y="2496"/>
                  <a:pt x="15184" y="2455"/>
                  <a:pt x="15290" y="2443"/>
                </a:cubicBezTo>
                <a:cubicBezTo>
                  <a:pt x="15488" y="2404"/>
                  <a:pt x="15591" y="2413"/>
                  <a:pt x="15643" y="2450"/>
                </a:cubicBezTo>
                <a:cubicBezTo>
                  <a:pt x="15728" y="2400"/>
                  <a:pt x="15820" y="2364"/>
                  <a:pt x="15916" y="2344"/>
                </a:cubicBezTo>
                <a:cubicBezTo>
                  <a:pt x="15856" y="2351"/>
                  <a:pt x="15794" y="2348"/>
                  <a:pt x="15735" y="2336"/>
                </a:cubicBezTo>
                <a:cubicBezTo>
                  <a:pt x="15703" y="2324"/>
                  <a:pt x="15687" y="2308"/>
                  <a:pt x="15726" y="2282"/>
                </a:cubicBezTo>
                <a:cubicBezTo>
                  <a:pt x="15820" y="2226"/>
                  <a:pt x="15924" y="2191"/>
                  <a:pt x="16033" y="2178"/>
                </a:cubicBezTo>
                <a:cubicBezTo>
                  <a:pt x="16171" y="2154"/>
                  <a:pt x="16286" y="2158"/>
                  <a:pt x="16319" y="2187"/>
                </a:cubicBezTo>
                <a:cubicBezTo>
                  <a:pt x="16352" y="2215"/>
                  <a:pt x="16283" y="2256"/>
                  <a:pt x="16068" y="2321"/>
                </a:cubicBezTo>
                <a:cubicBezTo>
                  <a:pt x="16138" y="2313"/>
                  <a:pt x="16209" y="2320"/>
                  <a:pt x="16277" y="2341"/>
                </a:cubicBezTo>
                <a:cubicBezTo>
                  <a:pt x="16356" y="2298"/>
                  <a:pt x="16441" y="2266"/>
                  <a:pt x="16530" y="2248"/>
                </a:cubicBezTo>
                <a:cubicBezTo>
                  <a:pt x="16396" y="2250"/>
                  <a:pt x="16324" y="2235"/>
                  <a:pt x="16355" y="2195"/>
                </a:cubicBezTo>
                <a:cubicBezTo>
                  <a:pt x="16386" y="2155"/>
                  <a:pt x="16485" y="2118"/>
                  <a:pt x="16635" y="2085"/>
                </a:cubicBezTo>
                <a:cubicBezTo>
                  <a:pt x="16462" y="2093"/>
                  <a:pt x="16386" y="2080"/>
                  <a:pt x="16414" y="2045"/>
                </a:cubicBezTo>
                <a:cubicBezTo>
                  <a:pt x="16442" y="2011"/>
                  <a:pt x="16532" y="1973"/>
                  <a:pt x="16669" y="1945"/>
                </a:cubicBezTo>
                <a:close/>
                <a:moveTo>
                  <a:pt x="22724" y="910"/>
                </a:moveTo>
                <a:cubicBezTo>
                  <a:pt x="22818" y="891"/>
                  <a:pt x="22915" y="891"/>
                  <a:pt x="23009" y="912"/>
                </a:cubicBezTo>
                <a:cubicBezTo>
                  <a:pt x="23044" y="930"/>
                  <a:pt x="22980" y="963"/>
                  <a:pt x="22869" y="981"/>
                </a:cubicBezTo>
                <a:cubicBezTo>
                  <a:pt x="22774" y="1001"/>
                  <a:pt x="22677" y="1000"/>
                  <a:pt x="22582" y="979"/>
                </a:cubicBezTo>
                <a:cubicBezTo>
                  <a:pt x="22550" y="960"/>
                  <a:pt x="22616" y="928"/>
                  <a:pt x="22724" y="910"/>
                </a:cubicBezTo>
                <a:close/>
                <a:moveTo>
                  <a:pt x="22114" y="1003"/>
                </a:moveTo>
                <a:cubicBezTo>
                  <a:pt x="22208" y="981"/>
                  <a:pt x="22306" y="982"/>
                  <a:pt x="22400" y="1004"/>
                </a:cubicBezTo>
                <a:cubicBezTo>
                  <a:pt x="22444" y="1025"/>
                  <a:pt x="22380" y="1058"/>
                  <a:pt x="22247" y="1079"/>
                </a:cubicBezTo>
                <a:cubicBezTo>
                  <a:pt x="22153" y="1101"/>
                  <a:pt x="22055" y="1101"/>
                  <a:pt x="21961" y="1078"/>
                </a:cubicBezTo>
                <a:cubicBezTo>
                  <a:pt x="21921" y="1056"/>
                  <a:pt x="21986" y="1024"/>
                  <a:pt x="22114" y="1003"/>
                </a:cubicBezTo>
                <a:close/>
                <a:moveTo>
                  <a:pt x="16108" y="2026"/>
                </a:moveTo>
                <a:cubicBezTo>
                  <a:pt x="16268" y="1999"/>
                  <a:pt x="16386" y="2006"/>
                  <a:pt x="16384" y="2043"/>
                </a:cubicBezTo>
                <a:cubicBezTo>
                  <a:pt x="16382" y="2080"/>
                  <a:pt x="16258" y="2130"/>
                  <a:pt x="16093" y="2158"/>
                </a:cubicBezTo>
                <a:cubicBezTo>
                  <a:pt x="15928" y="2186"/>
                  <a:pt x="15810" y="2178"/>
                  <a:pt x="15818" y="2139"/>
                </a:cubicBezTo>
                <a:cubicBezTo>
                  <a:pt x="15825" y="2101"/>
                  <a:pt x="15949" y="2053"/>
                  <a:pt x="16108" y="2026"/>
                </a:cubicBezTo>
                <a:close/>
                <a:moveTo>
                  <a:pt x="26903" y="179"/>
                </a:moveTo>
                <a:cubicBezTo>
                  <a:pt x="26946" y="172"/>
                  <a:pt x="26990" y="170"/>
                  <a:pt x="27034" y="174"/>
                </a:cubicBezTo>
                <a:cubicBezTo>
                  <a:pt x="27060" y="179"/>
                  <a:pt x="27049" y="190"/>
                  <a:pt x="27010" y="197"/>
                </a:cubicBezTo>
                <a:cubicBezTo>
                  <a:pt x="26966" y="205"/>
                  <a:pt x="26921" y="207"/>
                  <a:pt x="26877" y="204"/>
                </a:cubicBezTo>
                <a:cubicBezTo>
                  <a:pt x="26844" y="199"/>
                  <a:pt x="26858" y="187"/>
                  <a:pt x="26903" y="179"/>
                </a:cubicBezTo>
                <a:close/>
                <a:moveTo>
                  <a:pt x="15514" y="2119"/>
                </a:moveTo>
                <a:cubicBezTo>
                  <a:pt x="15661" y="2093"/>
                  <a:pt x="15786" y="2100"/>
                  <a:pt x="15780" y="2135"/>
                </a:cubicBezTo>
                <a:cubicBezTo>
                  <a:pt x="15774" y="2172"/>
                  <a:pt x="15641" y="2224"/>
                  <a:pt x="15484" y="2251"/>
                </a:cubicBezTo>
                <a:cubicBezTo>
                  <a:pt x="15328" y="2278"/>
                  <a:pt x="15210" y="2268"/>
                  <a:pt x="15225" y="2231"/>
                </a:cubicBezTo>
                <a:cubicBezTo>
                  <a:pt x="15239" y="2193"/>
                  <a:pt x="15367" y="2145"/>
                  <a:pt x="15514" y="2119"/>
                </a:cubicBezTo>
                <a:close/>
                <a:moveTo>
                  <a:pt x="21493" y="1091"/>
                </a:moveTo>
                <a:cubicBezTo>
                  <a:pt x="21593" y="1069"/>
                  <a:pt x="21697" y="1069"/>
                  <a:pt x="21797" y="1092"/>
                </a:cubicBezTo>
                <a:cubicBezTo>
                  <a:pt x="21833" y="1115"/>
                  <a:pt x="21758" y="1151"/>
                  <a:pt x="21633" y="1172"/>
                </a:cubicBezTo>
                <a:cubicBezTo>
                  <a:pt x="21508" y="1194"/>
                  <a:pt x="21362" y="1194"/>
                  <a:pt x="21328" y="1170"/>
                </a:cubicBezTo>
                <a:cubicBezTo>
                  <a:pt x="21294" y="1146"/>
                  <a:pt x="21371" y="1112"/>
                  <a:pt x="21493" y="1091"/>
                </a:cubicBezTo>
                <a:close/>
                <a:moveTo>
                  <a:pt x="14913" y="2211"/>
                </a:moveTo>
                <a:cubicBezTo>
                  <a:pt x="15061" y="2185"/>
                  <a:pt x="15159" y="2193"/>
                  <a:pt x="15151" y="2228"/>
                </a:cubicBezTo>
                <a:cubicBezTo>
                  <a:pt x="15143" y="2263"/>
                  <a:pt x="15013" y="2313"/>
                  <a:pt x="14855" y="2340"/>
                </a:cubicBezTo>
                <a:cubicBezTo>
                  <a:pt x="14697" y="2367"/>
                  <a:pt x="14609" y="2355"/>
                  <a:pt x="14624" y="2318"/>
                </a:cubicBezTo>
                <a:cubicBezTo>
                  <a:pt x="14639" y="2281"/>
                  <a:pt x="14765" y="2236"/>
                  <a:pt x="14913" y="2211"/>
                </a:cubicBezTo>
                <a:close/>
                <a:moveTo>
                  <a:pt x="26266" y="269"/>
                </a:moveTo>
                <a:cubicBezTo>
                  <a:pt x="26319" y="261"/>
                  <a:pt x="26373" y="259"/>
                  <a:pt x="26426" y="265"/>
                </a:cubicBezTo>
                <a:cubicBezTo>
                  <a:pt x="26456" y="271"/>
                  <a:pt x="26430" y="287"/>
                  <a:pt x="26380" y="295"/>
                </a:cubicBezTo>
                <a:cubicBezTo>
                  <a:pt x="26327" y="304"/>
                  <a:pt x="26273" y="305"/>
                  <a:pt x="26220" y="299"/>
                </a:cubicBezTo>
                <a:cubicBezTo>
                  <a:pt x="26191" y="292"/>
                  <a:pt x="26216" y="277"/>
                  <a:pt x="26266" y="269"/>
                </a:cubicBezTo>
                <a:close/>
                <a:moveTo>
                  <a:pt x="14334" y="2301"/>
                </a:moveTo>
                <a:cubicBezTo>
                  <a:pt x="14472" y="2278"/>
                  <a:pt x="14571" y="2288"/>
                  <a:pt x="14549" y="2323"/>
                </a:cubicBezTo>
                <a:cubicBezTo>
                  <a:pt x="14528" y="2358"/>
                  <a:pt x="14391" y="2408"/>
                  <a:pt x="14250" y="2431"/>
                </a:cubicBezTo>
                <a:cubicBezTo>
                  <a:pt x="14109" y="2455"/>
                  <a:pt x="14019" y="2442"/>
                  <a:pt x="14040" y="2407"/>
                </a:cubicBezTo>
                <a:cubicBezTo>
                  <a:pt x="14062" y="2372"/>
                  <a:pt x="14197" y="2324"/>
                  <a:pt x="14334" y="2301"/>
                </a:cubicBezTo>
                <a:close/>
                <a:moveTo>
                  <a:pt x="20895" y="1182"/>
                </a:moveTo>
                <a:cubicBezTo>
                  <a:pt x="21032" y="1160"/>
                  <a:pt x="21158" y="1160"/>
                  <a:pt x="21194" y="1185"/>
                </a:cubicBezTo>
                <a:cubicBezTo>
                  <a:pt x="21232" y="1210"/>
                  <a:pt x="21156" y="1246"/>
                  <a:pt x="21015" y="1270"/>
                </a:cubicBezTo>
                <a:cubicBezTo>
                  <a:pt x="20874" y="1294"/>
                  <a:pt x="20747" y="1292"/>
                  <a:pt x="20713" y="1265"/>
                </a:cubicBezTo>
                <a:cubicBezTo>
                  <a:pt x="20680" y="1239"/>
                  <a:pt x="20757" y="1205"/>
                  <a:pt x="20895" y="1182"/>
                </a:cubicBezTo>
                <a:close/>
                <a:moveTo>
                  <a:pt x="13749" y="2391"/>
                </a:moveTo>
                <a:cubicBezTo>
                  <a:pt x="13886" y="2367"/>
                  <a:pt x="13971" y="2378"/>
                  <a:pt x="13949" y="2410"/>
                </a:cubicBezTo>
                <a:cubicBezTo>
                  <a:pt x="13926" y="2445"/>
                  <a:pt x="13805" y="2489"/>
                  <a:pt x="13665" y="2512"/>
                </a:cubicBezTo>
                <a:cubicBezTo>
                  <a:pt x="13525" y="2535"/>
                  <a:pt x="13444" y="2526"/>
                  <a:pt x="13472" y="2489"/>
                </a:cubicBezTo>
                <a:cubicBezTo>
                  <a:pt x="13555" y="2434"/>
                  <a:pt x="13650" y="2400"/>
                  <a:pt x="13749" y="2391"/>
                </a:cubicBezTo>
                <a:close/>
                <a:moveTo>
                  <a:pt x="25642" y="363"/>
                </a:moveTo>
                <a:cubicBezTo>
                  <a:pt x="25704" y="352"/>
                  <a:pt x="25767" y="350"/>
                  <a:pt x="25830" y="357"/>
                </a:cubicBezTo>
                <a:cubicBezTo>
                  <a:pt x="25865" y="365"/>
                  <a:pt x="25842" y="382"/>
                  <a:pt x="25782" y="393"/>
                </a:cubicBezTo>
                <a:cubicBezTo>
                  <a:pt x="25717" y="404"/>
                  <a:pt x="25651" y="406"/>
                  <a:pt x="25586" y="399"/>
                </a:cubicBezTo>
                <a:cubicBezTo>
                  <a:pt x="25554" y="390"/>
                  <a:pt x="25582" y="373"/>
                  <a:pt x="25642" y="363"/>
                </a:cubicBezTo>
                <a:close/>
                <a:moveTo>
                  <a:pt x="20294" y="1269"/>
                </a:moveTo>
                <a:cubicBezTo>
                  <a:pt x="20430" y="1247"/>
                  <a:pt x="20572" y="1251"/>
                  <a:pt x="20597" y="1277"/>
                </a:cubicBezTo>
                <a:cubicBezTo>
                  <a:pt x="20621" y="1304"/>
                  <a:pt x="20530" y="1343"/>
                  <a:pt x="20390" y="1367"/>
                </a:cubicBezTo>
                <a:cubicBezTo>
                  <a:pt x="20248" y="1391"/>
                  <a:pt x="20107" y="1385"/>
                  <a:pt x="20086" y="1357"/>
                </a:cubicBezTo>
                <a:cubicBezTo>
                  <a:pt x="20066" y="1329"/>
                  <a:pt x="20158" y="1291"/>
                  <a:pt x="20294" y="1269"/>
                </a:cubicBezTo>
                <a:close/>
                <a:moveTo>
                  <a:pt x="13171" y="2482"/>
                </a:moveTo>
                <a:cubicBezTo>
                  <a:pt x="13290" y="2462"/>
                  <a:pt x="13377" y="2469"/>
                  <a:pt x="13356" y="2500"/>
                </a:cubicBezTo>
                <a:cubicBezTo>
                  <a:pt x="13271" y="2556"/>
                  <a:pt x="13174" y="2591"/>
                  <a:pt x="13073" y="2601"/>
                </a:cubicBezTo>
                <a:cubicBezTo>
                  <a:pt x="12950" y="2622"/>
                  <a:pt x="12868" y="2611"/>
                  <a:pt x="12895" y="2579"/>
                </a:cubicBezTo>
                <a:cubicBezTo>
                  <a:pt x="12979" y="2527"/>
                  <a:pt x="13073" y="2493"/>
                  <a:pt x="13171" y="2482"/>
                </a:cubicBezTo>
                <a:close/>
                <a:moveTo>
                  <a:pt x="12598" y="2574"/>
                </a:moveTo>
                <a:cubicBezTo>
                  <a:pt x="12717" y="2553"/>
                  <a:pt x="12785" y="2563"/>
                  <a:pt x="12755" y="2595"/>
                </a:cubicBezTo>
                <a:cubicBezTo>
                  <a:pt x="12674" y="2646"/>
                  <a:pt x="12582" y="2678"/>
                  <a:pt x="12487" y="2688"/>
                </a:cubicBezTo>
                <a:cubicBezTo>
                  <a:pt x="12365" y="2709"/>
                  <a:pt x="12298" y="2698"/>
                  <a:pt x="12331" y="2666"/>
                </a:cubicBezTo>
                <a:cubicBezTo>
                  <a:pt x="12412" y="2615"/>
                  <a:pt x="12503" y="2584"/>
                  <a:pt x="12598" y="2574"/>
                </a:cubicBezTo>
                <a:close/>
                <a:moveTo>
                  <a:pt x="19669" y="1364"/>
                </a:moveTo>
                <a:cubicBezTo>
                  <a:pt x="19816" y="1339"/>
                  <a:pt x="19949" y="1339"/>
                  <a:pt x="19976" y="1368"/>
                </a:cubicBezTo>
                <a:cubicBezTo>
                  <a:pt x="20008" y="1396"/>
                  <a:pt x="19922" y="1436"/>
                  <a:pt x="19771" y="1462"/>
                </a:cubicBezTo>
                <a:cubicBezTo>
                  <a:pt x="19619" y="1488"/>
                  <a:pt x="19488" y="1486"/>
                  <a:pt x="19461" y="1457"/>
                </a:cubicBezTo>
                <a:cubicBezTo>
                  <a:pt x="19433" y="1427"/>
                  <a:pt x="19521" y="1389"/>
                  <a:pt x="19669" y="1364"/>
                </a:cubicBezTo>
                <a:close/>
                <a:moveTo>
                  <a:pt x="24994" y="455"/>
                </a:moveTo>
                <a:cubicBezTo>
                  <a:pt x="25064" y="442"/>
                  <a:pt x="25135" y="439"/>
                  <a:pt x="25205" y="448"/>
                </a:cubicBezTo>
                <a:cubicBezTo>
                  <a:pt x="25247" y="457"/>
                  <a:pt x="25217" y="477"/>
                  <a:pt x="25141" y="491"/>
                </a:cubicBezTo>
                <a:cubicBezTo>
                  <a:pt x="25074" y="503"/>
                  <a:pt x="25005" y="505"/>
                  <a:pt x="24937" y="497"/>
                </a:cubicBezTo>
                <a:cubicBezTo>
                  <a:pt x="24895" y="488"/>
                  <a:pt x="24921" y="468"/>
                  <a:pt x="24994" y="455"/>
                </a:cubicBezTo>
                <a:close/>
                <a:moveTo>
                  <a:pt x="12027" y="2659"/>
                </a:moveTo>
                <a:cubicBezTo>
                  <a:pt x="12134" y="2642"/>
                  <a:pt x="12200" y="2651"/>
                  <a:pt x="12169" y="2680"/>
                </a:cubicBezTo>
                <a:cubicBezTo>
                  <a:pt x="12090" y="2727"/>
                  <a:pt x="12002" y="2757"/>
                  <a:pt x="11911" y="2769"/>
                </a:cubicBezTo>
                <a:cubicBezTo>
                  <a:pt x="11802" y="2787"/>
                  <a:pt x="11737" y="2777"/>
                  <a:pt x="11770" y="2747"/>
                </a:cubicBezTo>
                <a:cubicBezTo>
                  <a:pt x="11849" y="2701"/>
                  <a:pt x="11937" y="2671"/>
                  <a:pt x="12027" y="2659"/>
                </a:cubicBezTo>
                <a:close/>
                <a:moveTo>
                  <a:pt x="19086" y="1451"/>
                </a:moveTo>
                <a:cubicBezTo>
                  <a:pt x="19228" y="1427"/>
                  <a:pt x="19372" y="1431"/>
                  <a:pt x="19394" y="1459"/>
                </a:cubicBezTo>
                <a:cubicBezTo>
                  <a:pt x="19416" y="1487"/>
                  <a:pt x="19307" y="1535"/>
                  <a:pt x="19162" y="1559"/>
                </a:cubicBezTo>
                <a:cubicBezTo>
                  <a:pt x="19017" y="1583"/>
                  <a:pt x="18872" y="1578"/>
                  <a:pt x="18853" y="1549"/>
                </a:cubicBezTo>
                <a:cubicBezTo>
                  <a:pt x="18835" y="1520"/>
                  <a:pt x="18946" y="1475"/>
                  <a:pt x="19086" y="1451"/>
                </a:cubicBezTo>
                <a:close/>
                <a:moveTo>
                  <a:pt x="11429" y="2755"/>
                </a:moveTo>
                <a:cubicBezTo>
                  <a:pt x="11529" y="2738"/>
                  <a:pt x="11593" y="2746"/>
                  <a:pt x="11562" y="2773"/>
                </a:cubicBezTo>
                <a:cubicBezTo>
                  <a:pt x="11486" y="2817"/>
                  <a:pt x="11402" y="2846"/>
                  <a:pt x="11315" y="2858"/>
                </a:cubicBezTo>
                <a:cubicBezTo>
                  <a:pt x="11218" y="2874"/>
                  <a:pt x="11160" y="2865"/>
                  <a:pt x="11187" y="2839"/>
                </a:cubicBezTo>
                <a:cubicBezTo>
                  <a:pt x="11262" y="2796"/>
                  <a:pt x="11344" y="2767"/>
                  <a:pt x="11429" y="2755"/>
                </a:cubicBezTo>
                <a:close/>
                <a:moveTo>
                  <a:pt x="24384" y="546"/>
                </a:moveTo>
                <a:cubicBezTo>
                  <a:pt x="24457" y="531"/>
                  <a:pt x="24532" y="530"/>
                  <a:pt x="24606" y="542"/>
                </a:cubicBezTo>
                <a:cubicBezTo>
                  <a:pt x="24653" y="558"/>
                  <a:pt x="24620" y="573"/>
                  <a:pt x="24532" y="588"/>
                </a:cubicBezTo>
                <a:cubicBezTo>
                  <a:pt x="24458" y="604"/>
                  <a:pt x="24383" y="605"/>
                  <a:pt x="24309" y="592"/>
                </a:cubicBezTo>
                <a:cubicBezTo>
                  <a:pt x="24268" y="580"/>
                  <a:pt x="24304" y="560"/>
                  <a:pt x="24384" y="546"/>
                </a:cubicBezTo>
                <a:close/>
                <a:moveTo>
                  <a:pt x="10865" y="2841"/>
                </a:moveTo>
                <a:cubicBezTo>
                  <a:pt x="10961" y="2825"/>
                  <a:pt x="11009" y="2834"/>
                  <a:pt x="10974" y="2861"/>
                </a:cubicBezTo>
                <a:cubicBezTo>
                  <a:pt x="10904" y="2900"/>
                  <a:pt x="10828" y="2925"/>
                  <a:pt x="10749" y="2936"/>
                </a:cubicBezTo>
                <a:cubicBezTo>
                  <a:pt x="10650" y="2953"/>
                  <a:pt x="10604" y="2943"/>
                  <a:pt x="10642" y="2915"/>
                </a:cubicBezTo>
                <a:cubicBezTo>
                  <a:pt x="10711" y="2877"/>
                  <a:pt x="10787" y="2852"/>
                  <a:pt x="10865" y="2841"/>
                </a:cubicBezTo>
                <a:close/>
                <a:moveTo>
                  <a:pt x="10300" y="2937"/>
                </a:moveTo>
                <a:cubicBezTo>
                  <a:pt x="10386" y="2922"/>
                  <a:pt x="10424" y="2930"/>
                  <a:pt x="10386" y="2956"/>
                </a:cubicBezTo>
                <a:cubicBezTo>
                  <a:pt x="10322" y="2991"/>
                  <a:pt x="10251" y="3014"/>
                  <a:pt x="10179" y="3024"/>
                </a:cubicBezTo>
                <a:cubicBezTo>
                  <a:pt x="10092" y="3039"/>
                  <a:pt x="10055" y="3030"/>
                  <a:pt x="10092" y="3005"/>
                </a:cubicBezTo>
                <a:cubicBezTo>
                  <a:pt x="10156" y="2969"/>
                  <a:pt x="10227" y="2946"/>
                  <a:pt x="10300" y="2937"/>
                </a:cubicBezTo>
                <a:close/>
                <a:moveTo>
                  <a:pt x="18493" y="1538"/>
                </a:moveTo>
                <a:cubicBezTo>
                  <a:pt x="18641" y="1513"/>
                  <a:pt x="18778" y="1515"/>
                  <a:pt x="18799" y="1544"/>
                </a:cubicBezTo>
                <a:cubicBezTo>
                  <a:pt x="18819" y="1574"/>
                  <a:pt x="18714" y="1621"/>
                  <a:pt x="18561" y="1648"/>
                </a:cubicBezTo>
                <a:cubicBezTo>
                  <a:pt x="18408" y="1674"/>
                  <a:pt x="18270" y="1669"/>
                  <a:pt x="18254" y="1639"/>
                </a:cubicBezTo>
                <a:cubicBezTo>
                  <a:pt x="18238" y="1609"/>
                  <a:pt x="18344" y="1563"/>
                  <a:pt x="18493" y="1538"/>
                </a:cubicBezTo>
                <a:close/>
                <a:moveTo>
                  <a:pt x="23778" y="632"/>
                </a:moveTo>
                <a:cubicBezTo>
                  <a:pt x="23856" y="617"/>
                  <a:pt x="23935" y="616"/>
                  <a:pt x="24013" y="629"/>
                </a:cubicBezTo>
                <a:cubicBezTo>
                  <a:pt x="24054" y="642"/>
                  <a:pt x="24012" y="666"/>
                  <a:pt x="23921" y="682"/>
                </a:cubicBezTo>
                <a:cubicBezTo>
                  <a:pt x="23841" y="698"/>
                  <a:pt x="23758" y="699"/>
                  <a:pt x="23678" y="685"/>
                </a:cubicBezTo>
                <a:cubicBezTo>
                  <a:pt x="23642" y="671"/>
                  <a:pt x="23688" y="647"/>
                  <a:pt x="23778" y="632"/>
                </a:cubicBezTo>
                <a:close/>
                <a:moveTo>
                  <a:pt x="17914" y="1626"/>
                </a:moveTo>
                <a:cubicBezTo>
                  <a:pt x="18068" y="1600"/>
                  <a:pt x="18197" y="1606"/>
                  <a:pt x="18209" y="1638"/>
                </a:cubicBezTo>
                <a:cubicBezTo>
                  <a:pt x="18221" y="1669"/>
                  <a:pt x="18111" y="1715"/>
                  <a:pt x="17956" y="1741"/>
                </a:cubicBezTo>
                <a:cubicBezTo>
                  <a:pt x="17803" y="1767"/>
                  <a:pt x="17673" y="1763"/>
                  <a:pt x="17661" y="1731"/>
                </a:cubicBezTo>
                <a:cubicBezTo>
                  <a:pt x="17649" y="1699"/>
                  <a:pt x="17761" y="1653"/>
                  <a:pt x="17914" y="1626"/>
                </a:cubicBezTo>
                <a:close/>
                <a:moveTo>
                  <a:pt x="9733" y="3017"/>
                </a:moveTo>
                <a:cubicBezTo>
                  <a:pt x="9804" y="3005"/>
                  <a:pt x="9842" y="3010"/>
                  <a:pt x="9818" y="3030"/>
                </a:cubicBezTo>
                <a:cubicBezTo>
                  <a:pt x="9760" y="3063"/>
                  <a:pt x="9696" y="3085"/>
                  <a:pt x="9630" y="3094"/>
                </a:cubicBezTo>
                <a:cubicBezTo>
                  <a:pt x="9555" y="3110"/>
                  <a:pt x="9514" y="3103"/>
                  <a:pt x="9543" y="3082"/>
                </a:cubicBezTo>
                <a:cubicBezTo>
                  <a:pt x="9602" y="3049"/>
                  <a:pt x="9667" y="3027"/>
                  <a:pt x="9733" y="3017"/>
                </a:cubicBezTo>
                <a:close/>
                <a:moveTo>
                  <a:pt x="9163" y="3111"/>
                </a:moveTo>
                <a:cubicBezTo>
                  <a:pt x="9224" y="3101"/>
                  <a:pt x="9261" y="3106"/>
                  <a:pt x="9237" y="3123"/>
                </a:cubicBezTo>
                <a:cubicBezTo>
                  <a:pt x="9184" y="3150"/>
                  <a:pt x="9126" y="3169"/>
                  <a:pt x="9066" y="3179"/>
                </a:cubicBezTo>
                <a:cubicBezTo>
                  <a:pt x="9005" y="3189"/>
                  <a:pt x="8972" y="3181"/>
                  <a:pt x="9001" y="3163"/>
                </a:cubicBezTo>
                <a:cubicBezTo>
                  <a:pt x="9052" y="3139"/>
                  <a:pt x="9107" y="3121"/>
                  <a:pt x="9163" y="3111"/>
                </a:cubicBezTo>
                <a:close/>
                <a:moveTo>
                  <a:pt x="23174" y="723"/>
                </a:moveTo>
                <a:cubicBezTo>
                  <a:pt x="23259" y="706"/>
                  <a:pt x="23346" y="705"/>
                  <a:pt x="23431" y="720"/>
                </a:cubicBezTo>
                <a:cubicBezTo>
                  <a:pt x="23466" y="735"/>
                  <a:pt x="23413" y="762"/>
                  <a:pt x="23320" y="778"/>
                </a:cubicBezTo>
                <a:cubicBezTo>
                  <a:pt x="23235" y="795"/>
                  <a:pt x="23147" y="796"/>
                  <a:pt x="23062" y="781"/>
                </a:cubicBezTo>
                <a:cubicBezTo>
                  <a:pt x="23030" y="766"/>
                  <a:pt x="23083" y="738"/>
                  <a:pt x="23174" y="723"/>
                </a:cubicBezTo>
                <a:close/>
                <a:moveTo>
                  <a:pt x="17338" y="1711"/>
                </a:moveTo>
                <a:cubicBezTo>
                  <a:pt x="17491" y="1685"/>
                  <a:pt x="17609" y="1692"/>
                  <a:pt x="17618" y="1723"/>
                </a:cubicBezTo>
                <a:cubicBezTo>
                  <a:pt x="17628" y="1756"/>
                  <a:pt x="17512" y="1803"/>
                  <a:pt x="17353" y="1830"/>
                </a:cubicBezTo>
                <a:cubicBezTo>
                  <a:pt x="17194" y="1856"/>
                  <a:pt x="17075" y="1849"/>
                  <a:pt x="17073" y="1816"/>
                </a:cubicBezTo>
                <a:cubicBezTo>
                  <a:pt x="17072" y="1783"/>
                  <a:pt x="17185" y="1737"/>
                  <a:pt x="17338" y="1711"/>
                </a:cubicBezTo>
                <a:close/>
                <a:moveTo>
                  <a:pt x="8618" y="3194"/>
                </a:moveTo>
                <a:cubicBezTo>
                  <a:pt x="8667" y="3185"/>
                  <a:pt x="8691" y="3193"/>
                  <a:pt x="8666" y="3208"/>
                </a:cubicBezTo>
                <a:cubicBezTo>
                  <a:pt x="8619" y="3230"/>
                  <a:pt x="8569" y="3246"/>
                  <a:pt x="8518" y="3255"/>
                </a:cubicBezTo>
                <a:cubicBezTo>
                  <a:pt x="8468" y="3263"/>
                  <a:pt x="8444" y="3256"/>
                  <a:pt x="8469" y="3241"/>
                </a:cubicBezTo>
                <a:cubicBezTo>
                  <a:pt x="8517" y="3218"/>
                  <a:pt x="8567" y="3202"/>
                  <a:pt x="8618" y="3194"/>
                </a:cubicBezTo>
                <a:close/>
                <a:moveTo>
                  <a:pt x="8023" y="3293"/>
                </a:moveTo>
                <a:cubicBezTo>
                  <a:pt x="8062" y="3284"/>
                  <a:pt x="8086" y="3288"/>
                  <a:pt x="8069" y="3301"/>
                </a:cubicBezTo>
                <a:cubicBezTo>
                  <a:pt x="8032" y="3318"/>
                  <a:pt x="7993" y="3331"/>
                  <a:pt x="7953" y="3338"/>
                </a:cubicBezTo>
                <a:cubicBezTo>
                  <a:pt x="7919" y="3344"/>
                  <a:pt x="7897" y="3341"/>
                  <a:pt x="7910" y="3331"/>
                </a:cubicBezTo>
                <a:cubicBezTo>
                  <a:pt x="7946" y="3313"/>
                  <a:pt x="7984" y="3300"/>
                  <a:pt x="8023" y="3293"/>
                </a:cubicBezTo>
                <a:close/>
                <a:moveTo>
                  <a:pt x="16738" y="1805"/>
                </a:moveTo>
                <a:cubicBezTo>
                  <a:pt x="16887" y="1780"/>
                  <a:pt x="17007" y="1785"/>
                  <a:pt x="17011" y="1818"/>
                </a:cubicBezTo>
                <a:cubicBezTo>
                  <a:pt x="17016" y="1851"/>
                  <a:pt x="16894" y="1898"/>
                  <a:pt x="16741" y="1924"/>
                </a:cubicBezTo>
                <a:cubicBezTo>
                  <a:pt x="16588" y="1950"/>
                  <a:pt x="16468" y="1943"/>
                  <a:pt x="16469" y="1909"/>
                </a:cubicBezTo>
                <a:cubicBezTo>
                  <a:pt x="16471" y="1875"/>
                  <a:pt x="16590" y="1830"/>
                  <a:pt x="16738" y="1805"/>
                </a:cubicBezTo>
                <a:close/>
                <a:moveTo>
                  <a:pt x="22577" y="810"/>
                </a:moveTo>
                <a:cubicBezTo>
                  <a:pt x="22661" y="791"/>
                  <a:pt x="22748" y="790"/>
                  <a:pt x="22832" y="807"/>
                </a:cubicBezTo>
                <a:cubicBezTo>
                  <a:pt x="22875" y="825"/>
                  <a:pt x="22821" y="853"/>
                  <a:pt x="22703" y="872"/>
                </a:cubicBezTo>
                <a:cubicBezTo>
                  <a:pt x="22619" y="891"/>
                  <a:pt x="22533" y="891"/>
                  <a:pt x="22449" y="871"/>
                </a:cubicBezTo>
                <a:cubicBezTo>
                  <a:pt x="22414" y="856"/>
                  <a:pt x="22468" y="827"/>
                  <a:pt x="22577" y="810"/>
                </a:cubicBezTo>
                <a:close/>
                <a:moveTo>
                  <a:pt x="21979" y="899"/>
                </a:moveTo>
                <a:cubicBezTo>
                  <a:pt x="22069" y="880"/>
                  <a:pt x="22162" y="879"/>
                  <a:pt x="22252" y="895"/>
                </a:cubicBezTo>
                <a:cubicBezTo>
                  <a:pt x="22292" y="913"/>
                  <a:pt x="22235" y="945"/>
                  <a:pt x="22124" y="965"/>
                </a:cubicBezTo>
                <a:cubicBezTo>
                  <a:pt x="22031" y="985"/>
                  <a:pt x="21935" y="986"/>
                  <a:pt x="21843" y="967"/>
                </a:cubicBezTo>
                <a:cubicBezTo>
                  <a:pt x="21808" y="949"/>
                  <a:pt x="21871" y="917"/>
                  <a:pt x="21979" y="899"/>
                </a:cubicBezTo>
                <a:close/>
                <a:moveTo>
                  <a:pt x="16165" y="1890"/>
                </a:moveTo>
                <a:cubicBezTo>
                  <a:pt x="16308" y="1865"/>
                  <a:pt x="16430" y="1872"/>
                  <a:pt x="16425" y="1904"/>
                </a:cubicBezTo>
                <a:cubicBezTo>
                  <a:pt x="16421" y="1936"/>
                  <a:pt x="16295" y="1985"/>
                  <a:pt x="16153" y="2009"/>
                </a:cubicBezTo>
                <a:cubicBezTo>
                  <a:pt x="16010" y="2034"/>
                  <a:pt x="15883" y="2027"/>
                  <a:pt x="15892" y="1993"/>
                </a:cubicBezTo>
                <a:cubicBezTo>
                  <a:pt x="15901" y="1959"/>
                  <a:pt x="16027" y="1913"/>
                  <a:pt x="16165" y="1890"/>
                </a:cubicBezTo>
                <a:close/>
                <a:moveTo>
                  <a:pt x="15600" y="1980"/>
                </a:moveTo>
                <a:cubicBezTo>
                  <a:pt x="15744" y="1956"/>
                  <a:pt x="15846" y="1961"/>
                  <a:pt x="15836" y="1995"/>
                </a:cubicBezTo>
                <a:cubicBezTo>
                  <a:pt x="15826" y="2029"/>
                  <a:pt x="15708" y="2074"/>
                  <a:pt x="15555" y="2100"/>
                </a:cubicBezTo>
                <a:cubicBezTo>
                  <a:pt x="15402" y="2125"/>
                  <a:pt x="15309" y="2115"/>
                  <a:pt x="15326" y="2080"/>
                </a:cubicBezTo>
                <a:cubicBezTo>
                  <a:pt x="15343" y="2044"/>
                  <a:pt x="15457" y="2004"/>
                  <a:pt x="15600" y="1980"/>
                </a:cubicBezTo>
                <a:close/>
                <a:moveTo>
                  <a:pt x="26588" y="104"/>
                </a:moveTo>
                <a:cubicBezTo>
                  <a:pt x="26622" y="97"/>
                  <a:pt x="26657" y="96"/>
                  <a:pt x="26692" y="100"/>
                </a:cubicBezTo>
                <a:cubicBezTo>
                  <a:pt x="26717" y="105"/>
                  <a:pt x="26705" y="113"/>
                  <a:pt x="26662" y="119"/>
                </a:cubicBezTo>
                <a:cubicBezTo>
                  <a:pt x="26628" y="126"/>
                  <a:pt x="26593" y="127"/>
                  <a:pt x="26559" y="123"/>
                </a:cubicBezTo>
                <a:cubicBezTo>
                  <a:pt x="26534" y="118"/>
                  <a:pt x="26546" y="110"/>
                  <a:pt x="26588" y="104"/>
                </a:cubicBezTo>
                <a:close/>
                <a:moveTo>
                  <a:pt x="21363" y="990"/>
                </a:moveTo>
                <a:cubicBezTo>
                  <a:pt x="21455" y="968"/>
                  <a:pt x="21551" y="967"/>
                  <a:pt x="21643" y="988"/>
                </a:cubicBezTo>
                <a:cubicBezTo>
                  <a:pt x="21682" y="1008"/>
                  <a:pt x="21620" y="1040"/>
                  <a:pt x="21496" y="1061"/>
                </a:cubicBezTo>
                <a:cubicBezTo>
                  <a:pt x="21405" y="1083"/>
                  <a:pt x="21309" y="1083"/>
                  <a:pt x="21219" y="1060"/>
                </a:cubicBezTo>
                <a:cubicBezTo>
                  <a:pt x="21186" y="1040"/>
                  <a:pt x="21247" y="1010"/>
                  <a:pt x="21363" y="990"/>
                </a:cubicBezTo>
                <a:close/>
                <a:moveTo>
                  <a:pt x="15034" y="2064"/>
                </a:moveTo>
                <a:cubicBezTo>
                  <a:pt x="15168" y="2041"/>
                  <a:pt x="15267" y="2049"/>
                  <a:pt x="15254" y="2081"/>
                </a:cubicBezTo>
                <a:cubicBezTo>
                  <a:pt x="15241" y="2113"/>
                  <a:pt x="15118" y="2159"/>
                  <a:pt x="14980" y="2182"/>
                </a:cubicBezTo>
                <a:cubicBezTo>
                  <a:pt x="14841" y="2205"/>
                  <a:pt x="14743" y="2197"/>
                  <a:pt x="14761" y="2164"/>
                </a:cubicBezTo>
                <a:cubicBezTo>
                  <a:pt x="14779" y="2131"/>
                  <a:pt x="14900" y="2087"/>
                  <a:pt x="15034" y="2064"/>
                </a:cubicBezTo>
                <a:close/>
                <a:moveTo>
                  <a:pt x="14475" y="2157"/>
                </a:moveTo>
                <a:cubicBezTo>
                  <a:pt x="14599" y="2137"/>
                  <a:pt x="14691" y="2141"/>
                  <a:pt x="14674" y="2175"/>
                </a:cubicBezTo>
                <a:cubicBezTo>
                  <a:pt x="14657" y="2207"/>
                  <a:pt x="14528" y="2253"/>
                  <a:pt x="14397" y="2275"/>
                </a:cubicBezTo>
                <a:cubicBezTo>
                  <a:pt x="14266" y="2296"/>
                  <a:pt x="14178" y="2286"/>
                  <a:pt x="14198" y="2255"/>
                </a:cubicBezTo>
                <a:cubicBezTo>
                  <a:pt x="14218" y="2223"/>
                  <a:pt x="14350" y="2176"/>
                  <a:pt x="14475" y="2157"/>
                </a:cubicBezTo>
                <a:close/>
                <a:moveTo>
                  <a:pt x="25984" y="193"/>
                </a:moveTo>
                <a:cubicBezTo>
                  <a:pt x="26027" y="185"/>
                  <a:pt x="26071" y="183"/>
                  <a:pt x="26115" y="188"/>
                </a:cubicBezTo>
                <a:cubicBezTo>
                  <a:pt x="26148" y="194"/>
                  <a:pt x="26136" y="205"/>
                  <a:pt x="26083" y="214"/>
                </a:cubicBezTo>
                <a:cubicBezTo>
                  <a:pt x="26037" y="224"/>
                  <a:pt x="25990" y="225"/>
                  <a:pt x="25944" y="219"/>
                </a:cubicBezTo>
                <a:cubicBezTo>
                  <a:pt x="25913" y="212"/>
                  <a:pt x="25929" y="202"/>
                  <a:pt x="25984" y="193"/>
                </a:cubicBezTo>
                <a:close/>
                <a:moveTo>
                  <a:pt x="20783" y="1076"/>
                </a:moveTo>
                <a:cubicBezTo>
                  <a:pt x="20877" y="1053"/>
                  <a:pt x="20975" y="1053"/>
                  <a:pt x="21070" y="1075"/>
                </a:cubicBezTo>
                <a:cubicBezTo>
                  <a:pt x="21104" y="1097"/>
                  <a:pt x="21029" y="1133"/>
                  <a:pt x="20902" y="1154"/>
                </a:cubicBezTo>
                <a:cubicBezTo>
                  <a:pt x="20810" y="1177"/>
                  <a:pt x="20713" y="1177"/>
                  <a:pt x="20621" y="1154"/>
                </a:cubicBezTo>
                <a:cubicBezTo>
                  <a:pt x="20586" y="1133"/>
                  <a:pt x="20660" y="1098"/>
                  <a:pt x="20783" y="1076"/>
                </a:cubicBezTo>
                <a:close/>
                <a:moveTo>
                  <a:pt x="13909" y="2238"/>
                </a:moveTo>
                <a:cubicBezTo>
                  <a:pt x="14033" y="2217"/>
                  <a:pt x="14118" y="2225"/>
                  <a:pt x="14097" y="2256"/>
                </a:cubicBezTo>
                <a:cubicBezTo>
                  <a:pt x="14017" y="2310"/>
                  <a:pt x="13925" y="2342"/>
                  <a:pt x="13829" y="2351"/>
                </a:cubicBezTo>
                <a:cubicBezTo>
                  <a:pt x="13707" y="2372"/>
                  <a:pt x="13626" y="2362"/>
                  <a:pt x="13647" y="2332"/>
                </a:cubicBezTo>
                <a:cubicBezTo>
                  <a:pt x="13725" y="2279"/>
                  <a:pt x="13815" y="2247"/>
                  <a:pt x="13909" y="2238"/>
                </a:cubicBezTo>
                <a:close/>
                <a:moveTo>
                  <a:pt x="20207" y="1160"/>
                </a:moveTo>
                <a:cubicBezTo>
                  <a:pt x="20339" y="1138"/>
                  <a:pt x="20456" y="1138"/>
                  <a:pt x="20487" y="1162"/>
                </a:cubicBezTo>
                <a:cubicBezTo>
                  <a:pt x="20518" y="1186"/>
                  <a:pt x="20441" y="1221"/>
                  <a:pt x="20306" y="1244"/>
                </a:cubicBezTo>
                <a:cubicBezTo>
                  <a:pt x="20171" y="1267"/>
                  <a:pt x="20052" y="1265"/>
                  <a:pt x="20025" y="1240"/>
                </a:cubicBezTo>
                <a:cubicBezTo>
                  <a:pt x="19997" y="1216"/>
                  <a:pt x="20075" y="1183"/>
                  <a:pt x="20207" y="1160"/>
                </a:cubicBezTo>
                <a:close/>
                <a:moveTo>
                  <a:pt x="25375" y="280"/>
                </a:moveTo>
                <a:cubicBezTo>
                  <a:pt x="25426" y="270"/>
                  <a:pt x="25479" y="268"/>
                  <a:pt x="25531" y="275"/>
                </a:cubicBezTo>
                <a:cubicBezTo>
                  <a:pt x="25568" y="282"/>
                  <a:pt x="25550" y="295"/>
                  <a:pt x="25486" y="306"/>
                </a:cubicBezTo>
                <a:cubicBezTo>
                  <a:pt x="25432" y="317"/>
                  <a:pt x="25376" y="319"/>
                  <a:pt x="25321" y="311"/>
                </a:cubicBezTo>
                <a:cubicBezTo>
                  <a:pt x="25288" y="303"/>
                  <a:pt x="25310" y="291"/>
                  <a:pt x="25375" y="280"/>
                </a:cubicBezTo>
                <a:close/>
                <a:moveTo>
                  <a:pt x="13330" y="2331"/>
                </a:moveTo>
                <a:cubicBezTo>
                  <a:pt x="13446" y="2311"/>
                  <a:pt x="13516" y="2319"/>
                  <a:pt x="13499" y="2347"/>
                </a:cubicBezTo>
                <a:cubicBezTo>
                  <a:pt x="13423" y="2399"/>
                  <a:pt x="13335" y="2431"/>
                  <a:pt x="13243" y="2438"/>
                </a:cubicBezTo>
                <a:cubicBezTo>
                  <a:pt x="13118" y="2459"/>
                  <a:pt x="13047" y="2452"/>
                  <a:pt x="13074" y="2420"/>
                </a:cubicBezTo>
                <a:cubicBezTo>
                  <a:pt x="13151" y="2370"/>
                  <a:pt x="13239" y="2340"/>
                  <a:pt x="13330" y="2331"/>
                </a:cubicBezTo>
                <a:close/>
                <a:moveTo>
                  <a:pt x="19624" y="1249"/>
                </a:moveTo>
                <a:cubicBezTo>
                  <a:pt x="19750" y="1227"/>
                  <a:pt x="19884" y="1227"/>
                  <a:pt x="19914" y="1250"/>
                </a:cubicBezTo>
                <a:cubicBezTo>
                  <a:pt x="19945" y="1273"/>
                  <a:pt x="19853" y="1315"/>
                  <a:pt x="19719" y="1338"/>
                </a:cubicBezTo>
                <a:cubicBezTo>
                  <a:pt x="19585" y="1361"/>
                  <a:pt x="19455" y="1358"/>
                  <a:pt x="19431" y="1334"/>
                </a:cubicBezTo>
                <a:cubicBezTo>
                  <a:pt x="19407" y="1310"/>
                  <a:pt x="19499" y="1270"/>
                  <a:pt x="19624" y="1249"/>
                </a:cubicBezTo>
                <a:close/>
                <a:moveTo>
                  <a:pt x="24787" y="369"/>
                </a:moveTo>
                <a:cubicBezTo>
                  <a:pt x="24845" y="358"/>
                  <a:pt x="24905" y="357"/>
                  <a:pt x="24964" y="366"/>
                </a:cubicBezTo>
                <a:cubicBezTo>
                  <a:pt x="24998" y="376"/>
                  <a:pt x="24964" y="394"/>
                  <a:pt x="24888" y="405"/>
                </a:cubicBezTo>
                <a:cubicBezTo>
                  <a:pt x="24830" y="416"/>
                  <a:pt x="24771" y="416"/>
                  <a:pt x="24713" y="406"/>
                </a:cubicBezTo>
                <a:cubicBezTo>
                  <a:pt x="24683" y="395"/>
                  <a:pt x="24717" y="381"/>
                  <a:pt x="24787" y="369"/>
                </a:cubicBezTo>
                <a:close/>
                <a:moveTo>
                  <a:pt x="12774" y="2416"/>
                </a:moveTo>
                <a:cubicBezTo>
                  <a:pt x="12879" y="2398"/>
                  <a:pt x="12951" y="2407"/>
                  <a:pt x="12928" y="2433"/>
                </a:cubicBezTo>
                <a:cubicBezTo>
                  <a:pt x="12851" y="2478"/>
                  <a:pt x="12766" y="2506"/>
                  <a:pt x="12677" y="2515"/>
                </a:cubicBezTo>
                <a:cubicBezTo>
                  <a:pt x="12569" y="2534"/>
                  <a:pt x="12497" y="2525"/>
                  <a:pt x="12525" y="2497"/>
                </a:cubicBezTo>
                <a:cubicBezTo>
                  <a:pt x="12601" y="2454"/>
                  <a:pt x="12686" y="2426"/>
                  <a:pt x="12774" y="2416"/>
                </a:cubicBezTo>
                <a:close/>
                <a:moveTo>
                  <a:pt x="12224" y="2504"/>
                </a:moveTo>
                <a:cubicBezTo>
                  <a:pt x="12324" y="2488"/>
                  <a:pt x="12379" y="2496"/>
                  <a:pt x="12349" y="2523"/>
                </a:cubicBezTo>
                <a:cubicBezTo>
                  <a:pt x="12278" y="2566"/>
                  <a:pt x="12198" y="2593"/>
                  <a:pt x="12114" y="2602"/>
                </a:cubicBezTo>
                <a:cubicBezTo>
                  <a:pt x="12010" y="2620"/>
                  <a:pt x="11956" y="2610"/>
                  <a:pt x="11988" y="2582"/>
                </a:cubicBezTo>
                <a:cubicBezTo>
                  <a:pt x="12061" y="2540"/>
                  <a:pt x="12141" y="2514"/>
                  <a:pt x="12224" y="2504"/>
                </a:cubicBezTo>
                <a:close/>
                <a:moveTo>
                  <a:pt x="19062" y="1331"/>
                </a:moveTo>
                <a:cubicBezTo>
                  <a:pt x="19197" y="1308"/>
                  <a:pt x="19318" y="1310"/>
                  <a:pt x="19340" y="1335"/>
                </a:cubicBezTo>
                <a:cubicBezTo>
                  <a:pt x="19362" y="1361"/>
                  <a:pt x="19268" y="1402"/>
                  <a:pt x="19123" y="1425"/>
                </a:cubicBezTo>
                <a:cubicBezTo>
                  <a:pt x="18978" y="1448"/>
                  <a:pt x="18865" y="1444"/>
                  <a:pt x="18849" y="1417"/>
                </a:cubicBezTo>
                <a:cubicBezTo>
                  <a:pt x="18833" y="1390"/>
                  <a:pt x="18926" y="1353"/>
                  <a:pt x="19062" y="1331"/>
                </a:cubicBezTo>
                <a:close/>
                <a:moveTo>
                  <a:pt x="11670" y="2588"/>
                </a:moveTo>
                <a:cubicBezTo>
                  <a:pt x="11762" y="2572"/>
                  <a:pt x="11817" y="2580"/>
                  <a:pt x="11789" y="2604"/>
                </a:cubicBezTo>
                <a:cubicBezTo>
                  <a:pt x="11719" y="2644"/>
                  <a:pt x="11642" y="2670"/>
                  <a:pt x="11562" y="2681"/>
                </a:cubicBezTo>
                <a:cubicBezTo>
                  <a:pt x="11468" y="2697"/>
                  <a:pt x="11414" y="2688"/>
                  <a:pt x="11444" y="2662"/>
                </a:cubicBezTo>
                <a:cubicBezTo>
                  <a:pt x="11515" y="2624"/>
                  <a:pt x="11591" y="2598"/>
                  <a:pt x="11670" y="2588"/>
                </a:cubicBezTo>
                <a:close/>
                <a:moveTo>
                  <a:pt x="24180" y="454"/>
                </a:moveTo>
                <a:cubicBezTo>
                  <a:pt x="24247" y="442"/>
                  <a:pt x="24316" y="440"/>
                  <a:pt x="24384" y="450"/>
                </a:cubicBezTo>
                <a:cubicBezTo>
                  <a:pt x="24419" y="460"/>
                  <a:pt x="24382" y="480"/>
                  <a:pt x="24308" y="493"/>
                </a:cubicBezTo>
                <a:cubicBezTo>
                  <a:pt x="24241" y="506"/>
                  <a:pt x="24172" y="507"/>
                  <a:pt x="24104" y="496"/>
                </a:cubicBezTo>
                <a:cubicBezTo>
                  <a:pt x="24075" y="485"/>
                  <a:pt x="24111" y="467"/>
                  <a:pt x="24180" y="454"/>
                </a:cubicBezTo>
                <a:close/>
                <a:moveTo>
                  <a:pt x="11125" y="2675"/>
                </a:moveTo>
                <a:cubicBezTo>
                  <a:pt x="11206" y="2661"/>
                  <a:pt x="11249" y="2671"/>
                  <a:pt x="11222" y="2693"/>
                </a:cubicBezTo>
                <a:cubicBezTo>
                  <a:pt x="11154" y="2729"/>
                  <a:pt x="11081" y="2753"/>
                  <a:pt x="11005" y="2764"/>
                </a:cubicBezTo>
                <a:cubicBezTo>
                  <a:pt x="10921" y="2778"/>
                  <a:pt x="10873" y="2768"/>
                  <a:pt x="10906" y="2744"/>
                </a:cubicBezTo>
                <a:cubicBezTo>
                  <a:pt x="10975" y="2709"/>
                  <a:pt x="11049" y="2685"/>
                  <a:pt x="11125" y="2675"/>
                </a:cubicBezTo>
                <a:close/>
                <a:moveTo>
                  <a:pt x="18474" y="1422"/>
                </a:moveTo>
                <a:cubicBezTo>
                  <a:pt x="18616" y="1398"/>
                  <a:pt x="18731" y="1401"/>
                  <a:pt x="18749" y="1428"/>
                </a:cubicBezTo>
                <a:cubicBezTo>
                  <a:pt x="18766" y="1456"/>
                  <a:pt x="18673" y="1494"/>
                  <a:pt x="18528" y="1519"/>
                </a:cubicBezTo>
                <a:cubicBezTo>
                  <a:pt x="18382" y="1544"/>
                  <a:pt x="18266" y="1540"/>
                  <a:pt x="18253" y="1512"/>
                </a:cubicBezTo>
                <a:cubicBezTo>
                  <a:pt x="18240" y="1483"/>
                  <a:pt x="18332" y="1445"/>
                  <a:pt x="18474" y="1422"/>
                </a:cubicBezTo>
                <a:close/>
                <a:moveTo>
                  <a:pt x="23594" y="542"/>
                </a:moveTo>
                <a:cubicBezTo>
                  <a:pt x="23666" y="528"/>
                  <a:pt x="23739" y="526"/>
                  <a:pt x="23812" y="535"/>
                </a:cubicBezTo>
                <a:cubicBezTo>
                  <a:pt x="23848" y="547"/>
                  <a:pt x="23809" y="569"/>
                  <a:pt x="23727" y="584"/>
                </a:cubicBezTo>
                <a:cubicBezTo>
                  <a:pt x="23654" y="598"/>
                  <a:pt x="23579" y="600"/>
                  <a:pt x="23506" y="588"/>
                </a:cubicBezTo>
                <a:cubicBezTo>
                  <a:pt x="23474" y="580"/>
                  <a:pt x="23514" y="557"/>
                  <a:pt x="23594" y="542"/>
                </a:cubicBezTo>
                <a:close/>
                <a:moveTo>
                  <a:pt x="10568" y="2761"/>
                </a:moveTo>
                <a:cubicBezTo>
                  <a:pt x="10649" y="2748"/>
                  <a:pt x="10687" y="2753"/>
                  <a:pt x="10663" y="2773"/>
                </a:cubicBezTo>
                <a:cubicBezTo>
                  <a:pt x="10602" y="2807"/>
                  <a:pt x="10536" y="2829"/>
                  <a:pt x="10467" y="2838"/>
                </a:cubicBezTo>
                <a:cubicBezTo>
                  <a:pt x="10386" y="2852"/>
                  <a:pt x="10351" y="2845"/>
                  <a:pt x="10381" y="2823"/>
                </a:cubicBezTo>
                <a:cubicBezTo>
                  <a:pt x="10439" y="2791"/>
                  <a:pt x="10503" y="2771"/>
                  <a:pt x="10568" y="2761"/>
                </a:cubicBezTo>
                <a:close/>
                <a:moveTo>
                  <a:pt x="9997" y="2854"/>
                </a:moveTo>
                <a:cubicBezTo>
                  <a:pt x="10070" y="2840"/>
                  <a:pt x="10104" y="2846"/>
                  <a:pt x="10075" y="2867"/>
                </a:cubicBezTo>
                <a:cubicBezTo>
                  <a:pt x="10023" y="2894"/>
                  <a:pt x="9966" y="2913"/>
                  <a:pt x="9907" y="2921"/>
                </a:cubicBezTo>
                <a:cubicBezTo>
                  <a:pt x="9833" y="2934"/>
                  <a:pt x="9801" y="2928"/>
                  <a:pt x="9831" y="2908"/>
                </a:cubicBezTo>
                <a:cubicBezTo>
                  <a:pt x="9882" y="2880"/>
                  <a:pt x="9939" y="2862"/>
                  <a:pt x="9997" y="2854"/>
                </a:cubicBezTo>
                <a:close/>
                <a:moveTo>
                  <a:pt x="17912" y="1504"/>
                </a:moveTo>
                <a:cubicBezTo>
                  <a:pt x="18053" y="1480"/>
                  <a:pt x="18163" y="1484"/>
                  <a:pt x="18177" y="1511"/>
                </a:cubicBezTo>
                <a:cubicBezTo>
                  <a:pt x="18191" y="1540"/>
                  <a:pt x="18096" y="1580"/>
                  <a:pt x="17951" y="1604"/>
                </a:cubicBezTo>
                <a:cubicBezTo>
                  <a:pt x="17806" y="1629"/>
                  <a:pt x="17686" y="1625"/>
                  <a:pt x="17679" y="1595"/>
                </a:cubicBezTo>
                <a:cubicBezTo>
                  <a:pt x="17671" y="1565"/>
                  <a:pt x="17771" y="1528"/>
                  <a:pt x="17912" y="1504"/>
                </a:cubicBezTo>
                <a:close/>
                <a:moveTo>
                  <a:pt x="9457" y="2941"/>
                </a:moveTo>
                <a:cubicBezTo>
                  <a:pt x="9519" y="2930"/>
                  <a:pt x="9539" y="2937"/>
                  <a:pt x="9510" y="2956"/>
                </a:cubicBezTo>
                <a:cubicBezTo>
                  <a:pt x="9460" y="2980"/>
                  <a:pt x="9407" y="2996"/>
                  <a:pt x="9352" y="3003"/>
                </a:cubicBezTo>
                <a:cubicBezTo>
                  <a:pt x="9294" y="3013"/>
                  <a:pt x="9275" y="3006"/>
                  <a:pt x="9303" y="2989"/>
                </a:cubicBezTo>
                <a:cubicBezTo>
                  <a:pt x="9351" y="2964"/>
                  <a:pt x="9403" y="2948"/>
                  <a:pt x="9457" y="2941"/>
                </a:cubicBezTo>
                <a:close/>
                <a:moveTo>
                  <a:pt x="22988" y="632"/>
                </a:moveTo>
                <a:cubicBezTo>
                  <a:pt x="23063" y="615"/>
                  <a:pt x="23140" y="613"/>
                  <a:pt x="23216" y="626"/>
                </a:cubicBezTo>
                <a:cubicBezTo>
                  <a:pt x="23256" y="640"/>
                  <a:pt x="23217" y="662"/>
                  <a:pt x="23122" y="678"/>
                </a:cubicBezTo>
                <a:cubicBezTo>
                  <a:pt x="23047" y="695"/>
                  <a:pt x="22968" y="697"/>
                  <a:pt x="22892" y="683"/>
                </a:cubicBezTo>
                <a:cubicBezTo>
                  <a:pt x="22854" y="669"/>
                  <a:pt x="22894" y="648"/>
                  <a:pt x="22988" y="632"/>
                </a:cubicBezTo>
                <a:close/>
                <a:moveTo>
                  <a:pt x="17350" y="1591"/>
                </a:moveTo>
                <a:cubicBezTo>
                  <a:pt x="17487" y="1567"/>
                  <a:pt x="17609" y="1571"/>
                  <a:pt x="17613" y="1601"/>
                </a:cubicBezTo>
                <a:cubicBezTo>
                  <a:pt x="17617" y="1630"/>
                  <a:pt x="17508" y="1672"/>
                  <a:pt x="17371" y="1695"/>
                </a:cubicBezTo>
                <a:cubicBezTo>
                  <a:pt x="17234" y="1717"/>
                  <a:pt x="17106" y="1713"/>
                  <a:pt x="17107" y="1684"/>
                </a:cubicBezTo>
                <a:cubicBezTo>
                  <a:pt x="17108" y="1654"/>
                  <a:pt x="17216" y="1613"/>
                  <a:pt x="17350" y="1591"/>
                </a:cubicBezTo>
                <a:close/>
                <a:moveTo>
                  <a:pt x="8914" y="3025"/>
                </a:moveTo>
                <a:cubicBezTo>
                  <a:pt x="8967" y="3016"/>
                  <a:pt x="8988" y="3020"/>
                  <a:pt x="8960" y="3035"/>
                </a:cubicBezTo>
                <a:cubicBezTo>
                  <a:pt x="8920" y="3056"/>
                  <a:pt x="8876" y="3069"/>
                  <a:pt x="8831" y="3075"/>
                </a:cubicBezTo>
                <a:cubicBezTo>
                  <a:pt x="8783" y="3083"/>
                  <a:pt x="8768" y="3079"/>
                  <a:pt x="8789" y="3064"/>
                </a:cubicBezTo>
                <a:cubicBezTo>
                  <a:pt x="8828" y="3044"/>
                  <a:pt x="8871" y="3031"/>
                  <a:pt x="8914" y="3025"/>
                </a:cubicBezTo>
                <a:close/>
                <a:moveTo>
                  <a:pt x="8375" y="3113"/>
                </a:moveTo>
                <a:cubicBezTo>
                  <a:pt x="8409" y="3108"/>
                  <a:pt x="8423" y="3110"/>
                  <a:pt x="8400" y="3122"/>
                </a:cubicBezTo>
                <a:cubicBezTo>
                  <a:pt x="8368" y="3138"/>
                  <a:pt x="8334" y="3148"/>
                  <a:pt x="8299" y="3153"/>
                </a:cubicBezTo>
                <a:cubicBezTo>
                  <a:pt x="8264" y="3159"/>
                  <a:pt x="8254" y="3155"/>
                  <a:pt x="8273" y="3143"/>
                </a:cubicBezTo>
                <a:cubicBezTo>
                  <a:pt x="8305" y="3128"/>
                  <a:pt x="8339" y="3117"/>
                  <a:pt x="8375" y="3113"/>
                </a:cubicBezTo>
                <a:close/>
                <a:moveTo>
                  <a:pt x="22410" y="719"/>
                </a:moveTo>
                <a:cubicBezTo>
                  <a:pt x="22490" y="702"/>
                  <a:pt x="22572" y="700"/>
                  <a:pt x="22652" y="714"/>
                </a:cubicBezTo>
                <a:cubicBezTo>
                  <a:pt x="22692" y="726"/>
                  <a:pt x="22642" y="754"/>
                  <a:pt x="22545" y="771"/>
                </a:cubicBezTo>
                <a:cubicBezTo>
                  <a:pt x="22463" y="789"/>
                  <a:pt x="22379" y="790"/>
                  <a:pt x="22297" y="776"/>
                </a:cubicBezTo>
                <a:cubicBezTo>
                  <a:pt x="22263" y="761"/>
                  <a:pt x="22315" y="735"/>
                  <a:pt x="22410" y="719"/>
                </a:cubicBezTo>
                <a:close/>
                <a:moveTo>
                  <a:pt x="16796" y="1673"/>
                </a:moveTo>
                <a:cubicBezTo>
                  <a:pt x="16937" y="1650"/>
                  <a:pt x="17041" y="1653"/>
                  <a:pt x="17047" y="1683"/>
                </a:cubicBezTo>
                <a:cubicBezTo>
                  <a:pt x="17052" y="1713"/>
                  <a:pt x="16947" y="1753"/>
                  <a:pt x="16802" y="1778"/>
                </a:cubicBezTo>
                <a:cubicBezTo>
                  <a:pt x="16657" y="1802"/>
                  <a:pt x="16557" y="1796"/>
                  <a:pt x="16552" y="1766"/>
                </a:cubicBezTo>
                <a:cubicBezTo>
                  <a:pt x="16547" y="1737"/>
                  <a:pt x="16652" y="1698"/>
                  <a:pt x="16796" y="1673"/>
                </a:cubicBezTo>
                <a:close/>
                <a:moveTo>
                  <a:pt x="16246" y="1760"/>
                </a:moveTo>
                <a:cubicBezTo>
                  <a:pt x="16385" y="1737"/>
                  <a:pt x="16477" y="1743"/>
                  <a:pt x="16476" y="1772"/>
                </a:cubicBezTo>
                <a:cubicBezTo>
                  <a:pt x="16474" y="1802"/>
                  <a:pt x="16362" y="1844"/>
                  <a:pt x="16219" y="1867"/>
                </a:cubicBezTo>
                <a:cubicBezTo>
                  <a:pt x="16077" y="1891"/>
                  <a:pt x="15984" y="1884"/>
                  <a:pt x="15991" y="1853"/>
                </a:cubicBezTo>
                <a:cubicBezTo>
                  <a:pt x="15997" y="1822"/>
                  <a:pt x="16107" y="1783"/>
                  <a:pt x="16246" y="1760"/>
                </a:cubicBezTo>
                <a:close/>
                <a:moveTo>
                  <a:pt x="21841" y="806"/>
                </a:moveTo>
                <a:cubicBezTo>
                  <a:pt x="21923" y="786"/>
                  <a:pt x="22008" y="784"/>
                  <a:pt x="22090" y="801"/>
                </a:cubicBezTo>
                <a:cubicBezTo>
                  <a:pt x="22128" y="818"/>
                  <a:pt x="22076" y="844"/>
                  <a:pt x="21966" y="863"/>
                </a:cubicBezTo>
                <a:cubicBezTo>
                  <a:pt x="21884" y="883"/>
                  <a:pt x="21799" y="884"/>
                  <a:pt x="21717" y="865"/>
                </a:cubicBezTo>
                <a:cubicBezTo>
                  <a:pt x="21686" y="848"/>
                  <a:pt x="21737" y="823"/>
                  <a:pt x="21841" y="806"/>
                </a:cubicBezTo>
                <a:close/>
                <a:moveTo>
                  <a:pt x="15685" y="1847"/>
                </a:moveTo>
                <a:cubicBezTo>
                  <a:pt x="15810" y="1826"/>
                  <a:pt x="15920" y="1830"/>
                  <a:pt x="15916" y="1859"/>
                </a:cubicBezTo>
                <a:cubicBezTo>
                  <a:pt x="15909" y="1888"/>
                  <a:pt x="15790" y="1932"/>
                  <a:pt x="15658" y="1954"/>
                </a:cubicBezTo>
                <a:cubicBezTo>
                  <a:pt x="15526" y="1975"/>
                  <a:pt x="15422" y="1965"/>
                  <a:pt x="15433" y="1939"/>
                </a:cubicBezTo>
                <a:cubicBezTo>
                  <a:pt x="15444" y="1913"/>
                  <a:pt x="15560" y="1868"/>
                  <a:pt x="15685" y="1847"/>
                </a:cubicBezTo>
                <a:close/>
                <a:moveTo>
                  <a:pt x="26323" y="31"/>
                </a:moveTo>
                <a:cubicBezTo>
                  <a:pt x="26351" y="26"/>
                  <a:pt x="26380" y="25"/>
                  <a:pt x="26409" y="28"/>
                </a:cubicBezTo>
                <a:cubicBezTo>
                  <a:pt x="26428" y="31"/>
                  <a:pt x="26420" y="38"/>
                  <a:pt x="26391" y="44"/>
                </a:cubicBezTo>
                <a:cubicBezTo>
                  <a:pt x="26360" y="49"/>
                  <a:pt x="26328" y="50"/>
                  <a:pt x="26297" y="47"/>
                </a:cubicBezTo>
                <a:cubicBezTo>
                  <a:pt x="26281" y="43"/>
                  <a:pt x="26295" y="36"/>
                  <a:pt x="26323" y="31"/>
                </a:cubicBezTo>
                <a:close/>
                <a:moveTo>
                  <a:pt x="21283" y="885"/>
                </a:moveTo>
                <a:cubicBezTo>
                  <a:pt x="21364" y="867"/>
                  <a:pt x="21448" y="867"/>
                  <a:pt x="21529" y="885"/>
                </a:cubicBezTo>
                <a:cubicBezTo>
                  <a:pt x="21558" y="904"/>
                  <a:pt x="21495" y="932"/>
                  <a:pt x="21388" y="951"/>
                </a:cubicBezTo>
                <a:cubicBezTo>
                  <a:pt x="21303" y="972"/>
                  <a:pt x="21214" y="972"/>
                  <a:pt x="21129" y="953"/>
                </a:cubicBezTo>
                <a:cubicBezTo>
                  <a:pt x="21101" y="934"/>
                  <a:pt x="21171" y="903"/>
                  <a:pt x="21283" y="885"/>
                </a:cubicBezTo>
                <a:close/>
                <a:moveTo>
                  <a:pt x="15119" y="1934"/>
                </a:moveTo>
                <a:cubicBezTo>
                  <a:pt x="15246" y="1912"/>
                  <a:pt x="15337" y="1917"/>
                  <a:pt x="15330" y="1945"/>
                </a:cubicBezTo>
                <a:cubicBezTo>
                  <a:pt x="15323" y="1973"/>
                  <a:pt x="15211" y="2014"/>
                  <a:pt x="15084" y="2037"/>
                </a:cubicBezTo>
                <a:cubicBezTo>
                  <a:pt x="14957" y="2059"/>
                  <a:pt x="14862" y="2054"/>
                  <a:pt x="14869" y="2025"/>
                </a:cubicBezTo>
                <a:cubicBezTo>
                  <a:pt x="14877" y="1996"/>
                  <a:pt x="14993" y="1955"/>
                  <a:pt x="15119" y="1934"/>
                </a:cubicBezTo>
                <a:close/>
                <a:moveTo>
                  <a:pt x="25744" y="117"/>
                </a:moveTo>
                <a:cubicBezTo>
                  <a:pt x="25782" y="111"/>
                  <a:pt x="25820" y="110"/>
                  <a:pt x="25858" y="115"/>
                </a:cubicBezTo>
                <a:cubicBezTo>
                  <a:pt x="25878" y="119"/>
                  <a:pt x="25860" y="130"/>
                  <a:pt x="25821" y="137"/>
                </a:cubicBezTo>
                <a:cubicBezTo>
                  <a:pt x="25780" y="144"/>
                  <a:pt x="25738" y="145"/>
                  <a:pt x="25697" y="140"/>
                </a:cubicBezTo>
                <a:cubicBezTo>
                  <a:pt x="25676" y="135"/>
                  <a:pt x="25699" y="123"/>
                  <a:pt x="25744" y="117"/>
                </a:cubicBezTo>
                <a:close/>
                <a:moveTo>
                  <a:pt x="14582" y="2018"/>
                </a:moveTo>
                <a:cubicBezTo>
                  <a:pt x="14701" y="1998"/>
                  <a:pt x="14783" y="2006"/>
                  <a:pt x="14766" y="2035"/>
                </a:cubicBezTo>
                <a:cubicBezTo>
                  <a:pt x="14690" y="2086"/>
                  <a:pt x="14602" y="2116"/>
                  <a:pt x="14511" y="2123"/>
                </a:cubicBezTo>
                <a:cubicBezTo>
                  <a:pt x="14390" y="2141"/>
                  <a:pt x="14306" y="2136"/>
                  <a:pt x="14328" y="2106"/>
                </a:cubicBezTo>
                <a:cubicBezTo>
                  <a:pt x="14404" y="2056"/>
                  <a:pt x="14492" y="2026"/>
                  <a:pt x="14582" y="2018"/>
                </a:cubicBezTo>
                <a:close/>
                <a:moveTo>
                  <a:pt x="20701" y="975"/>
                </a:moveTo>
                <a:cubicBezTo>
                  <a:pt x="20788" y="953"/>
                  <a:pt x="20879" y="951"/>
                  <a:pt x="20966" y="971"/>
                </a:cubicBezTo>
                <a:cubicBezTo>
                  <a:pt x="20999" y="991"/>
                  <a:pt x="20935" y="1021"/>
                  <a:pt x="20812" y="1042"/>
                </a:cubicBezTo>
                <a:cubicBezTo>
                  <a:pt x="20727" y="1065"/>
                  <a:pt x="20638" y="1065"/>
                  <a:pt x="20554" y="1042"/>
                </a:cubicBezTo>
                <a:cubicBezTo>
                  <a:pt x="20527" y="1023"/>
                  <a:pt x="20589" y="995"/>
                  <a:pt x="20701" y="975"/>
                </a:cubicBezTo>
                <a:close/>
                <a:moveTo>
                  <a:pt x="14033" y="2101"/>
                </a:moveTo>
                <a:cubicBezTo>
                  <a:pt x="14141" y="2083"/>
                  <a:pt x="14224" y="2086"/>
                  <a:pt x="14212" y="2114"/>
                </a:cubicBezTo>
                <a:cubicBezTo>
                  <a:pt x="14138" y="2163"/>
                  <a:pt x="14054" y="2194"/>
                  <a:pt x="13965" y="2202"/>
                </a:cubicBezTo>
                <a:cubicBezTo>
                  <a:pt x="13854" y="2221"/>
                  <a:pt x="13771" y="2214"/>
                  <a:pt x="13787" y="2188"/>
                </a:cubicBezTo>
                <a:cubicBezTo>
                  <a:pt x="13861" y="2140"/>
                  <a:pt x="13945" y="2110"/>
                  <a:pt x="14033" y="2101"/>
                </a:cubicBezTo>
                <a:close/>
                <a:moveTo>
                  <a:pt x="25146" y="204"/>
                </a:moveTo>
                <a:cubicBezTo>
                  <a:pt x="25194" y="197"/>
                  <a:pt x="25242" y="195"/>
                  <a:pt x="25290" y="200"/>
                </a:cubicBezTo>
                <a:cubicBezTo>
                  <a:pt x="25318" y="207"/>
                  <a:pt x="25294" y="222"/>
                  <a:pt x="25244" y="230"/>
                </a:cubicBezTo>
                <a:cubicBezTo>
                  <a:pt x="25197" y="237"/>
                  <a:pt x="25149" y="238"/>
                  <a:pt x="25102" y="233"/>
                </a:cubicBezTo>
                <a:cubicBezTo>
                  <a:pt x="25073" y="228"/>
                  <a:pt x="25098" y="213"/>
                  <a:pt x="25146" y="204"/>
                </a:cubicBezTo>
                <a:close/>
                <a:moveTo>
                  <a:pt x="20131" y="1057"/>
                </a:moveTo>
                <a:cubicBezTo>
                  <a:pt x="20217" y="1036"/>
                  <a:pt x="20306" y="1037"/>
                  <a:pt x="20392" y="1059"/>
                </a:cubicBezTo>
                <a:cubicBezTo>
                  <a:pt x="20413" y="1080"/>
                  <a:pt x="20333" y="1114"/>
                  <a:pt x="20217" y="1134"/>
                </a:cubicBezTo>
                <a:cubicBezTo>
                  <a:pt x="20132" y="1154"/>
                  <a:pt x="20042" y="1154"/>
                  <a:pt x="19957" y="1132"/>
                </a:cubicBezTo>
                <a:cubicBezTo>
                  <a:pt x="19933" y="1112"/>
                  <a:pt x="20013" y="1077"/>
                  <a:pt x="20131" y="1057"/>
                </a:cubicBezTo>
                <a:close/>
                <a:moveTo>
                  <a:pt x="13498" y="2187"/>
                </a:moveTo>
                <a:cubicBezTo>
                  <a:pt x="13602" y="2170"/>
                  <a:pt x="13669" y="2176"/>
                  <a:pt x="13650" y="2202"/>
                </a:cubicBezTo>
                <a:cubicBezTo>
                  <a:pt x="13579" y="2248"/>
                  <a:pt x="13496" y="2277"/>
                  <a:pt x="13411" y="2285"/>
                </a:cubicBezTo>
                <a:cubicBezTo>
                  <a:pt x="13299" y="2304"/>
                  <a:pt x="13230" y="2296"/>
                  <a:pt x="13256" y="2269"/>
                </a:cubicBezTo>
                <a:cubicBezTo>
                  <a:pt x="13330" y="2224"/>
                  <a:pt x="13412" y="2196"/>
                  <a:pt x="13498" y="2187"/>
                </a:cubicBezTo>
                <a:close/>
                <a:moveTo>
                  <a:pt x="19584" y="1141"/>
                </a:moveTo>
                <a:cubicBezTo>
                  <a:pt x="19712" y="1120"/>
                  <a:pt x="19811" y="1123"/>
                  <a:pt x="19833" y="1145"/>
                </a:cubicBezTo>
                <a:cubicBezTo>
                  <a:pt x="19856" y="1169"/>
                  <a:pt x="19775" y="1203"/>
                  <a:pt x="19643" y="1223"/>
                </a:cubicBezTo>
                <a:cubicBezTo>
                  <a:pt x="19512" y="1244"/>
                  <a:pt x="19411" y="1242"/>
                  <a:pt x="19394" y="1219"/>
                </a:cubicBezTo>
                <a:cubicBezTo>
                  <a:pt x="19376" y="1195"/>
                  <a:pt x="19456" y="1162"/>
                  <a:pt x="19584" y="1141"/>
                </a:cubicBezTo>
                <a:close/>
                <a:moveTo>
                  <a:pt x="12947" y="2271"/>
                </a:moveTo>
                <a:cubicBezTo>
                  <a:pt x="13055" y="2253"/>
                  <a:pt x="13117" y="2258"/>
                  <a:pt x="13097" y="2284"/>
                </a:cubicBezTo>
                <a:cubicBezTo>
                  <a:pt x="13029" y="2327"/>
                  <a:pt x="12952" y="2354"/>
                  <a:pt x="12872" y="2361"/>
                </a:cubicBezTo>
                <a:cubicBezTo>
                  <a:pt x="12763" y="2380"/>
                  <a:pt x="12704" y="2373"/>
                  <a:pt x="12730" y="2347"/>
                </a:cubicBezTo>
                <a:cubicBezTo>
                  <a:pt x="12796" y="2306"/>
                  <a:pt x="12870" y="2280"/>
                  <a:pt x="12947" y="2271"/>
                </a:cubicBezTo>
                <a:close/>
                <a:moveTo>
                  <a:pt x="24554" y="292"/>
                </a:moveTo>
                <a:cubicBezTo>
                  <a:pt x="24609" y="282"/>
                  <a:pt x="24665" y="281"/>
                  <a:pt x="24720" y="287"/>
                </a:cubicBezTo>
                <a:cubicBezTo>
                  <a:pt x="24748" y="294"/>
                  <a:pt x="24724" y="310"/>
                  <a:pt x="24665" y="320"/>
                </a:cubicBezTo>
                <a:cubicBezTo>
                  <a:pt x="24608" y="331"/>
                  <a:pt x="24549" y="333"/>
                  <a:pt x="24492" y="326"/>
                </a:cubicBezTo>
                <a:cubicBezTo>
                  <a:pt x="24466" y="318"/>
                  <a:pt x="24497" y="302"/>
                  <a:pt x="24554" y="292"/>
                </a:cubicBezTo>
                <a:close/>
                <a:moveTo>
                  <a:pt x="12417" y="2358"/>
                </a:moveTo>
                <a:cubicBezTo>
                  <a:pt x="12509" y="2340"/>
                  <a:pt x="12569" y="2347"/>
                  <a:pt x="12547" y="2372"/>
                </a:cubicBezTo>
                <a:cubicBezTo>
                  <a:pt x="12479" y="2411"/>
                  <a:pt x="12403" y="2436"/>
                  <a:pt x="12326" y="2446"/>
                </a:cubicBezTo>
                <a:cubicBezTo>
                  <a:pt x="12231" y="2462"/>
                  <a:pt x="12171" y="2455"/>
                  <a:pt x="12196" y="2431"/>
                </a:cubicBezTo>
                <a:cubicBezTo>
                  <a:pt x="12264" y="2392"/>
                  <a:pt x="12339" y="2368"/>
                  <a:pt x="12417" y="2358"/>
                </a:cubicBezTo>
                <a:close/>
                <a:moveTo>
                  <a:pt x="19021" y="1222"/>
                </a:moveTo>
                <a:cubicBezTo>
                  <a:pt x="19146" y="1202"/>
                  <a:pt x="19259" y="1205"/>
                  <a:pt x="19278" y="1225"/>
                </a:cubicBezTo>
                <a:cubicBezTo>
                  <a:pt x="19298" y="1248"/>
                  <a:pt x="19212" y="1284"/>
                  <a:pt x="19087" y="1306"/>
                </a:cubicBezTo>
                <a:cubicBezTo>
                  <a:pt x="18962" y="1327"/>
                  <a:pt x="18837" y="1326"/>
                  <a:pt x="18823" y="1302"/>
                </a:cubicBezTo>
                <a:cubicBezTo>
                  <a:pt x="18809" y="1278"/>
                  <a:pt x="18896" y="1243"/>
                  <a:pt x="19021" y="1222"/>
                </a:cubicBezTo>
                <a:close/>
                <a:moveTo>
                  <a:pt x="11859" y="2442"/>
                </a:moveTo>
                <a:cubicBezTo>
                  <a:pt x="11953" y="2426"/>
                  <a:pt x="12001" y="2431"/>
                  <a:pt x="11977" y="2454"/>
                </a:cubicBezTo>
                <a:cubicBezTo>
                  <a:pt x="11915" y="2491"/>
                  <a:pt x="11845" y="2514"/>
                  <a:pt x="11773" y="2523"/>
                </a:cubicBezTo>
                <a:cubicBezTo>
                  <a:pt x="11681" y="2538"/>
                  <a:pt x="11633" y="2532"/>
                  <a:pt x="11661" y="2508"/>
                </a:cubicBezTo>
                <a:cubicBezTo>
                  <a:pt x="11722" y="2473"/>
                  <a:pt x="11789" y="2451"/>
                  <a:pt x="11859" y="2442"/>
                </a:cubicBezTo>
                <a:close/>
                <a:moveTo>
                  <a:pt x="23981" y="372"/>
                </a:moveTo>
                <a:cubicBezTo>
                  <a:pt x="24038" y="361"/>
                  <a:pt x="24097" y="360"/>
                  <a:pt x="24155" y="368"/>
                </a:cubicBezTo>
                <a:cubicBezTo>
                  <a:pt x="24187" y="381"/>
                  <a:pt x="24159" y="393"/>
                  <a:pt x="24087" y="406"/>
                </a:cubicBezTo>
                <a:cubicBezTo>
                  <a:pt x="24029" y="418"/>
                  <a:pt x="23968" y="419"/>
                  <a:pt x="23910" y="410"/>
                </a:cubicBezTo>
                <a:cubicBezTo>
                  <a:pt x="23875" y="401"/>
                  <a:pt x="23905" y="385"/>
                  <a:pt x="23981" y="372"/>
                </a:cubicBezTo>
                <a:close/>
                <a:moveTo>
                  <a:pt x="11328" y="2527"/>
                </a:moveTo>
                <a:cubicBezTo>
                  <a:pt x="11410" y="2513"/>
                  <a:pt x="11450" y="2518"/>
                  <a:pt x="11427" y="2540"/>
                </a:cubicBezTo>
                <a:cubicBezTo>
                  <a:pt x="11368" y="2573"/>
                  <a:pt x="11304" y="2595"/>
                  <a:pt x="11237" y="2603"/>
                </a:cubicBezTo>
                <a:cubicBezTo>
                  <a:pt x="11156" y="2616"/>
                  <a:pt x="11114" y="2611"/>
                  <a:pt x="11139" y="2590"/>
                </a:cubicBezTo>
                <a:cubicBezTo>
                  <a:pt x="11197" y="2556"/>
                  <a:pt x="11261" y="2535"/>
                  <a:pt x="11328" y="2527"/>
                </a:cubicBezTo>
                <a:close/>
                <a:moveTo>
                  <a:pt x="18467" y="1309"/>
                </a:moveTo>
                <a:cubicBezTo>
                  <a:pt x="18588" y="1288"/>
                  <a:pt x="18710" y="1290"/>
                  <a:pt x="18728" y="1312"/>
                </a:cubicBezTo>
                <a:cubicBezTo>
                  <a:pt x="18746" y="1335"/>
                  <a:pt x="18650" y="1374"/>
                  <a:pt x="18526" y="1395"/>
                </a:cubicBezTo>
                <a:cubicBezTo>
                  <a:pt x="18402" y="1416"/>
                  <a:pt x="18281" y="1415"/>
                  <a:pt x="18265" y="1392"/>
                </a:cubicBezTo>
                <a:cubicBezTo>
                  <a:pt x="18248" y="1369"/>
                  <a:pt x="18345" y="1330"/>
                  <a:pt x="18467" y="1309"/>
                </a:cubicBezTo>
                <a:close/>
                <a:moveTo>
                  <a:pt x="23426" y="459"/>
                </a:moveTo>
                <a:cubicBezTo>
                  <a:pt x="23486" y="447"/>
                  <a:pt x="23549" y="447"/>
                  <a:pt x="23609" y="458"/>
                </a:cubicBezTo>
                <a:cubicBezTo>
                  <a:pt x="23639" y="469"/>
                  <a:pt x="23597" y="488"/>
                  <a:pt x="23513" y="501"/>
                </a:cubicBezTo>
                <a:cubicBezTo>
                  <a:pt x="23452" y="513"/>
                  <a:pt x="23390" y="514"/>
                  <a:pt x="23329" y="502"/>
                </a:cubicBezTo>
                <a:cubicBezTo>
                  <a:pt x="23301" y="491"/>
                  <a:pt x="23343" y="472"/>
                  <a:pt x="23426" y="459"/>
                </a:cubicBezTo>
                <a:close/>
                <a:moveTo>
                  <a:pt x="10810" y="2606"/>
                </a:moveTo>
                <a:cubicBezTo>
                  <a:pt x="10875" y="2595"/>
                  <a:pt x="10913" y="2602"/>
                  <a:pt x="10889" y="2620"/>
                </a:cubicBezTo>
                <a:cubicBezTo>
                  <a:pt x="10830" y="2650"/>
                  <a:pt x="10767" y="2670"/>
                  <a:pt x="10702" y="2679"/>
                </a:cubicBezTo>
                <a:cubicBezTo>
                  <a:pt x="10636" y="2691"/>
                  <a:pt x="10599" y="2682"/>
                  <a:pt x="10624" y="2665"/>
                </a:cubicBezTo>
                <a:cubicBezTo>
                  <a:pt x="10683" y="2635"/>
                  <a:pt x="10745" y="2615"/>
                  <a:pt x="10810" y="2606"/>
                </a:cubicBezTo>
                <a:close/>
                <a:moveTo>
                  <a:pt x="10270" y="2694"/>
                </a:moveTo>
                <a:cubicBezTo>
                  <a:pt x="10331" y="2682"/>
                  <a:pt x="10366" y="2687"/>
                  <a:pt x="10343" y="2704"/>
                </a:cubicBezTo>
                <a:cubicBezTo>
                  <a:pt x="10292" y="2731"/>
                  <a:pt x="10237" y="2748"/>
                  <a:pt x="10181" y="2756"/>
                </a:cubicBezTo>
                <a:cubicBezTo>
                  <a:pt x="10117" y="2767"/>
                  <a:pt x="10086" y="2761"/>
                  <a:pt x="10112" y="2744"/>
                </a:cubicBezTo>
                <a:cubicBezTo>
                  <a:pt x="10162" y="2718"/>
                  <a:pt x="10215" y="2701"/>
                  <a:pt x="10270" y="2694"/>
                </a:cubicBezTo>
                <a:close/>
                <a:moveTo>
                  <a:pt x="17927" y="1389"/>
                </a:moveTo>
                <a:cubicBezTo>
                  <a:pt x="18049" y="1368"/>
                  <a:pt x="18163" y="1371"/>
                  <a:pt x="18177" y="1394"/>
                </a:cubicBezTo>
                <a:cubicBezTo>
                  <a:pt x="18190" y="1418"/>
                  <a:pt x="18083" y="1460"/>
                  <a:pt x="17955" y="1481"/>
                </a:cubicBezTo>
                <a:cubicBezTo>
                  <a:pt x="17827" y="1502"/>
                  <a:pt x="17717" y="1497"/>
                  <a:pt x="17712" y="1472"/>
                </a:cubicBezTo>
                <a:cubicBezTo>
                  <a:pt x="17707" y="1447"/>
                  <a:pt x="17805" y="1410"/>
                  <a:pt x="17927" y="1389"/>
                </a:cubicBezTo>
                <a:close/>
                <a:moveTo>
                  <a:pt x="22849" y="543"/>
                </a:moveTo>
                <a:cubicBezTo>
                  <a:pt x="22917" y="530"/>
                  <a:pt x="22986" y="528"/>
                  <a:pt x="23054" y="538"/>
                </a:cubicBezTo>
                <a:cubicBezTo>
                  <a:pt x="23086" y="550"/>
                  <a:pt x="23038" y="574"/>
                  <a:pt x="22955" y="588"/>
                </a:cubicBezTo>
                <a:cubicBezTo>
                  <a:pt x="22888" y="601"/>
                  <a:pt x="22818" y="602"/>
                  <a:pt x="22750" y="591"/>
                </a:cubicBezTo>
                <a:cubicBezTo>
                  <a:pt x="22719" y="579"/>
                  <a:pt x="22768" y="556"/>
                  <a:pt x="22849" y="543"/>
                </a:cubicBezTo>
                <a:close/>
                <a:moveTo>
                  <a:pt x="17388" y="1473"/>
                </a:moveTo>
                <a:cubicBezTo>
                  <a:pt x="17513" y="1453"/>
                  <a:pt x="17618" y="1456"/>
                  <a:pt x="17625" y="1480"/>
                </a:cubicBezTo>
                <a:cubicBezTo>
                  <a:pt x="17630" y="1506"/>
                  <a:pt x="17527" y="1547"/>
                  <a:pt x="17399" y="1567"/>
                </a:cubicBezTo>
                <a:cubicBezTo>
                  <a:pt x="17271" y="1588"/>
                  <a:pt x="17165" y="1584"/>
                  <a:pt x="17161" y="1559"/>
                </a:cubicBezTo>
                <a:cubicBezTo>
                  <a:pt x="17156" y="1534"/>
                  <a:pt x="17263" y="1494"/>
                  <a:pt x="17388" y="1473"/>
                </a:cubicBezTo>
                <a:close/>
                <a:moveTo>
                  <a:pt x="9749" y="2774"/>
                </a:moveTo>
                <a:cubicBezTo>
                  <a:pt x="9802" y="2765"/>
                  <a:pt x="9826" y="2770"/>
                  <a:pt x="9803" y="2785"/>
                </a:cubicBezTo>
                <a:cubicBezTo>
                  <a:pt x="9760" y="2807"/>
                  <a:pt x="9713" y="2821"/>
                  <a:pt x="9665" y="2828"/>
                </a:cubicBezTo>
                <a:cubicBezTo>
                  <a:pt x="9611" y="2837"/>
                  <a:pt x="9587" y="2832"/>
                  <a:pt x="9611" y="2817"/>
                </a:cubicBezTo>
                <a:cubicBezTo>
                  <a:pt x="9655" y="2795"/>
                  <a:pt x="9701" y="2781"/>
                  <a:pt x="9749" y="2774"/>
                </a:cubicBezTo>
                <a:close/>
                <a:moveTo>
                  <a:pt x="9197" y="2864"/>
                </a:moveTo>
                <a:cubicBezTo>
                  <a:pt x="9241" y="2856"/>
                  <a:pt x="9261" y="2860"/>
                  <a:pt x="9241" y="2873"/>
                </a:cubicBezTo>
                <a:cubicBezTo>
                  <a:pt x="9204" y="2891"/>
                  <a:pt x="9165" y="2903"/>
                  <a:pt x="9125" y="2909"/>
                </a:cubicBezTo>
                <a:cubicBezTo>
                  <a:pt x="9085" y="2915"/>
                  <a:pt x="9068" y="2911"/>
                  <a:pt x="9084" y="2900"/>
                </a:cubicBezTo>
                <a:cubicBezTo>
                  <a:pt x="9120" y="2882"/>
                  <a:pt x="9158" y="2870"/>
                  <a:pt x="9197" y="2864"/>
                </a:cubicBezTo>
                <a:close/>
                <a:moveTo>
                  <a:pt x="22289" y="629"/>
                </a:moveTo>
                <a:cubicBezTo>
                  <a:pt x="22359" y="613"/>
                  <a:pt x="22431" y="612"/>
                  <a:pt x="22501" y="625"/>
                </a:cubicBezTo>
                <a:cubicBezTo>
                  <a:pt x="22534" y="639"/>
                  <a:pt x="22492" y="660"/>
                  <a:pt x="22400" y="675"/>
                </a:cubicBezTo>
                <a:cubicBezTo>
                  <a:pt x="22328" y="693"/>
                  <a:pt x="22253" y="694"/>
                  <a:pt x="22180" y="679"/>
                </a:cubicBezTo>
                <a:cubicBezTo>
                  <a:pt x="22151" y="665"/>
                  <a:pt x="22197" y="644"/>
                  <a:pt x="22289" y="629"/>
                </a:cubicBezTo>
                <a:close/>
                <a:moveTo>
                  <a:pt x="8681" y="2948"/>
                </a:moveTo>
                <a:cubicBezTo>
                  <a:pt x="8715" y="2942"/>
                  <a:pt x="8727" y="2946"/>
                  <a:pt x="8706" y="2957"/>
                </a:cubicBezTo>
                <a:cubicBezTo>
                  <a:pt x="8681" y="2968"/>
                  <a:pt x="8655" y="2976"/>
                  <a:pt x="8627" y="2981"/>
                </a:cubicBezTo>
                <a:cubicBezTo>
                  <a:pt x="8592" y="2987"/>
                  <a:pt x="8578" y="2984"/>
                  <a:pt x="8596" y="2974"/>
                </a:cubicBezTo>
                <a:cubicBezTo>
                  <a:pt x="8623" y="2961"/>
                  <a:pt x="8652" y="2952"/>
                  <a:pt x="8681" y="2948"/>
                </a:cubicBezTo>
                <a:close/>
                <a:moveTo>
                  <a:pt x="16830" y="1557"/>
                </a:moveTo>
                <a:cubicBezTo>
                  <a:pt x="16946" y="1539"/>
                  <a:pt x="17059" y="1542"/>
                  <a:pt x="17057" y="1566"/>
                </a:cubicBezTo>
                <a:cubicBezTo>
                  <a:pt x="17055" y="1592"/>
                  <a:pt x="16946" y="1632"/>
                  <a:pt x="16823" y="1652"/>
                </a:cubicBezTo>
                <a:cubicBezTo>
                  <a:pt x="16701" y="1672"/>
                  <a:pt x="16587" y="1668"/>
                  <a:pt x="16596" y="1641"/>
                </a:cubicBezTo>
                <a:cubicBezTo>
                  <a:pt x="16605" y="1613"/>
                  <a:pt x="16715" y="1575"/>
                  <a:pt x="16830" y="1557"/>
                </a:cubicBezTo>
                <a:close/>
                <a:moveTo>
                  <a:pt x="16291" y="1641"/>
                </a:moveTo>
                <a:cubicBezTo>
                  <a:pt x="16409" y="1621"/>
                  <a:pt x="16514" y="1626"/>
                  <a:pt x="16510" y="1651"/>
                </a:cubicBezTo>
                <a:cubicBezTo>
                  <a:pt x="16506" y="1676"/>
                  <a:pt x="16393" y="1718"/>
                  <a:pt x="16272" y="1738"/>
                </a:cubicBezTo>
                <a:cubicBezTo>
                  <a:pt x="16151" y="1758"/>
                  <a:pt x="16046" y="1751"/>
                  <a:pt x="16057" y="1725"/>
                </a:cubicBezTo>
                <a:cubicBezTo>
                  <a:pt x="16067" y="1698"/>
                  <a:pt x="16174" y="1661"/>
                  <a:pt x="16291" y="1641"/>
                </a:cubicBezTo>
                <a:close/>
                <a:moveTo>
                  <a:pt x="21715" y="712"/>
                </a:moveTo>
                <a:cubicBezTo>
                  <a:pt x="21788" y="696"/>
                  <a:pt x="21864" y="695"/>
                  <a:pt x="21938" y="710"/>
                </a:cubicBezTo>
                <a:cubicBezTo>
                  <a:pt x="21969" y="724"/>
                  <a:pt x="21909" y="751"/>
                  <a:pt x="21811" y="767"/>
                </a:cubicBezTo>
                <a:cubicBezTo>
                  <a:pt x="21738" y="782"/>
                  <a:pt x="21663" y="783"/>
                  <a:pt x="21591" y="767"/>
                </a:cubicBezTo>
                <a:cubicBezTo>
                  <a:pt x="21566" y="752"/>
                  <a:pt x="21624" y="728"/>
                  <a:pt x="21715" y="712"/>
                </a:cubicBezTo>
                <a:close/>
                <a:moveTo>
                  <a:pt x="15749" y="1723"/>
                </a:moveTo>
                <a:cubicBezTo>
                  <a:pt x="15869" y="1702"/>
                  <a:pt x="15963" y="1707"/>
                  <a:pt x="15959" y="1732"/>
                </a:cubicBezTo>
                <a:cubicBezTo>
                  <a:pt x="15956" y="1758"/>
                  <a:pt x="15860" y="1794"/>
                  <a:pt x="15732" y="1816"/>
                </a:cubicBezTo>
                <a:cubicBezTo>
                  <a:pt x="15605" y="1838"/>
                  <a:pt x="15517" y="1832"/>
                  <a:pt x="15527" y="1805"/>
                </a:cubicBezTo>
                <a:cubicBezTo>
                  <a:pt x="15536" y="1778"/>
                  <a:pt x="15629" y="1745"/>
                  <a:pt x="15749" y="1723"/>
                </a:cubicBezTo>
                <a:close/>
                <a:moveTo>
                  <a:pt x="21169" y="796"/>
                </a:moveTo>
                <a:cubicBezTo>
                  <a:pt x="21242" y="779"/>
                  <a:pt x="21319" y="778"/>
                  <a:pt x="21393" y="793"/>
                </a:cubicBezTo>
                <a:cubicBezTo>
                  <a:pt x="21425" y="810"/>
                  <a:pt x="21372" y="835"/>
                  <a:pt x="21265" y="853"/>
                </a:cubicBezTo>
                <a:cubicBezTo>
                  <a:pt x="21190" y="872"/>
                  <a:pt x="21110" y="873"/>
                  <a:pt x="21034" y="855"/>
                </a:cubicBezTo>
                <a:cubicBezTo>
                  <a:pt x="21007" y="838"/>
                  <a:pt x="21063" y="814"/>
                  <a:pt x="21169" y="796"/>
                </a:cubicBezTo>
                <a:close/>
                <a:moveTo>
                  <a:pt x="15223" y="1807"/>
                </a:moveTo>
                <a:cubicBezTo>
                  <a:pt x="15339" y="1787"/>
                  <a:pt x="15427" y="1792"/>
                  <a:pt x="15417" y="1816"/>
                </a:cubicBezTo>
                <a:cubicBezTo>
                  <a:pt x="15407" y="1843"/>
                  <a:pt x="15301" y="1880"/>
                  <a:pt x="15183" y="1900"/>
                </a:cubicBezTo>
                <a:cubicBezTo>
                  <a:pt x="15064" y="1920"/>
                  <a:pt x="14984" y="1914"/>
                  <a:pt x="14993" y="1889"/>
                </a:cubicBezTo>
                <a:cubicBezTo>
                  <a:pt x="15003" y="1863"/>
                  <a:pt x="15107" y="1826"/>
                  <a:pt x="15223" y="1807"/>
                </a:cubicBezTo>
                <a:close/>
                <a:moveTo>
                  <a:pt x="25497" y="51"/>
                </a:moveTo>
                <a:cubicBezTo>
                  <a:pt x="25526" y="46"/>
                  <a:pt x="25556" y="45"/>
                  <a:pt x="25586" y="48"/>
                </a:cubicBezTo>
                <a:cubicBezTo>
                  <a:pt x="25604" y="53"/>
                  <a:pt x="25591" y="61"/>
                  <a:pt x="25555" y="66"/>
                </a:cubicBezTo>
                <a:cubicBezTo>
                  <a:pt x="25525" y="72"/>
                  <a:pt x="25494" y="73"/>
                  <a:pt x="25464" y="70"/>
                </a:cubicBezTo>
                <a:cubicBezTo>
                  <a:pt x="25443" y="65"/>
                  <a:pt x="25456" y="58"/>
                  <a:pt x="25497" y="51"/>
                </a:cubicBezTo>
                <a:close/>
                <a:moveTo>
                  <a:pt x="14697" y="1886"/>
                </a:moveTo>
                <a:cubicBezTo>
                  <a:pt x="14804" y="1868"/>
                  <a:pt x="14886" y="1873"/>
                  <a:pt x="14876" y="1896"/>
                </a:cubicBezTo>
                <a:cubicBezTo>
                  <a:pt x="14810" y="1942"/>
                  <a:pt x="14732" y="1970"/>
                  <a:pt x="14651" y="1977"/>
                </a:cubicBezTo>
                <a:cubicBezTo>
                  <a:pt x="14538" y="1996"/>
                  <a:pt x="14451" y="1991"/>
                  <a:pt x="14468" y="1965"/>
                </a:cubicBezTo>
                <a:cubicBezTo>
                  <a:pt x="14537" y="1921"/>
                  <a:pt x="14616" y="1894"/>
                  <a:pt x="14697" y="1886"/>
                </a:cubicBezTo>
                <a:close/>
                <a:moveTo>
                  <a:pt x="20618" y="876"/>
                </a:moveTo>
                <a:cubicBezTo>
                  <a:pt x="20695" y="858"/>
                  <a:pt x="20775" y="857"/>
                  <a:pt x="20852" y="875"/>
                </a:cubicBezTo>
                <a:cubicBezTo>
                  <a:pt x="20878" y="892"/>
                  <a:pt x="20807" y="923"/>
                  <a:pt x="20698" y="940"/>
                </a:cubicBezTo>
                <a:cubicBezTo>
                  <a:pt x="20622" y="958"/>
                  <a:pt x="20543" y="958"/>
                  <a:pt x="20468" y="939"/>
                </a:cubicBezTo>
                <a:cubicBezTo>
                  <a:pt x="20448" y="921"/>
                  <a:pt x="20516" y="893"/>
                  <a:pt x="20618" y="876"/>
                </a:cubicBezTo>
                <a:close/>
                <a:moveTo>
                  <a:pt x="14170" y="1970"/>
                </a:moveTo>
                <a:cubicBezTo>
                  <a:pt x="14278" y="1952"/>
                  <a:pt x="14348" y="1957"/>
                  <a:pt x="14332" y="1982"/>
                </a:cubicBezTo>
                <a:cubicBezTo>
                  <a:pt x="14265" y="2026"/>
                  <a:pt x="14188" y="2053"/>
                  <a:pt x="14108" y="2059"/>
                </a:cubicBezTo>
                <a:cubicBezTo>
                  <a:pt x="13998" y="2078"/>
                  <a:pt x="13929" y="2073"/>
                  <a:pt x="13947" y="2046"/>
                </a:cubicBezTo>
                <a:cubicBezTo>
                  <a:pt x="14014" y="2004"/>
                  <a:pt x="14091" y="1977"/>
                  <a:pt x="14170" y="1970"/>
                </a:cubicBezTo>
                <a:close/>
                <a:moveTo>
                  <a:pt x="24923" y="134"/>
                </a:moveTo>
                <a:cubicBezTo>
                  <a:pt x="24961" y="127"/>
                  <a:pt x="25000" y="125"/>
                  <a:pt x="25038" y="130"/>
                </a:cubicBezTo>
                <a:cubicBezTo>
                  <a:pt x="25063" y="136"/>
                  <a:pt x="25046" y="145"/>
                  <a:pt x="24994" y="154"/>
                </a:cubicBezTo>
                <a:cubicBezTo>
                  <a:pt x="24956" y="162"/>
                  <a:pt x="24917" y="163"/>
                  <a:pt x="24879" y="157"/>
                </a:cubicBezTo>
                <a:cubicBezTo>
                  <a:pt x="24854" y="151"/>
                  <a:pt x="24872" y="143"/>
                  <a:pt x="24923" y="134"/>
                </a:cubicBezTo>
                <a:close/>
                <a:moveTo>
                  <a:pt x="20072" y="960"/>
                </a:moveTo>
                <a:cubicBezTo>
                  <a:pt x="20150" y="939"/>
                  <a:pt x="20232" y="939"/>
                  <a:pt x="20310" y="959"/>
                </a:cubicBezTo>
                <a:cubicBezTo>
                  <a:pt x="20337" y="977"/>
                  <a:pt x="20271" y="1006"/>
                  <a:pt x="20155" y="1026"/>
                </a:cubicBezTo>
                <a:cubicBezTo>
                  <a:pt x="20078" y="1047"/>
                  <a:pt x="19996" y="1047"/>
                  <a:pt x="19918" y="1026"/>
                </a:cubicBezTo>
                <a:cubicBezTo>
                  <a:pt x="19894" y="1007"/>
                  <a:pt x="19960" y="979"/>
                  <a:pt x="20072" y="960"/>
                </a:cubicBezTo>
                <a:close/>
                <a:moveTo>
                  <a:pt x="13629" y="2053"/>
                </a:moveTo>
                <a:cubicBezTo>
                  <a:pt x="13724" y="2037"/>
                  <a:pt x="13793" y="2042"/>
                  <a:pt x="13779" y="2063"/>
                </a:cubicBezTo>
                <a:cubicBezTo>
                  <a:pt x="13714" y="2104"/>
                  <a:pt x="13642" y="2130"/>
                  <a:pt x="13566" y="2138"/>
                </a:cubicBezTo>
                <a:cubicBezTo>
                  <a:pt x="13468" y="2154"/>
                  <a:pt x="13396" y="2151"/>
                  <a:pt x="13409" y="2129"/>
                </a:cubicBezTo>
                <a:cubicBezTo>
                  <a:pt x="13475" y="2086"/>
                  <a:pt x="13551" y="2060"/>
                  <a:pt x="13629" y="2053"/>
                </a:cubicBezTo>
                <a:close/>
                <a:moveTo>
                  <a:pt x="24371" y="217"/>
                </a:moveTo>
                <a:cubicBezTo>
                  <a:pt x="24416" y="209"/>
                  <a:pt x="24462" y="207"/>
                  <a:pt x="24507" y="214"/>
                </a:cubicBezTo>
                <a:cubicBezTo>
                  <a:pt x="24532" y="222"/>
                  <a:pt x="24504" y="234"/>
                  <a:pt x="24441" y="244"/>
                </a:cubicBezTo>
                <a:cubicBezTo>
                  <a:pt x="24397" y="252"/>
                  <a:pt x="24352" y="253"/>
                  <a:pt x="24307" y="245"/>
                </a:cubicBezTo>
                <a:cubicBezTo>
                  <a:pt x="24288" y="238"/>
                  <a:pt x="24314" y="226"/>
                  <a:pt x="24371" y="217"/>
                </a:cubicBezTo>
                <a:close/>
                <a:moveTo>
                  <a:pt x="13108" y="2136"/>
                </a:moveTo>
                <a:cubicBezTo>
                  <a:pt x="13199" y="2122"/>
                  <a:pt x="13257" y="2126"/>
                  <a:pt x="13240" y="2149"/>
                </a:cubicBezTo>
                <a:cubicBezTo>
                  <a:pt x="13174" y="2188"/>
                  <a:pt x="13102" y="2212"/>
                  <a:pt x="13026" y="2220"/>
                </a:cubicBezTo>
                <a:cubicBezTo>
                  <a:pt x="12934" y="2235"/>
                  <a:pt x="12875" y="2229"/>
                  <a:pt x="12896" y="2207"/>
                </a:cubicBezTo>
                <a:cubicBezTo>
                  <a:pt x="12961" y="2169"/>
                  <a:pt x="13033" y="2144"/>
                  <a:pt x="13108" y="2136"/>
                </a:cubicBezTo>
                <a:close/>
                <a:moveTo>
                  <a:pt x="19539" y="1038"/>
                </a:moveTo>
                <a:cubicBezTo>
                  <a:pt x="19616" y="1019"/>
                  <a:pt x="19697" y="1019"/>
                  <a:pt x="19773" y="1040"/>
                </a:cubicBezTo>
                <a:cubicBezTo>
                  <a:pt x="19793" y="1058"/>
                  <a:pt x="19716" y="1090"/>
                  <a:pt x="19609" y="1109"/>
                </a:cubicBezTo>
                <a:cubicBezTo>
                  <a:pt x="19502" y="1128"/>
                  <a:pt x="19381" y="1128"/>
                  <a:pt x="19365" y="1108"/>
                </a:cubicBezTo>
                <a:cubicBezTo>
                  <a:pt x="19348" y="1089"/>
                  <a:pt x="19432" y="1055"/>
                  <a:pt x="19539" y="1038"/>
                </a:cubicBezTo>
                <a:close/>
                <a:moveTo>
                  <a:pt x="12585" y="2220"/>
                </a:moveTo>
                <a:cubicBezTo>
                  <a:pt x="12676" y="2205"/>
                  <a:pt x="12725" y="2211"/>
                  <a:pt x="12700" y="2234"/>
                </a:cubicBezTo>
                <a:cubicBezTo>
                  <a:pt x="12639" y="2269"/>
                  <a:pt x="12571" y="2291"/>
                  <a:pt x="12501" y="2298"/>
                </a:cubicBezTo>
                <a:cubicBezTo>
                  <a:pt x="12408" y="2314"/>
                  <a:pt x="12359" y="2308"/>
                  <a:pt x="12387" y="2284"/>
                </a:cubicBezTo>
                <a:cubicBezTo>
                  <a:pt x="12449" y="2250"/>
                  <a:pt x="12515" y="2229"/>
                  <a:pt x="12585" y="2220"/>
                </a:cubicBezTo>
                <a:close/>
                <a:moveTo>
                  <a:pt x="19008" y="1120"/>
                </a:moveTo>
                <a:cubicBezTo>
                  <a:pt x="19122" y="1101"/>
                  <a:pt x="19223" y="1103"/>
                  <a:pt x="19238" y="1123"/>
                </a:cubicBezTo>
                <a:cubicBezTo>
                  <a:pt x="19254" y="1144"/>
                  <a:pt x="19165" y="1179"/>
                  <a:pt x="19051" y="1197"/>
                </a:cubicBezTo>
                <a:cubicBezTo>
                  <a:pt x="18937" y="1214"/>
                  <a:pt x="18833" y="1213"/>
                  <a:pt x="18821" y="1193"/>
                </a:cubicBezTo>
                <a:cubicBezTo>
                  <a:pt x="18808" y="1172"/>
                  <a:pt x="18894" y="1139"/>
                  <a:pt x="19008" y="1120"/>
                </a:cubicBezTo>
                <a:close/>
                <a:moveTo>
                  <a:pt x="12066" y="2300"/>
                </a:moveTo>
                <a:cubicBezTo>
                  <a:pt x="12147" y="2286"/>
                  <a:pt x="12198" y="2292"/>
                  <a:pt x="12174" y="2312"/>
                </a:cubicBezTo>
                <a:cubicBezTo>
                  <a:pt x="12116" y="2343"/>
                  <a:pt x="12052" y="2363"/>
                  <a:pt x="11986" y="2373"/>
                </a:cubicBezTo>
                <a:cubicBezTo>
                  <a:pt x="11905" y="2387"/>
                  <a:pt x="11854" y="2381"/>
                  <a:pt x="11879" y="2360"/>
                </a:cubicBezTo>
                <a:cubicBezTo>
                  <a:pt x="11938" y="2329"/>
                  <a:pt x="12001" y="2309"/>
                  <a:pt x="12066" y="2300"/>
                </a:cubicBezTo>
                <a:close/>
                <a:moveTo>
                  <a:pt x="23796" y="300"/>
                </a:moveTo>
                <a:cubicBezTo>
                  <a:pt x="23851" y="289"/>
                  <a:pt x="23908" y="287"/>
                  <a:pt x="23963" y="294"/>
                </a:cubicBezTo>
                <a:cubicBezTo>
                  <a:pt x="23991" y="302"/>
                  <a:pt x="23962" y="317"/>
                  <a:pt x="23900" y="328"/>
                </a:cubicBezTo>
                <a:cubicBezTo>
                  <a:pt x="23845" y="339"/>
                  <a:pt x="23790" y="340"/>
                  <a:pt x="23735" y="332"/>
                </a:cubicBezTo>
                <a:cubicBezTo>
                  <a:pt x="23713" y="325"/>
                  <a:pt x="23742" y="310"/>
                  <a:pt x="23796" y="300"/>
                </a:cubicBezTo>
                <a:close/>
                <a:moveTo>
                  <a:pt x="18450" y="1207"/>
                </a:moveTo>
                <a:cubicBezTo>
                  <a:pt x="18564" y="1188"/>
                  <a:pt x="18668" y="1189"/>
                  <a:pt x="18683" y="1210"/>
                </a:cubicBezTo>
                <a:cubicBezTo>
                  <a:pt x="18697" y="1230"/>
                  <a:pt x="18615" y="1263"/>
                  <a:pt x="18496" y="1284"/>
                </a:cubicBezTo>
                <a:cubicBezTo>
                  <a:pt x="18377" y="1304"/>
                  <a:pt x="18275" y="1302"/>
                  <a:pt x="18263" y="1280"/>
                </a:cubicBezTo>
                <a:cubicBezTo>
                  <a:pt x="18251" y="1258"/>
                  <a:pt x="18337" y="1226"/>
                  <a:pt x="18450" y="1207"/>
                </a:cubicBezTo>
                <a:close/>
                <a:moveTo>
                  <a:pt x="11548" y="2383"/>
                </a:moveTo>
                <a:cubicBezTo>
                  <a:pt x="11628" y="2369"/>
                  <a:pt x="11665" y="2376"/>
                  <a:pt x="11639" y="2395"/>
                </a:cubicBezTo>
                <a:cubicBezTo>
                  <a:pt x="11585" y="2424"/>
                  <a:pt x="11527" y="2443"/>
                  <a:pt x="11466" y="2451"/>
                </a:cubicBezTo>
                <a:cubicBezTo>
                  <a:pt x="11386" y="2464"/>
                  <a:pt x="11349" y="2458"/>
                  <a:pt x="11375" y="2438"/>
                </a:cubicBezTo>
                <a:cubicBezTo>
                  <a:pt x="11429" y="2410"/>
                  <a:pt x="11487" y="2391"/>
                  <a:pt x="11548" y="2383"/>
                </a:cubicBezTo>
                <a:close/>
                <a:moveTo>
                  <a:pt x="23237" y="385"/>
                </a:moveTo>
                <a:cubicBezTo>
                  <a:pt x="23296" y="374"/>
                  <a:pt x="23356" y="372"/>
                  <a:pt x="23415" y="379"/>
                </a:cubicBezTo>
                <a:cubicBezTo>
                  <a:pt x="23444" y="388"/>
                  <a:pt x="23412" y="405"/>
                  <a:pt x="23346" y="417"/>
                </a:cubicBezTo>
                <a:cubicBezTo>
                  <a:pt x="23285" y="430"/>
                  <a:pt x="23223" y="432"/>
                  <a:pt x="23161" y="423"/>
                </a:cubicBezTo>
                <a:cubicBezTo>
                  <a:pt x="23135" y="414"/>
                  <a:pt x="23171" y="397"/>
                  <a:pt x="23237" y="385"/>
                </a:cubicBezTo>
                <a:close/>
                <a:moveTo>
                  <a:pt x="11015" y="2467"/>
                </a:moveTo>
                <a:cubicBezTo>
                  <a:pt x="11084" y="2456"/>
                  <a:pt x="11117" y="2458"/>
                  <a:pt x="11094" y="2476"/>
                </a:cubicBezTo>
                <a:cubicBezTo>
                  <a:pt x="11045" y="2502"/>
                  <a:pt x="10992" y="2519"/>
                  <a:pt x="10937" y="2526"/>
                </a:cubicBezTo>
                <a:cubicBezTo>
                  <a:pt x="10870" y="2537"/>
                  <a:pt x="10840" y="2532"/>
                  <a:pt x="10866" y="2513"/>
                </a:cubicBezTo>
                <a:cubicBezTo>
                  <a:pt x="10912" y="2490"/>
                  <a:pt x="10963" y="2474"/>
                  <a:pt x="11015" y="2467"/>
                </a:cubicBezTo>
                <a:close/>
                <a:moveTo>
                  <a:pt x="17926" y="1285"/>
                </a:moveTo>
                <a:cubicBezTo>
                  <a:pt x="18043" y="1266"/>
                  <a:pt x="18136" y="1268"/>
                  <a:pt x="18146" y="1290"/>
                </a:cubicBezTo>
                <a:cubicBezTo>
                  <a:pt x="18156" y="1312"/>
                  <a:pt x="18073" y="1345"/>
                  <a:pt x="17953" y="1365"/>
                </a:cubicBezTo>
                <a:cubicBezTo>
                  <a:pt x="17832" y="1384"/>
                  <a:pt x="17731" y="1383"/>
                  <a:pt x="17726" y="1359"/>
                </a:cubicBezTo>
                <a:cubicBezTo>
                  <a:pt x="17721" y="1335"/>
                  <a:pt x="17809" y="1304"/>
                  <a:pt x="17926" y="1285"/>
                </a:cubicBezTo>
                <a:close/>
                <a:moveTo>
                  <a:pt x="10502" y="2549"/>
                </a:moveTo>
                <a:cubicBezTo>
                  <a:pt x="10554" y="2540"/>
                  <a:pt x="10584" y="2544"/>
                  <a:pt x="10571" y="2556"/>
                </a:cubicBezTo>
                <a:cubicBezTo>
                  <a:pt x="10526" y="2580"/>
                  <a:pt x="10477" y="2596"/>
                  <a:pt x="10427" y="2603"/>
                </a:cubicBezTo>
                <a:cubicBezTo>
                  <a:pt x="10374" y="2612"/>
                  <a:pt x="10345" y="2608"/>
                  <a:pt x="10357" y="2595"/>
                </a:cubicBezTo>
                <a:cubicBezTo>
                  <a:pt x="10403" y="2572"/>
                  <a:pt x="10452" y="2556"/>
                  <a:pt x="10502" y="2549"/>
                </a:cubicBezTo>
                <a:close/>
                <a:moveTo>
                  <a:pt x="22689" y="466"/>
                </a:moveTo>
                <a:cubicBezTo>
                  <a:pt x="22750" y="453"/>
                  <a:pt x="22813" y="451"/>
                  <a:pt x="22874" y="461"/>
                </a:cubicBezTo>
                <a:cubicBezTo>
                  <a:pt x="22904" y="472"/>
                  <a:pt x="22868" y="489"/>
                  <a:pt x="22788" y="503"/>
                </a:cubicBezTo>
                <a:cubicBezTo>
                  <a:pt x="22729" y="516"/>
                  <a:pt x="22668" y="517"/>
                  <a:pt x="22608" y="508"/>
                </a:cubicBezTo>
                <a:cubicBezTo>
                  <a:pt x="22576" y="497"/>
                  <a:pt x="22611" y="480"/>
                  <a:pt x="22689" y="466"/>
                </a:cubicBezTo>
                <a:close/>
                <a:moveTo>
                  <a:pt x="17400" y="1367"/>
                </a:moveTo>
                <a:cubicBezTo>
                  <a:pt x="17517" y="1348"/>
                  <a:pt x="17609" y="1350"/>
                  <a:pt x="17614" y="1373"/>
                </a:cubicBezTo>
                <a:cubicBezTo>
                  <a:pt x="17618" y="1396"/>
                  <a:pt x="17534" y="1428"/>
                  <a:pt x="17414" y="1449"/>
                </a:cubicBezTo>
                <a:cubicBezTo>
                  <a:pt x="17294" y="1469"/>
                  <a:pt x="17195" y="1467"/>
                  <a:pt x="17194" y="1442"/>
                </a:cubicBezTo>
                <a:cubicBezTo>
                  <a:pt x="17194" y="1418"/>
                  <a:pt x="17284" y="1387"/>
                  <a:pt x="17400" y="1367"/>
                </a:cubicBezTo>
                <a:close/>
                <a:moveTo>
                  <a:pt x="9989" y="2628"/>
                </a:moveTo>
                <a:cubicBezTo>
                  <a:pt x="10034" y="2620"/>
                  <a:pt x="10065" y="2623"/>
                  <a:pt x="10050" y="2634"/>
                </a:cubicBezTo>
                <a:cubicBezTo>
                  <a:pt x="10011" y="2653"/>
                  <a:pt x="9970" y="2667"/>
                  <a:pt x="9927" y="2673"/>
                </a:cubicBezTo>
                <a:cubicBezTo>
                  <a:pt x="9881" y="2681"/>
                  <a:pt x="9854" y="2677"/>
                  <a:pt x="9873" y="2665"/>
                </a:cubicBezTo>
                <a:cubicBezTo>
                  <a:pt x="9910" y="2647"/>
                  <a:pt x="9949" y="2635"/>
                  <a:pt x="9989" y="2628"/>
                </a:cubicBezTo>
                <a:close/>
                <a:moveTo>
                  <a:pt x="9485" y="2710"/>
                </a:moveTo>
                <a:cubicBezTo>
                  <a:pt x="9515" y="2704"/>
                  <a:pt x="9534" y="2709"/>
                  <a:pt x="9523" y="2716"/>
                </a:cubicBezTo>
                <a:cubicBezTo>
                  <a:pt x="9491" y="2732"/>
                  <a:pt x="9458" y="2743"/>
                  <a:pt x="9423" y="2748"/>
                </a:cubicBezTo>
                <a:cubicBezTo>
                  <a:pt x="9388" y="2754"/>
                  <a:pt x="9367" y="2750"/>
                  <a:pt x="9383" y="2741"/>
                </a:cubicBezTo>
                <a:cubicBezTo>
                  <a:pt x="9415" y="2726"/>
                  <a:pt x="9450" y="2716"/>
                  <a:pt x="9485" y="2710"/>
                </a:cubicBezTo>
                <a:close/>
                <a:moveTo>
                  <a:pt x="22148" y="548"/>
                </a:moveTo>
                <a:cubicBezTo>
                  <a:pt x="22214" y="534"/>
                  <a:pt x="22282" y="532"/>
                  <a:pt x="22349" y="543"/>
                </a:cubicBezTo>
                <a:cubicBezTo>
                  <a:pt x="22377" y="554"/>
                  <a:pt x="22330" y="576"/>
                  <a:pt x="22250" y="589"/>
                </a:cubicBezTo>
                <a:cubicBezTo>
                  <a:pt x="22184" y="603"/>
                  <a:pt x="22117" y="605"/>
                  <a:pt x="22051" y="593"/>
                </a:cubicBezTo>
                <a:cubicBezTo>
                  <a:pt x="22029" y="582"/>
                  <a:pt x="22073" y="561"/>
                  <a:pt x="22148" y="548"/>
                </a:cubicBezTo>
                <a:close/>
                <a:moveTo>
                  <a:pt x="16869" y="1447"/>
                </a:moveTo>
                <a:cubicBezTo>
                  <a:pt x="16985" y="1428"/>
                  <a:pt x="17079" y="1429"/>
                  <a:pt x="17083" y="1451"/>
                </a:cubicBezTo>
                <a:cubicBezTo>
                  <a:pt x="17088" y="1474"/>
                  <a:pt x="16999" y="1508"/>
                  <a:pt x="16881" y="1528"/>
                </a:cubicBezTo>
                <a:cubicBezTo>
                  <a:pt x="16763" y="1548"/>
                  <a:pt x="16669" y="1546"/>
                  <a:pt x="16667" y="1523"/>
                </a:cubicBezTo>
                <a:cubicBezTo>
                  <a:pt x="16666" y="1500"/>
                  <a:pt x="16754" y="1467"/>
                  <a:pt x="16869" y="1447"/>
                </a:cubicBezTo>
                <a:close/>
                <a:moveTo>
                  <a:pt x="16357" y="1527"/>
                </a:moveTo>
                <a:cubicBezTo>
                  <a:pt x="16471" y="1508"/>
                  <a:pt x="16561" y="1511"/>
                  <a:pt x="16558" y="1534"/>
                </a:cubicBezTo>
                <a:cubicBezTo>
                  <a:pt x="16555" y="1557"/>
                  <a:pt x="16463" y="1591"/>
                  <a:pt x="16350" y="1610"/>
                </a:cubicBezTo>
                <a:cubicBezTo>
                  <a:pt x="16238" y="1629"/>
                  <a:pt x="16142" y="1628"/>
                  <a:pt x="16146" y="1604"/>
                </a:cubicBezTo>
                <a:cubicBezTo>
                  <a:pt x="16149" y="1580"/>
                  <a:pt x="16241" y="1547"/>
                  <a:pt x="16357" y="1527"/>
                </a:cubicBezTo>
                <a:close/>
                <a:moveTo>
                  <a:pt x="21615" y="626"/>
                </a:moveTo>
                <a:cubicBezTo>
                  <a:pt x="21681" y="613"/>
                  <a:pt x="21748" y="613"/>
                  <a:pt x="21813" y="627"/>
                </a:cubicBezTo>
                <a:cubicBezTo>
                  <a:pt x="21843" y="641"/>
                  <a:pt x="21793" y="662"/>
                  <a:pt x="21698" y="678"/>
                </a:cubicBezTo>
                <a:cubicBezTo>
                  <a:pt x="21634" y="693"/>
                  <a:pt x="21568" y="694"/>
                  <a:pt x="21503" y="679"/>
                </a:cubicBezTo>
                <a:cubicBezTo>
                  <a:pt x="21479" y="662"/>
                  <a:pt x="21527" y="641"/>
                  <a:pt x="21615" y="626"/>
                </a:cubicBezTo>
                <a:close/>
                <a:moveTo>
                  <a:pt x="15832" y="1607"/>
                </a:moveTo>
                <a:cubicBezTo>
                  <a:pt x="15938" y="1588"/>
                  <a:pt x="16031" y="1591"/>
                  <a:pt x="16028" y="1613"/>
                </a:cubicBezTo>
                <a:cubicBezTo>
                  <a:pt x="16024" y="1635"/>
                  <a:pt x="15922" y="1672"/>
                  <a:pt x="15814" y="1690"/>
                </a:cubicBezTo>
                <a:cubicBezTo>
                  <a:pt x="15706" y="1708"/>
                  <a:pt x="15614" y="1703"/>
                  <a:pt x="15623" y="1680"/>
                </a:cubicBezTo>
                <a:cubicBezTo>
                  <a:pt x="15685" y="1638"/>
                  <a:pt x="15757" y="1613"/>
                  <a:pt x="15832" y="1607"/>
                </a:cubicBezTo>
                <a:close/>
                <a:moveTo>
                  <a:pt x="21083" y="708"/>
                </a:moveTo>
                <a:cubicBezTo>
                  <a:pt x="21152" y="692"/>
                  <a:pt x="21223" y="691"/>
                  <a:pt x="21292" y="705"/>
                </a:cubicBezTo>
                <a:cubicBezTo>
                  <a:pt x="21315" y="719"/>
                  <a:pt x="21258" y="744"/>
                  <a:pt x="21167" y="759"/>
                </a:cubicBezTo>
                <a:cubicBezTo>
                  <a:pt x="21099" y="775"/>
                  <a:pt x="21027" y="776"/>
                  <a:pt x="20958" y="760"/>
                </a:cubicBezTo>
                <a:cubicBezTo>
                  <a:pt x="20937" y="747"/>
                  <a:pt x="20994" y="722"/>
                  <a:pt x="21083" y="708"/>
                </a:cubicBezTo>
                <a:close/>
                <a:moveTo>
                  <a:pt x="15303" y="1691"/>
                </a:moveTo>
                <a:cubicBezTo>
                  <a:pt x="15409" y="1673"/>
                  <a:pt x="15483" y="1676"/>
                  <a:pt x="15478" y="1698"/>
                </a:cubicBezTo>
                <a:cubicBezTo>
                  <a:pt x="15473" y="1721"/>
                  <a:pt x="15385" y="1753"/>
                  <a:pt x="15273" y="1772"/>
                </a:cubicBezTo>
                <a:cubicBezTo>
                  <a:pt x="15159" y="1792"/>
                  <a:pt x="15083" y="1788"/>
                  <a:pt x="15094" y="1764"/>
                </a:cubicBezTo>
                <a:cubicBezTo>
                  <a:pt x="15155" y="1720"/>
                  <a:pt x="15228" y="1695"/>
                  <a:pt x="15303" y="1691"/>
                </a:cubicBezTo>
                <a:close/>
                <a:moveTo>
                  <a:pt x="20545" y="788"/>
                </a:moveTo>
                <a:cubicBezTo>
                  <a:pt x="20615" y="770"/>
                  <a:pt x="20688" y="768"/>
                  <a:pt x="20758" y="783"/>
                </a:cubicBezTo>
                <a:cubicBezTo>
                  <a:pt x="20787" y="799"/>
                  <a:pt x="20733" y="823"/>
                  <a:pt x="20629" y="841"/>
                </a:cubicBezTo>
                <a:cubicBezTo>
                  <a:pt x="20561" y="859"/>
                  <a:pt x="20488" y="859"/>
                  <a:pt x="20419" y="842"/>
                </a:cubicBezTo>
                <a:cubicBezTo>
                  <a:pt x="20396" y="827"/>
                  <a:pt x="20448" y="804"/>
                  <a:pt x="20545" y="788"/>
                </a:cubicBezTo>
                <a:close/>
                <a:moveTo>
                  <a:pt x="14788" y="1769"/>
                </a:moveTo>
                <a:cubicBezTo>
                  <a:pt x="14890" y="1751"/>
                  <a:pt x="14966" y="1755"/>
                  <a:pt x="14955" y="1778"/>
                </a:cubicBezTo>
                <a:cubicBezTo>
                  <a:pt x="14892" y="1819"/>
                  <a:pt x="14820" y="1844"/>
                  <a:pt x="14745" y="1850"/>
                </a:cubicBezTo>
                <a:cubicBezTo>
                  <a:pt x="14640" y="1868"/>
                  <a:pt x="14568" y="1863"/>
                  <a:pt x="14583" y="1839"/>
                </a:cubicBezTo>
                <a:cubicBezTo>
                  <a:pt x="14645" y="1800"/>
                  <a:pt x="14715" y="1775"/>
                  <a:pt x="14788" y="1769"/>
                </a:cubicBezTo>
                <a:close/>
                <a:moveTo>
                  <a:pt x="14281" y="1849"/>
                </a:moveTo>
                <a:cubicBezTo>
                  <a:pt x="14374" y="1834"/>
                  <a:pt x="14445" y="1839"/>
                  <a:pt x="14431" y="1859"/>
                </a:cubicBezTo>
                <a:cubicBezTo>
                  <a:pt x="14367" y="1899"/>
                  <a:pt x="14295" y="1923"/>
                  <a:pt x="14220" y="1930"/>
                </a:cubicBezTo>
                <a:cubicBezTo>
                  <a:pt x="14124" y="1947"/>
                  <a:pt x="14056" y="1940"/>
                  <a:pt x="14075" y="1918"/>
                </a:cubicBezTo>
                <a:cubicBezTo>
                  <a:pt x="14138" y="1881"/>
                  <a:pt x="14209" y="1857"/>
                  <a:pt x="14281" y="1849"/>
                </a:cubicBezTo>
                <a:close/>
                <a:moveTo>
                  <a:pt x="20009" y="869"/>
                </a:moveTo>
                <a:cubicBezTo>
                  <a:pt x="20079" y="853"/>
                  <a:pt x="20152" y="853"/>
                  <a:pt x="20222" y="869"/>
                </a:cubicBezTo>
                <a:cubicBezTo>
                  <a:pt x="20243" y="884"/>
                  <a:pt x="20172" y="913"/>
                  <a:pt x="20074" y="929"/>
                </a:cubicBezTo>
                <a:cubicBezTo>
                  <a:pt x="20003" y="947"/>
                  <a:pt x="19930" y="947"/>
                  <a:pt x="19860" y="930"/>
                </a:cubicBezTo>
                <a:cubicBezTo>
                  <a:pt x="19841" y="914"/>
                  <a:pt x="19913" y="886"/>
                  <a:pt x="20009" y="869"/>
                </a:cubicBezTo>
                <a:close/>
                <a:moveTo>
                  <a:pt x="24705" y="69"/>
                </a:moveTo>
                <a:cubicBezTo>
                  <a:pt x="24739" y="63"/>
                  <a:pt x="24774" y="62"/>
                  <a:pt x="24808" y="66"/>
                </a:cubicBezTo>
                <a:cubicBezTo>
                  <a:pt x="24825" y="70"/>
                  <a:pt x="24810" y="79"/>
                  <a:pt x="24772" y="86"/>
                </a:cubicBezTo>
                <a:cubicBezTo>
                  <a:pt x="24736" y="92"/>
                  <a:pt x="24699" y="93"/>
                  <a:pt x="24662" y="89"/>
                </a:cubicBezTo>
                <a:cubicBezTo>
                  <a:pt x="24646" y="85"/>
                  <a:pt x="24669" y="74"/>
                  <a:pt x="24705" y="69"/>
                </a:cubicBezTo>
                <a:close/>
                <a:moveTo>
                  <a:pt x="13774" y="1928"/>
                </a:moveTo>
                <a:cubicBezTo>
                  <a:pt x="13867" y="1912"/>
                  <a:pt x="13929" y="1916"/>
                  <a:pt x="13911" y="1937"/>
                </a:cubicBezTo>
                <a:cubicBezTo>
                  <a:pt x="13852" y="1973"/>
                  <a:pt x="13785" y="1996"/>
                  <a:pt x="13716" y="2003"/>
                </a:cubicBezTo>
                <a:cubicBezTo>
                  <a:pt x="13620" y="2019"/>
                  <a:pt x="13559" y="2015"/>
                  <a:pt x="13578" y="1992"/>
                </a:cubicBezTo>
                <a:cubicBezTo>
                  <a:pt x="13638" y="1957"/>
                  <a:pt x="13705" y="1935"/>
                  <a:pt x="13774" y="1928"/>
                </a:cubicBezTo>
                <a:close/>
                <a:moveTo>
                  <a:pt x="13261" y="2009"/>
                </a:moveTo>
                <a:cubicBezTo>
                  <a:pt x="13342" y="1995"/>
                  <a:pt x="13405" y="1999"/>
                  <a:pt x="13390" y="2018"/>
                </a:cubicBezTo>
                <a:cubicBezTo>
                  <a:pt x="13333" y="2052"/>
                  <a:pt x="13268" y="2074"/>
                  <a:pt x="13202" y="2081"/>
                </a:cubicBezTo>
                <a:cubicBezTo>
                  <a:pt x="13116" y="2096"/>
                  <a:pt x="13057" y="2092"/>
                  <a:pt x="13073" y="2073"/>
                </a:cubicBezTo>
                <a:cubicBezTo>
                  <a:pt x="13131" y="2039"/>
                  <a:pt x="13195" y="2017"/>
                  <a:pt x="13261" y="2009"/>
                </a:cubicBezTo>
                <a:close/>
                <a:moveTo>
                  <a:pt x="19484" y="948"/>
                </a:moveTo>
                <a:cubicBezTo>
                  <a:pt x="19554" y="930"/>
                  <a:pt x="19627" y="930"/>
                  <a:pt x="19697" y="946"/>
                </a:cubicBezTo>
                <a:cubicBezTo>
                  <a:pt x="19719" y="963"/>
                  <a:pt x="19650" y="992"/>
                  <a:pt x="19546" y="1009"/>
                </a:cubicBezTo>
                <a:cubicBezTo>
                  <a:pt x="19475" y="1027"/>
                  <a:pt x="19400" y="1028"/>
                  <a:pt x="19329" y="1011"/>
                </a:cubicBezTo>
                <a:cubicBezTo>
                  <a:pt x="19311" y="994"/>
                  <a:pt x="19380" y="966"/>
                  <a:pt x="19484" y="948"/>
                </a:cubicBezTo>
                <a:close/>
                <a:moveTo>
                  <a:pt x="24164" y="148"/>
                </a:moveTo>
                <a:cubicBezTo>
                  <a:pt x="24203" y="141"/>
                  <a:pt x="24243" y="140"/>
                  <a:pt x="24282" y="144"/>
                </a:cubicBezTo>
                <a:cubicBezTo>
                  <a:pt x="24302" y="149"/>
                  <a:pt x="24277" y="163"/>
                  <a:pt x="24232" y="170"/>
                </a:cubicBezTo>
                <a:cubicBezTo>
                  <a:pt x="24190" y="177"/>
                  <a:pt x="24148" y="178"/>
                  <a:pt x="24107" y="173"/>
                </a:cubicBezTo>
                <a:cubicBezTo>
                  <a:pt x="24090" y="167"/>
                  <a:pt x="24119" y="155"/>
                  <a:pt x="24164" y="148"/>
                </a:cubicBezTo>
                <a:close/>
                <a:moveTo>
                  <a:pt x="18967" y="1029"/>
                </a:moveTo>
                <a:cubicBezTo>
                  <a:pt x="19036" y="1010"/>
                  <a:pt x="19109" y="1010"/>
                  <a:pt x="19178" y="1030"/>
                </a:cubicBezTo>
                <a:cubicBezTo>
                  <a:pt x="19194" y="1049"/>
                  <a:pt x="19123" y="1077"/>
                  <a:pt x="19010" y="1096"/>
                </a:cubicBezTo>
                <a:cubicBezTo>
                  <a:pt x="18897" y="1114"/>
                  <a:pt x="18815" y="1112"/>
                  <a:pt x="18803" y="1093"/>
                </a:cubicBezTo>
                <a:cubicBezTo>
                  <a:pt x="18791" y="1074"/>
                  <a:pt x="18861" y="1047"/>
                  <a:pt x="18967" y="1029"/>
                </a:cubicBezTo>
                <a:close/>
                <a:moveTo>
                  <a:pt x="12746" y="2089"/>
                </a:moveTo>
                <a:cubicBezTo>
                  <a:pt x="12826" y="2076"/>
                  <a:pt x="12874" y="2081"/>
                  <a:pt x="12855" y="2100"/>
                </a:cubicBezTo>
                <a:cubicBezTo>
                  <a:pt x="12798" y="2131"/>
                  <a:pt x="12736" y="2151"/>
                  <a:pt x="12672" y="2159"/>
                </a:cubicBezTo>
                <a:cubicBezTo>
                  <a:pt x="12592" y="2173"/>
                  <a:pt x="12543" y="2168"/>
                  <a:pt x="12563" y="2149"/>
                </a:cubicBezTo>
                <a:cubicBezTo>
                  <a:pt x="12620" y="2117"/>
                  <a:pt x="12681" y="2097"/>
                  <a:pt x="12746" y="2089"/>
                </a:cubicBezTo>
                <a:close/>
                <a:moveTo>
                  <a:pt x="12242" y="2170"/>
                </a:moveTo>
                <a:cubicBezTo>
                  <a:pt x="12323" y="2157"/>
                  <a:pt x="12357" y="2161"/>
                  <a:pt x="12337" y="2180"/>
                </a:cubicBezTo>
                <a:cubicBezTo>
                  <a:pt x="12285" y="2209"/>
                  <a:pt x="12228" y="2227"/>
                  <a:pt x="12168" y="2234"/>
                </a:cubicBezTo>
                <a:cubicBezTo>
                  <a:pt x="12088" y="2248"/>
                  <a:pt x="12052" y="2242"/>
                  <a:pt x="12075" y="2224"/>
                </a:cubicBezTo>
                <a:cubicBezTo>
                  <a:pt x="12127" y="2195"/>
                  <a:pt x="12183" y="2177"/>
                  <a:pt x="12242" y="2170"/>
                </a:cubicBezTo>
                <a:close/>
                <a:moveTo>
                  <a:pt x="23621" y="231"/>
                </a:moveTo>
                <a:cubicBezTo>
                  <a:pt x="23667" y="222"/>
                  <a:pt x="23713" y="220"/>
                  <a:pt x="23759" y="226"/>
                </a:cubicBezTo>
                <a:cubicBezTo>
                  <a:pt x="23783" y="234"/>
                  <a:pt x="23762" y="245"/>
                  <a:pt x="23701" y="255"/>
                </a:cubicBezTo>
                <a:cubicBezTo>
                  <a:pt x="23656" y="265"/>
                  <a:pt x="23610" y="266"/>
                  <a:pt x="23565" y="258"/>
                </a:cubicBezTo>
                <a:cubicBezTo>
                  <a:pt x="23545" y="251"/>
                  <a:pt x="23563" y="241"/>
                  <a:pt x="23621" y="231"/>
                </a:cubicBezTo>
                <a:close/>
                <a:moveTo>
                  <a:pt x="18447" y="1106"/>
                </a:moveTo>
                <a:cubicBezTo>
                  <a:pt x="18557" y="1087"/>
                  <a:pt x="18644" y="1088"/>
                  <a:pt x="18656" y="1107"/>
                </a:cubicBezTo>
                <a:cubicBezTo>
                  <a:pt x="18668" y="1127"/>
                  <a:pt x="18597" y="1154"/>
                  <a:pt x="18488" y="1172"/>
                </a:cubicBezTo>
                <a:cubicBezTo>
                  <a:pt x="18380" y="1191"/>
                  <a:pt x="18288" y="1190"/>
                  <a:pt x="18279" y="1170"/>
                </a:cubicBezTo>
                <a:cubicBezTo>
                  <a:pt x="18270" y="1150"/>
                  <a:pt x="18341" y="1124"/>
                  <a:pt x="18447" y="1106"/>
                </a:cubicBezTo>
                <a:close/>
                <a:moveTo>
                  <a:pt x="11742" y="2246"/>
                </a:moveTo>
                <a:cubicBezTo>
                  <a:pt x="11807" y="2236"/>
                  <a:pt x="11847" y="2242"/>
                  <a:pt x="11827" y="2256"/>
                </a:cubicBezTo>
                <a:cubicBezTo>
                  <a:pt x="11778" y="2282"/>
                  <a:pt x="11725" y="2299"/>
                  <a:pt x="11670" y="2307"/>
                </a:cubicBezTo>
                <a:cubicBezTo>
                  <a:pt x="11605" y="2318"/>
                  <a:pt x="11565" y="2312"/>
                  <a:pt x="11585" y="2296"/>
                </a:cubicBezTo>
                <a:cubicBezTo>
                  <a:pt x="11634" y="2271"/>
                  <a:pt x="11687" y="2254"/>
                  <a:pt x="11742" y="2246"/>
                </a:cubicBezTo>
                <a:close/>
                <a:moveTo>
                  <a:pt x="17932" y="1186"/>
                </a:moveTo>
                <a:cubicBezTo>
                  <a:pt x="18037" y="1167"/>
                  <a:pt x="18130" y="1172"/>
                  <a:pt x="18139" y="1187"/>
                </a:cubicBezTo>
                <a:cubicBezTo>
                  <a:pt x="18150" y="1207"/>
                  <a:pt x="18075" y="1236"/>
                  <a:pt x="17964" y="1254"/>
                </a:cubicBezTo>
                <a:cubicBezTo>
                  <a:pt x="17852" y="1272"/>
                  <a:pt x="17766" y="1271"/>
                  <a:pt x="17760" y="1251"/>
                </a:cubicBezTo>
                <a:cubicBezTo>
                  <a:pt x="17754" y="1230"/>
                  <a:pt x="17828" y="1204"/>
                  <a:pt x="17932" y="1186"/>
                </a:cubicBezTo>
                <a:close/>
                <a:moveTo>
                  <a:pt x="23086" y="307"/>
                </a:moveTo>
                <a:cubicBezTo>
                  <a:pt x="23137" y="297"/>
                  <a:pt x="23188" y="295"/>
                  <a:pt x="23239" y="301"/>
                </a:cubicBezTo>
                <a:cubicBezTo>
                  <a:pt x="23265" y="309"/>
                  <a:pt x="23242" y="322"/>
                  <a:pt x="23180" y="334"/>
                </a:cubicBezTo>
                <a:cubicBezTo>
                  <a:pt x="23127" y="345"/>
                  <a:pt x="23073" y="347"/>
                  <a:pt x="23020" y="339"/>
                </a:cubicBezTo>
                <a:cubicBezTo>
                  <a:pt x="22997" y="331"/>
                  <a:pt x="23026" y="317"/>
                  <a:pt x="23086" y="307"/>
                </a:cubicBezTo>
                <a:close/>
                <a:moveTo>
                  <a:pt x="11240" y="2324"/>
                </a:moveTo>
                <a:cubicBezTo>
                  <a:pt x="11299" y="2318"/>
                  <a:pt x="11332" y="2323"/>
                  <a:pt x="11311" y="2334"/>
                </a:cubicBezTo>
                <a:cubicBezTo>
                  <a:pt x="11264" y="2357"/>
                  <a:pt x="11214" y="2373"/>
                  <a:pt x="11163" y="2380"/>
                </a:cubicBezTo>
                <a:cubicBezTo>
                  <a:pt x="11105" y="2390"/>
                  <a:pt x="11075" y="2383"/>
                  <a:pt x="11099" y="2367"/>
                </a:cubicBezTo>
                <a:cubicBezTo>
                  <a:pt x="11144" y="2346"/>
                  <a:pt x="11191" y="2332"/>
                  <a:pt x="11240" y="2324"/>
                </a:cubicBezTo>
                <a:close/>
                <a:moveTo>
                  <a:pt x="22562" y="392"/>
                </a:moveTo>
                <a:cubicBezTo>
                  <a:pt x="22617" y="381"/>
                  <a:pt x="22672" y="380"/>
                  <a:pt x="22727" y="387"/>
                </a:cubicBezTo>
                <a:cubicBezTo>
                  <a:pt x="22754" y="392"/>
                  <a:pt x="22719" y="409"/>
                  <a:pt x="22656" y="421"/>
                </a:cubicBezTo>
                <a:cubicBezTo>
                  <a:pt x="22600" y="432"/>
                  <a:pt x="22543" y="435"/>
                  <a:pt x="22486" y="430"/>
                </a:cubicBezTo>
                <a:cubicBezTo>
                  <a:pt x="22458" y="422"/>
                  <a:pt x="22496" y="403"/>
                  <a:pt x="22562" y="392"/>
                </a:cubicBezTo>
                <a:close/>
                <a:moveTo>
                  <a:pt x="10743" y="2405"/>
                </a:moveTo>
                <a:cubicBezTo>
                  <a:pt x="10793" y="2396"/>
                  <a:pt x="10820" y="2399"/>
                  <a:pt x="10804" y="2412"/>
                </a:cubicBezTo>
                <a:cubicBezTo>
                  <a:pt x="10766" y="2432"/>
                  <a:pt x="10724" y="2445"/>
                  <a:pt x="10682" y="2451"/>
                </a:cubicBezTo>
                <a:cubicBezTo>
                  <a:pt x="10631" y="2460"/>
                  <a:pt x="10600" y="2457"/>
                  <a:pt x="10621" y="2444"/>
                </a:cubicBezTo>
                <a:cubicBezTo>
                  <a:pt x="10659" y="2424"/>
                  <a:pt x="10700" y="2411"/>
                  <a:pt x="10743" y="2405"/>
                </a:cubicBezTo>
                <a:close/>
                <a:moveTo>
                  <a:pt x="10241" y="2488"/>
                </a:moveTo>
                <a:cubicBezTo>
                  <a:pt x="10285" y="2481"/>
                  <a:pt x="10306" y="2482"/>
                  <a:pt x="10292" y="2493"/>
                </a:cubicBezTo>
                <a:cubicBezTo>
                  <a:pt x="10261" y="2509"/>
                  <a:pt x="10227" y="2520"/>
                  <a:pt x="10192" y="2525"/>
                </a:cubicBezTo>
                <a:cubicBezTo>
                  <a:pt x="10148" y="2532"/>
                  <a:pt x="10127" y="2531"/>
                  <a:pt x="10142" y="2520"/>
                </a:cubicBezTo>
                <a:cubicBezTo>
                  <a:pt x="10173" y="2503"/>
                  <a:pt x="10206" y="2492"/>
                  <a:pt x="10241" y="2488"/>
                </a:cubicBezTo>
                <a:close/>
                <a:moveTo>
                  <a:pt x="17427" y="1262"/>
                </a:moveTo>
                <a:cubicBezTo>
                  <a:pt x="17535" y="1244"/>
                  <a:pt x="17614" y="1245"/>
                  <a:pt x="17622" y="1264"/>
                </a:cubicBezTo>
                <a:cubicBezTo>
                  <a:pt x="17631" y="1284"/>
                  <a:pt x="17555" y="1313"/>
                  <a:pt x="17444" y="1332"/>
                </a:cubicBezTo>
                <a:cubicBezTo>
                  <a:pt x="17333" y="1351"/>
                  <a:pt x="17248" y="1350"/>
                  <a:pt x="17245" y="1329"/>
                </a:cubicBezTo>
                <a:cubicBezTo>
                  <a:pt x="17241" y="1308"/>
                  <a:pt x="17319" y="1279"/>
                  <a:pt x="17427" y="1262"/>
                </a:cubicBezTo>
                <a:close/>
                <a:moveTo>
                  <a:pt x="9726" y="2571"/>
                </a:moveTo>
                <a:cubicBezTo>
                  <a:pt x="9761" y="2565"/>
                  <a:pt x="9775" y="2566"/>
                  <a:pt x="9762" y="2576"/>
                </a:cubicBezTo>
                <a:cubicBezTo>
                  <a:pt x="9737" y="2588"/>
                  <a:pt x="9710" y="2596"/>
                  <a:pt x="9683" y="2601"/>
                </a:cubicBezTo>
                <a:cubicBezTo>
                  <a:pt x="9648" y="2606"/>
                  <a:pt x="9635" y="2609"/>
                  <a:pt x="9647" y="2596"/>
                </a:cubicBezTo>
                <a:cubicBezTo>
                  <a:pt x="9672" y="2584"/>
                  <a:pt x="9699" y="2575"/>
                  <a:pt x="9726" y="2571"/>
                </a:cubicBezTo>
                <a:close/>
                <a:moveTo>
                  <a:pt x="16896" y="1346"/>
                </a:moveTo>
                <a:cubicBezTo>
                  <a:pt x="17005" y="1327"/>
                  <a:pt x="17086" y="1327"/>
                  <a:pt x="17090" y="1348"/>
                </a:cubicBezTo>
                <a:cubicBezTo>
                  <a:pt x="17093" y="1369"/>
                  <a:pt x="17015" y="1397"/>
                  <a:pt x="16904" y="1416"/>
                </a:cubicBezTo>
                <a:cubicBezTo>
                  <a:pt x="16793" y="1435"/>
                  <a:pt x="16718" y="1433"/>
                  <a:pt x="16715" y="1413"/>
                </a:cubicBezTo>
                <a:cubicBezTo>
                  <a:pt x="16711" y="1393"/>
                  <a:pt x="16789" y="1364"/>
                  <a:pt x="16896" y="1346"/>
                </a:cubicBezTo>
                <a:close/>
                <a:moveTo>
                  <a:pt x="22041" y="466"/>
                </a:moveTo>
                <a:cubicBezTo>
                  <a:pt x="22096" y="454"/>
                  <a:pt x="22152" y="453"/>
                  <a:pt x="22206" y="462"/>
                </a:cubicBezTo>
                <a:cubicBezTo>
                  <a:pt x="22234" y="473"/>
                  <a:pt x="22197" y="489"/>
                  <a:pt x="22119" y="502"/>
                </a:cubicBezTo>
                <a:cubicBezTo>
                  <a:pt x="22063" y="516"/>
                  <a:pt x="22004" y="517"/>
                  <a:pt x="21947" y="506"/>
                </a:cubicBezTo>
                <a:cubicBezTo>
                  <a:pt x="21925" y="495"/>
                  <a:pt x="21964" y="478"/>
                  <a:pt x="22041" y="466"/>
                </a:cubicBezTo>
                <a:close/>
                <a:moveTo>
                  <a:pt x="16393" y="1422"/>
                </a:moveTo>
                <a:cubicBezTo>
                  <a:pt x="16498" y="1404"/>
                  <a:pt x="16575" y="1405"/>
                  <a:pt x="16576" y="1424"/>
                </a:cubicBezTo>
                <a:cubicBezTo>
                  <a:pt x="16580" y="1444"/>
                  <a:pt x="16502" y="1473"/>
                  <a:pt x="16397" y="1492"/>
                </a:cubicBezTo>
                <a:cubicBezTo>
                  <a:pt x="16291" y="1511"/>
                  <a:pt x="16205" y="1510"/>
                  <a:pt x="16208" y="1488"/>
                </a:cubicBezTo>
                <a:cubicBezTo>
                  <a:pt x="16211" y="1466"/>
                  <a:pt x="16288" y="1439"/>
                  <a:pt x="16393" y="1422"/>
                </a:cubicBezTo>
                <a:close/>
                <a:moveTo>
                  <a:pt x="21494" y="550"/>
                </a:moveTo>
                <a:cubicBezTo>
                  <a:pt x="21555" y="537"/>
                  <a:pt x="21618" y="535"/>
                  <a:pt x="21680" y="543"/>
                </a:cubicBezTo>
                <a:cubicBezTo>
                  <a:pt x="21708" y="553"/>
                  <a:pt x="21664" y="575"/>
                  <a:pt x="21587" y="589"/>
                </a:cubicBezTo>
                <a:cubicBezTo>
                  <a:pt x="21525" y="602"/>
                  <a:pt x="21461" y="604"/>
                  <a:pt x="21398" y="593"/>
                </a:cubicBezTo>
                <a:cubicBezTo>
                  <a:pt x="21377" y="583"/>
                  <a:pt x="21422" y="562"/>
                  <a:pt x="21494" y="550"/>
                </a:cubicBezTo>
                <a:close/>
                <a:moveTo>
                  <a:pt x="15892" y="1500"/>
                </a:moveTo>
                <a:cubicBezTo>
                  <a:pt x="15996" y="1483"/>
                  <a:pt x="16072" y="1485"/>
                  <a:pt x="16067" y="1506"/>
                </a:cubicBezTo>
                <a:cubicBezTo>
                  <a:pt x="16008" y="1548"/>
                  <a:pt x="15939" y="1571"/>
                  <a:pt x="15868" y="1574"/>
                </a:cubicBezTo>
                <a:cubicBezTo>
                  <a:pt x="15766" y="1591"/>
                  <a:pt x="15691" y="1588"/>
                  <a:pt x="15701" y="1566"/>
                </a:cubicBezTo>
                <a:cubicBezTo>
                  <a:pt x="15757" y="1528"/>
                  <a:pt x="15823" y="1505"/>
                  <a:pt x="15892" y="1500"/>
                </a:cubicBezTo>
                <a:close/>
                <a:moveTo>
                  <a:pt x="20981" y="629"/>
                </a:moveTo>
                <a:cubicBezTo>
                  <a:pt x="21043" y="615"/>
                  <a:pt x="21107" y="613"/>
                  <a:pt x="21170" y="624"/>
                </a:cubicBezTo>
                <a:cubicBezTo>
                  <a:pt x="21195" y="636"/>
                  <a:pt x="21152" y="656"/>
                  <a:pt x="21066" y="672"/>
                </a:cubicBezTo>
                <a:cubicBezTo>
                  <a:pt x="21004" y="687"/>
                  <a:pt x="20939" y="688"/>
                  <a:pt x="20876" y="676"/>
                </a:cubicBezTo>
                <a:cubicBezTo>
                  <a:pt x="20850" y="664"/>
                  <a:pt x="20897" y="644"/>
                  <a:pt x="20981" y="629"/>
                </a:cubicBezTo>
                <a:close/>
                <a:moveTo>
                  <a:pt x="15391" y="1579"/>
                </a:moveTo>
                <a:cubicBezTo>
                  <a:pt x="15486" y="1563"/>
                  <a:pt x="15565" y="1566"/>
                  <a:pt x="15557" y="1585"/>
                </a:cubicBezTo>
                <a:cubicBezTo>
                  <a:pt x="15499" y="1624"/>
                  <a:pt x="15432" y="1647"/>
                  <a:pt x="15362" y="1653"/>
                </a:cubicBezTo>
                <a:cubicBezTo>
                  <a:pt x="15265" y="1669"/>
                  <a:pt x="15189" y="1665"/>
                  <a:pt x="15201" y="1644"/>
                </a:cubicBezTo>
                <a:cubicBezTo>
                  <a:pt x="15258" y="1608"/>
                  <a:pt x="15324" y="1585"/>
                  <a:pt x="15391" y="1579"/>
                </a:cubicBezTo>
                <a:close/>
                <a:moveTo>
                  <a:pt x="14899" y="1654"/>
                </a:moveTo>
                <a:cubicBezTo>
                  <a:pt x="14993" y="1639"/>
                  <a:pt x="15051" y="1643"/>
                  <a:pt x="15045" y="1662"/>
                </a:cubicBezTo>
                <a:cubicBezTo>
                  <a:pt x="14989" y="1700"/>
                  <a:pt x="14923" y="1723"/>
                  <a:pt x="14856" y="1726"/>
                </a:cubicBezTo>
                <a:cubicBezTo>
                  <a:pt x="14760" y="1743"/>
                  <a:pt x="14699" y="1739"/>
                  <a:pt x="14710" y="1719"/>
                </a:cubicBezTo>
                <a:cubicBezTo>
                  <a:pt x="14766" y="1681"/>
                  <a:pt x="14831" y="1659"/>
                  <a:pt x="14899" y="1654"/>
                </a:cubicBezTo>
                <a:close/>
                <a:moveTo>
                  <a:pt x="20470" y="704"/>
                </a:moveTo>
                <a:cubicBezTo>
                  <a:pt x="20533" y="690"/>
                  <a:pt x="20598" y="689"/>
                  <a:pt x="20661" y="702"/>
                </a:cubicBezTo>
                <a:cubicBezTo>
                  <a:pt x="20682" y="714"/>
                  <a:pt x="20619" y="740"/>
                  <a:pt x="20533" y="753"/>
                </a:cubicBezTo>
                <a:cubicBezTo>
                  <a:pt x="20471" y="768"/>
                  <a:pt x="20407" y="768"/>
                  <a:pt x="20345" y="754"/>
                </a:cubicBezTo>
                <a:cubicBezTo>
                  <a:pt x="20331" y="741"/>
                  <a:pt x="20390" y="717"/>
                  <a:pt x="20470" y="704"/>
                </a:cubicBezTo>
                <a:close/>
                <a:moveTo>
                  <a:pt x="14396" y="1735"/>
                </a:moveTo>
                <a:cubicBezTo>
                  <a:pt x="14481" y="1721"/>
                  <a:pt x="14539" y="1727"/>
                  <a:pt x="14522" y="1746"/>
                </a:cubicBezTo>
                <a:cubicBezTo>
                  <a:pt x="14465" y="1780"/>
                  <a:pt x="14400" y="1801"/>
                  <a:pt x="14333" y="1807"/>
                </a:cubicBezTo>
                <a:cubicBezTo>
                  <a:pt x="14246" y="1822"/>
                  <a:pt x="14186" y="1816"/>
                  <a:pt x="14201" y="1797"/>
                </a:cubicBezTo>
                <a:cubicBezTo>
                  <a:pt x="14261" y="1763"/>
                  <a:pt x="14327" y="1741"/>
                  <a:pt x="14396" y="1735"/>
                </a:cubicBezTo>
                <a:close/>
                <a:moveTo>
                  <a:pt x="19959" y="783"/>
                </a:moveTo>
                <a:cubicBezTo>
                  <a:pt x="20023" y="767"/>
                  <a:pt x="20090" y="766"/>
                  <a:pt x="20154" y="781"/>
                </a:cubicBezTo>
                <a:cubicBezTo>
                  <a:pt x="20171" y="795"/>
                  <a:pt x="20113" y="819"/>
                  <a:pt x="20025" y="834"/>
                </a:cubicBezTo>
                <a:cubicBezTo>
                  <a:pt x="19961" y="851"/>
                  <a:pt x="19893" y="851"/>
                  <a:pt x="19829" y="835"/>
                </a:cubicBezTo>
                <a:cubicBezTo>
                  <a:pt x="19814" y="821"/>
                  <a:pt x="19873" y="798"/>
                  <a:pt x="19959" y="783"/>
                </a:cubicBezTo>
                <a:close/>
                <a:moveTo>
                  <a:pt x="24514" y="7"/>
                </a:moveTo>
                <a:cubicBezTo>
                  <a:pt x="24542" y="1"/>
                  <a:pt x="24570" y="0"/>
                  <a:pt x="24598" y="3"/>
                </a:cubicBezTo>
                <a:cubicBezTo>
                  <a:pt x="24615" y="7"/>
                  <a:pt x="24600" y="13"/>
                  <a:pt x="24570" y="18"/>
                </a:cubicBezTo>
                <a:cubicBezTo>
                  <a:pt x="24543" y="24"/>
                  <a:pt x="24515" y="25"/>
                  <a:pt x="24488" y="22"/>
                </a:cubicBezTo>
                <a:cubicBezTo>
                  <a:pt x="24475" y="18"/>
                  <a:pt x="24487" y="13"/>
                  <a:pt x="24514" y="7"/>
                </a:cubicBezTo>
                <a:close/>
                <a:moveTo>
                  <a:pt x="13891" y="1812"/>
                </a:moveTo>
                <a:cubicBezTo>
                  <a:pt x="13973" y="1797"/>
                  <a:pt x="14031" y="1803"/>
                  <a:pt x="14017" y="1820"/>
                </a:cubicBezTo>
                <a:cubicBezTo>
                  <a:pt x="13962" y="1853"/>
                  <a:pt x="13900" y="1873"/>
                  <a:pt x="13836" y="1880"/>
                </a:cubicBezTo>
                <a:cubicBezTo>
                  <a:pt x="13755" y="1894"/>
                  <a:pt x="13695" y="1890"/>
                  <a:pt x="13710" y="1871"/>
                </a:cubicBezTo>
                <a:cubicBezTo>
                  <a:pt x="13766" y="1839"/>
                  <a:pt x="13827" y="1819"/>
                  <a:pt x="13891" y="1812"/>
                </a:cubicBezTo>
                <a:close/>
                <a:moveTo>
                  <a:pt x="13400" y="1895"/>
                </a:moveTo>
                <a:cubicBezTo>
                  <a:pt x="13481" y="1881"/>
                  <a:pt x="13530" y="1886"/>
                  <a:pt x="13510" y="1905"/>
                </a:cubicBezTo>
                <a:cubicBezTo>
                  <a:pt x="13456" y="1934"/>
                  <a:pt x="13397" y="1951"/>
                  <a:pt x="13336" y="1957"/>
                </a:cubicBezTo>
                <a:cubicBezTo>
                  <a:pt x="13256" y="1970"/>
                  <a:pt x="13209" y="1966"/>
                  <a:pt x="13224" y="1948"/>
                </a:cubicBezTo>
                <a:cubicBezTo>
                  <a:pt x="13279" y="1918"/>
                  <a:pt x="13338" y="1900"/>
                  <a:pt x="13400" y="1895"/>
                </a:cubicBezTo>
                <a:close/>
                <a:moveTo>
                  <a:pt x="19448" y="860"/>
                </a:moveTo>
                <a:cubicBezTo>
                  <a:pt x="19511" y="843"/>
                  <a:pt x="19577" y="842"/>
                  <a:pt x="19640" y="857"/>
                </a:cubicBezTo>
                <a:cubicBezTo>
                  <a:pt x="19661" y="873"/>
                  <a:pt x="19604" y="896"/>
                  <a:pt x="19504" y="913"/>
                </a:cubicBezTo>
                <a:cubicBezTo>
                  <a:pt x="19443" y="929"/>
                  <a:pt x="19379" y="929"/>
                  <a:pt x="19318" y="913"/>
                </a:cubicBezTo>
                <a:cubicBezTo>
                  <a:pt x="19298" y="898"/>
                  <a:pt x="19354" y="881"/>
                  <a:pt x="19448" y="860"/>
                </a:cubicBezTo>
                <a:close/>
                <a:moveTo>
                  <a:pt x="23991" y="83"/>
                </a:moveTo>
                <a:cubicBezTo>
                  <a:pt x="24023" y="77"/>
                  <a:pt x="24057" y="75"/>
                  <a:pt x="24090" y="79"/>
                </a:cubicBezTo>
                <a:cubicBezTo>
                  <a:pt x="24110" y="83"/>
                  <a:pt x="24092" y="93"/>
                  <a:pt x="24051" y="99"/>
                </a:cubicBezTo>
                <a:cubicBezTo>
                  <a:pt x="24019" y="105"/>
                  <a:pt x="23986" y="107"/>
                  <a:pt x="23953" y="104"/>
                </a:cubicBezTo>
                <a:cubicBezTo>
                  <a:pt x="23933" y="100"/>
                  <a:pt x="23950" y="90"/>
                  <a:pt x="23991" y="83"/>
                </a:cubicBezTo>
                <a:close/>
                <a:moveTo>
                  <a:pt x="12907" y="1967"/>
                </a:moveTo>
                <a:cubicBezTo>
                  <a:pt x="12987" y="1954"/>
                  <a:pt x="13025" y="1958"/>
                  <a:pt x="13005" y="1976"/>
                </a:cubicBezTo>
                <a:cubicBezTo>
                  <a:pt x="12956" y="2004"/>
                  <a:pt x="12902" y="2021"/>
                  <a:pt x="12847" y="2027"/>
                </a:cubicBezTo>
                <a:cubicBezTo>
                  <a:pt x="12766" y="2041"/>
                  <a:pt x="12728" y="2036"/>
                  <a:pt x="12750" y="2017"/>
                </a:cubicBezTo>
                <a:cubicBezTo>
                  <a:pt x="12798" y="1991"/>
                  <a:pt x="12852" y="1974"/>
                  <a:pt x="12907" y="1967"/>
                </a:cubicBezTo>
                <a:close/>
                <a:moveTo>
                  <a:pt x="18955" y="936"/>
                </a:moveTo>
                <a:cubicBezTo>
                  <a:pt x="19018" y="919"/>
                  <a:pt x="19084" y="919"/>
                  <a:pt x="19147" y="936"/>
                </a:cubicBezTo>
                <a:cubicBezTo>
                  <a:pt x="19159" y="951"/>
                  <a:pt x="19087" y="979"/>
                  <a:pt x="18996" y="994"/>
                </a:cubicBezTo>
                <a:cubicBezTo>
                  <a:pt x="18931" y="1011"/>
                  <a:pt x="18864" y="1011"/>
                  <a:pt x="18800" y="995"/>
                </a:cubicBezTo>
                <a:cubicBezTo>
                  <a:pt x="18786" y="979"/>
                  <a:pt x="18860" y="951"/>
                  <a:pt x="18955" y="936"/>
                </a:cubicBezTo>
                <a:close/>
                <a:moveTo>
                  <a:pt x="23474" y="163"/>
                </a:moveTo>
                <a:cubicBezTo>
                  <a:pt x="23513" y="155"/>
                  <a:pt x="23554" y="154"/>
                  <a:pt x="23594" y="158"/>
                </a:cubicBezTo>
                <a:cubicBezTo>
                  <a:pt x="23611" y="163"/>
                  <a:pt x="23585" y="175"/>
                  <a:pt x="23541" y="183"/>
                </a:cubicBezTo>
                <a:cubicBezTo>
                  <a:pt x="23501" y="190"/>
                  <a:pt x="23461" y="192"/>
                  <a:pt x="23421" y="188"/>
                </a:cubicBezTo>
                <a:cubicBezTo>
                  <a:pt x="23404" y="182"/>
                  <a:pt x="23431" y="169"/>
                  <a:pt x="23474" y="163"/>
                </a:cubicBezTo>
                <a:close/>
                <a:moveTo>
                  <a:pt x="12420" y="2044"/>
                </a:moveTo>
                <a:cubicBezTo>
                  <a:pt x="12480" y="2035"/>
                  <a:pt x="12524" y="2038"/>
                  <a:pt x="12511" y="2051"/>
                </a:cubicBezTo>
                <a:cubicBezTo>
                  <a:pt x="12466" y="2077"/>
                  <a:pt x="12417" y="2093"/>
                  <a:pt x="12365" y="2100"/>
                </a:cubicBezTo>
                <a:cubicBezTo>
                  <a:pt x="12299" y="2112"/>
                  <a:pt x="12249" y="2110"/>
                  <a:pt x="12263" y="2095"/>
                </a:cubicBezTo>
                <a:cubicBezTo>
                  <a:pt x="12312" y="2069"/>
                  <a:pt x="12365" y="2051"/>
                  <a:pt x="12420" y="2044"/>
                </a:cubicBezTo>
                <a:close/>
                <a:moveTo>
                  <a:pt x="11930" y="2126"/>
                </a:moveTo>
                <a:cubicBezTo>
                  <a:pt x="11993" y="2111"/>
                  <a:pt x="12027" y="2113"/>
                  <a:pt x="12013" y="2131"/>
                </a:cubicBezTo>
                <a:cubicBezTo>
                  <a:pt x="11971" y="2154"/>
                  <a:pt x="11925" y="2169"/>
                  <a:pt x="11879" y="2175"/>
                </a:cubicBezTo>
                <a:cubicBezTo>
                  <a:pt x="11814" y="2186"/>
                  <a:pt x="11778" y="2183"/>
                  <a:pt x="11794" y="2169"/>
                </a:cubicBezTo>
                <a:cubicBezTo>
                  <a:pt x="11837" y="2146"/>
                  <a:pt x="11883" y="2131"/>
                  <a:pt x="11930" y="2126"/>
                </a:cubicBezTo>
                <a:close/>
                <a:moveTo>
                  <a:pt x="18436" y="1014"/>
                </a:moveTo>
                <a:cubicBezTo>
                  <a:pt x="18497" y="997"/>
                  <a:pt x="18561" y="998"/>
                  <a:pt x="18622" y="1015"/>
                </a:cubicBezTo>
                <a:cubicBezTo>
                  <a:pt x="18630" y="1032"/>
                  <a:pt x="18551" y="1061"/>
                  <a:pt x="18458" y="1076"/>
                </a:cubicBezTo>
                <a:cubicBezTo>
                  <a:pt x="18364" y="1091"/>
                  <a:pt x="18279" y="1089"/>
                  <a:pt x="18272" y="1073"/>
                </a:cubicBezTo>
                <a:cubicBezTo>
                  <a:pt x="18265" y="1057"/>
                  <a:pt x="18347" y="1028"/>
                  <a:pt x="18436" y="1014"/>
                </a:cubicBezTo>
                <a:close/>
                <a:moveTo>
                  <a:pt x="22938" y="242"/>
                </a:moveTo>
                <a:cubicBezTo>
                  <a:pt x="22980" y="232"/>
                  <a:pt x="23024" y="231"/>
                  <a:pt x="23067" y="238"/>
                </a:cubicBezTo>
                <a:cubicBezTo>
                  <a:pt x="23087" y="244"/>
                  <a:pt x="23062" y="256"/>
                  <a:pt x="23005" y="265"/>
                </a:cubicBezTo>
                <a:cubicBezTo>
                  <a:pt x="22963" y="274"/>
                  <a:pt x="22919" y="276"/>
                  <a:pt x="22877" y="269"/>
                </a:cubicBezTo>
                <a:cubicBezTo>
                  <a:pt x="22857" y="262"/>
                  <a:pt x="22882" y="251"/>
                  <a:pt x="22938" y="242"/>
                </a:cubicBezTo>
                <a:close/>
                <a:moveTo>
                  <a:pt x="11428" y="2203"/>
                </a:moveTo>
                <a:cubicBezTo>
                  <a:pt x="11485" y="2193"/>
                  <a:pt x="11510" y="2196"/>
                  <a:pt x="11491" y="2210"/>
                </a:cubicBezTo>
                <a:cubicBezTo>
                  <a:pt x="11452" y="2231"/>
                  <a:pt x="11409" y="2243"/>
                  <a:pt x="11366" y="2248"/>
                </a:cubicBezTo>
                <a:cubicBezTo>
                  <a:pt x="11314" y="2257"/>
                  <a:pt x="11291" y="2254"/>
                  <a:pt x="11307" y="2241"/>
                </a:cubicBezTo>
                <a:cubicBezTo>
                  <a:pt x="11345" y="2221"/>
                  <a:pt x="11386" y="2208"/>
                  <a:pt x="11428" y="2203"/>
                </a:cubicBezTo>
                <a:close/>
                <a:moveTo>
                  <a:pt x="17927" y="1094"/>
                </a:moveTo>
                <a:cubicBezTo>
                  <a:pt x="17990" y="1076"/>
                  <a:pt x="18057" y="1075"/>
                  <a:pt x="18119" y="1093"/>
                </a:cubicBezTo>
                <a:cubicBezTo>
                  <a:pt x="18129" y="1110"/>
                  <a:pt x="18052" y="1139"/>
                  <a:pt x="17957" y="1155"/>
                </a:cubicBezTo>
                <a:cubicBezTo>
                  <a:pt x="17896" y="1172"/>
                  <a:pt x="17831" y="1171"/>
                  <a:pt x="17769" y="1154"/>
                </a:cubicBezTo>
                <a:cubicBezTo>
                  <a:pt x="17759" y="1138"/>
                  <a:pt x="17835" y="1110"/>
                  <a:pt x="17927" y="1094"/>
                </a:cubicBezTo>
                <a:close/>
                <a:moveTo>
                  <a:pt x="10954" y="2276"/>
                </a:moveTo>
                <a:cubicBezTo>
                  <a:pt x="10994" y="2270"/>
                  <a:pt x="11015" y="2274"/>
                  <a:pt x="11001" y="2284"/>
                </a:cubicBezTo>
                <a:cubicBezTo>
                  <a:pt x="10967" y="2300"/>
                  <a:pt x="10931" y="2311"/>
                  <a:pt x="10893" y="2316"/>
                </a:cubicBezTo>
                <a:cubicBezTo>
                  <a:pt x="10849" y="2324"/>
                  <a:pt x="10824" y="2320"/>
                  <a:pt x="10844" y="2308"/>
                </a:cubicBezTo>
                <a:cubicBezTo>
                  <a:pt x="10879" y="2292"/>
                  <a:pt x="10916" y="2282"/>
                  <a:pt x="10954" y="2276"/>
                </a:cubicBezTo>
                <a:close/>
                <a:moveTo>
                  <a:pt x="22427" y="320"/>
                </a:moveTo>
                <a:cubicBezTo>
                  <a:pt x="22473" y="310"/>
                  <a:pt x="22521" y="309"/>
                  <a:pt x="22568" y="315"/>
                </a:cubicBezTo>
                <a:cubicBezTo>
                  <a:pt x="22590" y="322"/>
                  <a:pt x="22562" y="336"/>
                  <a:pt x="22503" y="346"/>
                </a:cubicBezTo>
                <a:cubicBezTo>
                  <a:pt x="22455" y="357"/>
                  <a:pt x="22404" y="359"/>
                  <a:pt x="22355" y="351"/>
                </a:cubicBezTo>
                <a:cubicBezTo>
                  <a:pt x="22337" y="343"/>
                  <a:pt x="22368" y="330"/>
                  <a:pt x="22427" y="320"/>
                </a:cubicBezTo>
                <a:close/>
                <a:moveTo>
                  <a:pt x="10462" y="2356"/>
                </a:moveTo>
                <a:cubicBezTo>
                  <a:pt x="10495" y="2350"/>
                  <a:pt x="10517" y="2353"/>
                  <a:pt x="10506" y="2361"/>
                </a:cubicBezTo>
                <a:cubicBezTo>
                  <a:pt x="10476" y="2375"/>
                  <a:pt x="10445" y="2384"/>
                  <a:pt x="10412" y="2389"/>
                </a:cubicBezTo>
                <a:cubicBezTo>
                  <a:pt x="10380" y="2395"/>
                  <a:pt x="10361" y="2390"/>
                  <a:pt x="10376" y="2382"/>
                </a:cubicBezTo>
                <a:cubicBezTo>
                  <a:pt x="10403" y="2370"/>
                  <a:pt x="10432" y="2361"/>
                  <a:pt x="10462" y="2356"/>
                </a:cubicBezTo>
                <a:close/>
                <a:moveTo>
                  <a:pt x="17433" y="1168"/>
                </a:moveTo>
                <a:cubicBezTo>
                  <a:pt x="17522" y="1152"/>
                  <a:pt x="17610" y="1152"/>
                  <a:pt x="17622" y="1167"/>
                </a:cubicBezTo>
                <a:cubicBezTo>
                  <a:pt x="17630" y="1184"/>
                  <a:pt x="17552" y="1213"/>
                  <a:pt x="17457" y="1229"/>
                </a:cubicBezTo>
                <a:cubicBezTo>
                  <a:pt x="17362" y="1246"/>
                  <a:pt x="17276" y="1244"/>
                  <a:pt x="17273" y="1228"/>
                </a:cubicBezTo>
                <a:cubicBezTo>
                  <a:pt x="17270" y="1211"/>
                  <a:pt x="17344" y="1184"/>
                  <a:pt x="17433" y="1168"/>
                </a:cubicBezTo>
                <a:close/>
                <a:moveTo>
                  <a:pt x="16942" y="1245"/>
                </a:moveTo>
                <a:cubicBezTo>
                  <a:pt x="17030" y="1230"/>
                  <a:pt x="17119" y="1231"/>
                  <a:pt x="17120" y="1248"/>
                </a:cubicBezTo>
                <a:cubicBezTo>
                  <a:pt x="17123" y="1265"/>
                  <a:pt x="17038" y="1295"/>
                  <a:pt x="16946" y="1310"/>
                </a:cubicBezTo>
                <a:cubicBezTo>
                  <a:pt x="16853" y="1325"/>
                  <a:pt x="16769" y="1323"/>
                  <a:pt x="16773" y="1306"/>
                </a:cubicBezTo>
                <a:cubicBezTo>
                  <a:pt x="16776" y="1288"/>
                  <a:pt x="16854" y="1260"/>
                  <a:pt x="16942" y="1245"/>
                </a:cubicBezTo>
                <a:close/>
                <a:moveTo>
                  <a:pt x="21915" y="395"/>
                </a:moveTo>
                <a:cubicBezTo>
                  <a:pt x="21965" y="385"/>
                  <a:pt x="22017" y="383"/>
                  <a:pt x="22068" y="391"/>
                </a:cubicBezTo>
                <a:cubicBezTo>
                  <a:pt x="22088" y="400"/>
                  <a:pt x="22049" y="416"/>
                  <a:pt x="21987" y="427"/>
                </a:cubicBezTo>
                <a:cubicBezTo>
                  <a:pt x="21936" y="437"/>
                  <a:pt x="21884" y="439"/>
                  <a:pt x="21832" y="431"/>
                </a:cubicBezTo>
                <a:cubicBezTo>
                  <a:pt x="21814" y="422"/>
                  <a:pt x="21853" y="405"/>
                  <a:pt x="21915" y="395"/>
                </a:cubicBezTo>
                <a:close/>
                <a:moveTo>
                  <a:pt x="16457" y="1319"/>
                </a:moveTo>
                <a:cubicBezTo>
                  <a:pt x="16544" y="1305"/>
                  <a:pt x="16621" y="1306"/>
                  <a:pt x="16620" y="1322"/>
                </a:cubicBezTo>
                <a:cubicBezTo>
                  <a:pt x="16623" y="1339"/>
                  <a:pt x="16541" y="1368"/>
                  <a:pt x="16450" y="1384"/>
                </a:cubicBezTo>
                <a:cubicBezTo>
                  <a:pt x="16359" y="1399"/>
                  <a:pt x="16275" y="1398"/>
                  <a:pt x="16284" y="1379"/>
                </a:cubicBezTo>
                <a:cubicBezTo>
                  <a:pt x="16335" y="1344"/>
                  <a:pt x="16395" y="1323"/>
                  <a:pt x="16457" y="1319"/>
                </a:cubicBezTo>
                <a:close/>
                <a:moveTo>
                  <a:pt x="21406" y="474"/>
                </a:moveTo>
                <a:cubicBezTo>
                  <a:pt x="21460" y="461"/>
                  <a:pt x="21516" y="459"/>
                  <a:pt x="21571" y="469"/>
                </a:cubicBezTo>
                <a:cubicBezTo>
                  <a:pt x="21591" y="479"/>
                  <a:pt x="21555" y="495"/>
                  <a:pt x="21486" y="507"/>
                </a:cubicBezTo>
                <a:cubicBezTo>
                  <a:pt x="21432" y="520"/>
                  <a:pt x="21375" y="522"/>
                  <a:pt x="21321" y="512"/>
                </a:cubicBezTo>
                <a:cubicBezTo>
                  <a:pt x="21302" y="501"/>
                  <a:pt x="21339" y="486"/>
                  <a:pt x="21406" y="474"/>
                </a:cubicBezTo>
                <a:close/>
                <a:moveTo>
                  <a:pt x="15955" y="1399"/>
                </a:moveTo>
                <a:cubicBezTo>
                  <a:pt x="16046" y="1385"/>
                  <a:pt x="16107" y="1387"/>
                  <a:pt x="16103" y="1405"/>
                </a:cubicBezTo>
                <a:cubicBezTo>
                  <a:pt x="16098" y="1424"/>
                  <a:pt x="16027" y="1448"/>
                  <a:pt x="15925" y="1465"/>
                </a:cubicBezTo>
                <a:cubicBezTo>
                  <a:pt x="15824" y="1481"/>
                  <a:pt x="15772" y="1477"/>
                  <a:pt x="15778" y="1458"/>
                </a:cubicBezTo>
                <a:cubicBezTo>
                  <a:pt x="15830" y="1422"/>
                  <a:pt x="15891" y="1402"/>
                  <a:pt x="15955" y="1399"/>
                </a:cubicBezTo>
                <a:close/>
                <a:moveTo>
                  <a:pt x="20907" y="547"/>
                </a:moveTo>
                <a:cubicBezTo>
                  <a:pt x="20962" y="536"/>
                  <a:pt x="21018" y="535"/>
                  <a:pt x="21073" y="545"/>
                </a:cubicBezTo>
                <a:cubicBezTo>
                  <a:pt x="21090" y="555"/>
                  <a:pt x="21042" y="575"/>
                  <a:pt x="20971" y="587"/>
                </a:cubicBezTo>
                <a:cubicBezTo>
                  <a:pt x="20917" y="598"/>
                  <a:pt x="20861" y="599"/>
                  <a:pt x="20806" y="589"/>
                </a:cubicBezTo>
                <a:cubicBezTo>
                  <a:pt x="20789" y="579"/>
                  <a:pt x="20837" y="559"/>
                  <a:pt x="20907" y="547"/>
                </a:cubicBezTo>
                <a:close/>
                <a:moveTo>
                  <a:pt x="15466" y="1473"/>
                </a:moveTo>
                <a:cubicBezTo>
                  <a:pt x="15551" y="1459"/>
                  <a:pt x="15614" y="1461"/>
                  <a:pt x="15610" y="1478"/>
                </a:cubicBezTo>
                <a:cubicBezTo>
                  <a:pt x="15558" y="1514"/>
                  <a:pt x="15498" y="1534"/>
                  <a:pt x="15436" y="1537"/>
                </a:cubicBezTo>
                <a:cubicBezTo>
                  <a:pt x="15349" y="1552"/>
                  <a:pt x="15285" y="1550"/>
                  <a:pt x="15292" y="1532"/>
                </a:cubicBezTo>
                <a:cubicBezTo>
                  <a:pt x="15344" y="1497"/>
                  <a:pt x="15404" y="1477"/>
                  <a:pt x="15466" y="1473"/>
                </a:cubicBezTo>
                <a:close/>
                <a:moveTo>
                  <a:pt x="14974" y="1551"/>
                </a:moveTo>
                <a:cubicBezTo>
                  <a:pt x="15055" y="1538"/>
                  <a:pt x="15124" y="1538"/>
                  <a:pt x="15117" y="1555"/>
                </a:cubicBezTo>
                <a:cubicBezTo>
                  <a:pt x="15066" y="1589"/>
                  <a:pt x="15007" y="1609"/>
                  <a:pt x="14946" y="1613"/>
                </a:cubicBezTo>
                <a:cubicBezTo>
                  <a:pt x="14866" y="1627"/>
                  <a:pt x="14803" y="1625"/>
                  <a:pt x="14807" y="1609"/>
                </a:cubicBezTo>
                <a:cubicBezTo>
                  <a:pt x="14857" y="1576"/>
                  <a:pt x="14914" y="1556"/>
                  <a:pt x="14974" y="1551"/>
                </a:cubicBezTo>
                <a:close/>
                <a:moveTo>
                  <a:pt x="20413" y="624"/>
                </a:moveTo>
                <a:cubicBezTo>
                  <a:pt x="20468" y="611"/>
                  <a:pt x="20525" y="610"/>
                  <a:pt x="20581" y="622"/>
                </a:cubicBezTo>
                <a:cubicBezTo>
                  <a:pt x="20599" y="633"/>
                  <a:pt x="20552" y="652"/>
                  <a:pt x="20474" y="666"/>
                </a:cubicBezTo>
                <a:cubicBezTo>
                  <a:pt x="20418" y="679"/>
                  <a:pt x="20360" y="680"/>
                  <a:pt x="20303" y="669"/>
                </a:cubicBezTo>
                <a:cubicBezTo>
                  <a:pt x="20283" y="657"/>
                  <a:pt x="20334" y="637"/>
                  <a:pt x="20413" y="624"/>
                </a:cubicBezTo>
                <a:close/>
                <a:moveTo>
                  <a:pt x="14499" y="1625"/>
                </a:moveTo>
                <a:cubicBezTo>
                  <a:pt x="14581" y="1611"/>
                  <a:pt x="14631" y="1613"/>
                  <a:pt x="14622" y="1631"/>
                </a:cubicBezTo>
                <a:cubicBezTo>
                  <a:pt x="14575" y="1661"/>
                  <a:pt x="14521" y="1679"/>
                  <a:pt x="14465" y="1684"/>
                </a:cubicBezTo>
                <a:cubicBezTo>
                  <a:pt x="14379" y="1698"/>
                  <a:pt x="14326" y="1696"/>
                  <a:pt x="14339" y="1678"/>
                </a:cubicBezTo>
                <a:cubicBezTo>
                  <a:pt x="14388" y="1648"/>
                  <a:pt x="14443" y="1630"/>
                  <a:pt x="14499" y="1625"/>
                </a:cubicBezTo>
                <a:close/>
                <a:moveTo>
                  <a:pt x="19901" y="701"/>
                </a:moveTo>
                <a:cubicBezTo>
                  <a:pt x="19956" y="687"/>
                  <a:pt x="20013" y="686"/>
                  <a:pt x="20068" y="700"/>
                </a:cubicBezTo>
                <a:cubicBezTo>
                  <a:pt x="20083" y="712"/>
                  <a:pt x="20033" y="732"/>
                  <a:pt x="19950" y="746"/>
                </a:cubicBezTo>
                <a:cubicBezTo>
                  <a:pt x="19894" y="762"/>
                  <a:pt x="19835" y="762"/>
                  <a:pt x="19779" y="747"/>
                </a:cubicBezTo>
                <a:cubicBezTo>
                  <a:pt x="19767" y="734"/>
                  <a:pt x="19818" y="714"/>
                  <a:pt x="19901" y="701"/>
                </a:cubicBezTo>
                <a:close/>
                <a:moveTo>
                  <a:pt x="14019" y="1701"/>
                </a:moveTo>
                <a:cubicBezTo>
                  <a:pt x="14094" y="1688"/>
                  <a:pt x="14148" y="1691"/>
                  <a:pt x="14133" y="1707"/>
                </a:cubicBezTo>
                <a:cubicBezTo>
                  <a:pt x="14084" y="1736"/>
                  <a:pt x="14028" y="1754"/>
                  <a:pt x="13971" y="1760"/>
                </a:cubicBezTo>
                <a:cubicBezTo>
                  <a:pt x="13891" y="1774"/>
                  <a:pt x="13844" y="1770"/>
                  <a:pt x="13857" y="1753"/>
                </a:cubicBezTo>
                <a:cubicBezTo>
                  <a:pt x="13907" y="1725"/>
                  <a:pt x="13962" y="1707"/>
                  <a:pt x="14019" y="1701"/>
                </a:cubicBezTo>
                <a:close/>
                <a:moveTo>
                  <a:pt x="23821" y="26"/>
                </a:moveTo>
                <a:cubicBezTo>
                  <a:pt x="23846" y="20"/>
                  <a:pt x="23871" y="19"/>
                  <a:pt x="23896" y="24"/>
                </a:cubicBezTo>
                <a:cubicBezTo>
                  <a:pt x="23907" y="28"/>
                  <a:pt x="23897" y="33"/>
                  <a:pt x="23860" y="39"/>
                </a:cubicBezTo>
                <a:cubicBezTo>
                  <a:pt x="23835" y="44"/>
                  <a:pt x="23809" y="45"/>
                  <a:pt x="23785" y="41"/>
                </a:cubicBezTo>
                <a:cubicBezTo>
                  <a:pt x="23772" y="37"/>
                  <a:pt x="23787" y="31"/>
                  <a:pt x="23821" y="26"/>
                </a:cubicBezTo>
                <a:close/>
                <a:moveTo>
                  <a:pt x="19406" y="778"/>
                </a:moveTo>
                <a:cubicBezTo>
                  <a:pt x="19463" y="764"/>
                  <a:pt x="19522" y="763"/>
                  <a:pt x="19579" y="776"/>
                </a:cubicBezTo>
                <a:cubicBezTo>
                  <a:pt x="19592" y="788"/>
                  <a:pt x="19533" y="812"/>
                  <a:pt x="19453" y="826"/>
                </a:cubicBezTo>
                <a:cubicBezTo>
                  <a:pt x="19395" y="840"/>
                  <a:pt x="19335" y="840"/>
                  <a:pt x="19278" y="826"/>
                </a:cubicBezTo>
                <a:cubicBezTo>
                  <a:pt x="19268" y="814"/>
                  <a:pt x="19327" y="791"/>
                  <a:pt x="19406" y="778"/>
                </a:cubicBezTo>
                <a:close/>
                <a:moveTo>
                  <a:pt x="13539" y="1775"/>
                </a:moveTo>
                <a:cubicBezTo>
                  <a:pt x="13612" y="1763"/>
                  <a:pt x="13655" y="1765"/>
                  <a:pt x="13643" y="1780"/>
                </a:cubicBezTo>
                <a:cubicBezTo>
                  <a:pt x="13596" y="1810"/>
                  <a:pt x="13542" y="1827"/>
                  <a:pt x="13486" y="1831"/>
                </a:cubicBezTo>
                <a:cubicBezTo>
                  <a:pt x="13413" y="1843"/>
                  <a:pt x="13373" y="1840"/>
                  <a:pt x="13387" y="1824"/>
                </a:cubicBezTo>
                <a:cubicBezTo>
                  <a:pt x="13433" y="1796"/>
                  <a:pt x="13485" y="1779"/>
                  <a:pt x="13539" y="1775"/>
                </a:cubicBezTo>
                <a:close/>
                <a:moveTo>
                  <a:pt x="13046" y="1852"/>
                </a:moveTo>
                <a:cubicBezTo>
                  <a:pt x="13106" y="1844"/>
                  <a:pt x="13151" y="1846"/>
                  <a:pt x="13140" y="1857"/>
                </a:cubicBezTo>
                <a:cubicBezTo>
                  <a:pt x="13098" y="1881"/>
                  <a:pt x="13051" y="1897"/>
                  <a:pt x="13003" y="1903"/>
                </a:cubicBezTo>
                <a:cubicBezTo>
                  <a:pt x="12938" y="1914"/>
                  <a:pt x="12889" y="1913"/>
                  <a:pt x="12899" y="1899"/>
                </a:cubicBezTo>
                <a:cubicBezTo>
                  <a:pt x="12945" y="1874"/>
                  <a:pt x="12994" y="1858"/>
                  <a:pt x="13046" y="1852"/>
                </a:cubicBezTo>
                <a:close/>
                <a:moveTo>
                  <a:pt x="18913" y="851"/>
                </a:moveTo>
                <a:cubicBezTo>
                  <a:pt x="18971" y="836"/>
                  <a:pt x="19031" y="836"/>
                  <a:pt x="19089" y="850"/>
                </a:cubicBezTo>
                <a:cubicBezTo>
                  <a:pt x="19100" y="864"/>
                  <a:pt x="19034" y="889"/>
                  <a:pt x="18951" y="902"/>
                </a:cubicBezTo>
                <a:cubicBezTo>
                  <a:pt x="18868" y="915"/>
                  <a:pt x="18788" y="915"/>
                  <a:pt x="18779" y="901"/>
                </a:cubicBezTo>
                <a:cubicBezTo>
                  <a:pt x="18771" y="888"/>
                  <a:pt x="18835" y="865"/>
                  <a:pt x="18913" y="851"/>
                </a:cubicBezTo>
                <a:close/>
                <a:moveTo>
                  <a:pt x="23317" y="101"/>
                </a:moveTo>
                <a:cubicBezTo>
                  <a:pt x="23347" y="95"/>
                  <a:pt x="23378" y="94"/>
                  <a:pt x="23409" y="98"/>
                </a:cubicBezTo>
                <a:cubicBezTo>
                  <a:pt x="23425" y="101"/>
                  <a:pt x="23405" y="112"/>
                  <a:pt x="23367" y="117"/>
                </a:cubicBezTo>
                <a:cubicBezTo>
                  <a:pt x="23336" y="123"/>
                  <a:pt x="23305" y="124"/>
                  <a:pt x="23274" y="121"/>
                </a:cubicBezTo>
                <a:cubicBezTo>
                  <a:pt x="23258" y="117"/>
                  <a:pt x="23278" y="107"/>
                  <a:pt x="23317" y="101"/>
                </a:cubicBezTo>
                <a:close/>
                <a:moveTo>
                  <a:pt x="12566" y="1932"/>
                </a:moveTo>
                <a:cubicBezTo>
                  <a:pt x="12629" y="1921"/>
                  <a:pt x="12664" y="1923"/>
                  <a:pt x="12650" y="1938"/>
                </a:cubicBezTo>
                <a:cubicBezTo>
                  <a:pt x="12610" y="1959"/>
                  <a:pt x="12567" y="1973"/>
                  <a:pt x="12522" y="1978"/>
                </a:cubicBezTo>
                <a:cubicBezTo>
                  <a:pt x="12458" y="1989"/>
                  <a:pt x="12423" y="1987"/>
                  <a:pt x="12438" y="1973"/>
                </a:cubicBezTo>
                <a:cubicBezTo>
                  <a:pt x="12478" y="1951"/>
                  <a:pt x="12521" y="1938"/>
                  <a:pt x="12566" y="1932"/>
                </a:cubicBezTo>
                <a:close/>
                <a:moveTo>
                  <a:pt x="18424" y="927"/>
                </a:moveTo>
                <a:cubicBezTo>
                  <a:pt x="18482" y="911"/>
                  <a:pt x="18543" y="910"/>
                  <a:pt x="18600" y="926"/>
                </a:cubicBezTo>
                <a:cubicBezTo>
                  <a:pt x="18609" y="940"/>
                  <a:pt x="18546" y="964"/>
                  <a:pt x="18460" y="978"/>
                </a:cubicBezTo>
                <a:cubicBezTo>
                  <a:pt x="18404" y="994"/>
                  <a:pt x="18345" y="994"/>
                  <a:pt x="18289" y="979"/>
                </a:cubicBezTo>
                <a:cubicBezTo>
                  <a:pt x="18280" y="965"/>
                  <a:pt x="18341" y="942"/>
                  <a:pt x="18424" y="927"/>
                </a:cubicBezTo>
                <a:close/>
                <a:moveTo>
                  <a:pt x="12087" y="2006"/>
                </a:moveTo>
                <a:cubicBezTo>
                  <a:pt x="12142" y="1996"/>
                  <a:pt x="12181" y="1997"/>
                  <a:pt x="12171" y="2008"/>
                </a:cubicBezTo>
                <a:cubicBezTo>
                  <a:pt x="12135" y="2028"/>
                  <a:pt x="12096" y="2041"/>
                  <a:pt x="12055" y="2046"/>
                </a:cubicBezTo>
                <a:cubicBezTo>
                  <a:pt x="12003" y="2055"/>
                  <a:pt x="11965" y="2055"/>
                  <a:pt x="11972" y="2044"/>
                </a:cubicBezTo>
                <a:cubicBezTo>
                  <a:pt x="12008" y="2025"/>
                  <a:pt x="12047" y="2012"/>
                  <a:pt x="12087" y="2006"/>
                </a:cubicBezTo>
                <a:close/>
                <a:moveTo>
                  <a:pt x="11627" y="2084"/>
                </a:moveTo>
                <a:cubicBezTo>
                  <a:pt x="11671" y="2076"/>
                  <a:pt x="11700" y="2079"/>
                  <a:pt x="11684" y="2090"/>
                </a:cubicBezTo>
                <a:cubicBezTo>
                  <a:pt x="11650" y="2106"/>
                  <a:pt x="11614" y="2117"/>
                  <a:pt x="11576" y="2123"/>
                </a:cubicBezTo>
                <a:cubicBezTo>
                  <a:pt x="11531" y="2131"/>
                  <a:pt x="11502" y="2127"/>
                  <a:pt x="11518" y="2117"/>
                </a:cubicBezTo>
                <a:cubicBezTo>
                  <a:pt x="11553" y="2101"/>
                  <a:pt x="11589" y="2090"/>
                  <a:pt x="11627" y="2084"/>
                </a:cubicBezTo>
                <a:close/>
                <a:moveTo>
                  <a:pt x="17947" y="1003"/>
                </a:moveTo>
                <a:cubicBezTo>
                  <a:pt x="18031" y="990"/>
                  <a:pt x="18111" y="990"/>
                  <a:pt x="18113" y="1005"/>
                </a:cubicBezTo>
                <a:cubicBezTo>
                  <a:pt x="18116" y="1020"/>
                  <a:pt x="18050" y="1043"/>
                  <a:pt x="17966" y="1057"/>
                </a:cubicBezTo>
                <a:cubicBezTo>
                  <a:pt x="17878" y="1072"/>
                  <a:pt x="17802" y="1070"/>
                  <a:pt x="17800" y="1055"/>
                </a:cubicBezTo>
                <a:cubicBezTo>
                  <a:pt x="17797" y="1040"/>
                  <a:pt x="17863" y="1017"/>
                  <a:pt x="17947" y="1003"/>
                </a:cubicBezTo>
                <a:close/>
                <a:moveTo>
                  <a:pt x="22806" y="176"/>
                </a:moveTo>
                <a:cubicBezTo>
                  <a:pt x="22844" y="169"/>
                  <a:pt x="22882" y="167"/>
                  <a:pt x="22921" y="171"/>
                </a:cubicBezTo>
                <a:cubicBezTo>
                  <a:pt x="22938" y="175"/>
                  <a:pt x="22914" y="188"/>
                  <a:pt x="22872" y="195"/>
                </a:cubicBezTo>
                <a:cubicBezTo>
                  <a:pt x="22835" y="201"/>
                  <a:pt x="22797" y="203"/>
                  <a:pt x="22760" y="199"/>
                </a:cubicBezTo>
                <a:cubicBezTo>
                  <a:pt x="22739" y="195"/>
                  <a:pt x="22764" y="184"/>
                  <a:pt x="22806" y="176"/>
                </a:cubicBezTo>
                <a:close/>
                <a:moveTo>
                  <a:pt x="11161" y="2153"/>
                </a:moveTo>
                <a:cubicBezTo>
                  <a:pt x="11195" y="2148"/>
                  <a:pt x="11215" y="2150"/>
                  <a:pt x="11204" y="2158"/>
                </a:cubicBezTo>
                <a:cubicBezTo>
                  <a:pt x="11174" y="2173"/>
                  <a:pt x="11142" y="2182"/>
                  <a:pt x="11110" y="2187"/>
                </a:cubicBezTo>
                <a:cubicBezTo>
                  <a:pt x="11076" y="2192"/>
                  <a:pt x="11056" y="2190"/>
                  <a:pt x="11068" y="2181"/>
                </a:cubicBezTo>
                <a:cubicBezTo>
                  <a:pt x="11097" y="2167"/>
                  <a:pt x="11129" y="2158"/>
                  <a:pt x="11161" y="2153"/>
                </a:cubicBezTo>
                <a:close/>
                <a:moveTo>
                  <a:pt x="22316" y="251"/>
                </a:moveTo>
                <a:cubicBezTo>
                  <a:pt x="22356" y="243"/>
                  <a:pt x="22397" y="242"/>
                  <a:pt x="22437" y="248"/>
                </a:cubicBezTo>
                <a:cubicBezTo>
                  <a:pt x="22455" y="255"/>
                  <a:pt x="22428" y="266"/>
                  <a:pt x="22373" y="275"/>
                </a:cubicBezTo>
                <a:cubicBezTo>
                  <a:pt x="22335" y="283"/>
                  <a:pt x="22295" y="285"/>
                  <a:pt x="22257" y="278"/>
                </a:cubicBezTo>
                <a:cubicBezTo>
                  <a:pt x="22238" y="272"/>
                  <a:pt x="22262" y="261"/>
                  <a:pt x="22316" y="251"/>
                </a:cubicBezTo>
                <a:close/>
                <a:moveTo>
                  <a:pt x="10680" y="2232"/>
                </a:moveTo>
                <a:cubicBezTo>
                  <a:pt x="10712" y="2226"/>
                  <a:pt x="10729" y="2227"/>
                  <a:pt x="10720" y="2234"/>
                </a:cubicBezTo>
                <a:cubicBezTo>
                  <a:pt x="10698" y="2245"/>
                  <a:pt x="10674" y="2253"/>
                  <a:pt x="10650" y="2256"/>
                </a:cubicBezTo>
                <a:cubicBezTo>
                  <a:pt x="10619" y="2261"/>
                  <a:pt x="10604" y="2260"/>
                  <a:pt x="10616" y="2253"/>
                </a:cubicBezTo>
                <a:cubicBezTo>
                  <a:pt x="10636" y="2242"/>
                  <a:pt x="10658" y="2235"/>
                  <a:pt x="10680" y="2232"/>
                </a:cubicBezTo>
                <a:close/>
                <a:moveTo>
                  <a:pt x="17447" y="1079"/>
                </a:moveTo>
                <a:cubicBezTo>
                  <a:pt x="17534" y="1066"/>
                  <a:pt x="17604" y="1065"/>
                  <a:pt x="17607" y="1080"/>
                </a:cubicBezTo>
                <a:cubicBezTo>
                  <a:pt x="17609" y="1096"/>
                  <a:pt x="17543" y="1120"/>
                  <a:pt x="17455" y="1135"/>
                </a:cubicBezTo>
                <a:cubicBezTo>
                  <a:pt x="17367" y="1149"/>
                  <a:pt x="17300" y="1148"/>
                  <a:pt x="17296" y="1133"/>
                </a:cubicBezTo>
                <a:cubicBezTo>
                  <a:pt x="17292" y="1118"/>
                  <a:pt x="17361" y="1093"/>
                  <a:pt x="17447" y="1079"/>
                </a:cubicBezTo>
                <a:close/>
                <a:moveTo>
                  <a:pt x="16967" y="1155"/>
                </a:moveTo>
                <a:cubicBezTo>
                  <a:pt x="17057" y="1139"/>
                  <a:pt x="17121" y="1141"/>
                  <a:pt x="17124" y="1156"/>
                </a:cubicBezTo>
                <a:cubicBezTo>
                  <a:pt x="17128" y="1171"/>
                  <a:pt x="17060" y="1195"/>
                  <a:pt x="16977" y="1209"/>
                </a:cubicBezTo>
                <a:cubicBezTo>
                  <a:pt x="16892" y="1224"/>
                  <a:pt x="16819" y="1224"/>
                  <a:pt x="16811" y="1210"/>
                </a:cubicBezTo>
                <a:cubicBezTo>
                  <a:pt x="16803" y="1197"/>
                  <a:pt x="16877" y="1170"/>
                  <a:pt x="16967" y="1155"/>
                </a:cubicBezTo>
                <a:close/>
                <a:moveTo>
                  <a:pt x="21817" y="326"/>
                </a:moveTo>
                <a:cubicBezTo>
                  <a:pt x="21861" y="316"/>
                  <a:pt x="21907" y="314"/>
                  <a:pt x="21952" y="321"/>
                </a:cubicBezTo>
                <a:cubicBezTo>
                  <a:pt x="21970" y="328"/>
                  <a:pt x="21936" y="342"/>
                  <a:pt x="21880" y="351"/>
                </a:cubicBezTo>
                <a:cubicBezTo>
                  <a:pt x="21837" y="361"/>
                  <a:pt x="21792" y="362"/>
                  <a:pt x="21748" y="355"/>
                </a:cubicBezTo>
                <a:cubicBezTo>
                  <a:pt x="21734" y="347"/>
                  <a:pt x="21766" y="334"/>
                  <a:pt x="21817" y="326"/>
                </a:cubicBezTo>
                <a:close/>
                <a:moveTo>
                  <a:pt x="16493" y="1230"/>
                </a:moveTo>
                <a:cubicBezTo>
                  <a:pt x="16573" y="1216"/>
                  <a:pt x="16644" y="1217"/>
                  <a:pt x="16642" y="1232"/>
                </a:cubicBezTo>
                <a:cubicBezTo>
                  <a:pt x="16641" y="1247"/>
                  <a:pt x="16569" y="1272"/>
                  <a:pt x="16486" y="1286"/>
                </a:cubicBezTo>
                <a:cubicBezTo>
                  <a:pt x="16405" y="1300"/>
                  <a:pt x="16334" y="1299"/>
                  <a:pt x="16336" y="1284"/>
                </a:cubicBezTo>
                <a:cubicBezTo>
                  <a:pt x="16339" y="1268"/>
                  <a:pt x="16412" y="1243"/>
                  <a:pt x="16493" y="1230"/>
                </a:cubicBezTo>
                <a:close/>
                <a:moveTo>
                  <a:pt x="21319" y="403"/>
                </a:moveTo>
                <a:cubicBezTo>
                  <a:pt x="21362" y="393"/>
                  <a:pt x="21407" y="392"/>
                  <a:pt x="21450" y="401"/>
                </a:cubicBezTo>
                <a:cubicBezTo>
                  <a:pt x="21467" y="410"/>
                  <a:pt x="21434" y="422"/>
                  <a:pt x="21373" y="433"/>
                </a:cubicBezTo>
                <a:cubicBezTo>
                  <a:pt x="21327" y="444"/>
                  <a:pt x="21280" y="445"/>
                  <a:pt x="21234" y="436"/>
                </a:cubicBezTo>
                <a:cubicBezTo>
                  <a:pt x="21221" y="426"/>
                  <a:pt x="21256" y="413"/>
                  <a:pt x="21319" y="403"/>
                </a:cubicBezTo>
                <a:close/>
                <a:moveTo>
                  <a:pt x="16011" y="1303"/>
                </a:moveTo>
                <a:cubicBezTo>
                  <a:pt x="16085" y="1290"/>
                  <a:pt x="16156" y="1289"/>
                  <a:pt x="16160" y="1303"/>
                </a:cubicBezTo>
                <a:cubicBezTo>
                  <a:pt x="16163" y="1316"/>
                  <a:pt x="16090" y="1344"/>
                  <a:pt x="16009" y="1358"/>
                </a:cubicBezTo>
                <a:cubicBezTo>
                  <a:pt x="15929" y="1371"/>
                  <a:pt x="15856" y="1370"/>
                  <a:pt x="15860" y="1356"/>
                </a:cubicBezTo>
                <a:cubicBezTo>
                  <a:pt x="15905" y="1325"/>
                  <a:pt x="15956" y="1307"/>
                  <a:pt x="16011" y="1303"/>
                </a:cubicBezTo>
                <a:close/>
                <a:moveTo>
                  <a:pt x="20827" y="476"/>
                </a:moveTo>
                <a:cubicBezTo>
                  <a:pt x="20874" y="466"/>
                  <a:pt x="20921" y="465"/>
                  <a:pt x="20968" y="473"/>
                </a:cubicBezTo>
                <a:cubicBezTo>
                  <a:pt x="20985" y="482"/>
                  <a:pt x="20941" y="499"/>
                  <a:pt x="20877" y="510"/>
                </a:cubicBezTo>
                <a:cubicBezTo>
                  <a:pt x="20829" y="521"/>
                  <a:pt x="20779" y="522"/>
                  <a:pt x="20730" y="513"/>
                </a:cubicBezTo>
                <a:cubicBezTo>
                  <a:pt x="20718" y="503"/>
                  <a:pt x="20765" y="486"/>
                  <a:pt x="20827" y="476"/>
                </a:cubicBezTo>
                <a:close/>
                <a:moveTo>
                  <a:pt x="15551" y="1373"/>
                </a:moveTo>
                <a:cubicBezTo>
                  <a:pt x="15632" y="1360"/>
                  <a:pt x="15688" y="1363"/>
                  <a:pt x="15677" y="1379"/>
                </a:cubicBezTo>
                <a:cubicBezTo>
                  <a:pt x="15630" y="1409"/>
                  <a:pt x="15576" y="1427"/>
                  <a:pt x="15520" y="1430"/>
                </a:cubicBezTo>
                <a:cubicBezTo>
                  <a:pt x="15436" y="1444"/>
                  <a:pt x="15384" y="1441"/>
                  <a:pt x="15394" y="1424"/>
                </a:cubicBezTo>
                <a:cubicBezTo>
                  <a:pt x="15441" y="1395"/>
                  <a:pt x="15495" y="1377"/>
                  <a:pt x="15551" y="1373"/>
                </a:cubicBezTo>
                <a:close/>
                <a:moveTo>
                  <a:pt x="15073" y="1450"/>
                </a:moveTo>
                <a:cubicBezTo>
                  <a:pt x="15148" y="1437"/>
                  <a:pt x="15202" y="1438"/>
                  <a:pt x="15197" y="1453"/>
                </a:cubicBezTo>
                <a:cubicBezTo>
                  <a:pt x="15152" y="1483"/>
                  <a:pt x="15100" y="1501"/>
                  <a:pt x="15046" y="1504"/>
                </a:cubicBezTo>
                <a:cubicBezTo>
                  <a:pt x="14971" y="1516"/>
                  <a:pt x="14917" y="1516"/>
                  <a:pt x="14922" y="1501"/>
                </a:cubicBezTo>
                <a:cubicBezTo>
                  <a:pt x="14967" y="1471"/>
                  <a:pt x="15019" y="1454"/>
                  <a:pt x="15073" y="1450"/>
                </a:cubicBezTo>
                <a:close/>
                <a:moveTo>
                  <a:pt x="20337" y="552"/>
                </a:moveTo>
                <a:cubicBezTo>
                  <a:pt x="20386" y="540"/>
                  <a:pt x="20437" y="539"/>
                  <a:pt x="20487" y="549"/>
                </a:cubicBezTo>
                <a:cubicBezTo>
                  <a:pt x="20503" y="560"/>
                  <a:pt x="20462" y="576"/>
                  <a:pt x="20390" y="587"/>
                </a:cubicBezTo>
                <a:cubicBezTo>
                  <a:pt x="20342" y="600"/>
                  <a:pt x="20291" y="601"/>
                  <a:pt x="20243" y="589"/>
                </a:cubicBezTo>
                <a:cubicBezTo>
                  <a:pt x="20230" y="580"/>
                  <a:pt x="20269" y="565"/>
                  <a:pt x="20337" y="552"/>
                </a:cubicBezTo>
                <a:close/>
                <a:moveTo>
                  <a:pt x="14595" y="1523"/>
                </a:moveTo>
                <a:cubicBezTo>
                  <a:pt x="14660" y="1515"/>
                  <a:pt x="14713" y="1515"/>
                  <a:pt x="14705" y="1529"/>
                </a:cubicBezTo>
                <a:cubicBezTo>
                  <a:pt x="14657" y="1556"/>
                  <a:pt x="14603" y="1573"/>
                  <a:pt x="14548" y="1579"/>
                </a:cubicBezTo>
                <a:cubicBezTo>
                  <a:pt x="14481" y="1590"/>
                  <a:pt x="14428" y="1586"/>
                  <a:pt x="14437" y="1573"/>
                </a:cubicBezTo>
                <a:cubicBezTo>
                  <a:pt x="14486" y="1546"/>
                  <a:pt x="14539" y="1529"/>
                  <a:pt x="14595" y="1523"/>
                </a:cubicBezTo>
                <a:close/>
                <a:moveTo>
                  <a:pt x="19856" y="624"/>
                </a:moveTo>
                <a:cubicBezTo>
                  <a:pt x="19906" y="612"/>
                  <a:pt x="19958" y="611"/>
                  <a:pt x="20009" y="622"/>
                </a:cubicBezTo>
                <a:cubicBezTo>
                  <a:pt x="20022" y="632"/>
                  <a:pt x="19971" y="651"/>
                  <a:pt x="19903" y="663"/>
                </a:cubicBezTo>
                <a:cubicBezTo>
                  <a:pt x="19853" y="675"/>
                  <a:pt x="19800" y="676"/>
                  <a:pt x="19749" y="665"/>
                </a:cubicBezTo>
                <a:cubicBezTo>
                  <a:pt x="19738" y="654"/>
                  <a:pt x="19787" y="635"/>
                  <a:pt x="19856" y="624"/>
                </a:cubicBezTo>
                <a:close/>
                <a:moveTo>
                  <a:pt x="14121" y="1600"/>
                </a:moveTo>
                <a:cubicBezTo>
                  <a:pt x="14192" y="1588"/>
                  <a:pt x="14235" y="1590"/>
                  <a:pt x="14223" y="1605"/>
                </a:cubicBezTo>
                <a:cubicBezTo>
                  <a:pt x="14179" y="1631"/>
                  <a:pt x="14130" y="1646"/>
                  <a:pt x="14079" y="1650"/>
                </a:cubicBezTo>
                <a:cubicBezTo>
                  <a:pt x="14012" y="1662"/>
                  <a:pt x="13972" y="1659"/>
                  <a:pt x="13981" y="1645"/>
                </a:cubicBezTo>
                <a:cubicBezTo>
                  <a:pt x="14024" y="1620"/>
                  <a:pt x="14072" y="1604"/>
                  <a:pt x="14121" y="1600"/>
                </a:cubicBezTo>
                <a:close/>
                <a:moveTo>
                  <a:pt x="19369" y="700"/>
                </a:moveTo>
                <a:cubicBezTo>
                  <a:pt x="19422" y="687"/>
                  <a:pt x="19477" y="686"/>
                  <a:pt x="19530" y="696"/>
                </a:cubicBezTo>
                <a:cubicBezTo>
                  <a:pt x="19545" y="706"/>
                  <a:pt x="19493" y="727"/>
                  <a:pt x="19421" y="739"/>
                </a:cubicBezTo>
                <a:cubicBezTo>
                  <a:pt x="19370" y="752"/>
                  <a:pt x="19316" y="753"/>
                  <a:pt x="19263" y="742"/>
                </a:cubicBezTo>
                <a:cubicBezTo>
                  <a:pt x="19253" y="731"/>
                  <a:pt x="19302" y="712"/>
                  <a:pt x="19369" y="700"/>
                </a:cubicBezTo>
                <a:close/>
                <a:moveTo>
                  <a:pt x="13670" y="1668"/>
                </a:moveTo>
                <a:cubicBezTo>
                  <a:pt x="13731" y="1658"/>
                  <a:pt x="13769" y="1665"/>
                  <a:pt x="13749" y="1678"/>
                </a:cubicBezTo>
                <a:cubicBezTo>
                  <a:pt x="13703" y="1700"/>
                  <a:pt x="13655" y="1715"/>
                  <a:pt x="13605" y="1721"/>
                </a:cubicBezTo>
                <a:cubicBezTo>
                  <a:pt x="13542" y="1732"/>
                  <a:pt x="13505" y="1725"/>
                  <a:pt x="13527" y="1710"/>
                </a:cubicBezTo>
                <a:cubicBezTo>
                  <a:pt x="13572" y="1689"/>
                  <a:pt x="13620" y="1675"/>
                  <a:pt x="13670" y="1668"/>
                </a:cubicBezTo>
                <a:close/>
                <a:moveTo>
                  <a:pt x="13197" y="1745"/>
                </a:moveTo>
                <a:cubicBezTo>
                  <a:pt x="13256" y="1736"/>
                  <a:pt x="13287" y="1738"/>
                  <a:pt x="13274" y="1751"/>
                </a:cubicBezTo>
                <a:cubicBezTo>
                  <a:pt x="13235" y="1771"/>
                  <a:pt x="13193" y="1784"/>
                  <a:pt x="13150" y="1789"/>
                </a:cubicBezTo>
                <a:cubicBezTo>
                  <a:pt x="13089" y="1800"/>
                  <a:pt x="13055" y="1797"/>
                  <a:pt x="13066" y="1785"/>
                </a:cubicBezTo>
                <a:cubicBezTo>
                  <a:pt x="13107" y="1763"/>
                  <a:pt x="13151" y="1749"/>
                  <a:pt x="13197" y="1745"/>
                </a:cubicBezTo>
                <a:close/>
                <a:moveTo>
                  <a:pt x="18882" y="772"/>
                </a:moveTo>
                <a:cubicBezTo>
                  <a:pt x="18933" y="757"/>
                  <a:pt x="18986" y="756"/>
                  <a:pt x="19037" y="769"/>
                </a:cubicBezTo>
                <a:cubicBezTo>
                  <a:pt x="19048" y="784"/>
                  <a:pt x="18996" y="803"/>
                  <a:pt x="18920" y="816"/>
                </a:cubicBezTo>
                <a:cubicBezTo>
                  <a:pt x="18869" y="830"/>
                  <a:pt x="18815" y="830"/>
                  <a:pt x="18765" y="815"/>
                </a:cubicBezTo>
                <a:cubicBezTo>
                  <a:pt x="18757" y="803"/>
                  <a:pt x="18807" y="785"/>
                  <a:pt x="18882" y="772"/>
                </a:cubicBezTo>
                <a:close/>
                <a:moveTo>
                  <a:pt x="23174" y="40"/>
                </a:moveTo>
                <a:cubicBezTo>
                  <a:pt x="23198" y="35"/>
                  <a:pt x="23222" y="34"/>
                  <a:pt x="23246" y="37"/>
                </a:cubicBezTo>
                <a:cubicBezTo>
                  <a:pt x="23257" y="40"/>
                  <a:pt x="23243" y="46"/>
                  <a:pt x="23211" y="51"/>
                </a:cubicBezTo>
                <a:cubicBezTo>
                  <a:pt x="23190" y="56"/>
                  <a:pt x="23167" y="57"/>
                  <a:pt x="23145" y="54"/>
                </a:cubicBezTo>
                <a:cubicBezTo>
                  <a:pt x="23131" y="50"/>
                  <a:pt x="23144" y="45"/>
                  <a:pt x="23174" y="40"/>
                </a:cubicBezTo>
                <a:close/>
                <a:moveTo>
                  <a:pt x="12728" y="1817"/>
                </a:moveTo>
                <a:cubicBezTo>
                  <a:pt x="12776" y="1809"/>
                  <a:pt x="12816" y="1810"/>
                  <a:pt x="12811" y="1820"/>
                </a:cubicBezTo>
                <a:cubicBezTo>
                  <a:pt x="12774" y="1840"/>
                  <a:pt x="12733" y="1853"/>
                  <a:pt x="12690" y="1858"/>
                </a:cubicBezTo>
                <a:cubicBezTo>
                  <a:pt x="12641" y="1866"/>
                  <a:pt x="12608" y="1863"/>
                  <a:pt x="12617" y="1854"/>
                </a:cubicBezTo>
                <a:cubicBezTo>
                  <a:pt x="12652" y="1836"/>
                  <a:pt x="12689" y="1823"/>
                  <a:pt x="12728" y="1817"/>
                </a:cubicBezTo>
                <a:close/>
                <a:moveTo>
                  <a:pt x="18416" y="847"/>
                </a:moveTo>
                <a:cubicBezTo>
                  <a:pt x="18463" y="835"/>
                  <a:pt x="18514" y="835"/>
                  <a:pt x="18562" y="850"/>
                </a:cubicBezTo>
                <a:cubicBezTo>
                  <a:pt x="18572" y="859"/>
                  <a:pt x="18519" y="879"/>
                  <a:pt x="18440" y="892"/>
                </a:cubicBezTo>
                <a:cubicBezTo>
                  <a:pt x="18359" y="906"/>
                  <a:pt x="18295" y="905"/>
                  <a:pt x="18288" y="892"/>
                </a:cubicBezTo>
                <a:cubicBezTo>
                  <a:pt x="18281" y="879"/>
                  <a:pt x="18337" y="860"/>
                  <a:pt x="18416" y="847"/>
                </a:cubicBezTo>
                <a:close/>
                <a:moveTo>
                  <a:pt x="12276" y="1891"/>
                </a:moveTo>
                <a:cubicBezTo>
                  <a:pt x="12317" y="1884"/>
                  <a:pt x="12345" y="1886"/>
                  <a:pt x="12333" y="1896"/>
                </a:cubicBezTo>
                <a:cubicBezTo>
                  <a:pt x="12299" y="1913"/>
                  <a:pt x="12262" y="1925"/>
                  <a:pt x="12224" y="1930"/>
                </a:cubicBezTo>
                <a:cubicBezTo>
                  <a:pt x="12179" y="1937"/>
                  <a:pt x="12153" y="1934"/>
                  <a:pt x="12169" y="1923"/>
                </a:cubicBezTo>
                <a:cubicBezTo>
                  <a:pt x="12202" y="1907"/>
                  <a:pt x="12239" y="1896"/>
                  <a:pt x="12276" y="1891"/>
                </a:cubicBezTo>
                <a:close/>
                <a:moveTo>
                  <a:pt x="22674" y="116"/>
                </a:moveTo>
                <a:cubicBezTo>
                  <a:pt x="22703" y="111"/>
                  <a:pt x="22733" y="110"/>
                  <a:pt x="22762" y="113"/>
                </a:cubicBezTo>
                <a:cubicBezTo>
                  <a:pt x="22777" y="117"/>
                  <a:pt x="22756" y="126"/>
                  <a:pt x="22719" y="132"/>
                </a:cubicBezTo>
                <a:cubicBezTo>
                  <a:pt x="22690" y="138"/>
                  <a:pt x="22661" y="139"/>
                  <a:pt x="22631" y="136"/>
                </a:cubicBezTo>
                <a:cubicBezTo>
                  <a:pt x="22617" y="132"/>
                  <a:pt x="22637" y="122"/>
                  <a:pt x="22674" y="116"/>
                </a:cubicBezTo>
                <a:close/>
                <a:moveTo>
                  <a:pt x="17942" y="919"/>
                </a:moveTo>
                <a:cubicBezTo>
                  <a:pt x="18022" y="905"/>
                  <a:pt x="18082" y="906"/>
                  <a:pt x="18087" y="919"/>
                </a:cubicBezTo>
                <a:cubicBezTo>
                  <a:pt x="18093" y="932"/>
                  <a:pt x="18039" y="951"/>
                  <a:pt x="17958" y="965"/>
                </a:cubicBezTo>
                <a:cubicBezTo>
                  <a:pt x="17878" y="979"/>
                  <a:pt x="17817" y="978"/>
                  <a:pt x="17813" y="964"/>
                </a:cubicBezTo>
                <a:cubicBezTo>
                  <a:pt x="17809" y="950"/>
                  <a:pt x="17862" y="932"/>
                  <a:pt x="17942" y="919"/>
                </a:cubicBezTo>
                <a:close/>
                <a:moveTo>
                  <a:pt x="11800" y="1966"/>
                </a:moveTo>
                <a:cubicBezTo>
                  <a:pt x="11837" y="1959"/>
                  <a:pt x="11858" y="1961"/>
                  <a:pt x="11844" y="1971"/>
                </a:cubicBezTo>
                <a:cubicBezTo>
                  <a:pt x="11818" y="1984"/>
                  <a:pt x="11790" y="1992"/>
                  <a:pt x="11761" y="1996"/>
                </a:cubicBezTo>
                <a:cubicBezTo>
                  <a:pt x="11722" y="2003"/>
                  <a:pt x="11700" y="2001"/>
                  <a:pt x="11712" y="1993"/>
                </a:cubicBezTo>
                <a:cubicBezTo>
                  <a:pt x="11739" y="1979"/>
                  <a:pt x="11769" y="1970"/>
                  <a:pt x="11800" y="1966"/>
                </a:cubicBezTo>
                <a:close/>
                <a:moveTo>
                  <a:pt x="11336" y="2042"/>
                </a:moveTo>
                <a:cubicBezTo>
                  <a:pt x="11368" y="2036"/>
                  <a:pt x="11383" y="2037"/>
                  <a:pt x="11374" y="2044"/>
                </a:cubicBezTo>
                <a:cubicBezTo>
                  <a:pt x="11353" y="2055"/>
                  <a:pt x="11330" y="2063"/>
                  <a:pt x="11306" y="2065"/>
                </a:cubicBezTo>
                <a:cubicBezTo>
                  <a:pt x="11274" y="2071"/>
                  <a:pt x="11260" y="2073"/>
                  <a:pt x="11268" y="2063"/>
                </a:cubicBezTo>
                <a:cubicBezTo>
                  <a:pt x="11290" y="2052"/>
                  <a:pt x="11312" y="2045"/>
                  <a:pt x="11336" y="2042"/>
                </a:cubicBezTo>
                <a:close/>
                <a:moveTo>
                  <a:pt x="17469" y="994"/>
                </a:moveTo>
                <a:cubicBezTo>
                  <a:pt x="17548" y="980"/>
                  <a:pt x="17609" y="980"/>
                  <a:pt x="17615" y="992"/>
                </a:cubicBezTo>
                <a:cubicBezTo>
                  <a:pt x="17620" y="1004"/>
                  <a:pt x="17567" y="1025"/>
                  <a:pt x="17488" y="1039"/>
                </a:cubicBezTo>
                <a:cubicBezTo>
                  <a:pt x="17407" y="1053"/>
                  <a:pt x="17347" y="1053"/>
                  <a:pt x="17342" y="1039"/>
                </a:cubicBezTo>
                <a:cubicBezTo>
                  <a:pt x="17337" y="1026"/>
                  <a:pt x="17390" y="1007"/>
                  <a:pt x="17469" y="994"/>
                </a:cubicBezTo>
                <a:close/>
                <a:moveTo>
                  <a:pt x="22192" y="187"/>
                </a:moveTo>
                <a:cubicBezTo>
                  <a:pt x="22224" y="181"/>
                  <a:pt x="22257" y="180"/>
                  <a:pt x="22288" y="186"/>
                </a:cubicBezTo>
                <a:cubicBezTo>
                  <a:pt x="22299" y="191"/>
                  <a:pt x="22274" y="201"/>
                  <a:pt x="22234" y="207"/>
                </a:cubicBezTo>
                <a:cubicBezTo>
                  <a:pt x="22202" y="214"/>
                  <a:pt x="22168" y="215"/>
                  <a:pt x="22135" y="211"/>
                </a:cubicBezTo>
                <a:cubicBezTo>
                  <a:pt x="22121" y="206"/>
                  <a:pt x="22150" y="194"/>
                  <a:pt x="22192" y="187"/>
                </a:cubicBezTo>
                <a:close/>
                <a:moveTo>
                  <a:pt x="17008" y="1066"/>
                </a:moveTo>
                <a:cubicBezTo>
                  <a:pt x="17086" y="1053"/>
                  <a:pt x="17140" y="1054"/>
                  <a:pt x="17144" y="1066"/>
                </a:cubicBezTo>
                <a:cubicBezTo>
                  <a:pt x="17149" y="1079"/>
                  <a:pt x="17093" y="1100"/>
                  <a:pt x="17014" y="1113"/>
                </a:cubicBezTo>
                <a:cubicBezTo>
                  <a:pt x="16934" y="1127"/>
                  <a:pt x="16875" y="1127"/>
                  <a:pt x="16873" y="1113"/>
                </a:cubicBezTo>
                <a:cubicBezTo>
                  <a:pt x="16872" y="1100"/>
                  <a:pt x="16930" y="1080"/>
                  <a:pt x="17008" y="1066"/>
                </a:cubicBezTo>
                <a:close/>
                <a:moveTo>
                  <a:pt x="21708" y="263"/>
                </a:moveTo>
                <a:cubicBezTo>
                  <a:pt x="21744" y="255"/>
                  <a:pt x="21781" y="254"/>
                  <a:pt x="21818" y="259"/>
                </a:cubicBezTo>
                <a:cubicBezTo>
                  <a:pt x="21834" y="265"/>
                  <a:pt x="21812" y="275"/>
                  <a:pt x="21764" y="283"/>
                </a:cubicBezTo>
                <a:cubicBezTo>
                  <a:pt x="21727" y="291"/>
                  <a:pt x="21689" y="293"/>
                  <a:pt x="21652" y="288"/>
                </a:cubicBezTo>
                <a:cubicBezTo>
                  <a:pt x="21632" y="283"/>
                  <a:pt x="21657" y="272"/>
                  <a:pt x="21708" y="263"/>
                </a:cubicBezTo>
                <a:close/>
                <a:moveTo>
                  <a:pt x="16544" y="1137"/>
                </a:moveTo>
                <a:cubicBezTo>
                  <a:pt x="16622" y="1125"/>
                  <a:pt x="16678" y="1125"/>
                  <a:pt x="16675" y="1140"/>
                </a:cubicBezTo>
                <a:cubicBezTo>
                  <a:pt x="16634" y="1167"/>
                  <a:pt x="16587" y="1183"/>
                  <a:pt x="16538" y="1185"/>
                </a:cubicBezTo>
                <a:cubicBezTo>
                  <a:pt x="16463" y="1198"/>
                  <a:pt x="16407" y="1197"/>
                  <a:pt x="16407" y="1184"/>
                </a:cubicBezTo>
                <a:cubicBezTo>
                  <a:pt x="16407" y="1170"/>
                  <a:pt x="16467" y="1150"/>
                  <a:pt x="16544" y="1137"/>
                </a:cubicBezTo>
                <a:close/>
                <a:moveTo>
                  <a:pt x="21229" y="334"/>
                </a:moveTo>
                <a:cubicBezTo>
                  <a:pt x="21269" y="326"/>
                  <a:pt x="21309" y="325"/>
                  <a:pt x="21349" y="331"/>
                </a:cubicBezTo>
                <a:cubicBezTo>
                  <a:pt x="21361" y="337"/>
                  <a:pt x="21323" y="352"/>
                  <a:pt x="21275" y="359"/>
                </a:cubicBezTo>
                <a:cubicBezTo>
                  <a:pt x="21236" y="367"/>
                  <a:pt x="21196" y="368"/>
                  <a:pt x="21157" y="361"/>
                </a:cubicBezTo>
                <a:cubicBezTo>
                  <a:pt x="21150" y="355"/>
                  <a:pt x="21184" y="342"/>
                  <a:pt x="21229" y="334"/>
                </a:cubicBezTo>
                <a:close/>
                <a:moveTo>
                  <a:pt x="16061" y="1211"/>
                </a:moveTo>
                <a:cubicBezTo>
                  <a:pt x="16133" y="1199"/>
                  <a:pt x="16192" y="1199"/>
                  <a:pt x="16191" y="1211"/>
                </a:cubicBezTo>
                <a:cubicBezTo>
                  <a:pt x="16191" y="1224"/>
                  <a:pt x="16130" y="1245"/>
                  <a:pt x="16058" y="1258"/>
                </a:cubicBezTo>
                <a:cubicBezTo>
                  <a:pt x="15985" y="1271"/>
                  <a:pt x="15926" y="1270"/>
                  <a:pt x="15927" y="1257"/>
                </a:cubicBezTo>
                <a:cubicBezTo>
                  <a:pt x="15929" y="1245"/>
                  <a:pt x="15990" y="1223"/>
                  <a:pt x="16061" y="1211"/>
                </a:cubicBezTo>
                <a:close/>
                <a:moveTo>
                  <a:pt x="20754" y="408"/>
                </a:moveTo>
                <a:cubicBezTo>
                  <a:pt x="20795" y="398"/>
                  <a:pt x="20838" y="397"/>
                  <a:pt x="20880" y="404"/>
                </a:cubicBezTo>
                <a:cubicBezTo>
                  <a:pt x="20898" y="411"/>
                  <a:pt x="20864" y="425"/>
                  <a:pt x="20802" y="435"/>
                </a:cubicBezTo>
                <a:cubicBezTo>
                  <a:pt x="20762" y="445"/>
                  <a:pt x="20719" y="446"/>
                  <a:pt x="20679" y="438"/>
                </a:cubicBezTo>
                <a:cubicBezTo>
                  <a:pt x="20667" y="431"/>
                  <a:pt x="20698" y="418"/>
                  <a:pt x="20754" y="408"/>
                </a:cubicBezTo>
                <a:close/>
                <a:moveTo>
                  <a:pt x="15607" y="1283"/>
                </a:moveTo>
                <a:cubicBezTo>
                  <a:pt x="15672" y="1272"/>
                  <a:pt x="15729" y="1274"/>
                  <a:pt x="15725" y="1286"/>
                </a:cubicBezTo>
                <a:cubicBezTo>
                  <a:pt x="15681" y="1313"/>
                  <a:pt x="15630" y="1329"/>
                  <a:pt x="15578" y="1333"/>
                </a:cubicBezTo>
                <a:cubicBezTo>
                  <a:pt x="15512" y="1344"/>
                  <a:pt x="15457" y="1341"/>
                  <a:pt x="15465" y="1329"/>
                </a:cubicBezTo>
                <a:cubicBezTo>
                  <a:pt x="15508" y="1303"/>
                  <a:pt x="15557" y="1288"/>
                  <a:pt x="15607" y="1283"/>
                </a:cubicBezTo>
                <a:close/>
                <a:moveTo>
                  <a:pt x="15144" y="1357"/>
                </a:moveTo>
                <a:cubicBezTo>
                  <a:pt x="15214" y="1346"/>
                  <a:pt x="15259" y="1346"/>
                  <a:pt x="15255" y="1359"/>
                </a:cubicBezTo>
                <a:cubicBezTo>
                  <a:pt x="15215" y="1386"/>
                  <a:pt x="15169" y="1401"/>
                  <a:pt x="15121" y="1404"/>
                </a:cubicBezTo>
                <a:cubicBezTo>
                  <a:pt x="15051" y="1416"/>
                  <a:pt x="15008" y="1414"/>
                  <a:pt x="15015" y="1400"/>
                </a:cubicBezTo>
                <a:cubicBezTo>
                  <a:pt x="15054" y="1375"/>
                  <a:pt x="15098" y="1360"/>
                  <a:pt x="15144" y="1357"/>
                </a:cubicBezTo>
                <a:close/>
                <a:moveTo>
                  <a:pt x="20266" y="484"/>
                </a:moveTo>
                <a:cubicBezTo>
                  <a:pt x="20312" y="473"/>
                  <a:pt x="20359" y="472"/>
                  <a:pt x="20405" y="479"/>
                </a:cubicBezTo>
                <a:cubicBezTo>
                  <a:pt x="20419" y="487"/>
                  <a:pt x="20380" y="503"/>
                  <a:pt x="20320" y="513"/>
                </a:cubicBezTo>
                <a:cubicBezTo>
                  <a:pt x="20277" y="523"/>
                  <a:pt x="20232" y="524"/>
                  <a:pt x="20189" y="517"/>
                </a:cubicBezTo>
                <a:cubicBezTo>
                  <a:pt x="20174" y="510"/>
                  <a:pt x="20211" y="493"/>
                  <a:pt x="20266" y="484"/>
                </a:cubicBezTo>
                <a:close/>
                <a:moveTo>
                  <a:pt x="14234" y="1504"/>
                </a:moveTo>
                <a:cubicBezTo>
                  <a:pt x="14292" y="1494"/>
                  <a:pt x="14336" y="1491"/>
                  <a:pt x="14330" y="1502"/>
                </a:cubicBezTo>
                <a:cubicBezTo>
                  <a:pt x="14293" y="1525"/>
                  <a:pt x="14250" y="1539"/>
                  <a:pt x="14207" y="1543"/>
                </a:cubicBezTo>
                <a:cubicBezTo>
                  <a:pt x="14148" y="1553"/>
                  <a:pt x="14103" y="1552"/>
                  <a:pt x="14110" y="1540"/>
                </a:cubicBezTo>
                <a:cubicBezTo>
                  <a:pt x="14149" y="1520"/>
                  <a:pt x="14191" y="1507"/>
                  <a:pt x="14234" y="1504"/>
                </a:cubicBezTo>
                <a:close/>
                <a:moveTo>
                  <a:pt x="14693" y="1426"/>
                </a:moveTo>
                <a:cubicBezTo>
                  <a:pt x="14755" y="1416"/>
                  <a:pt x="14800" y="1417"/>
                  <a:pt x="14792" y="1429"/>
                </a:cubicBezTo>
                <a:cubicBezTo>
                  <a:pt x="14752" y="1453"/>
                  <a:pt x="14707" y="1468"/>
                  <a:pt x="14661" y="1471"/>
                </a:cubicBezTo>
                <a:cubicBezTo>
                  <a:pt x="14599" y="1482"/>
                  <a:pt x="14553" y="1480"/>
                  <a:pt x="14563" y="1467"/>
                </a:cubicBezTo>
                <a:cubicBezTo>
                  <a:pt x="14603" y="1444"/>
                  <a:pt x="14647" y="1430"/>
                  <a:pt x="14693" y="1426"/>
                </a:cubicBezTo>
                <a:close/>
                <a:moveTo>
                  <a:pt x="19807" y="553"/>
                </a:moveTo>
                <a:cubicBezTo>
                  <a:pt x="19850" y="542"/>
                  <a:pt x="19896" y="541"/>
                  <a:pt x="19940" y="551"/>
                </a:cubicBezTo>
                <a:cubicBezTo>
                  <a:pt x="19942" y="561"/>
                  <a:pt x="19897" y="578"/>
                  <a:pt x="19843" y="586"/>
                </a:cubicBezTo>
                <a:cubicBezTo>
                  <a:pt x="19799" y="597"/>
                  <a:pt x="19754" y="598"/>
                  <a:pt x="19710" y="588"/>
                </a:cubicBezTo>
                <a:cubicBezTo>
                  <a:pt x="19704" y="578"/>
                  <a:pt x="19750" y="562"/>
                  <a:pt x="19807" y="553"/>
                </a:cubicBezTo>
                <a:close/>
                <a:moveTo>
                  <a:pt x="19333" y="627"/>
                </a:moveTo>
                <a:cubicBezTo>
                  <a:pt x="19378" y="615"/>
                  <a:pt x="19425" y="614"/>
                  <a:pt x="19471" y="625"/>
                </a:cubicBezTo>
                <a:cubicBezTo>
                  <a:pt x="19481" y="634"/>
                  <a:pt x="19439" y="650"/>
                  <a:pt x="19375" y="661"/>
                </a:cubicBezTo>
                <a:cubicBezTo>
                  <a:pt x="19330" y="673"/>
                  <a:pt x="19283" y="674"/>
                  <a:pt x="19238" y="663"/>
                </a:cubicBezTo>
                <a:cubicBezTo>
                  <a:pt x="19229" y="653"/>
                  <a:pt x="19271" y="638"/>
                  <a:pt x="19333" y="627"/>
                </a:cubicBezTo>
                <a:close/>
                <a:moveTo>
                  <a:pt x="13786" y="1570"/>
                </a:moveTo>
                <a:cubicBezTo>
                  <a:pt x="13840" y="1561"/>
                  <a:pt x="13878" y="1565"/>
                  <a:pt x="13866" y="1573"/>
                </a:cubicBezTo>
                <a:cubicBezTo>
                  <a:pt x="13832" y="1593"/>
                  <a:pt x="13793" y="1606"/>
                  <a:pt x="13753" y="1609"/>
                </a:cubicBezTo>
                <a:cubicBezTo>
                  <a:pt x="13695" y="1619"/>
                  <a:pt x="13657" y="1618"/>
                  <a:pt x="13670" y="1606"/>
                </a:cubicBezTo>
                <a:cubicBezTo>
                  <a:pt x="13706" y="1587"/>
                  <a:pt x="13746" y="1574"/>
                  <a:pt x="13786" y="1570"/>
                </a:cubicBezTo>
                <a:close/>
                <a:moveTo>
                  <a:pt x="13321" y="1644"/>
                </a:moveTo>
                <a:cubicBezTo>
                  <a:pt x="13365" y="1637"/>
                  <a:pt x="13398" y="1639"/>
                  <a:pt x="13389" y="1648"/>
                </a:cubicBezTo>
                <a:cubicBezTo>
                  <a:pt x="13353" y="1667"/>
                  <a:pt x="13314" y="1679"/>
                  <a:pt x="13275" y="1684"/>
                </a:cubicBezTo>
                <a:cubicBezTo>
                  <a:pt x="13230" y="1691"/>
                  <a:pt x="13193" y="1689"/>
                  <a:pt x="13207" y="1679"/>
                </a:cubicBezTo>
                <a:cubicBezTo>
                  <a:pt x="13242" y="1660"/>
                  <a:pt x="13281" y="1649"/>
                  <a:pt x="13321" y="1644"/>
                </a:cubicBezTo>
                <a:close/>
                <a:moveTo>
                  <a:pt x="18872" y="697"/>
                </a:moveTo>
                <a:cubicBezTo>
                  <a:pt x="18941" y="686"/>
                  <a:pt x="18996" y="685"/>
                  <a:pt x="19004" y="696"/>
                </a:cubicBezTo>
                <a:cubicBezTo>
                  <a:pt x="19011" y="707"/>
                  <a:pt x="18972" y="721"/>
                  <a:pt x="18906" y="732"/>
                </a:cubicBezTo>
                <a:cubicBezTo>
                  <a:pt x="18861" y="744"/>
                  <a:pt x="18813" y="744"/>
                  <a:pt x="18769" y="732"/>
                </a:cubicBezTo>
                <a:cubicBezTo>
                  <a:pt x="18760" y="725"/>
                  <a:pt x="18803" y="708"/>
                  <a:pt x="18872" y="697"/>
                </a:cubicBezTo>
                <a:close/>
                <a:moveTo>
                  <a:pt x="12871" y="1715"/>
                </a:moveTo>
                <a:cubicBezTo>
                  <a:pt x="12908" y="1709"/>
                  <a:pt x="12938" y="1710"/>
                  <a:pt x="12930" y="1718"/>
                </a:cubicBezTo>
                <a:cubicBezTo>
                  <a:pt x="12899" y="1735"/>
                  <a:pt x="12865" y="1745"/>
                  <a:pt x="12829" y="1750"/>
                </a:cubicBezTo>
                <a:cubicBezTo>
                  <a:pt x="12790" y="1756"/>
                  <a:pt x="12761" y="1754"/>
                  <a:pt x="12770" y="1745"/>
                </a:cubicBezTo>
                <a:cubicBezTo>
                  <a:pt x="12802" y="1730"/>
                  <a:pt x="12836" y="1719"/>
                  <a:pt x="12871" y="1715"/>
                </a:cubicBezTo>
                <a:close/>
                <a:moveTo>
                  <a:pt x="18413" y="769"/>
                </a:moveTo>
                <a:cubicBezTo>
                  <a:pt x="18481" y="757"/>
                  <a:pt x="18538" y="757"/>
                  <a:pt x="18544" y="769"/>
                </a:cubicBezTo>
                <a:cubicBezTo>
                  <a:pt x="18549" y="782"/>
                  <a:pt x="18505" y="796"/>
                  <a:pt x="18434" y="807"/>
                </a:cubicBezTo>
                <a:cubicBezTo>
                  <a:pt x="18362" y="819"/>
                  <a:pt x="18308" y="819"/>
                  <a:pt x="18304" y="808"/>
                </a:cubicBezTo>
                <a:cubicBezTo>
                  <a:pt x="18299" y="796"/>
                  <a:pt x="18344" y="781"/>
                  <a:pt x="18413" y="769"/>
                </a:cubicBezTo>
                <a:close/>
                <a:moveTo>
                  <a:pt x="12424" y="1788"/>
                </a:moveTo>
                <a:cubicBezTo>
                  <a:pt x="12458" y="1782"/>
                  <a:pt x="12478" y="1784"/>
                  <a:pt x="12467" y="1792"/>
                </a:cubicBezTo>
                <a:cubicBezTo>
                  <a:pt x="12440" y="1806"/>
                  <a:pt x="12412" y="1814"/>
                  <a:pt x="12382" y="1817"/>
                </a:cubicBezTo>
                <a:cubicBezTo>
                  <a:pt x="12343" y="1824"/>
                  <a:pt x="12324" y="1822"/>
                  <a:pt x="12336" y="1814"/>
                </a:cubicBezTo>
                <a:cubicBezTo>
                  <a:pt x="12363" y="1799"/>
                  <a:pt x="12393" y="1791"/>
                  <a:pt x="12424" y="1788"/>
                </a:cubicBezTo>
                <a:close/>
                <a:moveTo>
                  <a:pt x="22559" y="58"/>
                </a:moveTo>
                <a:cubicBezTo>
                  <a:pt x="22582" y="53"/>
                  <a:pt x="22605" y="52"/>
                  <a:pt x="22628" y="55"/>
                </a:cubicBezTo>
                <a:cubicBezTo>
                  <a:pt x="22638" y="58"/>
                  <a:pt x="22623" y="64"/>
                  <a:pt x="22593" y="69"/>
                </a:cubicBezTo>
                <a:cubicBezTo>
                  <a:pt x="22572" y="74"/>
                  <a:pt x="22551" y="75"/>
                  <a:pt x="22530" y="72"/>
                </a:cubicBezTo>
                <a:cubicBezTo>
                  <a:pt x="22517" y="69"/>
                  <a:pt x="22530" y="63"/>
                  <a:pt x="22559" y="58"/>
                </a:cubicBezTo>
                <a:close/>
                <a:moveTo>
                  <a:pt x="11974" y="1858"/>
                </a:moveTo>
                <a:cubicBezTo>
                  <a:pt x="12006" y="1853"/>
                  <a:pt x="12021" y="1854"/>
                  <a:pt x="12009" y="1862"/>
                </a:cubicBezTo>
                <a:cubicBezTo>
                  <a:pt x="11988" y="1872"/>
                  <a:pt x="11966" y="1879"/>
                  <a:pt x="11943" y="1882"/>
                </a:cubicBezTo>
                <a:cubicBezTo>
                  <a:pt x="11910" y="1887"/>
                  <a:pt x="11894" y="1885"/>
                  <a:pt x="11906" y="1878"/>
                </a:cubicBezTo>
                <a:cubicBezTo>
                  <a:pt x="11928" y="1868"/>
                  <a:pt x="11950" y="1861"/>
                  <a:pt x="11974" y="1858"/>
                </a:cubicBezTo>
                <a:close/>
                <a:moveTo>
                  <a:pt x="17953" y="839"/>
                </a:moveTo>
                <a:cubicBezTo>
                  <a:pt x="18022" y="827"/>
                  <a:pt x="18077" y="827"/>
                  <a:pt x="18081" y="839"/>
                </a:cubicBezTo>
                <a:cubicBezTo>
                  <a:pt x="18085" y="851"/>
                  <a:pt x="18039" y="866"/>
                  <a:pt x="17970" y="878"/>
                </a:cubicBezTo>
                <a:cubicBezTo>
                  <a:pt x="17897" y="890"/>
                  <a:pt x="17844" y="890"/>
                  <a:pt x="17842" y="878"/>
                </a:cubicBezTo>
                <a:cubicBezTo>
                  <a:pt x="17839" y="866"/>
                  <a:pt x="17885" y="851"/>
                  <a:pt x="17953" y="839"/>
                </a:cubicBezTo>
                <a:close/>
                <a:moveTo>
                  <a:pt x="17484" y="913"/>
                </a:moveTo>
                <a:cubicBezTo>
                  <a:pt x="17550" y="903"/>
                  <a:pt x="17604" y="902"/>
                  <a:pt x="17610" y="913"/>
                </a:cubicBezTo>
                <a:cubicBezTo>
                  <a:pt x="17616" y="923"/>
                  <a:pt x="17561" y="942"/>
                  <a:pt x="17494" y="954"/>
                </a:cubicBezTo>
                <a:cubicBezTo>
                  <a:pt x="17426" y="965"/>
                  <a:pt x="17365" y="966"/>
                  <a:pt x="17363" y="955"/>
                </a:cubicBezTo>
                <a:cubicBezTo>
                  <a:pt x="17361" y="943"/>
                  <a:pt x="17418" y="924"/>
                  <a:pt x="17484" y="913"/>
                </a:cubicBezTo>
                <a:close/>
                <a:moveTo>
                  <a:pt x="22085" y="129"/>
                </a:moveTo>
                <a:cubicBezTo>
                  <a:pt x="22112" y="123"/>
                  <a:pt x="22140" y="122"/>
                  <a:pt x="22167" y="124"/>
                </a:cubicBezTo>
                <a:cubicBezTo>
                  <a:pt x="22182" y="126"/>
                  <a:pt x="22169" y="134"/>
                  <a:pt x="22136" y="141"/>
                </a:cubicBezTo>
                <a:cubicBezTo>
                  <a:pt x="22107" y="147"/>
                  <a:pt x="22077" y="149"/>
                  <a:pt x="22047" y="146"/>
                </a:cubicBezTo>
                <a:cubicBezTo>
                  <a:pt x="22035" y="143"/>
                  <a:pt x="22055" y="134"/>
                  <a:pt x="22085" y="129"/>
                </a:cubicBezTo>
                <a:close/>
                <a:moveTo>
                  <a:pt x="21607" y="203"/>
                </a:moveTo>
                <a:cubicBezTo>
                  <a:pt x="21635" y="197"/>
                  <a:pt x="21664" y="195"/>
                  <a:pt x="21693" y="200"/>
                </a:cubicBezTo>
                <a:cubicBezTo>
                  <a:pt x="21707" y="204"/>
                  <a:pt x="21689" y="213"/>
                  <a:pt x="21646" y="220"/>
                </a:cubicBezTo>
                <a:cubicBezTo>
                  <a:pt x="21617" y="227"/>
                  <a:pt x="21588" y="228"/>
                  <a:pt x="21559" y="223"/>
                </a:cubicBezTo>
                <a:cubicBezTo>
                  <a:pt x="21545" y="218"/>
                  <a:pt x="21564" y="210"/>
                  <a:pt x="21607" y="203"/>
                </a:cubicBezTo>
                <a:close/>
                <a:moveTo>
                  <a:pt x="17033" y="982"/>
                </a:moveTo>
                <a:cubicBezTo>
                  <a:pt x="17105" y="970"/>
                  <a:pt x="17147" y="972"/>
                  <a:pt x="17148" y="984"/>
                </a:cubicBezTo>
                <a:cubicBezTo>
                  <a:pt x="17150" y="995"/>
                  <a:pt x="17097" y="1013"/>
                  <a:pt x="17025" y="1025"/>
                </a:cubicBezTo>
                <a:cubicBezTo>
                  <a:pt x="16952" y="1036"/>
                  <a:pt x="16910" y="1035"/>
                  <a:pt x="16910" y="1023"/>
                </a:cubicBezTo>
                <a:cubicBezTo>
                  <a:pt x="16910" y="1010"/>
                  <a:pt x="16961" y="994"/>
                  <a:pt x="17033" y="982"/>
                </a:cubicBezTo>
                <a:close/>
                <a:moveTo>
                  <a:pt x="16576" y="1055"/>
                </a:moveTo>
                <a:cubicBezTo>
                  <a:pt x="16643" y="1043"/>
                  <a:pt x="16689" y="1044"/>
                  <a:pt x="16691" y="1055"/>
                </a:cubicBezTo>
                <a:cubicBezTo>
                  <a:pt x="16693" y="1067"/>
                  <a:pt x="16642" y="1084"/>
                  <a:pt x="16574" y="1096"/>
                </a:cubicBezTo>
                <a:cubicBezTo>
                  <a:pt x="16505" y="1107"/>
                  <a:pt x="16457" y="1107"/>
                  <a:pt x="16458" y="1095"/>
                </a:cubicBezTo>
                <a:cubicBezTo>
                  <a:pt x="16460" y="1083"/>
                  <a:pt x="16508" y="1066"/>
                  <a:pt x="16576" y="1055"/>
                </a:cubicBezTo>
                <a:close/>
                <a:moveTo>
                  <a:pt x="21142" y="272"/>
                </a:moveTo>
                <a:cubicBezTo>
                  <a:pt x="21173" y="266"/>
                  <a:pt x="21206" y="265"/>
                  <a:pt x="21238" y="269"/>
                </a:cubicBezTo>
                <a:cubicBezTo>
                  <a:pt x="21250" y="274"/>
                  <a:pt x="21220" y="287"/>
                  <a:pt x="21178" y="293"/>
                </a:cubicBezTo>
                <a:cubicBezTo>
                  <a:pt x="21146" y="300"/>
                  <a:pt x="21113" y="301"/>
                  <a:pt x="21081" y="296"/>
                </a:cubicBezTo>
                <a:cubicBezTo>
                  <a:pt x="21069" y="291"/>
                  <a:pt x="21099" y="279"/>
                  <a:pt x="21142" y="272"/>
                </a:cubicBezTo>
                <a:close/>
                <a:moveTo>
                  <a:pt x="16129" y="1123"/>
                </a:moveTo>
                <a:cubicBezTo>
                  <a:pt x="16195" y="1113"/>
                  <a:pt x="16237" y="1113"/>
                  <a:pt x="16236" y="1124"/>
                </a:cubicBezTo>
                <a:cubicBezTo>
                  <a:pt x="16238" y="1135"/>
                  <a:pt x="16182" y="1153"/>
                  <a:pt x="16115" y="1165"/>
                </a:cubicBezTo>
                <a:cubicBezTo>
                  <a:pt x="16047" y="1176"/>
                  <a:pt x="16006" y="1174"/>
                  <a:pt x="16008" y="1163"/>
                </a:cubicBezTo>
                <a:cubicBezTo>
                  <a:pt x="16011" y="1152"/>
                  <a:pt x="16063" y="1134"/>
                  <a:pt x="16129" y="1123"/>
                </a:cubicBezTo>
                <a:close/>
                <a:moveTo>
                  <a:pt x="20680" y="345"/>
                </a:moveTo>
                <a:cubicBezTo>
                  <a:pt x="20714" y="336"/>
                  <a:pt x="20750" y="335"/>
                  <a:pt x="20784" y="342"/>
                </a:cubicBezTo>
                <a:cubicBezTo>
                  <a:pt x="20796" y="348"/>
                  <a:pt x="20768" y="359"/>
                  <a:pt x="20715" y="368"/>
                </a:cubicBezTo>
                <a:cubicBezTo>
                  <a:pt x="20682" y="376"/>
                  <a:pt x="20647" y="376"/>
                  <a:pt x="20614" y="369"/>
                </a:cubicBezTo>
                <a:cubicBezTo>
                  <a:pt x="20606" y="362"/>
                  <a:pt x="20631" y="353"/>
                  <a:pt x="20680" y="345"/>
                </a:cubicBezTo>
                <a:close/>
                <a:moveTo>
                  <a:pt x="15672" y="1195"/>
                </a:moveTo>
                <a:cubicBezTo>
                  <a:pt x="15731" y="1185"/>
                  <a:pt x="15784" y="1185"/>
                  <a:pt x="15783" y="1195"/>
                </a:cubicBezTo>
                <a:cubicBezTo>
                  <a:pt x="15748" y="1219"/>
                  <a:pt x="15708" y="1232"/>
                  <a:pt x="15666" y="1235"/>
                </a:cubicBezTo>
                <a:cubicBezTo>
                  <a:pt x="15606" y="1246"/>
                  <a:pt x="15555" y="1245"/>
                  <a:pt x="15560" y="1234"/>
                </a:cubicBezTo>
                <a:cubicBezTo>
                  <a:pt x="15594" y="1213"/>
                  <a:pt x="15632" y="1200"/>
                  <a:pt x="15672" y="1195"/>
                </a:cubicBezTo>
                <a:close/>
                <a:moveTo>
                  <a:pt x="15230" y="1264"/>
                </a:moveTo>
                <a:cubicBezTo>
                  <a:pt x="15287" y="1254"/>
                  <a:pt x="15334" y="1254"/>
                  <a:pt x="15330" y="1265"/>
                </a:cubicBezTo>
                <a:cubicBezTo>
                  <a:pt x="15296" y="1287"/>
                  <a:pt x="15257" y="1300"/>
                  <a:pt x="15217" y="1303"/>
                </a:cubicBezTo>
                <a:cubicBezTo>
                  <a:pt x="15160" y="1313"/>
                  <a:pt x="15112" y="1312"/>
                  <a:pt x="15116" y="1302"/>
                </a:cubicBezTo>
                <a:cubicBezTo>
                  <a:pt x="15151" y="1280"/>
                  <a:pt x="15190" y="1267"/>
                  <a:pt x="15230" y="1264"/>
                </a:cubicBezTo>
                <a:close/>
                <a:moveTo>
                  <a:pt x="20222" y="413"/>
                </a:moveTo>
                <a:cubicBezTo>
                  <a:pt x="20257" y="406"/>
                  <a:pt x="20294" y="404"/>
                  <a:pt x="20331" y="410"/>
                </a:cubicBezTo>
                <a:cubicBezTo>
                  <a:pt x="20342" y="416"/>
                  <a:pt x="20308" y="429"/>
                  <a:pt x="20262" y="438"/>
                </a:cubicBezTo>
                <a:cubicBezTo>
                  <a:pt x="20223" y="447"/>
                  <a:pt x="20183" y="448"/>
                  <a:pt x="20144" y="442"/>
                </a:cubicBezTo>
                <a:cubicBezTo>
                  <a:pt x="20136" y="435"/>
                  <a:pt x="20171" y="422"/>
                  <a:pt x="20222" y="413"/>
                </a:cubicBezTo>
                <a:close/>
                <a:moveTo>
                  <a:pt x="14776" y="1337"/>
                </a:moveTo>
                <a:cubicBezTo>
                  <a:pt x="14827" y="1329"/>
                  <a:pt x="14863" y="1329"/>
                  <a:pt x="14859" y="1339"/>
                </a:cubicBezTo>
                <a:cubicBezTo>
                  <a:pt x="14826" y="1360"/>
                  <a:pt x="14788" y="1372"/>
                  <a:pt x="14749" y="1375"/>
                </a:cubicBezTo>
                <a:cubicBezTo>
                  <a:pt x="14694" y="1385"/>
                  <a:pt x="14657" y="1384"/>
                  <a:pt x="14666" y="1373"/>
                </a:cubicBezTo>
                <a:cubicBezTo>
                  <a:pt x="14699" y="1353"/>
                  <a:pt x="14737" y="1341"/>
                  <a:pt x="14776" y="1337"/>
                </a:cubicBezTo>
                <a:close/>
                <a:moveTo>
                  <a:pt x="19770" y="484"/>
                </a:moveTo>
                <a:cubicBezTo>
                  <a:pt x="19805" y="476"/>
                  <a:pt x="19842" y="475"/>
                  <a:pt x="19877" y="482"/>
                </a:cubicBezTo>
                <a:cubicBezTo>
                  <a:pt x="19888" y="490"/>
                  <a:pt x="19851" y="503"/>
                  <a:pt x="19798" y="512"/>
                </a:cubicBezTo>
                <a:cubicBezTo>
                  <a:pt x="19761" y="521"/>
                  <a:pt x="19723" y="522"/>
                  <a:pt x="19685" y="514"/>
                </a:cubicBezTo>
                <a:cubicBezTo>
                  <a:pt x="19678" y="506"/>
                  <a:pt x="19717" y="492"/>
                  <a:pt x="19770" y="484"/>
                </a:cubicBezTo>
                <a:close/>
                <a:moveTo>
                  <a:pt x="13890" y="1480"/>
                </a:moveTo>
                <a:cubicBezTo>
                  <a:pt x="13944" y="1471"/>
                  <a:pt x="13967" y="1467"/>
                  <a:pt x="13957" y="1480"/>
                </a:cubicBezTo>
                <a:cubicBezTo>
                  <a:pt x="13926" y="1497"/>
                  <a:pt x="13892" y="1508"/>
                  <a:pt x="13856" y="1512"/>
                </a:cubicBezTo>
                <a:cubicBezTo>
                  <a:pt x="13807" y="1520"/>
                  <a:pt x="13781" y="1517"/>
                  <a:pt x="13793" y="1507"/>
                </a:cubicBezTo>
                <a:cubicBezTo>
                  <a:pt x="13823" y="1491"/>
                  <a:pt x="13856" y="1482"/>
                  <a:pt x="13890" y="1480"/>
                </a:cubicBezTo>
                <a:close/>
                <a:moveTo>
                  <a:pt x="19306" y="557"/>
                </a:moveTo>
                <a:cubicBezTo>
                  <a:pt x="19344" y="547"/>
                  <a:pt x="19384" y="545"/>
                  <a:pt x="19423" y="554"/>
                </a:cubicBezTo>
                <a:cubicBezTo>
                  <a:pt x="19432" y="562"/>
                  <a:pt x="19399" y="574"/>
                  <a:pt x="19345" y="584"/>
                </a:cubicBezTo>
                <a:cubicBezTo>
                  <a:pt x="19307" y="594"/>
                  <a:pt x="19266" y="595"/>
                  <a:pt x="19227" y="587"/>
                </a:cubicBezTo>
                <a:cubicBezTo>
                  <a:pt x="19219" y="577"/>
                  <a:pt x="19252" y="566"/>
                  <a:pt x="19306" y="557"/>
                </a:cubicBezTo>
                <a:close/>
                <a:moveTo>
                  <a:pt x="14326" y="1406"/>
                </a:moveTo>
                <a:cubicBezTo>
                  <a:pt x="14376" y="1397"/>
                  <a:pt x="14418" y="1397"/>
                  <a:pt x="14409" y="1407"/>
                </a:cubicBezTo>
                <a:cubicBezTo>
                  <a:pt x="14378" y="1425"/>
                  <a:pt x="14344" y="1437"/>
                  <a:pt x="14309" y="1441"/>
                </a:cubicBezTo>
                <a:cubicBezTo>
                  <a:pt x="14261" y="1449"/>
                  <a:pt x="14221" y="1449"/>
                  <a:pt x="14226" y="1441"/>
                </a:cubicBezTo>
                <a:cubicBezTo>
                  <a:pt x="14256" y="1422"/>
                  <a:pt x="14290" y="1410"/>
                  <a:pt x="14326" y="1406"/>
                </a:cubicBezTo>
                <a:close/>
                <a:moveTo>
                  <a:pt x="18843" y="628"/>
                </a:moveTo>
                <a:cubicBezTo>
                  <a:pt x="18880" y="617"/>
                  <a:pt x="18919" y="616"/>
                  <a:pt x="18957" y="625"/>
                </a:cubicBezTo>
                <a:cubicBezTo>
                  <a:pt x="18967" y="633"/>
                  <a:pt x="18932" y="646"/>
                  <a:pt x="18874" y="657"/>
                </a:cubicBezTo>
                <a:cubicBezTo>
                  <a:pt x="18836" y="668"/>
                  <a:pt x="18795" y="669"/>
                  <a:pt x="18756" y="659"/>
                </a:cubicBezTo>
                <a:cubicBezTo>
                  <a:pt x="18749" y="650"/>
                  <a:pt x="18785" y="638"/>
                  <a:pt x="18843" y="628"/>
                </a:cubicBezTo>
                <a:close/>
                <a:moveTo>
                  <a:pt x="13449" y="1543"/>
                </a:moveTo>
                <a:cubicBezTo>
                  <a:pt x="13487" y="1539"/>
                  <a:pt x="13520" y="1543"/>
                  <a:pt x="13513" y="1544"/>
                </a:cubicBezTo>
                <a:cubicBezTo>
                  <a:pt x="13485" y="1559"/>
                  <a:pt x="13455" y="1569"/>
                  <a:pt x="13423" y="1573"/>
                </a:cubicBezTo>
                <a:cubicBezTo>
                  <a:pt x="13385" y="1579"/>
                  <a:pt x="13352" y="1579"/>
                  <a:pt x="13359" y="1571"/>
                </a:cubicBezTo>
                <a:cubicBezTo>
                  <a:pt x="13387" y="1556"/>
                  <a:pt x="13417" y="1547"/>
                  <a:pt x="13449" y="1543"/>
                </a:cubicBezTo>
                <a:close/>
                <a:moveTo>
                  <a:pt x="13011" y="1617"/>
                </a:moveTo>
                <a:cubicBezTo>
                  <a:pt x="13047" y="1610"/>
                  <a:pt x="13070" y="1612"/>
                  <a:pt x="13063" y="1619"/>
                </a:cubicBezTo>
                <a:cubicBezTo>
                  <a:pt x="13037" y="1632"/>
                  <a:pt x="13009" y="1641"/>
                  <a:pt x="12979" y="1644"/>
                </a:cubicBezTo>
                <a:cubicBezTo>
                  <a:pt x="12943" y="1650"/>
                  <a:pt x="12922" y="1648"/>
                  <a:pt x="12932" y="1640"/>
                </a:cubicBezTo>
                <a:cubicBezTo>
                  <a:pt x="12956" y="1628"/>
                  <a:pt x="12983" y="1620"/>
                  <a:pt x="13011" y="1617"/>
                </a:cubicBezTo>
                <a:close/>
                <a:moveTo>
                  <a:pt x="12557" y="1690"/>
                </a:moveTo>
                <a:cubicBezTo>
                  <a:pt x="12589" y="1684"/>
                  <a:pt x="12604" y="1686"/>
                  <a:pt x="12594" y="1693"/>
                </a:cubicBezTo>
                <a:cubicBezTo>
                  <a:pt x="12574" y="1703"/>
                  <a:pt x="12552" y="1709"/>
                  <a:pt x="12530" y="1712"/>
                </a:cubicBezTo>
                <a:cubicBezTo>
                  <a:pt x="12498" y="1717"/>
                  <a:pt x="12484" y="1720"/>
                  <a:pt x="12493" y="1709"/>
                </a:cubicBezTo>
                <a:cubicBezTo>
                  <a:pt x="12513" y="1699"/>
                  <a:pt x="12535" y="1692"/>
                  <a:pt x="12557" y="1690"/>
                </a:cubicBezTo>
                <a:close/>
                <a:moveTo>
                  <a:pt x="18391" y="695"/>
                </a:moveTo>
                <a:cubicBezTo>
                  <a:pt x="18430" y="685"/>
                  <a:pt x="18471" y="685"/>
                  <a:pt x="18510" y="693"/>
                </a:cubicBezTo>
                <a:cubicBezTo>
                  <a:pt x="18518" y="701"/>
                  <a:pt x="18475" y="717"/>
                  <a:pt x="18418" y="727"/>
                </a:cubicBezTo>
                <a:cubicBezTo>
                  <a:pt x="18379" y="737"/>
                  <a:pt x="18338" y="737"/>
                  <a:pt x="18298" y="729"/>
                </a:cubicBezTo>
                <a:cubicBezTo>
                  <a:pt x="18292" y="720"/>
                  <a:pt x="18335" y="704"/>
                  <a:pt x="18391" y="695"/>
                </a:cubicBezTo>
                <a:close/>
                <a:moveTo>
                  <a:pt x="17949" y="765"/>
                </a:moveTo>
                <a:cubicBezTo>
                  <a:pt x="17987" y="755"/>
                  <a:pt x="18026" y="755"/>
                  <a:pt x="18064" y="764"/>
                </a:cubicBezTo>
                <a:cubicBezTo>
                  <a:pt x="18066" y="773"/>
                  <a:pt x="18023" y="789"/>
                  <a:pt x="17967" y="799"/>
                </a:cubicBezTo>
                <a:cubicBezTo>
                  <a:pt x="17912" y="808"/>
                  <a:pt x="17850" y="809"/>
                  <a:pt x="17849" y="800"/>
                </a:cubicBezTo>
                <a:cubicBezTo>
                  <a:pt x="17847" y="790"/>
                  <a:pt x="17895" y="774"/>
                  <a:pt x="17949" y="765"/>
                </a:cubicBezTo>
                <a:close/>
                <a:moveTo>
                  <a:pt x="17505" y="836"/>
                </a:moveTo>
                <a:cubicBezTo>
                  <a:pt x="17541" y="826"/>
                  <a:pt x="17580" y="825"/>
                  <a:pt x="17617" y="834"/>
                </a:cubicBezTo>
                <a:cubicBezTo>
                  <a:pt x="17621" y="844"/>
                  <a:pt x="17575" y="860"/>
                  <a:pt x="17519" y="869"/>
                </a:cubicBezTo>
                <a:cubicBezTo>
                  <a:pt x="17481" y="880"/>
                  <a:pt x="17441" y="881"/>
                  <a:pt x="17403" y="872"/>
                </a:cubicBezTo>
                <a:cubicBezTo>
                  <a:pt x="17397" y="863"/>
                  <a:pt x="17447" y="846"/>
                  <a:pt x="17505" y="836"/>
                </a:cubicBezTo>
                <a:close/>
                <a:moveTo>
                  <a:pt x="21528" y="144"/>
                </a:moveTo>
                <a:cubicBezTo>
                  <a:pt x="21550" y="138"/>
                  <a:pt x="21572" y="138"/>
                  <a:pt x="21593" y="143"/>
                </a:cubicBezTo>
                <a:cubicBezTo>
                  <a:pt x="21598" y="146"/>
                  <a:pt x="21582" y="152"/>
                  <a:pt x="21552" y="157"/>
                </a:cubicBezTo>
                <a:cubicBezTo>
                  <a:pt x="21531" y="161"/>
                  <a:pt x="21510" y="162"/>
                  <a:pt x="21489" y="159"/>
                </a:cubicBezTo>
                <a:cubicBezTo>
                  <a:pt x="21480" y="155"/>
                  <a:pt x="21495" y="149"/>
                  <a:pt x="21528" y="144"/>
                </a:cubicBezTo>
                <a:close/>
                <a:moveTo>
                  <a:pt x="17064" y="904"/>
                </a:moveTo>
                <a:cubicBezTo>
                  <a:pt x="17119" y="894"/>
                  <a:pt x="17169" y="894"/>
                  <a:pt x="17170" y="903"/>
                </a:cubicBezTo>
                <a:cubicBezTo>
                  <a:pt x="17170" y="912"/>
                  <a:pt x="17122" y="929"/>
                  <a:pt x="17065" y="938"/>
                </a:cubicBezTo>
                <a:cubicBezTo>
                  <a:pt x="17009" y="947"/>
                  <a:pt x="16959" y="948"/>
                  <a:pt x="16959" y="938"/>
                </a:cubicBezTo>
                <a:cubicBezTo>
                  <a:pt x="16959" y="928"/>
                  <a:pt x="17008" y="912"/>
                  <a:pt x="17064" y="904"/>
                </a:cubicBezTo>
                <a:close/>
                <a:moveTo>
                  <a:pt x="16620" y="974"/>
                </a:moveTo>
                <a:cubicBezTo>
                  <a:pt x="16675" y="964"/>
                  <a:pt x="16725" y="964"/>
                  <a:pt x="16725" y="974"/>
                </a:cubicBezTo>
                <a:cubicBezTo>
                  <a:pt x="16727" y="983"/>
                  <a:pt x="16676" y="1000"/>
                  <a:pt x="16619" y="1008"/>
                </a:cubicBezTo>
                <a:cubicBezTo>
                  <a:pt x="16563" y="1017"/>
                  <a:pt x="16519" y="1017"/>
                  <a:pt x="16517" y="1008"/>
                </a:cubicBezTo>
                <a:cubicBezTo>
                  <a:pt x="16548" y="989"/>
                  <a:pt x="16584" y="977"/>
                  <a:pt x="16620" y="974"/>
                </a:cubicBezTo>
                <a:close/>
                <a:moveTo>
                  <a:pt x="21072" y="212"/>
                </a:moveTo>
                <a:cubicBezTo>
                  <a:pt x="21098" y="206"/>
                  <a:pt x="21124" y="205"/>
                  <a:pt x="21150" y="210"/>
                </a:cubicBezTo>
                <a:cubicBezTo>
                  <a:pt x="21154" y="215"/>
                  <a:pt x="21132" y="223"/>
                  <a:pt x="21099" y="228"/>
                </a:cubicBezTo>
                <a:cubicBezTo>
                  <a:pt x="21075" y="233"/>
                  <a:pt x="21049" y="234"/>
                  <a:pt x="21024" y="231"/>
                </a:cubicBezTo>
                <a:cubicBezTo>
                  <a:pt x="21014" y="226"/>
                  <a:pt x="21037" y="217"/>
                  <a:pt x="21072" y="212"/>
                </a:cubicBezTo>
                <a:close/>
                <a:moveTo>
                  <a:pt x="16167" y="1044"/>
                </a:moveTo>
                <a:cubicBezTo>
                  <a:pt x="16223" y="1034"/>
                  <a:pt x="16264" y="1035"/>
                  <a:pt x="16262" y="1044"/>
                </a:cubicBezTo>
                <a:cubicBezTo>
                  <a:pt x="16264" y="1054"/>
                  <a:pt x="16218" y="1069"/>
                  <a:pt x="16160" y="1078"/>
                </a:cubicBezTo>
                <a:cubicBezTo>
                  <a:pt x="16103" y="1088"/>
                  <a:pt x="16065" y="1086"/>
                  <a:pt x="16069" y="1076"/>
                </a:cubicBezTo>
                <a:cubicBezTo>
                  <a:pt x="16098" y="1057"/>
                  <a:pt x="16132" y="1046"/>
                  <a:pt x="16167" y="1044"/>
                </a:cubicBezTo>
                <a:close/>
                <a:moveTo>
                  <a:pt x="20620" y="283"/>
                </a:moveTo>
                <a:cubicBezTo>
                  <a:pt x="20647" y="276"/>
                  <a:pt x="20675" y="275"/>
                  <a:pt x="20702" y="280"/>
                </a:cubicBezTo>
                <a:cubicBezTo>
                  <a:pt x="20712" y="285"/>
                  <a:pt x="20690" y="293"/>
                  <a:pt x="20648" y="300"/>
                </a:cubicBezTo>
                <a:cubicBezTo>
                  <a:pt x="20621" y="308"/>
                  <a:pt x="20593" y="309"/>
                  <a:pt x="20565" y="304"/>
                </a:cubicBezTo>
                <a:cubicBezTo>
                  <a:pt x="20561" y="297"/>
                  <a:pt x="20580" y="290"/>
                  <a:pt x="20620" y="283"/>
                </a:cubicBezTo>
                <a:close/>
                <a:moveTo>
                  <a:pt x="15731" y="1114"/>
                </a:moveTo>
                <a:cubicBezTo>
                  <a:pt x="15784" y="1105"/>
                  <a:pt x="15823" y="1105"/>
                  <a:pt x="15821" y="1114"/>
                </a:cubicBezTo>
                <a:cubicBezTo>
                  <a:pt x="15790" y="1134"/>
                  <a:pt x="15754" y="1146"/>
                  <a:pt x="15717" y="1148"/>
                </a:cubicBezTo>
                <a:cubicBezTo>
                  <a:pt x="15666" y="1157"/>
                  <a:pt x="15628" y="1156"/>
                  <a:pt x="15634" y="1146"/>
                </a:cubicBezTo>
                <a:cubicBezTo>
                  <a:pt x="15664" y="1128"/>
                  <a:pt x="15697" y="1117"/>
                  <a:pt x="15731" y="1114"/>
                </a:cubicBezTo>
                <a:close/>
                <a:moveTo>
                  <a:pt x="20159" y="352"/>
                </a:moveTo>
                <a:cubicBezTo>
                  <a:pt x="20189" y="346"/>
                  <a:pt x="20219" y="345"/>
                  <a:pt x="20249" y="349"/>
                </a:cubicBezTo>
                <a:cubicBezTo>
                  <a:pt x="20256" y="355"/>
                  <a:pt x="20225" y="366"/>
                  <a:pt x="20187" y="372"/>
                </a:cubicBezTo>
                <a:cubicBezTo>
                  <a:pt x="20158" y="379"/>
                  <a:pt x="20127" y="380"/>
                  <a:pt x="20097" y="375"/>
                </a:cubicBezTo>
                <a:cubicBezTo>
                  <a:pt x="20090" y="370"/>
                  <a:pt x="20121" y="359"/>
                  <a:pt x="20159" y="352"/>
                </a:cubicBezTo>
                <a:close/>
                <a:moveTo>
                  <a:pt x="15303" y="1180"/>
                </a:moveTo>
                <a:cubicBezTo>
                  <a:pt x="15349" y="1172"/>
                  <a:pt x="15385" y="1172"/>
                  <a:pt x="15386" y="1180"/>
                </a:cubicBezTo>
                <a:cubicBezTo>
                  <a:pt x="15356" y="1199"/>
                  <a:pt x="15321" y="1210"/>
                  <a:pt x="15285" y="1213"/>
                </a:cubicBezTo>
                <a:cubicBezTo>
                  <a:pt x="15235" y="1221"/>
                  <a:pt x="15196" y="1221"/>
                  <a:pt x="15198" y="1213"/>
                </a:cubicBezTo>
                <a:cubicBezTo>
                  <a:pt x="15230" y="1194"/>
                  <a:pt x="15266" y="1182"/>
                  <a:pt x="15303" y="1180"/>
                </a:cubicBezTo>
                <a:close/>
                <a:moveTo>
                  <a:pt x="14864" y="1250"/>
                </a:moveTo>
                <a:cubicBezTo>
                  <a:pt x="14912" y="1242"/>
                  <a:pt x="14945" y="1242"/>
                  <a:pt x="14938" y="1252"/>
                </a:cubicBezTo>
                <a:cubicBezTo>
                  <a:pt x="14910" y="1269"/>
                  <a:pt x="14879" y="1279"/>
                  <a:pt x="14847" y="1281"/>
                </a:cubicBezTo>
                <a:cubicBezTo>
                  <a:pt x="14798" y="1289"/>
                  <a:pt x="14765" y="1290"/>
                  <a:pt x="14773" y="1280"/>
                </a:cubicBezTo>
                <a:cubicBezTo>
                  <a:pt x="14800" y="1263"/>
                  <a:pt x="14831" y="1252"/>
                  <a:pt x="14864" y="1250"/>
                </a:cubicBezTo>
                <a:close/>
                <a:moveTo>
                  <a:pt x="19720" y="421"/>
                </a:moveTo>
                <a:cubicBezTo>
                  <a:pt x="19749" y="414"/>
                  <a:pt x="19779" y="414"/>
                  <a:pt x="19809" y="419"/>
                </a:cubicBezTo>
                <a:cubicBezTo>
                  <a:pt x="19817" y="425"/>
                  <a:pt x="19792" y="435"/>
                  <a:pt x="19746" y="443"/>
                </a:cubicBezTo>
                <a:cubicBezTo>
                  <a:pt x="19716" y="451"/>
                  <a:pt x="19684" y="452"/>
                  <a:pt x="19653" y="445"/>
                </a:cubicBezTo>
                <a:cubicBezTo>
                  <a:pt x="19647" y="439"/>
                  <a:pt x="19674" y="429"/>
                  <a:pt x="19720" y="421"/>
                </a:cubicBezTo>
                <a:close/>
                <a:moveTo>
                  <a:pt x="14432" y="1317"/>
                </a:moveTo>
                <a:cubicBezTo>
                  <a:pt x="14476" y="1310"/>
                  <a:pt x="14507" y="1310"/>
                  <a:pt x="14499" y="1319"/>
                </a:cubicBezTo>
                <a:cubicBezTo>
                  <a:pt x="14470" y="1334"/>
                  <a:pt x="14440" y="1344"/>
                  <a:pt x="14408" y="1347"/>
                </a:cubicBezTo>
                <a:cubicBezTo>
                  <a:pt x="14366" y="1354"/>
                  <a:pt x="14336" y="1353"/>
                  <a:pt x="14345" y="1344"/>
                </a:cubicBezTo>
                <a:cubicBezTo>
                  <a:pt x="14372" y="1330"/>
                  <a:pt x="14402" y="1321"/>
                  <a:pt x="14432" y="1317"/>
                </a:cubicBezTo>
                <a:close/>
                <a:moveTo>
                  <a:pt x="19267" y="490"/>
                </a:moveTo>
                <a:cubicBezTo>
                  <a:pt x="19299" y="482"/>
                  <a:pt x="19332" y="480"/>
                  <a:pt x="19365" y="487"/>
                </a:cubicBezTo>
                <a:cubicBezTo>
                  <a:pt x="19374" y="493"/>
                  <a:pt x="19348" y="504"/>
                  <a:pt x="19297" y="512"/>
                </a:cubicBezTo>
                <a:cubicBezTo>
                  <a:pt x="19266" y="521"/>
                  <a:pt x="19234" y="522"/>
                  <a:pt x="19202" y="514"/>
                </a:cubicBezTo>
                <a:cubicBezTo>
                  <a:pt x="19196" y="508"/>
                  <a:pt x="19221" y="499"/>
                  <a:pt x="19267" y="490"/>
                </a:cubicBezTo>
                <a:close/>
                <a:moveTo>
                  <a:pt x="13978" y="1391"/>
                </a:moveTo>
                <a:cubicBezTo>
                  <a:pt x="14023" y="1383"/>
                  <a:pt x="14048" y="1383"/>
                  <a:pt x="14043" y="1391"/>
                </a:cubicBezTo>
                <a:cubicBezTo>
                  <a:pt x="14020" y="1405"/>
                  <a:pt x="13993" y="1414"/>
                  <a:pt x="13965" y="1416"/>
                </a:cubicBezTo>
                <a:cubicBezTo>
                  <a:pt x="13923" y="1423"/>
                  <a:pt x="13899" y="1422"/>
                  <a:pt x="13906" y="1414"/>
                </a:cubicBezTo>
                <a:cubicBezTo>
                  <a:pt x="13929" y="1402"/>
                  <a:pt x="13953" y="1394"/>
                  <a:pt x="13978" y="1391"/>
                </a:cubicBezTo>
                <a:close/>
                <a:moveTo>
                  <a:pt x="18828" y="559"/>
                </a:moveTo>
                <a:cubicBezTo>
                  <a:pt x="18861" y="551"/>
                  <a:pt x="18896" y="550"/>
                  <a:pt x="18930" y="556"/>
                </a:cubicBezTo>
                <a:cubicBezTo>
                  <a:pt x="18937" y="562"/>
                  <a:pt x="18904" y="575"/>
                  <a:pt x="18860" y="582"/>
                </a:cubicBezTo>
                <a:cubicBezTo>
                  <a:pt x="18826" y="591"/>
                  <a:pt x="18791" y="592"/>
                  <a:pt x="18757" y="585"/>
                </a:cubicBezTo>
                <a:cubicBezTo>
                  <a:pt x="18751" y="580"/>
                  <a:pt x="18785" y="567"/>
                  <a:pt x="18828" y="559"/>
                </a:cubicBezTo>
                <a:close/>
                <a:moveTo>
                  <a:pt x="13557" y="1457"/>
                </a:moveTo>
                <a:cubicBezTo>
                  <a:pt x="13590" y="1451"/>
                  <a:pt x="13616" y="1451"/>
                  <a:pt x="13609" y="1457"/>
                </a:cubicBezTo>
                <a:cubicBezTo>
                  <a:pt x="13587" y="1469"/>
                  <a:pt x="13562" y="1477"/>
                  <a:pt x="13537" y="1480"/>
                </a:cubicBezTo>
                <a:cubicBezTo>
                  <a:pt x="13507" y="1485"/>
                  <a:pt x="13484" y="1484"/>
                  <a:pt x="13489" y="1478"/>
                </a:cubicBezTo>
                <a:cubicBezTo>
                  <a:pt x="13510" y="1467"/>
                  <a:pt x="13533" y="1459"/>
                  <a:pt x="13557" y="1457"/>
                </a:cubicBezTo>
                <a:close/>
                <a:moveTo>
                  <a:pt x="13125" y="1528"/>
                </a:moveTo>
                <a:cubicBezTo>
                  <a:pt x="13157" y="1522"/>
                  <a:pt x="13174" y="1519"/>
                  <a:pt x="13170" y="1526"/>
                </a:cubicBezTo>
                <a:cubicBezTo>
                  <a:pt x="13153" y="1537"/>
                  <a:pt x="13134" y="1543"/>
                  <a:pt x="13115" y="1544"/>
                </a:cubicBezTo>
                <a:cubicBezTo>
                  <a:pt x="13085" y="1549"/>
                  <a:pt x="13068" y="1552"/>
                  <a:pt x="13072" y="1545"/>
                </a:cubicBezTo>
                <a:cubicBezTo>
                  <a:pt x="13088" y="1535"/>
                  <a:pt x="13106" y="1530"/>
                  <a:pt x="13125" y="1528"/>
                </a:cubicBezTo>
                <a:close/>
                <a:moveTo>
                  <a:pt x="18397" y="624"/>
                </a:moveTo>
                <a:cubicBezTo>
                  <a:pt x="18429" y="616"/>
                  <a:pt x="18462" y="616"/>
                  <a:pt x="18493" y="623"/>
                </a:cubicBezTo>
                <a:cubicBezTo>
                  <a:pt x="18495" y="631"/>
                  <a:pt x="18454" y="645"/>
                  <a:pt x="18406" y="653"/>
                </a:cubicBezTo>
                <a:cubicBezTo>
                  <a:pt x="18359" y="660"/>
                  <a:pt x="18315" y="660"/>
                  <a:pt x="18313" y="653"/>
                </a:cubicBezTo>
                <a:cubicBezTo>
                  <a:pt x="18312" y="645"/>
                  <a:pt x="18353" y="632"/>
                  <a:pt x="18397" y="624"/>
                </a:cubicBezTo>
                <a:close/>
                <a:moveTo>
                  <a:pt x="17963" y="693"/>
                </a:moveTo>
                <a:cubicBezTo>
                  <a:pt x="17994" y="685"/>
                  <a:pt x="18026" y="685"/>
                  <a:pt x="18058" y="692"/>
                </a:cubicBezTo>
                <a:cubicBezTo>
                  <a:pt x="18063" y="699"/>
                  <a:pt x="18021" y="713"/>
                  <a:pt x="17972" y="722"/>
                </a:cubicBezTo>
                <a:cubicBezTo>
                  <a:pt x="17941" y="730"/>
                  <a:pt x="17908" y="730"/>
                  <a:pt x="17877" y="723"/>
                </a:cubicBezTo>
                <a:cubicBezTo>
                  <a:pt x="17876" y="715"/>
                  <a:pt x="17915" y="701"/>
                  <a:pt x="17963" y="693"/>
                </a:cubicBezTo>
                <a:close/>
                <a:moveTo>
                  <a:pt x="17514" y="762"/>
                </a:moveTo>
                <a:cubicBezTo>
                  <a:pt x="17544" y="754"/>
                  <a:pt x="17576" y="754"/>
                  <a:pt x="17606" y="761"/>
                </a:cubicBezTo>
                <a:cubicBezTo>
                  <a:pt x="17607" y="769"/>
                  <a:pt x="17567" y="783"/>
                  <a:pt x="17519" y="791"/>
                </a:cubicBezTo>
                <a:cubicBezTo>
                  <a:pt x="17470" y="800"/>
                  <a:pt x="17424" y="799"/>
                  <a:pt x="17425" y="791"/>
                </a:cubicBezTo>
                <a:cubicBezTo>
                  <a:pt x="17452" y="774"/>
                  <a:pt x="17482" y="764"/>
                  <a:pt x="17514" y="762"/>
                </a:cubicBezTo>
                <a:close/>
                <a:moveTo>
                  <a:pt x="17083" y="831"/>
                </a:moveTo>
                <a:cubicBezTo>
                  <a:pt x="17128" y="823"/>
                  <a:pt x="17171" y="823"/>
                  <a:pt x="17172" y="831"/>
                </a:cubicBezTo>
                <a:cubicBezTo>
                  <a:pt x="17173" y="838"/>
                  <a:pt x="17132" y="851"/>
                  <a:pt x="17087" y="859"/>
                </a:cubicBezTo>
                <a:cubicBezTo>
                  <a:pt x="17042" y="867"/>
                  <a:pt x="16991" y="869"/>
                  <a:pt x="16993" y="860"/>
                </a:cubicBezTo>
                <a:cubicBezTo>
                  <a:pt x="17020" y="843"/>
                  <a:pt x="17051" y="833"/>
                  <a:pt x="17083" y="831"/>
                </a:cubicBezTo>
                <a:close/>
                <a:moveTo>
                  <a:pt x="16651" y="897"/>
                </a:moveTo>
                <a:cubicBezTo>
                  <a:pt x="16695" y="889"/>
                  <a:pt x="16739" y="889"/>
                  <a:pt x="16738" y="897"/>
                </a:cubicBezTo>
                <a:cubicBezTo>
                  <a:pt x="16711" y="913"/>
                  <a:pt x="16680" y="923"/>
                  <a:pt x="16648" y="926"/>
                </a:cubicBezTo>
                <a:cubicBezTo>
                  <a:pt x="16604" y="934"/>
                  <a:pt x="16561" y="933"/>
                  <a:pt x="16565" y="925"/>
                </a:cubicBezTo>
                <a:cubicBezTo>
                  <a:pt x="16591" y="909"/>
                  <a:pt x="16621" y="900"/>
                  <a:pt x="16651" y="897"/>
                </a:cubicBezTo>
                <a:close/>
                <a:moveTo>
                  <a:pt x="20988" y="158"/>
                </a:moveTo>
                <a:cubicBezTo>
                  <a:pt x="21006" y="154"/>
                  <a:pt x="21026" y="152"/>
                  <a:pt x="21044" y="155"/>
                </a:cubicBezTo>
                <a:cubicBezTo>
                  <a:pt x="21053" y="158"/>
                  <a:pt x="21036" y="165"/>
                  <a:pt x="21010" y="168"/>
                </a:cubicBezTo>
                <a:cubicBezTo>
                  <a:pt x="20992" y="172"/>
                  <a:pt x="20973" y="173"/>
                  <a:pt x="20955" y="170"/>
                </a:cubicBezTo>
                <a:cubicBezTo>
                  <a:pt x="20950" y="168"/>
                  <a:pt x="20965" y="162"/>
                  <a:pt x="20988" y="158"/>
                </a:cubicBezTo>
                <a:close/>
                <a:moveTo>
                  <a:pt x="16219" y="966"/>
                </a:moveTo>
                <a:cubicBezTo>
                  <a:pt x="16266" y="958"/>
                  <a:pt x="16300" y="957"/>
                  <a:pt x="16302" y="966"/>
                </a:cubicBezTo>
                <a:cubicBezTo>
                  <a:pt x="16303" y="974"/>
                  <a:pt x="16271" y="984"/>
                  <a:pt x="16224" y="992"/>
                </a:cubicBezTo>
                <a:cubicBezTo>
                  <a:pt x="16174" y="1000"/>
                  <a:pt x="16142" y="1001"/>
                  <a:pt x="16141" y="994"/>
                </a:cubicBezTo>
                <a:cubicBezTo>
                  <a:pt x="16140" y="987"/>
                  <a:pt x="16173" y="975"/>
                  <a:pt x="16219" y="966"/>
                </a:cubicBezTo>
                <a:close/>
                <a:moveTo>
                  <a:pt x="20552" y="224"/>
                </a:moveTo>
                <a:cubicBezTo>
                  <a:pt x="20571" y="219"/>
                  <a:pt x="20590" y="219"/>
                  <a:pt x="20609" y="222"/>
                </a:cubicBezTo>
                <a:cubicBezTo>
                  <a:pt x="20617" y="225"/>
                  <a:pt x="20600" y="232"/>
                  <a:pt x="20569" y="237"/>
                </a:cubicBezTo>
                <a:cubicBezTo>
                  <a:pt x="20550" y="242"/>
                  <a:pt x="20530" y="242"/>
                  <a:pt x="20511" y="238"/>
                </a:cubicBezTo>
                <a:cubicBezTo>
                  <a:pt x="20503" y="235"/>
                  <a:pt x="20520" y="229"/>
                  <a:pt x="20552" y="224"/>
                </a:cubicBezTo>
                <a:close/>
                <a:moveTo>
                  <a:pt x="15795" y="1032"/>
                </a:moveTo>
                <a:cubicBezTo>
                  <a:pt x="15840" y="1024"/>
                  <a:pt x="15877" y="1023"/>
                  <a:pt x="15872" y="1032"/>
                </a:cubicBezTo>
                <a:cubicBezTo>
                  <a:pt x="15848" y="1048"/>
                  <a:pt x="15820" y="1057"/>
                  <a:pt x="15791" y="1058"/>
                </a:cubicBezTo>
                <a:cubicBezTo>
                  <a:pt x="15746" y="1066"/>
                  <a:pt x="15716" y="1065"/>
                  <a:pt x="15717" y="1059"/>
                </a:cubicBezTo>
                <a:cubicBezTo>
                  <a:pt x="15718" y="1052"/>
                  <a:pt x="15751" y="1040"/>
                  <a:pt x="15795" y="1032"/>
                </a:cubicBezTo>
                <a:close/>
                <a:moveTo>
                  <a:pt x="15357" y="1103"/>
                </a:moveTo>
                <a:cubicBezTo>
                  <a:pt x="15396" y="1095"/>
                  <a:pt x="15432" y="1096"/>
                  <a:pt x="15429" y="1103"/>
                </a:cubicBezTo>
                <a:cubicBezTo>
                  <a:pt x="15405" y="1116"/>
                  <a:pt x="15378" y="1125"/>
                  <a:pt x="15350" y="1128"/>
                </a:cubicBezTo>
                <a:cubicBezTo>
                  <a:pt x="15311" y="1134"/>
                  <a:pt x="15275" y="1135"/>
                  <a:pt x="15278" y="1128"/>
                </a:cubicBezTo>
                <a:cubicBezTo>
                  <a:pt x="15302" y="1114"/>
                  <a:pt x="15329" y="1105"/>
                  <a:pt x="15357" y="1103"/>
                </a:cubicBezTo>
                <a:close/>
                <a:moveTo>
                  <a:pt x="20117" y="291"/>
                </a:moveTo>
                <a:cubicBezTo>
                  <a:pt x="20139" y="287"/>
                  <a:pt x="20163" y="286"/>
                  <a:pt x="20186" y="289"/>
                </a:cubicBezTo>
                <a:cubicBezTo>
                  <a:pt x="20192" y="293"/>
                  <a:pt x="20170" y="301"/>
                  <a:pt x="20141" y="306"/>
                </a:cubicBezTo>
                <a:cubicBezTo>
                  <a:pt x="20117" y="312"/>
                  <a:pt x="20092" y="313"/>
                  <a:pt x="20067" y="309"/>
                </a:cubicBezTo>
                <a:cubicBezTo>
                  <a:pt x="20066" y="304"/>
                  <a:pt x="20087" y="297"/>
                  <a:pt x="20117" y="291"/>
                </a:cubicBezTo>
                <a:close/>
                <a:moveTo>
                  <a:pt x="14936" y="1170"/>
                </a:moveTo>
                <a:cubicBezTo>
                  <a:pt x="14975" y="1163"/>
                  <a:pt x="15003" y="1164"/>
                  <a:pt x="14999" y="1171"/>
                </a:cubicBezTo>
                <a:cubicBezTo>
                  <a:pt x="14974" y="1185"/>
                  <a:pt x="14948" y="1193"/>
                  <a:pt x="14920" y="1195"/>
                </a:cubicBezTo>
                <a:cubicBezTo>
                  <a:pt x="14882" y="1202"/>
                  <a:pt x="14850" y="1201"/>
                  <a:pt x="14857" y="1193"/>
                </a:cubicBezTo>
                <a:cubicBezTo>
                  <a:pt x="14882" y="1181"/>
                  <a:pt x="14909" y="1173"/>
                  <a:pt x="14936" y="1170"/>
                </a:cubicBezTo>
                <a:close/>
                <a:moveTo>
                  <a:pt x="19685" y="359"/>
                </a:moveTo>
                <a:cubicBezTo>
                  <a:pt x="19708" y="354"/>
                  <a:pt x="19733" y="353"/>
                  <a:pt x="19757" y="358"/>
                </a:cubicBezTo>
                <a:cubicBezTo>
                  <a:pt x="19762" y="363"/>
                  <a:pt x="19740" y="371"/>
                  <a:pt x="19703" y="377"/>
                </a:cubicBezTo>
                <a:cubicBezTo>
                  <a:pt x="19680" y="383"/>
                  <a:pt x="19655" y="383"/>
                  <a:pt x="19632" y="378"/>
                </a:cubicBezTo>
                <a:cubicBezTo>
                  <a:pt x="19627" y="373"/>
                  <a:pt x="19649" y="366"/>
                  <a:pt x="19685" y="359"/>
                </a:cubicBezTo>
                <a:close/>
                <a:moveTo>
                  <a:pt x="14520" y="1235"/>
                </a:moveTo>
                <a:cubicBezTo>
                  <a:pt x="14555" y="1229"/>
                  <a:pt x="14576" y="1231"/>
                  <a:pt x="14569" y="1238"/>
                </a:cubicBezTo>
                <a:cubicBezTo>
                  <a:pt x="14548" y="1248"/>
                  <a:pt x="14525" y="1255"/>
                  <a:pt x="14501" y="1257"/>
                </a:cubicBezTo>
                <a:cubicBezTo>
                  <a:pt x="14467" y="1263"/>
                  <a:pt x="14443" y="1267"/>
                  <a:pt x="14448" y="1257"/>
                </a:cubicBezTo>
                <a:cubicBezTo>
                  <a:pt x="14470" y="1244"/>
                  <a:pt x="14495" y="1237"/>
                  <a:pt x="14520" y="1235"/>
                </a:cubicBezTo>
                <a:close/>
                <a:moveTo>
                  <a:pt x="19247" y="426"/>
                </a:moveTo>
                <a:cubicBezTo>
                  <a:pt x="19273" y="419"/>
                  <a:pt x="19299" y="418"/>
                  <a:pt x="19325" y="423"/>
                </a:cubicBezTo>
                <a:cubicBezTo>
                  <a:pt x="19333" y="428"/>
                  <a:pt x="19312" y="436"/>
                  <a:pt x="19271" y="443"/>
                </a:cubicBezTo>
                <a:cubicBezTo>
                  <a:pt x="19246" y="449"/>
                  <a:pt x="19221" y="451"/>
                  <a:pt x="19197" y="447"/>
                </a:cubicBezTo>
                <a:cubicBezTo>
                  <a:pt x="19187" y="441"/>
                  <a:pt x="19207" y="433"/>
                  <a:pt x="19247" y="426"/>
                </a:cubicBezTo>
                <a:close/>
                <a:moveTo>
                  <a:pt x="14093" y="1304"/>
                </a:moveTo>
                <a:cubicBezTo>
                  <a:pt x="14119" y="1299"/>
                  <a:pt x="14144" y="1299"/>
                  <a:pt x="14143" y="1304"/>
                </a:cubicBezTo>
                <a:cubicBezTo>
                  <a:pt x="14125" y="1313"/>
                  <a:pt x="14106" y="1320"/>
                  <a:pt x="14086" y="1322"/>
                </a:cubicBezTo>
                <a:cubicBezTo>
                  <a:pt x="14057" y="1327"/>
                  <a:pt x="14030" y="1332"/>
                  <a:pt x="14034" y="1323"/>
                </a:cubicBezTo>
                <a:cubicBezTo>
                  <a:pt x="14052" y="1313"/>
                  <a:pt x="14072" y="1306"/>
                  <a:pt x="14093" y="1304"/>
                </a:cubicBezTo>
                <a:close/>
                <a:moveTo>
                  <a:pt x="18809" y="495"/>
                </a:moveTo>
                <a:cubicBezTo>
                  <a:pt x="18836" y="488"/>
                  <a:pt x="18864" y="487"/>
                  <a:pt x="18891" y="493"/>
                </a:cubicBezTo>
                <a:cubicBezTo>
                  <a:pt x="18892" y="498"/>
                  <a:pt x="18859" y="510"/>
                  <a:pt x="18824" y="516"/>
                </a:cubicBezTo>
                <a:cubicBezTo>
                  <a:pt x="18799" y="521"/>
                  <a:pt x="18774" y="521"/>
                  <a:pt x="18749" y="517"/>
                </a:cubicBezTo>
                <a:cubicBezTo>
                  <a:pt x="18741" y="513"/>
                  <a:pt x="18772" y="502"/>
                  <a:pt x="18809" y="495"/>
                </a:cubicBezTo>
                <a:close/>
                <a:moveTo>
                  <a:pt x="13682" y="1368"/>
                </a:moveTo>
                <a:cubicBezTo>
                  <a:pt x="13705" y="1365"/>
                  <a:pt x="13720" y="1366"/>
                  <a:pt x="13715" y="1370"/>
                </a:cubicBezTo>
                <a:cubicBezTo>
                  <a:pt x="13699" y="1378"/>
                  <a:pt x="13682" y="1383"/>
                  <a:pt x="13664" y="1385"/>
                </a:cubicBezTo>
                <a:cubicBezTo>
                  <a:pt x="13640" y="1389"/>
                  <a:pt x="13624" y="1392"/>
                  <a:pt x="13626" y="1385"/>
                </a:cubicBezTo>
                <a:cubicBezTo>
                  <a:pt x="13644" y="1376"/>
                  <a:pt x="13663" y="1370"/>
                  <a:pt x="13682" y="1368"/>
                </a:cubicBezTo>
                <a:close/>
                <a:moveTo>
                  <a:pt x="18378" y="561"/>
                </a:moveTo>
                <a:cubicBezTo>
                  <a:pt x="18405" y="554"/>
                  <a:pt x="18433" y="554"/>
                  <a:pt x="18460" y="559"/>
                </a:cubicBezTo>
                <a:cubicBezTo>
                  <a:pt x="18466" y="564"/>
                  <a:pt x="18432" y="575"/>
                  <a:pt x="18398" y="581"/>
                </a:cubicBezTo>
                <a:cubicBezTo>
                  <a:pt x="18371" y="588"/>
                  <a:pt x="18342" y="588"/>
                  <a:pt x="18315" y="584"/>
                </a:cubicBezTo>
                <a:cubicBezTo>
                  <a:pt x="18310" y="579"/>
                  <a:pt x="18341" y="567"/>
                  <a:pt x="18378" y="561"/>
                </a:cubicBezTo>
                <a:close/>
                <a:moveTo>
                  <a:pt x="17954" y="629"/>
                </a:moveTo>
                <a:cubicBezTo>
                  <a:pt x="17981" y="621"/>
                  <a:pt x="18009" y="620"/>
                  <a:pt x="18036" y="626"/>
                </a:cubicBezTo>
                <a:cubicBezTo>
                  <a:pt x="18039" y="631"/>
                  <a:pt x="18008" y="642"/>
                  <a:pt x="17972" y="649"/>
                </a:cubicBezTo>
                <a:cubicBezTo>
                  <a:pt x="17945" y="657"/>
                  <a:pt x="17916" y="657"/>
                  <a:pt x="17889" y="651"/>
                </a:cubicBezTo>
                <a:cubicBezTo>
                  <a:pt x="17888" y="645"/>
                  <a:pt x="17918" y="635"/>
                  <a:pt x="17954" y="629"/>
                </a:cubicBezTo>
                <a:close/>
                <a:moveTo>
                  <a:pt x="17535" y="693"/>
                </a:moveTo>
                <a:cubicBezTo>
                  <a:pt x="17560" y="687"/>
                  <a:pt x="17586" y="686"/>
                  <a:pt x="17611" y="692"/>
                </a:cubicBezTo>
                <a:cubicBezTo>
                  <a:pt x="17612" y="698"/>
                  <a:pt x="17578" y="710"/>
                  <a:pt x="17539" y="717"/>
                </a:cubicBezTo>
                <a:cubicBezTo>
                  <a:pt x="17514" y="723"/>
                  <a:pt x="17488" y="723"/>
                  <a:pt x="17464" y="718"/>
                </a:cubicBezTo>
                <a:cubicBezTo>
                  <a:pt x="17461" y="711"/>
                  <a:pt x="17496" y="700"/>
                  <a:pt x="17535" y="693"/>
                </a:cubicBezTo>
                <a:close/>
                <a:moveTo>
                  <a:pt x="17111" y="761"/>
                </a:moveTo>
                <a:cubicBezTo>
                  <a:pt x="17136" y="754"/>
                  <a:pt x="17162" y="753"/>
                  <a:pt x="17187" y="758"/>
                </a:cubicBezTo>
                <a:cubicBezTo>
                  <a:pt x="17188" y="764"/>
                  <a:pt x="17156" y="775"/>
                  <a:pt x="17119" y="782"/>
                </a:cubicBezTo>
                <a:cubicBezTo>
                  <a:pt x="17094" y="789"/>
                  <a:pt x="17068" y="789"/>
                  <a:pt x="17042" y="784"/>
                </a:cubicBezTo>
                <a:cubicBezTo>
                  <a:pt x="17042" y="778"/>
                  <a:pt x="17074" y="767"/>
                  <a:pt x="17111" y="761"/>
                </a:cubicBezTo>
                <a:close/>
                <a:moveTo>
                  <a:pt x="16688" y="825"/>
                </a:moveTo>
                <a:cubicBezTo>
                  <a:pt x="16722" y="819"/>
                  <a:pt x="16753" y="821"/>
                  <a:pt x="16753" y="826"/>
                </a:cubicBezTo>
                <a:cubicBezTo>
                  <a:pt x="16730" y="840"/>
                  <a:pt x="16704" y="848"/>
                  <a:pt x="16677" y="849"/>
                </a:cubicBezTo>
                <a:cubicBezTo>
                  <a:pt x="16641" y="856"/>
                  <a:pt x="16606" y="856"/>
                  <a:pt x="16609" y="849"/>
                </a:cubicBezTo>
                <a:cubicBezTo>
                  <a:pt x="16634" y="836"/>
                  <a:pt x="16661" y="828"/>
                  <a:pt x="16688" y="825"/>
                </a:cubicBezTo>
                <a:close/>
                <a:moveTo>
                  <a:pt x="16264" y="894"/>
                </a:moveTo>
                <a:cubicBezTo>
                  <a:pt x="16304" y="887"/>
                  <a:pt x="16323" y="884"/>
                  <a:pt x="16324" y="893"/>
                </a:cubicBezTo>
                <a:cubicBezTo>
                  <a:pt x="16326" y="902"/>
                  <a:pt x="16301" y="908"/>
                  <a:pt x="16262" y="914"/>
                </a:cubicBezTo>
                <a:cubicBezTo>
                  <a:pt x="16221" y="921"/>
                  <a:pt x="16197" y="925"/>
                  <a:pt x="16197" y="915"/>
                </a:cubicBezTo>
                <a:cubicBezTo>
                  <a:pt x="16198" y="905"/>
                  <a:pt x="16224" y="901"/>
                  <a:pt x="16264" y="894"/>
                </a:cubicBezTo>
                <a:close/>
                <a:moveTo>
                  <a:pt x="15848" y="958"/>
                </a:moveTo>
                <a:cubicBezTo>
                  <a:pt x="15883" y="952"/>
                  <a:pt x="15907" y="953"/>
                  <a:pt x="15906" y="959"/>
                </a:cubicBezTo>
                <a:cubicBezTo>
                  <a:pt x="15886" y="970"/>
                  <a:pt x="15863" y="978"/>
                  <a:pt x="15840" y="979"/>
                </a:cubicBezTo>
                <a:cubicBezTo>
                  <a:pt x="15805" y="985"/>
                  <a:pt x="15781" y="985"/>
                  <a:pt x="15784" y="978"/>
                </a:cubicBezTo>
                <a:cubicBezTo>
                  <a:pt x="15803" y="967"/>
                  <a:pt x="15825" y="960"/>
                  <a:pt x="15848" y="958"/>
                </a:cubicBezTo>
                <a:close/>
                <a:moveTo>
                  <a:pt x="15432" y="1025"/>
                </a:moveTo>
                <a:cubicBezTo>
                  <a:pt x="15464" y="1020"/>
                  <a:pt x="15491" y="1019"/>
                  <a:pt x="15487" y="1025"/>
                </a:cubicBezTo>
                <a:cubicBezTo>
                  <a:pt x="15469" y="1036"/>
                  <a:pt x="15448" y="1042"/>
                  <a:pt x="15426" y="1044"/>
                </a:cubicBezTo>
                <a:cubicBezTo>
                  <a:pt x="15393" y="1050"/>
                  <a:pt x="15367" y="1054"/>
                  <a:pt x="15371" y="1044"/>
                </a:cubicBezTo>
                <a:cubicBezTo>
                  <a:pt x="15390" y="1034"/>
                  <a:pt x="15411" y="1027"/>
                  <a:pt x="15432" y="1025"/>
                </a:cubicBezTo>
                <a:close/>
                <a:moveTo>
                  <a:pt x="15028" y="1087"/>
                </a:moveTo>
                <a:cubicBezTo>
                  <a:pt x="15053" y="1083"/>
                  <a:pt x="15074" y="1085"/>
                  <a:pt x="15069" y="1089"/>
                </a:cubicBezTo>
                <a:cubicBezTo>
                  <a:pt x="15050" y="1099"/>
                  <a:pt x="15029" y="1105"/>
                  <a:pt x="15008" y="1108"/>
                </a:cubicBezTo>
                <a:cubicBezTo>
                  <a:pt x="14983" y="1112"/>
                  <a:pt x="14960" y="1111"/>
                  <a:pt x="14964" y="1107"/>
                </a:cubicBezTo>
                <a:cubicBezTo>
                  <a:pt x="14984" y="1097"/>
                  <a:pt x="15006" y="1090"/>
                  <a:pt x="15028" y="1087"/>
                </a:cubicBezTo>
                <a:close/>
                <a:moveTo>
                  <a:pt x="19634" y="302"/>
                </a:moveTo>
                <a:cubicBezTo>
                  <a:pt x="19652" y="297"/>
                  <a:pt x="19670" y="296"/>
                  <a:pt x="19688" y="299"/>
                </a:cubicBezTo>
                <a:cubicBezTo>
                  <a:pt x="19693" y="303"/>
                  <a:pt x="19678" y="308"/>
                  <a:pt x="19650" y="313"/>
                </a:cubicBezTo>
                <a:cubicBezTo>
                  <a:pt x="19633" y="318"/>
                  <a:pt x="19616" y="318"/>
                  <a:pt x="19598" y="314"/>
                </a:cubicBezTo>
                <a:cubicBezTo>
                  <a:pt x="19598" y="310"/>
                  <a:pt x="19608" y="306"/>
                  <a:pt x="19634" y="302"/>
                </a:cubicBezTo>
                <a:close/>
                <a:moveTo>
                  <a:pt x="14609" y="1155"/>
                </a:moveTo>
                <a:cubicBezTo>
                  <a:pt x="14636" y="1151"/>
                  <a:pt x="14653" y="1151"/>
                  <a:pt x="14649" y="1156"/>
                </a:cubicBezTo>
                <a:cubicBezTo>
                  <a:pt x="14633" y="1165"/>
                  <a:pt x="14615" y="1170"/>
                  <a:pt x="14596" y="1172"/>
                </a:cubicBezTo>
                <a:cubicBezTo>
                  <a:pt x="14571" y="1176"/>
                  <a:pt x="14558" y="1178"/>
                  <a:pt x="14560" y="1171"/>
                </a:cubicBezTo>
                <a:cubicBezTo>
                  <a:pt x="14574" y="1162"/>
                  <a:pt x="14592" y="1157"/>
                  <a:pt x="14609" y="1155"/>
                </a:cubicBezTo>
                <a:close/>
                <a:moveTo>
                  <a:pt x="19217" y="368"/>
                </a:moveTo>
                <a:cubicBezTo>
                  <a:pt x="19235" y="363"/>
                  <a:pt x="19253" y="362"/>
                  <a:pt x="19271" y="365"/>
                </a:cubicBezTo>
                <a:cubicBezTo>
                  <a:pt x="19278" y="369"/>
                  <a:pt x="19261" y="375"/>
                  <a:pt x="19231" y="380"/>
                </a:cubicBezTo>
                <a:cubicBezTo>
                  <a:pt x="19213" y="385"/>
                  <a:pt x="19194" y="386"/>
                  <a:pt x="19177" y="382"/>
                </a:cubicBezTo>
                <a:cubicBezTo>
                  <a:pt x="19171" y="383"/>
                  <a:pt x="19187" y="373"/>
                  <a:pt x="19217" y="368"/>
                </a:cubicBezTo>
                <a:close/>
                <a:moveTo>
                  <a:pt x="18800" y="431"/>
                </a:moveTo>
                <a:cubicBezTo>
                  <a:pt x="18818" y="427"/>
                  <a:pt x="18838" y="426"/>
                  <a:pt x="18857" y="430"/>
                </a:cubicBezTo>
                <a:cubicBezTo>
                  <a:pt x="18857" y="434"/>
                  <a:pt x="18833" y="442"/>
                  <a:pt x="18804" y="447"/>
                </a:cubicBezTo>
                <a:cubicBezTo>
                  <a:pt x="18786" y="451"/>
                  <a:pt x="18768" y="451"/>
                  <a:pt x="18750" y="447"/>
                </a:cubicBezTo>
                <a:cubicBezTo>
                  <a:pt x="18749" y="443"/>
                  <a:pt x="18775" y="435"/>
                  <a:pt x="18800" y="431"/>
                </a:cubicBezTo>
                <a:close/>
                <a:moveTo>
                  <a:pt x="18388" y="497"/>
                </a:moveTo>
                <a:cubicBezTo>
                  <a:pt x="18406" y="492"/>
                  <a:pt x="18424" y="492"/>
                  <a:pt x="18442" y="496"/>
                </a:cubicBezTo>
                <a:cubicBezTo>
                  <a:pt x="18444" y="499"/>
                  <a:pt x="18421" y="508"/>
                  <a:pt x="18390" y="513"/>
                </a:cubicBezTo>
                <a:cubicBezTo>
                  <a:pt x="18362" y="518"/>
                  <a:pt x="18331" y="518"/>
                  <a:pt x="18331" y="514"/>
                </a:cubicBezTo>
                <a:cubicBezTo>
                  <a:pt x="18349" y="504"/>
                  <a:pt x="18368" y="498"/>
                  <a:pt x="18388" y="497"/>
                </a:cubicBezTo>
                <a:close/>
                <a:moveTo>
                  <a:pt x="17954" y="563"/>
                </a:moveTo>
                <a:cubicBezTo>
                  <a:pt x="17974" y="558"/>
                  <a:pt x="17995" y="557"/>
                  <a:pt x="18015" y="561"/>
                </a:cubicBezTo>
                <a:cubicBezTo>
                  <a:pt x="18016" y="566"/>
                  <a:pt x="17995" y="573"/>
                  <a:pt x="17966" y="578"/>
                </a:cubicBezTo>
                <a:cubicBezTo>
                  <a:pt x="17945" y="585"/>
                  <a:pt x="17923" y="585"/>
                  <a:pt x="17901" y="580"/>
                </a:cubicBezTo>
                <a:cubicBezTo>
                  <a:pt x="17901" y="580"/>
                  <a:pt x="17926" y="568"/>
                  <a:pt x="17954" y="563"/>
                </a:cubicBezTo>
                <a:close/>
                <a:moveTo>
                  <a:pt x="17542" y="629"/>
                </a:moveTo>
                <a:cubicBezTo>
                  <a:pt x="17561" y="624"/>
                  <a:pt x="17580" y="623"/>
                  <a:pt x="17599" y="628"/>
                </a:cubicBezTo>
                <a:cubicBezTo>
                  <a:pt x="17600" y="632"/>
                  <a:pt x="17576" y="641"/>
                  <a:pt x="17548" y="645"/>
                </a:cubicBezTo>
                <a:cubicBezTo>
                  <a:pt x="17528" y="650"/>
                  <a:pt x="17507" y="651"/>
                  <a:pt x="17487" y="648"/>
                </a:cubicBezTo>
                <a:cubicBezTo>
                  <a:pt x="17486" y="643"/>
                  <a:pt x="17511" y="634"/>
                  <a:pt x="17542" y="629"/>
                </a:cubicBezTo>
                <a:close/>
                <a:moveTo>
                  <a:pt x="17131" y="694"/>
                </a:moveTo>
                <a:cubicBezTo>
                  <a:pt x="17158" y="690"/>
                  <a:pt x="17186" y="690"/>
                  <a:pt x="17186" y="694"/>
                </a:cubicBezTo>
                <a:cubicBezTo>
                  <a:pt x="17168" y="704"/>
                  <a:pt x="17148" y="710"/>
                  <a:pt x="17128" y="712"/>
                </a:cubicBezTo>
                <a:cubicBezTo>
                  <a:pt x="17100" y="717"/>
                  <a:pt x="17074" y="716"/>
                  <a:pt x="17076" y="711"/>
                </a:cubicBezTo>
                <a:cubicBezTo>
                  <a:pt x="17094" y="702"/>
                  <a:pt x="17112" y="697"/>
                  <a:pt x="17131" y="694"/>
                </a:cubicBezTo>
                <a:close/>
                <a:moveTo>
                  <a:pt x="16719" y="759"/>
                </a:moveTo>
                <a:cubicBezTo>
                  <a:pt x="16745" y="754"/>
                  <a:pt x="16775" y="749"/>
                  <a:pt x="16776" y="757"/>
                </a:cubicBezTo>
                <a:cubicBezTo>
                  <a:pt x="16761" y="766"/>
                  <a:pt x="16743" y="772"/>
                  <a:pt x="16726" y="773"/>
                </a:cubicBezTo>
                <a:cubicBezTo>
                  <a:pt x="16708" y="778"/>
                  <a:pt x="16689" y="778"/>
                  <a:pt x="16671" y="775"/>
                </a:cubicBezTo>
                <a:cubicBezTo>
                  <a:pt x="16671" y="771"/>
                  <a:pt x="16693" y="763"/>
                  <a:pt x="16719" y="759"/>
                </a:cubicBezTo>
                <a:close/>
                <a:moveTo>
                  <a:pt x="16310" y="824"/>
                </a:moveTo>
                <a:cubicBezTo>
                  <a:pt x="16337" y="819"/>
                  <a:pt x="16360" y="816"/>
                  <a:pt x="16360" y="823"/>
                </a:cubicBezTo>
                <a:cubicBezTo>
                  <a:pt x="16359" y="831"/>
                  <a:pt x="16341" y="834"/>
                  <a:pt x="16314" y="838"/>
                </a:cubicBezTo>
                <a:cubicBezTo>
                  <a:pt x="16284" y="843"/>
                  <a:pt x="16264" y="847"/>
                  <a:pt x="16266" y="839"/>
                </a:cubicBezTo>
                <a:cubicBezTo>
                  <a:pt x="16267" y="832"/>
                  <a:pt x="16284" y="829"/>
                  <a:pt x="16310" y="824"/>
                </a:cubicBezTo>
                <a:close/>
                <a:moveTo>
                  <a:pt x="15905" y="887"/>
                </a:moveTo>
                <a:cubicBezTo>
                  <a:pt x="15932" y="884"/>
                  <a:pt x="15950" y="881"/>
                  <a:pt x="15949" y="886"/>
                </a:cubicBezTo>
                <a:cubicBezTo>
                  <a:pt x="15949" y="886"/>
                  <a:pt x="15930" y="896"/>
                  <a:pt x="15903" y="901"/>
                </a:cubicBezTo>
                <a:cubicBezTo>
                  <a:pt x="15877" y="905"/>
                  <a:pt x="15860" y="908"/>
                  <a:pt x="15862" y="900"/>
                </a:cubicBezTo>
                <a:cubicBezTo>
                  <a:pt x="15875" y="893"/>
                  <a:pt x="15890" y="888"/>
                  <a:pt x="15905" y="88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D341E7A-DC1B-62D3-8BF0-F558EA1C2B00}"/>
              </a:ext>
            </a:extLst>
          </p:cNvPr>
          <p:cNvSpPr/>
          <p:nvPr userDrawn="1"/>
        </p:nvSpPr>
        <p:spPr>
          <a:xfrm>
            <a:off x="-4232122" y="-1206456"/>
            <a:ext cx="7817250" cy="781725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8000"/>
                </a:schemeClr>
              </a:gs>
              <a:gs pos="80000">
                <a:schemeClr val="accent2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6784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DA2AF5-1F87-9008-62BB-36C0C7015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26092-1D5F-4EAA-BEF3-07EA489E4C8D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D50925-E5BE-7C1D-E98D-FCA81F85B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23EFE0-AEDA-7A34-C7E7-41D4820D8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CF14E-F58C-4C68-9736-F7457A4D681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EB41DB6-AD41-9F3B-E3CE-06AD6A5C7204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69BB22C-4FE3-2BC9-9DA1-DE8E88FC3F51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C990E0FC-A0AD-0FB8-A221-BCE08626DD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4059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矩形 914">
            <a:extLst>
              <a:ext uri="{FF2B5EF4-FFF2-40B4-BE49-F238E27FC236}">
                <a16:creationId xmlns:a16="http://schemas.microsoft.com/office/drawing/2014/main" id="{43E19F22-8208-22CA-A1ED-4CE221391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alpha val="80000"/>
                </a:schemeClr>
              </a:gs>
              <a:gs pos="0">
                <a:schemeClr val="accent2">
                  <a:alpha val="80000"/>
                </a:schemeClr>
              </a:gs>
              <a:gs pos="38000">
                <a:schemeClr val="tx1">
                  <a:alpha val="0"/>
                </a:schemeClr>
              </a:gs>
              <a:gs pos="62000">
                <a:schemeClr val="tx1">
                  <a:alpha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5891669-E56F-400D-4396-D7F27CEF047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-1676317" y="-1015399"/>
            <a:ext cx="6886183" cy="2705233"/>
          </a:xfrm>
          <a:custGeom>
            <a:avLst/>
            <a:gdLst>
              <a:gd name="T0" fmla="*/ 7637 w 31068"/>
              <a:gd name="T1" fmla="*/ 11954 h 12201"/>
              <a:gd name="T2" fmla="*/ 13148 w 31068"/>
              <a:gd name="T3" fmla="*/ 11803 h 12201"/>
              <a:gd name="T4" fmla="*/ 11399 w 31068"/>
              <a:gd name="T5" fmla="*/ 11684 h 12201"/>
              <a:gd name="T6" fmla="*/ 11061 w 31068"/>
              <a:gd name="T7" fmla="*/ 11570 h 12201"/>
              <a:gd name="T8" fmla="*/ 14748 w 31068"/>
              <a:gd name="T9" fmla="*/ 11484 h 12201"/>
              <a:gd name="T10" fmla="*/ 14254 w 31068"/>
              <a:gd name="T11" fmla="*/ 11374 h 12201"/>
              <a:gd name="T12" fmla="*/ 12067 w 31068"/>
              <a:gd name="T13" fmla="*/ 11275 h 12201"/>
              <a:gd name="T14" fmla="*/ 13311 w 31068"/>
              <a:gd name="T15" fmla="*/ 11243 h 12201"/>
              <a:gd name="T16" fmla="*/ 14446 w 31068"/>
              <a:gd name="T17" fmla="*/ 11149 h 12201"/>
              <a:gd name="T18" fmla="*/ 16605 w 31068"/>
              <a:gd name="T19" fmla="*/ 11037 h 12201"/>
              <a:gd name="T20" fmla="*/ 7898 w 31068"/>
              <a:gd name="T21" fmla="*/ 10914 h 12201"/>
              <a:gd name="T22" fmla="*/ 13603 w 31068"/>
              <a:gd name="T23" fmla="*/ 10815 h 12201"/>
              <a:gd name="T24" fmla="*/ 16591 w 31068"/>
              <a:gd name="T25" fmla="*/ 10811 h 12201"/>
              <a:gd name="T26" fmla="*/ 16011 w 31068"/>
              <a:gd name="T27" fmla="*/ 10660 h 12201"/>
              <a:gd name="T28" fmla="*/ 17873 w 31068"/>
              <a:gd name="T29" fmla="*/ 10582 h 12201"/>
              <a:gd name="T30" fmla="*/ 7559 w 31068"/>
              <a:gd name="T31" fmla="*/ 10576 h 12201"/>
              <a:gd name="T32" fmla="*/ 12672 w 31068"/>
              <a:gd name="T33" fmla="*/ 10535 h 12201"/>
              <a:gd name="T34" fmla="*/ 10717 w 31068"/>
              <a:gd name="T35" fmla="*/ 10425 h 12201"/>
              <a:gd name="T36" fmla="*/ 1951 w 31068"/>
              <a:gd name="T37" fmla="*/ 10333 h 12201"/>
              <a:gd name="T38" fmla="*/ 19283 w 31068"/>
              <a:gd name="T39" fmla="*/ 10094 h 12201"/>
              <a:gd name="T40" fmla="*/ 17297 w 31068"/>
              <a:gd name="T41" fmla="*/ 10015 h 12201"/>
              <a:gd name="T42" fmla="*/ 19147 w 31068"/>
              <a:gd name="T43" fmla="*/ 9923 h 12201"/>
              <a:gd name="T44" fmla="*/ 3445 w 31068"/>
              <a:gd name="T45" fmla="*/ 10001 h 12201"/>
              <a:gd name="T46" fmla="*/ 19317 w 31068"/>
              <a:gd name="T47" fmla="*/ 9688 h 12201"/>
              <a:gd name="T48" fmla="*/ 21044 w 31068"/>
              <a:gd name="T49" fmla="*/ 9606 h 12201"/>
              <a:gd name="T50" fmla="*/ 20835 w 31068"/>
              <a:gd name="T51" fmla="*/ 9457 h 12201"/>
              <a:gd name="T52" fmla="*/ 11890 w 31068"/>
              <a:gd name="T53" fmla="*/ 9342 h 12201"/>
              <a:gd name="T54" fmla="*/ 15168 w 31068"/>
              <a:gd name="T55" fmla="*/ 9446 h 12201"/>
              <a:gd name="T56" fmla="*/ 1868 w 31068"/>
              <a:gd name="T57" fmla="*/ 9504 h 12201"/>
              <a:gd name="T58" fmla="*/ 22438 w 31068"/>
              <a:gd name="T59" fmla="*/ 9064 h 12201"/>
              <a:gd name="T60" fmla="*/ 18984 w 31068"/>
              <a:gd name="T61" fmla="*/ 9155 h 12201"/>
              <a:gd name="T62" fmla="*/ 2757 w 31068"/>
              <a:gd name="T63" fmla="*/ 9141 h 12201"/>
              <a:gd name="T64" fmla="*/ 19109 w 31068"/>
              <a:gd name="T65" fmla="*/ 8980 h 12201"/>
              <a:gd name="T66" fmla="*/ 15307 w 31068"/>
              <a:gd name="T67" fmla="*/ 9966 h 12201"/>
              <a:gd name="T68" fmla="*/ 3012 w 31068"/>
              <a:gd name="T69" fmla="*/ 8650 h 12201"/>
              <a:gd name="T70" fmla="*/ 23016 w 31068"/>
              <a:gd name="T71" fmla="*/ 8522 h 12201"/>
              <a:gd name="T72" fmla="*/ 21475 w 31068"/>
              <a:gd name="T73" fmla="*/ 8436 h 12201"/>
              <a:gd name="T74" fmla="*/ 24414 w 31068"/>
              <a:gd name="T75" fmla="*/ 8292 h 12201"/>
              <a:gd name="T76" fmla="*/ 20383 w 31068"/>
              <a:gd name="T77" fmla="*/ 8225 h 12201"/>
              <a:gd name="T78" fmla="*/ 24963 w 31068"/>
              <a:gd name="T79" fmla="*/ 8077 h 12201"/>
              <a:gd name="T80" fmla="*/ 23921 w 31068"/>
              <a:gd name="T81" fmla="*/ 7946 h 12201"/>
              <a:gd name="T82" fmla="*/ 21008 w 31068"/>
              <a:gd name="T83" fmla="*/ 7895 h 12201"/>
              <a:gd name="T84" fmla="*/ 503 w 31068"/>
              <a:gd name="T85" fmla="*/ 7796 h 12201"/>
              <a:gd name="T86" fmla="*/ 23691 w 31068"/>
              <a:gd name="T87" fmla="*/ 7631 h 12201"/>
              <a:gd name="T88" fmla="*/ 24 w 31068"/>
              <a:gd name="T89" fmla="*/ 7649 h 12201"/>
              <a:gd name="T90" fmla="*/ 22761 w 31068"/>
              <a:gd name="T91" fmla="*/ 7352 h 12201"/>
              <a:gd name="T92" fmla="*/ 23882 w 31068"/>
              <a:gd name="T93" fmla="*/ 7227 h 12201"/>
              <a:gd name="T94" fmla="*/ 19503 w 31068"/>
              <a:gd name="T95" fmla="*/ 7354 h 12201"/>
              <a:gd name="T96" fmla="*/ 22093 w 31068"/>
              <a:gd name="T97" fmla="*/ 6963 h 12201"/>
              <a:gd name="T98" fmla="*/ 23455 w 31068"/>
              <a:gd name="T99" fmla="*/ 6852 h 12201"/>
              <a:gd name="T100" fmla="*/ 26390 w 31068"/>
              <a:gd name="T101" fmla="*/ 6599 h 12201"/>
              <a:gd name="T102" fmla="*/ 28822 w 31068"/>
              <a:gd name="T103" fmla="*/ 6452 h 12201"/>
              <a:gd name="T104" fmla="*/ 1899 w 31068"/>
              <a:gd name="T105" fmla="*/ 6656 h 12201"/>
              <a:gd name="T106" fmla="*/ 23548 w 31068"/>
              <a:gd name="T107" fmla="*/ 6278 h 12201"/>
              <a:gd name="T108" fmla="*/ 3185 w 31068"/>
              <a:gd name="T109" fmla="*/ 6115 h 12201"/>
              <a:gd name="T110" fmla="*/ 350 w 31068"/>
              <a:gd name="T111" fmla="*/ 6110 h 12201"/>
              <a:gd name="T112" fmla="*/ 27330 w 31068"/>
              <a:gd name="T113" fmla="*/ 5582 h 12201"/>
              <a:gd name="T114" fmla="*/ 24612 w 31068"/>
              <a:gd name="T115" fmla="*/ 5296 h 12201"/>
              <a:gd name="T116" fmla="*/ 26405 w 31068"/>
              <a:gd name="T117" fmla="*/ 4925 h 12201"/>
              <a:gd name="T118" fmla="*/ 21052 w 31068"/>
              <a:gd name="T119" fmla="*/ 4656 h 12201"/>
              <a:gd name="T120" fmla="*/ 30599 w 31068"/>
              <a:gd name="T121" fmla="*/ 3849 h 12201"/>
              <a:gd name="T122" fmla="*/ 19507 w 31068"/>
              <a:gd name="T123" fmla="*/ 3071 h 12201"/>
              <a:gd name="T124" fmla="*/ 19965 w 31068"/>
              <a:gd name="T125" fmla="*/ 1768 h 1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068" h="12201">
                <a:moveTo>
                  <a:pt x="8804" y="12184"/>
                </a:moveTo>
                <a:cubicBezTo>
                  <a:pt x="8819" y="12186"/>
                  <a:pt x="8808" y="12191"/>
                  <a:pt x="8780" y="12196"/>
                </a:cubicBezTo>
                <a:cubicBezTo>
                  <a:pt x="8751" y="12200"/>
                  <a:pt x="8722" y="12201"/>
                  <a:pt x="8693" y="12199"/>
                </a:cubicBezTo>
                <a:cubicBezTo>
                  <a:pt x="8675" y="12199"/>
                  <a:pt x="8683" y="12193"/>
                  <a:pt x="8711" y="12188"/>
                </a:cubicBezTo>
                <a:cubicBezTo>
                  <a:pt x="8742" y="12183"/>
                  <a:pt x="8773" y="12182"/>
                  <a:pt x="8804" y="12184"/>
                </a:cubicBezTo>
                <a:close/>
                <a:moveTo>
                  <a:pt x="9592" y="12148"/>
                </a:moveTo>
                <a:cubicBezTo>
                  <a:pt x="9612" y="12148"/>
                  <a:pt x="9599" y="12156"/>
                  <a:pt x="9561" y="12162"/>
                </a:cubicBezTo>
                <a:cubicBezTo>
                  <a:pt x="9533" y="12167"/>
                  <a:pt x="9504" y="12169"/>
                  <a:pt x="9476" y="12167"/>
                </a:cubicBezTo>
                <a:cubicBezTo>
                  <a:pt x="9456" y="12165"/>
                  <a:pt x="9469" y="12159"/>
                  <a:pt x="9506" y="12153"/>
                </a:cubicBezTo>
                <a:cubicBezTo>
                  <a:pt x="9535" y="12148"/>
                  <a:pt x="9564" y="12147"/>
                  <a:pt x="9592" y="12148"/>
                </a:cubicBezTo>
                <a:close/>
                <a:moveTo>
                  <a:pt x="10492" y="12144"/>
                </a:moveTo>
                <a:cubicBezTo>
                  <a:pt x="10503" y="12144"/>
                  <a:pt x="10495" y="12149"/>
                  <a:pt x="10467" y="12155"/>
                </a:cubicBezTo>
                <a:cubicBezTo>
                  <a:pt x="10442" y="12160"/>
                  <a:pt x="10417" y="12162"/>
                  <a:pt x="10391" y="12162"/>
                </a:cubicBezTo>
                <a:cubicBezTo>
                  <a:pt x="10376" y="12162"/>
                  <a:pt x="10387" y="12155"/>
                  <a:pt x="10418" y="12149"/>
                </a:cubicBezTo>
                <a:cubicBezTo>
                  <a:pt x="10442" y="12144"/>
                  <a:pt x="10467" y="12142"/>
                  <a:pt x="10492" y="12144"/>
                </a:cubicBezTo>
                <a:close/>
                <a:moveTo>
                  <a:pt x="8554" y="12135"/>
                </a:moveTo>
                <a:cubicBezTo>
                  <a:pt x="8578" y="12138"/>
                  <a:pt x="8566" y="12144"/>
                  <a:pt x="8524" y="12150"/>
                </a:cubicBezTo>
                <a:cubicBezTo>
                  <a:pt x="8492" y="12154"/>
                  <a:pt x="8460" y="12155"/>
                  <a:pt x="8428" y="12153"/>
                </a:cubicBezTo>
                <a:cubicBezTo>
                  <a:pt x="8403" y="12149"/>
                  <a:pt x="8416" y="12144"/>
                  <a:pt x="8457" y="12138"/>
                </a:cubicBezTo>
                <a:cubicBezTo>
                  <a:pt x="8489" y="12134"/>
                  <a:pt x="8522" y="12133"/>
                  <a:pt x="8554" y="12135"/>
                </a:cubicBezTo>
                <a:close/>
                <a:moveTo>
                  <a:pt x="9372" y="12105"/>
                </a:moveTo>
                <a:cubicBezTo>
                  <a:pt x="9392" y="12109"/>
                  <a:pt x="9372" y="12117"/>
                  <a:pt x="9329" y="12123"/>
                </a:cubicBezTo>
                <a:cubicBezTo>
                  <a:pt x="9293" y="12129"/>
                  <a:pt x="9257" y="12130"/>
                  <a:pt x="9220" y="12128"/>
                </a:cubicBezTo>
                <a:cubicBezTo>
                  <a:pt x="9202" y="12125"/>
                  <a:pt x="9218" y="12117"/>
                  <a:pt x="9256" y="12111"/>
                </a:cubicBezTo>
                <a:cubicBezTo>
                  <a:pt x="9295" y="12105"/>
                  <a:pt x="9334" y="12103"/>
                  <a:pt x="9372" y="12105"/>
                </a:cubicBezTo>
                <a:close/>
                <a:moveTo>
                  <a:pt x="10334" y="12103"/>
                </a:moveTo>
                <a:cubicBezTo>
                  <a:pt x="10348" y="12106"/>
                  <a:pt x="10327" y="12113"/>
                  <a:pt x="10293" y="12120"/>
                </a:cubicBezTo>
                <a:cubicBezTo>
                  <a:pt x="10262" y="12125"/>
                  <a:pt x="10230" y="12127"/>
                  <a:pt x="10198" y="12126"/>
                </a:cubicBezTo>
                <a:cubicBezTo>
                  <a:pt x="10182" y="12126"/>
                  <a:pt x="10198" y="12117"/>
                  <a:pt x="10232" y="12110"/>
                </a:cubicBezTo>
                <a:cubicBezTo>
                  <a:pt x="10266" y="12104"/>
                  <a:pt x="10300" y="12102"/>
                  <a:pt x="10334" y="12103"/>
                </a:cubicBezTo>
                <a:close/>
                <a:moveTo>
                  <a:pt x="11137" y="12095"/>
                </a:moveTo>
                <a:cubicBezTo>
                  <a:pt x="11148" y="12097"/>
                  <a:pt x="11135" y="12102"/>
                  <a:pt x="11104" y="12107"/>
                </a:cubicBezTo>
                <a:cubicBezTo>
                  <a:pt x="11082" y="12113"/>
                  <a:pt x="11059" y="12115"/>
                  <a:pt x="11036" y="12113"/>
                </a:cubicBezTo>
                <a:cubicBezTo>
                  <a:pt x="11024" y="12111"/>
                  <a:pt x="11038" y="12106"/>
                  <a:pt x="11069" y="12101"/>
                </a:cubicBezTo>
                <a:cubicBezTo>
                  <a:pt x="11091" y="12095"/>
                  <a:pt x="11114" y="12093"/>
                  <a:pt x="11137" y="12095"/>
                </a:cubicBezTo>
                <a:close/>
                <a:moveTo>
                  <a:pt x="7181" y="12085"/>
                </a:moveTo>
                <a:cubicBezTo>
                  <a:pt x="7215" y="12081"/>
                  <a:pt x="7250" y="12081"/>
                  <a:pt x="7285" y="12085"/>
                </a:cubicBezTo>
                <a:cubicBezTo>
                  <a:pt x="7315" y="12089"/>
                  <a:pt x="7307" y="12094"/>
                  <a:pt x="7267" y="12098"/>
                </a:cubicBezTo>
                <a:cubicBezTo>
                  <a:pt x="7230" y="12102"/>
                  <a:pt x="7192" y="12102"/>
                  <a:pt x="7154" y="12098"/>
                </a:cubicBezTo>
                <a:cubicBezTo>
                  <a:pt x="7127" y="12094"/>
                  <a:pt x="7138" y="12088"/>
                  <a:pt x="7181" y="12085"/>
                </a:cubicBezTo>
                <a:close/>
                <a:moveTo>
                  <a:pt x="8258" y="12080"/>
                </a:moveTo>
                <a:cubicBezTo>
                  <a:pt x="8288" y="12083"/>
                  <a:pt x="8275" y="12092"/>
                  <a:pt x="8231" y="12097"/>
                </a:cubicBezTo>
                <a:cubicBezTo>
                  <a:pt x="8189" y="12102"/>
                  <a:pt x="8147" y="12104"/>
                  <a:pt x="8105" y="12101"/>
                </a:cubicBezTo>
                <a:cubicBezTo>
                  <a:pt x="8078" y="12097"/>
                  <a:pt x="8090" y="12089"/>
                  <a:pt x="8129" y="12084"/>
                </a:cubicBezTo>
                <a:cubicBezTo>
                  <a:pt x="8172" y="12079"/>
                  <a:pt x="8215" y="12077"/>
                  <a:pt x="8258" y="12080"/>
                </a:cubicBezTo>
                <a:close/>
                <a:moveTo>
                  <a:pt x="10136" y="12063"/>
                </a:moveTo>
                <a:cubicBezTo>
                  <a:pt x="10158" y="12066"/>
                  <a:pt x="10142" y="12074"/>
                  <a:pt x="10093" y="12082"/>
                </a:cubicBezTo>
                <a:cubicBezTo>
                  <a:pt x="10058" y="12089"/>
                  <a:pt x="10022" y="12091"/>
                  <a:pt x="9986" y="12089"/>
                </a:cubicBezTo>
                <a:cubicBezTo>
                  <a:pt x="9964" y="12087"/>
                  <a:pt x="9980" y="12080"/>
                  <a:pt x="10029" y="12071"/>
                </a:cubicBezTo>
                <a:cubicBezTo>
                  <a:pt x="10064" y="12064"/>
                  <a:pt x="10100" y="12061"/>
                  <a:pt x="10136" y="12063"/>
                </a:cubicBezTo>
                <a:close/>
                <a:moveTo>
                  <a:pt x="10987" y="12056"/>
                </a:moveTo>
                <a:cubicBezTo>
                  <a:pt x="11004" y="12056"/>
                  <a:pt x="10987" y="12066"/>
                  <a:pt x="10951" y="12073"/>
                </a:cubicBezTo>
                <a:cubicBezTo>
                  <a:pt x="10921" y="12079"/>
                  <a:pt x="10891" y="12082"/>
                  <a:pt x="10860" y="12081"/>
                </a:cubicBezTo>
                <a:cubicBezTo>
                  <a:pt x="10842" y="12080"/>
                  <a:pt x="10859" y="12071"/>
                  <a:pt x="10896" y="12065"/>
                </a:cubicBezTo>
                <a:cubicBezTo>
                  <a:pt x="10926" y="12059"/>
                  <a:pt x="10956" y="12056"/>
                  <a:pt x="10987" y="12056"/>
                </a:cubicBezTo>
                <a:close/>
                <a:moveTo>
                  <a:pt x="9145" y="12056"/>
                </a:moveTo>
                <a:cubicBezTo>
                  <a:pt x="9173" y="12060"/>
                  <a:pt x="9158" y="12068"/>
                  <a:pt x="9106" y="12075"/>
                </a:cubicBezTo>
                <a:cubicBezTo>
                  <a:pt x="9065" y="12082"/>
                  <a:pt x="9023" y="12084"/>
                  <a:pt x="8981" y="12081"/>
                </a:cubicBezTo>
                <a:cubicBezTo>
                  <a:pt x="8950" y="12078"/>
                  <a:pt x="8963" y="12071"/>
                  <a:pt x="9013" y="12063"/>
                </a:cubicBezTo>
                <a:cubicBezTo>
                  <a:pt x="9057" y="12055"/>
                  <a:pt x="9101" y="12053"/>
                  <a:pt x="9145" y="12056"/>
                </a:cubicBezTo>
                <a:close/>
                <a:moveTo>
                  <a:pt x="11721" y="12042"/>
                </a:moveTo>
                <a:cubicBezTo>
                  <a:pt x="11734" y="12042"/>
                  <a:pt x="11721" y="12049"/>
                  <a:pt x="11695" y="12054"/>
                </a:cubicBezTo>
                <a:cubicBezTo>
                  <a:pt x="11673" y="12060"/>
                  <a:pt x="11651" y="12062"/>
                  <a:pt x="11629" y="12061"/>
                </a:cubicBezTo>
                <a:cubicBezTo>
                  <a:pt x="11619" y="12061"/>
                  <a:pt x="11632" y="12054"/>
                  <a:pt x="11661" y="12049"/>
                </a:cubicBezTo>
                <a:cubicBezTo>
                  <a:pt x="11681" y="12044"/>
                  <a:pt x="11701" y="12042"/>
                  <a:pt x="11721" y="12042"/>
                </a:cubicBezTo>
                <a:close/>
                <a:moveTo>
                  <a:pt x="9932" y="12021"/>
                </a:moveTo>
                <a:cubicBezTo>
                  <a:pt x="9959" y="12023"/>
                  <a:pt x="9937" y="12034"/>
                  <a:pt x="9889" y="12043"/>
                </a:cubicBezTo>
                <a:cubicBezTo>
                  <a:pt x="9845" y="12050"/>
                  <a:pt x="9801" y="12053"/>
                  <a:pt x="9756" y="12052"/>
                </a:cubicBezTo>
                <a:cubicBezTo>
                  <a:pt x="9730" y="12049"/>
                  <a:pt x="9751" y="12037"/>
                  <a:pt x="9799" y="12029"/>
                </a:cubicBezTo>
                <a:cubicBezTo>
                  <a:pt x="9843" y="12022"/>
                  <a:pt x="9888" y="12019"/>
                  <a:pt x="9932" y="12021"/>
                </a:cubicBezTo>
                <a:close/>
                <a:moveTo>
                  <a:pt x="7831" y="12020"/>
                </a:moveTo>
                <a:cubicBezTo>
                  <a:pt x="7878" y="12015"/>
                  <a:pt x="7926" y="12015"/>
                  <a:pt x="7973" y="12020"/>
                </a:cubicBezTo>
                <a:cubicBezTo>
                  <a:pt x="8003" y="12025"/>
                  <a:pt x="7987" y="12032"/>
                  <a:pt x="7936" y="12038"/>
                </a:cubicBezTo>
                <a:lnTo>
                  <a:pt x="7897" y="12042"/>
                </a:lnTo>
                <a:lnTo>
                  <a:pt x="7857" y="12042"/>
                </a:lnTo>
                <a:cubicBezTo>
                  <a:pt x="7836" y="12042"/>
                  <a:pt x="7815" y="12041"/>
                  <a:pt x="7794" y="12038"/>
                </a:cubicBezTo>
                <a:cubicBezTo>
                  <a:pt x="7763" y="12034"/>
                  <a:pt x="7779" y="12025"/>
                  <a:pt x="7831" y="12020"/>
                </a:cubicBezTo>
                <a:close/>
                <a:moveTo>
                  <a:pt x="10847" y="12016"/>
                </a:moveTo>
                <a:cubicBezTo>
                  <a:pt x="10862" y="12019"/>
                  <a:pt x="10835" y="12030"/>
                  <a:pt x="10794" y="12037"/>
                </a:cubicBezTo>
                <a:cubicBezTo>
                  <a:pt x="10759" y="12043"/>
                  <a:pt x="10722" y="12046"/>
                  <a:pt x="10686" y="12045"/>
                </a:cubicBezTo>
                <a:cubicBezTo>
                  <a:pt x="10667" y="12043"/>
                  <a:pt x="10692" y="12032"/>
                  <a:pt x="10732" y="12025"/>
                </a:cubicBezTo>
                <a:cubicBezTo>
                  <a:pt x="10770" y="12017"/>
                  <a:pt x="10809" y="12014"/>
                  <a:pt x="10847" y="12016"/>
                </a:cubicBezTo>
                <a:close/>
                <a:moveTo>
                  <a:pt x="6810" y="12010"/>
                </a:moveTo>
                <a:cubicBezTo>
                  <a:pt x="6854" y="12006"/>
                  <a:pt x="6898" y="12007"/>
                  <a:pt x="6942" y="12012"/>
                </a:cubicBezTo>
                <a:cubicBezTo>
                  <a:pt x="6970" y="12017"/>
                  <a:pt x="6962" y="12022"/>
                  <a:pt x="6921" y="12026"/>
                </a:cubicBezTo>
                <a:cubicBezTo>
                  <a:pt x="6877" y="12030"/>
                  <a:pt x="6833" y="12029"/>
                  <a:pt x="6789" y="12023"/>
                </a:cubicBezTo>
                <a:cubicBezTo>
                  <a:pt x="6761" y="12019"/>
                  <a:pt x="6769" y="12013"/>
                  <a:pt x="6810" y="12010"/>
                </a:cubicBezTo>
                <a:close/>
                <a:moveTo>
                  <a:pt x="8889" y="12005"/>
                </a:moveTo>
                <a:cubicBezTo>
                  <a:pt x="8915" y="12009"/>
                  <a:pt x="8892" y="12020"/>
                  <a:pt x="8843" y="12027"/>
                </a:cubicBezTo>
                <a:cubicBezTo>
                  <a:pt x="8793" y="12034"/>
                  <a:pt x="8742" y="12036"/>
                  <a:pt x="8691" y="12033"/>
                </a:cubicBezTo>
                <a:cubicBezTo>
                  <a:pt x="8664" y="12028"/>
                  <a:pt x="8687" y="12017"/>
                  <a:pt x="8737" y="12010"/>
                </a:cubicBezTo>
                <a:cubicBezTo>
                  <a:pt x="8787" y="12004"/>
                  <a:pt x="8838" y="12002"/>
                  <a:pt x="8889" y="12005"/>
                </a:cubicBezTo>
                <a:close/>
                <a:moveTo>
                  <a:pt x="11605" y="12003"/>
                </a:moveTo>
                <a:cubicBezTo>
                  <a:pt x="11620" y="12005"/>
                  <a:pt x="11602" y="12013"/>
                  <a:pt x="11566" y="12020"/>
                </a:cubicBezTo>
                <a:cubicBezTo>
                  <a:pt x="11538" y="12026"/>
                  <a:pt x="11509" y="12029"/>
                  <a:pt x="11480" y="12028"/>
                </a:cubicBezTo>
                <a:cubicBezTo>
                  <a:pt x="11465" y="12026"/>
                  <a:pt x="11484" y="12018"/>
                  <a:pt x="11519" y="12011"/>
                </a:cubicBezTo>
                <a:cubicBezTo>
                  <a:pt x="11548" y="12005"/>
                  <a:pt x="11577" y="12003"/>
                  <a:pt x="11605" y="12003"/>
                </a:cubicBezTo>
                <a:close/>
                <a:moveTo>
                  <a:pt x="12277" y="11987"/>
                </a:moveTo>
                <a:cubicBezTo>
                  <a:pt x="12289" y="11988"/>
                  <a:pt x="12277" y="11993"/>
                  <a:pt x="12251" y="11999"/>
                </a:cubicBezTo>
                <a:cubicBezTo>
                  <a:pt x="12231" y="12004"/>
                  <a:pt x="12210" y="12006"/>
                  <a:pt x="12189" y="12006"/>
                </a:cubicBezTo>
                <a:cubicBezTo>
                  <a:pt x="12180" y="12006"/>
                  <a:pt x="12193" y="11999"/>
                  <a:pt x="12221" y="11993"/>
                </a:cubicBezTo>
                <a:cubicBezTo>
                  <a:pt x="12239" y="11988"/>
                  <a:pt x="12258" y="11986"/>
                  <a:pt x="12277" y="11987"/>
                </a:cubicBezTo>
                <a:close/>
                <a:moveTo>
                  <a:pt x="10665" y="11976"/>
                </a:moveTo>
                <a:cubicBezTo>
                  <a:pt x="10683" y="11979"/>
                  <a:pt x="10658" y="11988"/>
                  <a:pt x="10606" y="11998"/>
                </a:cubicBezTo>
                <a:cubicBezTo>
                  <a:pt x="10582" y="12002"/>
                  <a:pt x="10557" y="12005"/>
                  <a:pt x="10533" y="12007"/>
                </a:cubicBezTo>
                <a:cubicBezTo>
                  <a:pt x="10515" y="12009"/>
                  <a:pt x="10498" y="12009"/>
                  <a:pt x="10481" y="12007"/>
                </a:cubicBezTo>
                <a:cubicBezTo>
                  <a:pt x="10458" y="12004"/>
                  <a:pt x="10485" y="11993"/>
                  <a:pt x="10542" y="11983"/>
                </a:cubicBezTo>
                <a:cubicBezTo>
                  <a:pt x="10583" y="11975"/>
                  <a:pt x="10624" y="11972"/>
                  <a:pt x="10665" y="11976"/>
                </a:cubicBezTo>
                <a:close/>
                <a:moveTo>
                  <a:pt x="9731" y="11972"/>
                </a:moveTo>
                <a:cubicBezTo>
                  <a:pt x="9762" y="11976"/>
                  <a:pt x="9742" y="11986"/>
                  <a:pt x="9680" y="11996"/>
                </a:cubicBezTo>
                <a:cubicBezTo>
                  <a:pt x="9632" y="12005"/>
                  <a:pt x="9583" y="12008"/>
                  <a:pt x="9534" y="12005"/>
                </a:cubicBezTo>
                <a:cubicBezTo>
                  <a:pt x="9500" y="12001"/>
                  <a:pt x="9517" y="11991"/>
                  <a:pt x="9577" y="11981"/>
                </a:cubicBezTo>
                <a:cubicBezTo>
                  <a:pt x="9628" y="11971"/>
                  <a:pt x="9680" y="11968"/>
                  <a:pt x="9731" y="11972"/>
                </a:cubicBezTo>
                <a:close/>
                <a:moveTo>
                  <a:pt x="11473" y="11966"/>
                </a:moveTo>
                <a:cubicBezTo>
                  <a:pt x="11487" y="11968"/>
                  <a:pt x="11463" y="11979"/>
                  <a:pt x="11424" y="11987"/>
                </a:cubicBezTo>
                <a:cubicBezTo>
                  <a:pt x="11388" y="11994"/>
                  <a:pt x="11351" y="11998"/>
                  <a:pt x="11315" y="11997"/>
                </a:cubicBezTo>
                <a:cubicBezTo>
                  <a:pt x="11299" y="11994"/>
                  <a:pt x="11324" y="11984"/>
                  <a:pt x="11363" y="11976"/>
                </a:cubicBezTo>
                <a:cubicBezTo>
                  <a:pt x="11399" y="11968"/>
                  <a:pt x="11436" y="11965"/>
                  <a:pt x="11473" y="11966"/>
                </a:cubicBezTo>
                <a:close/>
                <a:moveTo>
                  <a:pt x="7477" y="11954"/>
                </a:moveTo>
                <a:cubicBezTo>
                  <a:pt x="7530" y="11947"/>
                  <a:pt x="7584" y="11947"/>
                  <a:pt x="7637" y="11954"/>
                </a:cubicBezTo>
                <a:cubicBezTo>
                  <a:pt x="7670" y="11960"/>
                  <a:pt x="7658" y="11967"/>
                  <a:pt x="7604" y="11973"/>
                </a:cubicBezTo>
                <a:cubicBezTo>
                  <a:pt x="7551" y="11980"/>
                  <a:pt x="7497" y="11980"/>
                  <a:pt x="7443" y="11974"/>
                </a:cubicBezTo>
                <a:cubicBezTo>
                  <a:pt x="7402" y="11967"/>
                  <a:pt x="7416" y="11960"/>
                  <a:pt x="7477" y="11954"/>
                </a:cubicBezTo>
                <a:close/>
                <a:moveTo>
                  <a:pt x="12189" y="11949"/>
                </a:moveTo>
                <a:cubicBezTo>
                  <a:pt x="12202" y="11951"/>
                  <a:pt x="12183" y="11958"/>
                  <a:pt x="12149" y="11966"/>
                </a:cubicBezTo>
                <a:cubicBezTo>
                  <a:pt x="12124" y="11972"/>
                  <a:pt x="12097" y="11975"/>
                  <a:pt x="12071" y="11974"/>
                </a:cubicBezTo>
                <a:cubicBezTo>
                  <a:pt x="12055" y="11973"/>
                  <a:pt x="12074" y="11964"/>
                  <a:pt x="12110" y="11958"/>
                </a:cubicBezTo>
                <a:cubicBezTo>
                  <a:pt x="12136" y="11952"/>
                  <a:pt x="12162" y="11948"/>
                  <a:pt x="12189" y="11949"/>
                </a:cubicBezTo>
                <a:close/>
                <a:moveTo>
                  <a:pt x="8630" y="11946"/>
                </a:moveTo>
                <a:cubicBezTo>
                  <a:pt x="8662" y="11952"/>
                  <a:pt x="8641" y="11962"/>
                  <a:pt x="8579" y="11970"/>
                </a:cubicBezTo>
                <a:cubicBezTo>
                  <a:pt x="8548" y="11974"/>
                  <a:pt x="8516" y="11977"/>
                  <a:pt x="8487" y="11978"/>
                </a:cubicBezTo>
                <a:cubicBezTo>
                  <a:pt x="8462" y="11979"/>
                  <a:pt x="8437" y="11978"/>
                  <a:pt x="8412" y="11975"/>
                </a:cubicBezTo>
                <a:cubicBezTo>
                  <a:pt x="8375" y="11969"/>
                  <a:pt x="8392" y="11959"/>
                  <a:pt x="8455" y="11951"/>
                </a:cubicBezTo>
                <a:cubicBezTo>
                  <a:pt x="8513" y="11942"/>
                  <a:pt x="8571" y="11941"/>
                  <a:pt x="8630" y="11946"/>
                </a:cubicBezTo>
                <a:close/>
                <a:moveTo>
                  <a:pt x="10498" y="11927"/>
                </a:moveTo>
                <a:cubicBezTo>
                  <a:pt x="10521" y="11931"/>
                  <a:pt x="10492" y="11944"/>
                  <a:pt x="10440" y="11953"/>
                </a:cubicBezTo>
                <a:cubicBezTo>
                  <a:pt x="10389" y="11963"/>
                  <a:pt x="10338" y="11967"/>
                  <a:pt x="10287" y="11965"/>
                </a:cubicBezTo>
                <a:cubicBezTo>
                  <a:pt x="10261" y="11961"/>
                  <a:pt x="10287" y="11949"/>
                  <a:pt x="10338" y="11939"/>
                </a:cubicBezTo>
                <a:cubicBezTo>
                  <a:pt x="10391" y="11928"/>
                  <a:pt x="10444" y="11924"/>
                  <a:pt x="10498" y="11927"/>
                </a:cubicBezTo>
                <a:close/>
                <a:moveTo>
                  <a:pt x="11341" y="11924"/>
                </a:moveTo>
                <a:cubicBezTo>
                  <a:pt x="11359" y="11928"/>
                  <a:pt x="11339" y="11937"/>
                  <a:pt x="11290" y="11947"/>
                </a:cubicBezTo>
                <a:cubicBezTo>
                  <a:pt x="11249" y="11956"/>
                  <a:pt x="11207" y="11960"/>
                  <a:pt x="11165" y="11958"/>
                </a:cubicBezTo>
                <a:cubicBezTo>
                  <a:pt x="11142" y="11955"/>
                  <a:pt x="11165" y="11945"/>
                  <a:pt x="11218" y="11935"/>
                </a:cubicBezTo>
                <a:cubicBezTo>
                  <a:pt x="11258" y="11925"/>
                  <a:pt x="11300" y="11922"/>
                  <a:pt x="11341" y="11924"/>
                </a:cubicBezTo>
                <a:close/>
                <a:moveTo>
                  <a:pt x="6367" y="11920"/>
                </a:moveTo>
                <a:cubicBezTo>
                  <a:pt x="6420" y="11917"/>
                  <a:pt x="6473" y="11919"/>
                  <a:pt x="6526" y="11925"/>
                </a:cubicBezTo>
                <a:cubicBezTo>
                  <a:pt x="6554" y="11931"/>
                  <a:pt x="6541" y="11942"/>
                  <a:pt x="6499" y="11942"/>
                </a:cubicBezTo>
                <a:cubicBezTo>
                  <a:pt x="6450" y="11944"/>
                  <a:pt x="6401" y="11942"/>
                  <a:pt x="6352" y="11937"/>
                </a:cubicBezTo>
                <a:cubicBezTo>
                  <a:pt x="6336" y="11934"/>
                  <a:pt x="6329" y="11931"/>
                  <a:pt x="6332" y="11927"/>
                </a:cubicBezTo>
                <a:cubicBezTo>
                  <a:pt x="6343" y="11922"/>
                  <a:pt x="6355" y="11919"/>
                  <a:pt x="6367" y="11920"/>
                </a:cubicBezTo>
                <a:close/>
                <a:moveTo>
                  <a:pt x="9489" y="11919"/>
                </a:moveTo>
                <a:cubicBezTo>
                  <a:pt x="9518" y="11924"/>
                  <a:pt x="9492" y="11937"/>
                  <a:pt x="9434" y="11947"/>
                </a:cubicBezTo>
                <a:cubicBezTo>
                  <a:pt x="9376" y="11956"/>
                  <a:pt x="9318" y="11959"/>
                  <a:pt x="9259" y="11956"/>
                </a:cubicBezTo>
                <a:cubicBezTo>
                  <a:pt x="9226" y="11951"/>
                  <a:pt x="9248" y="11938"/>
                  <a:pt x="9306" y="11929"/>
                </a:cubicBezTo>
                <a:cubicBezTo>
                  <a:pt x="9366" y="11919"/>
                  <a:pt x="9427" y="11916"/>
                  <a:pt x="9489" y="11919"/>
                </a:cubicBezTo>
                <a:close/>
                <a:moveTo>
                  <a:pt x="12072" y="11912"/>
                </a:moveTo>
                <a:cubicBezTo>
                  <a:pt x="12089" y="11914"/>
                  <a:pt x="12067" y="11924"/>
                  <a:pt x="12029" y="11932"/>
                </a:cubicBezTo>
                <a:cubicBezTo>
                  <a:pt x="11995" y="11940"/>
                  <a:pt x="11960" y="11944"/>
                  <a:pt x="11925" y="11944"/>
                </a:cubicBezTo>
                <a:cubicBezTo>
                  <a:pt x="11910" y="11944"/>
                  <a:pt x="11932" y="11931"/>
                  <a:pt x="11968" y="11924"/>
                </a:cubicBezTo>
                <a:cubicBezTo>
                  <a:pt x="12002" y="11916"/>
                  <a:pt x="12037" y="11912"/>
                  <a:pt x="12072" y="11912"/>
                </a:cubicBezTo>
                <a:close/>
                <a:moveTo>
                  <a:pt x="12711" y="11899"/>
                </a:moveTo>
                <a:cubicBezTo>
                  <a:pt x="12722" y="11899"/>
                  <a:pt x="12704" y="11908"/>
                  <a:pt x="12678" y="11914"/>
                </a:cubicBezTo>
                <a:cubicBezTo>
                  <a:pt x="12654" y="11919"/>
                  <a:pt x="12631" y="11922"/>
                  <a:pt x="12606" y="11923"/>
                </a:cubicBezTo>
                <a:cubicBezTo>
                  <a:pt x="12594" y="11923"/>
                  <a:pt x="12606" y="11915"/>
                  <a:pt x="12635" y="11909"/>
                </a:cubicBezTo>
                <a:cubicBezTo>
                  <a:pt x="12660" y="11903"/>
                  <a:pt x="12686" y="11899"/>
                  <a:pt x="12711" y="11899"/>
                </a:cubicBezTo>
                <a:close/>
                <a:moveTo>
                  <a:pt x="8142" y="11886"/>
                </a:moveTo>
                <a:cubicBezTo>
                  <a:pt x="8202" y="11878"/>
                  <a:pt x="8264" y="11878"/>
                  <a:pt x="8324" y="11886"/>
                </a:cubicBezTo>
                <a:cubicBezTo>
                  <a:pt x="8358" y="11893"/>
                  <a:pt x="8337" y="11902"/>
                  <a:pt x="8271" y="11911"/>
                </a:cubicBezTo>
                <a:cubicBezTo>
                  <a:pt x="8210" y="11919"/>
                  <a:pt x="8148" y="11920"/>
                  <a:pt x="8087" y="11912"/>
                </a:cubicBezTo>
                <a:cubicBezTo>
                  <a:pt x="8046" y="11905"/>
                  <a:pt x="8069" y="11894"/>
                  <a:pt x="8142" y="11886"/>
                </a:cubicBezTo>
                <a:close/>
                <a:moveTo>
                  <a:pt x="11125" y="11882"/>
                </a:moveTo>
                <a:cubicBezTo>
                  <a:pt x="11145" y="11880"/>
                  <a:pt x="11165" y="11880"/>
                  <a:pt x="11185" y="11882"/>
                </a:cubicBezTo>
                <a:cubicBezTo>
                  <a:pt x="11205" y="11887"/>
                  <a:pt x="11179" y="11899"/>
                  <a:pt x="11129" y="11909"/>
                </a:cubicBezTo>
                <a:cubicBezTo>
                  <a:pt x="11080" y="11919"/>
                  <a:pt x="11030" y="11923"/>
                  <a:pt x="10980" y="11921"/>
                </a:cubicBezTo>
                <a:cubicBezTo>
                  <a:pt x="10955" y="11918"/>
                  <a:pt x="10983" y="11905"/>
                  <a:pt x="11039" y="11894"/>
                </a:cubicBezTo>
                <a:cubicBezTo>
                  <a:pt x="11067" y="11889"/>
                  <a:pt x="11096" y="11885"/>
                  <a:pt x="11125" y="11882"/>
                </a:cubicBezTo>
                <a:close/>
                <a:moveTo>
                  <a:pt x="10298" y="11881"/>
                </a:moveTo>
                <a:cubicBezTo>
                  <a:pt x="10323" y="11887"/>
                  <a:pt x="10292" y="11899"/>
                  <a:pt x="10228" y="11910"/>
                </a:cubicBezTo>
                <a:cubicBezTo>
                  <a:pt x="10174" y="11921"/>
                  <a:pt x="10119" y="11924"/>
                  <a:pt x="10064" y="11920"/>
                </a:cubicBezTo>
                <a:cubicBezTo>
                  <a:pt x="10033" y="11914"/>
                  <a:pt x="10064" y="11901"/>
                  <a:pt x="10137" y="11889"/>
                </a:cubicBezTo>
                <a:cubicBezTo>
                  <a:pt x="10190" y="11879"/>
                  <a:pt x="10244" y="11876"/>
                  <a:pt x="10298" y="11881"/>
                </a:cubicBezTo>
                <a:close/>
                <a:moveTo>
                  <a:pt x="7098" y="11874"/>
                </a:moveTo>
                <a:cubicBezTo>
                  <a:pt x="7157" y="11870"/>
                  <a:pt x="7216" y="11871"/>
                  <a:pt x="7274" y="11878"/>
                </a:cubicBezTo>
                <a:cubicBezTo>
                  <a:pt x="7312" y="11885"/>
                  <a:pt x="7291" y="11896"/>
                  <a:pt x="7233" y="11901"/>
                </a:cubicBezTo>
                <a:cubicBezTo>
                  <a:pt x="7171" y="11906"/>
                  <a:pt x="7109" y="11905"/>
                  <a:pt x="7048" y="11897"/>
                </a:cubicBezTo>
                <a:cubicBezTo>
                  <a:pt x="7014" y="11891"/>
                  <a:pt x="7040" y="11879"/>
                  <a:pt x="7098" y="11874"/>
                </a:cubicBezTo>
                <a:close/>
                <a:moveTo>
                  <a:pt x="11965" y="11871"/>
                </a:moveTo>
                <a:cubicBezTo>
                  <a:pt x="11984" y="11875"/>
                  <a:pt x="11961" y="11885"/>
                  <a:pt x="11910" y="11895"/>
                </a:cubicBezTo>
                <a:cubicBezTo>
                  <a:pt x="11872" y="11904"/>
                  <a:pt x="11833" y="11908"/>
                  <a:pt x="11794" y="11906"/>
                </a:cubicBezTo>
                <a:cubicBezTo>
                  <a:pt x="11776" y="11903"/>
                  <a:pt x="11798" y="11893"/>
                  <a:pt x="11850" y="11882"/>
                </a:cubicBezTo>
                <a:cubicBezTo>
                  <a:pt x="11888" y="11873"/>
                  <a:pt x="11927" y="11869"/>
                  <a:pt x="11965" y="11871"/>
                </a:cubicBezTo>
                <a:close/>
                <a:moveTo>
                  <a:pt x="9249" y="11861"/>
                </a:moveTo>
                <a:cubicBezTo>
                  <a:pt x="9286" y="11867"/>
                  <a:pt x="9262" y="11880"/>
                  <a:pt x="9195" y="11890"/>
                </a:cubicBezTo>
                <a:cubicBezTo>
                  <a:pt x="9158" y="11896"/>
                  <a:pt x="9121" y="11899"/>
                  <a:pt x="9084" y="11901"/>
                </a:cubicBezTo>
                <a:cubicBezTo>
                  <a:pt x="9055" y="11903"/>
                  <a:pt x="9026" y="11902"/>
                  <a:pt x="8998" y="11898"/>
                </a:cubicBezTo>
                <a:cubicBezTo>
                  <a:pt x="8963" y="11891"/>
                  <a:pt x="8990" y="11879"/>
                  <a:pt x="9059" y="11868"/>
                </a:cubicBezTo>
                <a:cubicBezTo>
                  <a:pt x="9122" y="11858"/>
                  <a:pt x="9186" y="11855"/>
                  <a:pt x="9249" y="11861"/>
                </a:cubicBezTo>
                <a:close/>
                <a:moveTo>
                  <a:pt x="12633" y="11858"/>
                </a:moveTo>
                <a:cubicBezTo>
                  <a:pt x="12645" y="11858"/>
                  <a:pt x="12619" y="11871"/>
                  <a:pt x="12581" y="11879"/>
                </a:cubicBezTo>
                <a:cubicBezTo>
                  <a:pt x="12553" y="11886"/>
                  <a:pt x="12524" y="11889"/>
                  <a:pt x="12495" y="11888"/>
                </a:cubicBezTo>
                <a:cubicBezTo>
                  <a:pt x="12485" y="11885"/>
                  <a:pt x="12508" y="11876"/>
                  <a:pt x="12543" y="11868"/>
                </a:cubicBezTo>
                <a:cubicBezTo>
                  <a:pt x="12573" y="11861"/>
                  <a:pt x="12603" y="11858"/>
                  <a:pt x="12633" y="11858"/>
                </a:cubicBezTo>
                <a:close/>
                <a:moveTo>
                  <a:pt x="13210" y="11843"/>
                </a:moveTo>
                <a:cubicBezTo>
                  <a:pt x="13219" y="11843"/>
                  <a:pt x="13205" y="11851"/>
                  <a:pt x="13176" y="11857"/>
                </a:cubicBezTo>
                <a:cubicBezTo>
                  <a:pt x="13157" y="11863"/>
                  <a:pt x="13137" y="11865"/>
                  <a:pt x="13117" y="11863"/>
                </a:cubicBezTo>
                <a:cubicBezTo>
                  <a:pt x="13113" y="11861"/>
                  <a:pt x="13128" y="11856"/>
                  <a:pt x="13154" y="11850"/>
                </a:cubicBezTo>
                <a:cubicBezTo>
                  <a:pt x="13172" y="11845"/>
                  <a:pt x="13191" y="11843"/>
                  <a:pt x="13210" y="11843"/>
                </a:cubicBezTo>
                <a:close/>
                <a:moveTo>
                  <a:pt x="11031" y="11833"/>
                </a:moveTo>
                <a:cubicBezTo>
                  <a:pt x="11062" y="11838"/>
                  <a:pt x="11034" y="11851"/>
                  <a:pt x="10965" y="11864"/>
                </a:cubicBezTo>
                <a:cubicBezTo>
                  <a:pt x="10913" y="11876"/>
                  <a:pt x="10860" y="11880"/>
                  <a:pt x="10806" y="11877"/>
                </a:cubicBezTo>
                <a:cubicBezTo>
                  <a:pt x="10778" y="11872"/>
                  <a:pt x="10804" y="11859"/>
                  <a:pt x="10869" y="11847"/>
                </a:cubicBezTo>
                <a:cubicBezTo>
                  <a:pt x="10923" y="11835"/>
                  <a:pt x="10977" y="11831"/>
                  <a:pt x="11031" y="11833"/>
                </a:cubicBezTo>
                <a:close/>
                <a:moveTo>
                  <a:pt x="11835" y="11830"/>
                </a:moveTo>
                <a:cubicBezTo>
                  <a:pt x="11856" y="11833"/>
                  <a:pt x="11829" y="11845"/>
                  <a:pt x="11775" y="11857"/>
                </a:cubicBezTo>
                <a:cubicBezTo>
                  <a:pt x="11730" y="11867"/>
                  <a:pt x="11684" y="11872"/>
                  <a:pt x="11637" y="11871"/>
                </a:cubicBezTo>
                <a:cubicBezTo>
                  <a:pt x="11614" y="11867"/>
                  <a:pt x="11637" y="11856"/>
                  <a:pt x="11691" y="11844"/>
                </a:cubicBezTo>
                <a:cubicBezTo>
                  <a:pt x="11738" y="11833"/>
                  <a:pt x="11787" y="11828"/>
                  <a:pt x="11835" y="11830"/>
                </a:cubicBezTo>
                <a:close/>
                <a:moveTo>
                  <a:pt x="10097" y="11825"/>
                </a:moveTo>
                <a:cubicBezTo>
                  <a:pt x="10135" y="11830"/>
                  <a:pt x="10110" y="11845"/>
                  <a:pt x="10042" y="11857"/>
                </a:cubicBezTo>
                <a:cubicBezTo>
                  <a:pt x="9978" y="11869"/>
                  <a:pt x="9912" y="11874"/>
                  <a:pt x="9847" y="11870"/>
                </a:cubicBezTo>
                <a:cubicBezTo>
                  <a:pt x="9809" y="11864"/>
                  <a:pt x="9837" y="11849"/>
                  <a:pt x="9907" y="11837"/>
                </a:cubicBezTo>
                <a:cubicBezTo>
                  <a:pt x="9970" y="11826"/>
                  <a:pt x="10033" y="11822"/>
                  <a:pt x="10097" y="11825"/>
                </a:cubicBezTo>
                <a:close/>
                <a:moveTo>
                  <a:pt x="12524" y="11821"/>
                </a:moveTo>
                <a:cubicBezTo>
                  <a:pt x="12541" y="11824"/>
                  <a:pt x="12520" y="11833"/>
                  <a:pt x="12471" y="11844"/>
                </a:cubicBezTo>
                <a:cubicBezTo>
                  <a:pt x="12436" y="11854"/>
                  <a:pt x="12399" y="11858"/>
                  <a:pt x="12363" y="11856"/>
                </a:cubicBezTo>
                <a:cubicBezTo>
                  <a:pt x="12347" y="11852"/>
                  <a:pt x="12371" y="11842"/>
                  <a:pt x="12421" y="11832"/>
                </a:cubicBezTo>
                <a:cubicBezTo>
                  <a:pt x="12454" y="11823"/>
                  <a:pt x="12489" y="11819"/>
                  <a:pt x="12524" y="11821"/>
                </a:cubicBezTo>
                <a:close/>
                <a:moveTo>
                  <a:pt x="5937" y="11816"/>
                </a:moveTo>
                <a:lnTo>
                  <a:pt x="6019" y="11816"/>
                </a:lnTo>
                <a:cubicBezTo>
                  <a:pt x="6049" y="11816"/>
                  <a:pt x="6079" y="11820"/>
                  <a:pt x="6098" y="11823"/>
                </a:cubicBezTo>
                <a:cubicBezTo>
                  <a:pt x="6139" y="11830"/>
                  <a:pt x="6133" y="11840"/>
                  <a:pt x="6088" y="11843"/>
                </a:cubicBezTo>
                <a:lnTo>
                  <a:pt x="6002" y="11843"/>
                </a:lnTo>
                <a:lnTo>
                  <a:pt x="5955" y="11839"/>
                </a:lnTo>
                <a:cubicBezTo>
                  <a:pt x="5939" y="11839"/>
                  <a:pt x="5926" y="11837"/>
                  <a:pt x="5916" y="11835"/>
                </a:cubicBezTo>
                <a:cubicBezTo>
                  <a:pt x="5878" y="11828"/>
                  <a:pt x="5889" y="11818"/>
                  <a:pt x="5937" y="11816"/>
                </a:cubicBezTo>
                <a:close/>
                <a:moveTo>
                  <a:pt x="13148" y="11803"/>
                </a:moveTo>
                <a:cubicBezTo>
                  <a:pt x="13160" y="11803"/>
                  <a:pt x="13144" y="11813"/>
                  <a:pt x="13105" y="11821"/>
                </a:cubicBezTo>
                <a:cubicBezTo>
                  <a:pt x="13080" y="11829"/>
                  <a:pt x="13054" y="11832"/>
                  <a:pt x="13028" y="11831"/>
                </a:cubicBezTo>
                <a:cubicBezTo>
                  <a:pt x="13015" y="11829"/>
                  <a:pt x="13032" y="11821"/>
                  <a:pt x="13071" y="11813"/>
                </a:cubicBezTo>
                <a:cubicBezTo>
                  <a:pt x="13096" y="11806"/>
                  <a:pt x="13122" y="11803"/>
                  <a:pt x="13148" y="11803"/>
                </a:cubicBezTo>
                <a:close/>
                <a:moveTo>
                  <a:pt x="7898" y="11802"/>
                </a:moveTo>
                <a:cubicBezTo>
                  <a:pt x="7932" y="11802"/>
                  <a:pt x="7966" y="11803"/>
                  <a:pt x="7999" y="11807"/>
                </a:cubicBezTo>
                <a:cubicBezTo>
                  <a:pt x="8042" y="11813"/>
                  <a:pt x="8020" y="11828"/>
                  <a:pt x="7956" y="11836"/>
                </a:cubicBezTo>
                <a:cubicBezTo>
                  <a:pt x="7920" y="11841"/>
                  <a:pt x="7884" y="11843"/>
                  <a:pt x="7848" y="11843"/>
                </a:cubicBezTo>
                <a:cubicBezTo>
                  <a:pt x="7815" y="11844"/>
                  <a:pt x="7782" y="11842"/>
                  <a:pt x="7749" y="11839"/>
                </a:cubicBezTo>
                <a:cubicBezTo>
                  <a:pt x="7701" y="11833"/>
                  <a:pt x="7717" y="11818"/>
                  <a:pt x="7783" y="11809"/>
                </a:cubicBezTo>
                <a:cubicBezTo>
                  <a:pt x="7814" y="11806"/>
                  <a:pt x="7858" y="11803"/>
                  <a:pt x="7898" y="11802"/>
                </a:cubicBezTo>
                <a:close/>
                <a:moveTo>
                  <a:pt x="8877" y="11796"/>
                </a:moveTo>
                <a:cubicBezTo>
                  <a:pt x="8908" y="11795"/>
                  <a:pt x="8939" y="11796"/>
                  <a:pt x="8970" y="11800"/>
                </a:cubicBezTo>
                <a:cubicBezTo>
                  <a:pt x="9012" y="11807"/>
                  <a:pt x="8988" y="11821"/>
                  <a:pt x="8910" y="11832"/>
                </a:cubicBezTo>
                <a:cubicBezTo>
                  <a:pt x="8873" y="11838"/>
                  <a:pt x="8836" y="11841"/>
                  <a:pt x="8798" y="11842"/>
                </a:cubicBezTo>
                <a:cubicBezTo>
                  <a:pt x="8768" y="11844"/>
                  <a:pt x="8738" y="11843"/>
                  <a:pt x="8708" y="11839"/>
                </a:cubicBezTo>
                <a:cubicBezTo>
                  <a:pt x="8661" y="11832"/>
                  <a:pt x="8683" y="11818"/>
                  <a:pt x="8759" y="11807"/>
                </a:cubicBezTo>
                <a:cubicBezTo>
                  <a:pt x="8798" y="11801"/>
                  <a:pt x="8837" y="11798"/>
                  <a:pt x="8877" y="11796"/>
                </a:cubicBezTo>
                <a:close/>
                <a:moveTo>
                  <a:pt x="13685" y="11790"/>
                </a:moveTo>
                <a:cubicBezTo>
                  <a:pt x="13690" y="11791"/>
                  <a:pt x="13677" y="11796"/>
                  <a:pt x="13657" y="11802"/>
                </a:cubicBezTo>
                <a:cubicBezTo>
                  <a:pt x="13640" y="11806"/>
                  <a:pt x="13623" y="11808"/>
                  <a:pt x="13606" y="11809"/>
                </a:cubicBezTo>
                <a:cubicBezTo>
                  <a:pt x="13599" y="11809"/>
                  <a:pt x="13614" y="11801"/>
                  <a:pt x="13637" y="11796"/>
                </a:cubicBezTo>
                <a:cubicBezTo>
                  <a:pt x="13653" y="11792"/>
                  <a:pt x="13669" y="11790"/>
                  <a:pt x="13685" y="11790"/>
                </a:cubicBezTo>
                <a:close/>
                <a:moveTo>
                  <a:pt x="10859" y="11785"/>
                </a:moveTo>
                <a:cubicBezTo>
                  <a:pt x="10885" y="11791"/>
                  <a:pt x="10852" y="11806"/>
                  <a:pt x="10788" y="11819"/>
                </a:cubicBezTo>
                <a:cubicBezTo>
                  <a:pt x="10726" y="11832"/>
                  <a:pt x="10663" y="11836"/>
                  <a:pt x="10600" y="11833"/>
                </a:cubicBezTo>
                <a:cubicBezTo>
                  <a:pt x="10568" y="11827"/>
                  <a:pt x="10602" y="11811"/>
                  <a:pt x="10672" y="11798"/>
                </a:cubicBezTo>
                <a:cubicBezTo>
                  <a:pt x="10734" y="11786"/>
                  <a:pt x="10796" y="11781"/>
                  <a:pt x="10859" y="11785"/>
                </a:cubicBezTo>
                <a:close/>
                <a:moveTo>
                  <a:pt x="6694" y="11783"/>
                </a:moveTo>
                <a:cubicBezTo>
                  <a:pt x="6762" y="11779"/>
                  <a:pt x="6830" y="11781"/>
                  <a:pt x="6898" y="11789"/>
                </a:cubicBezTo>
                <a:cubicBezTo>
                  <a:pt x="6919" y="11793"/>
                  <a:pt x="6925" y="11798"/>
                  <a:pt x="6919" y="11802"/>
                </a:cubicBezTo>
                <a:cubicBezTo>
                  <a:pt x="6901" y="11810"/>
                  <a:pt x="6883" y="11814"/>
                  <a:pt x="6864" y="11814"/>
                </a:cubicBezTo>
                <a:cubicBezTo>
                  <a:pt x="6796" y="11819"/>
                  <a:pt x="6728" y="11817"/>
                  <a:pt x="6660" y="11808"/>
                </a:cubicBezTo>
                <a:cubicBezTo>
                  <a:pt x="6617" y="11800"/>
                  <a:pt x="6633" y="11788"/>
                  <a:pt x="6694" y="11783"/>
                </a:cubicBezTo>
                <a:close/>
                <a:moveTo>
                  <a:pt x="11710" y="11781"/>
                </a:moveTo>
                <a:cubicBezTo>
                  <a:pt x="11734" y="11785"/>
                  <a:pt x="11701" y="11800"/>
                  <a:pt x="11642" y="11812"/>
                </a:cubicBezTo>
                <a:cubicBezTo>
                  <a:pt x="11613" y="11818"/>
                  <a:pt x="11579" y="11824"/>
                  <a:pt x="11549" y="11827"/>
                </a:cubicBezTo>
                <a:cubicBezTo>
                  <a:pt x="11526" y="11829"/>
                  <a:pt x="11503" y="11830"/>
                  <a:pt x="11480" y="11828"/>
                </a:cubicBezTo>
                <a:cubicBezTo>
                  <a:pt x="11454" y="11824"/>
                  <a:pt x="11484" y="11809"/>
                  <a:pt x="11542" y="11796"/>
                </a:cubicBezTo>
                <a:cubicBezTo>
                  <a:pt x="11597" y="11784"/>
                  <a:pt x="11654" y="11778"/>
                  <a:pt x="11710" y="11781"/>
                </a:cubicBezTo>
                <a:close/>
                <a:moveTo>
                  <a:pt x="12435" y="11775"/>
                </a:moveTo>
                <a:cubicBezTo>
                  <a:pt x="12451" y="11779"/>
                  <a:pt x="12424" y="11791"/>
                  <a:pt x="12371" y="11803"/>
                </a:cubicBezTo>
                <a:cubicBezTo>
                  <a:pt x="12329" y="11813"/>
                  <a:pt x="12286" y="11818"/>
                  <a:pt x="12243" y="11816"/>
                </a:cubicBezTo>
                <a:cubicBezTo>
                  <a:pt x="12224" y="11813"/>
                  <a:pt x="12249" y="11801"/>
                  <a:pt x="12302" y="11789"/>
                </a:cubicBezTo>
                <a:cubicBezTo>
                  <a:pt x="12345" y="11778"/>
                  <a:pt x="12390" y="11773"/>
                  <a:pt x="12435" y="11775"/>
                </a:cubicBezTo>
                <a:close/>
                <a:moveTo>
                  <a:pt x="9871" y="11770"/>
                </a:moveTo>
                <a:cubicBezTo>
                  <a:pt x="9907" y="11777"/>
                  <a:pt x="9871" y="11794"/>
                  <a:pt x="9796" y="11806"/>
                </a:cubicBezTo>
                <a:cubicBezTo>
                  <a:pt x="9757" y="11812"/>
                  <a:pt x="9719" y="11816"/>
                  <a:pt x="9680" y="11818"/>
                </a:cubicBezTo>
                <a:cubicBezTo>
                  <a:pt x="9650" y="11820"/>
                  <a:pt x="9620" y="11820"/>
                  <a:pt x="9590" y="11817"/>
                </a:cubicBezTo>
                <a:cubicBezTo>
                  <a:pt x="9552" y="11810"/>
                  <a:pt x="9587" y="11792"/>
                  <a:pt x="9665" y="11780"/>
                </a:cubicBezTo>
                <a:cubicBezTo>
                  <a:pt x="9733" y="11768"/>
                  <a:pt x="9802" y="11765"/>
                  <a:pt x="9871" y="11770"/>
                </a:cubicBezTo>
                <a:close/>
                <a:moveTo>
                  <a:pt x="13065" y="11765"/>
                </a:moveTo>
                <a:cubicBezTo>
                  <a:pt x="13082" y="11767"/>
                  <a:pt x="13060" y="11777"/>
                  <a:pt x="13014" y="11787"/>
                </a:cubicBezTo>
                <a:cubicBezTo>
                  <a:pt x="12982" y="11796"/>
                  <a:pt x="12949" y="11800"/>
                  <a:pt x="12916" y="11799"/>
                </a:cubicBezTo>
                <a:cubicBezTo>
                  <a:pt x="12902" y="11796"/>
                  <a:pt x="12921" y="11787"/>
                  <a:pt x="12964" y="11778"/>
                </a:cubicBezTo>
                <a:cubicBezTo>
                  <a:pt x="12997" y="11769"/>
                  <a:pt x="13031" y="11764"/>
                  <a:pt x="13065" y="11765"/>
                </a:cubicBezTo>
                <a:close/>
                <a:moveTo>
                  <a:pt x="13623" y="11753"/>
                </a:moveTo>
                <a:cubicBezTo>
                  <a:pt x="13632" y="11753"/>
                  <a:pt x="13612" y="11763"/>
                  <a:pt x="13581" y="11770"/>
                </a:cubicBezTo>
                <a:cubicBezTo>
                  <a:pt x="13558" y="11777"/>
                  <a:pt x="13535" y="11779"/>
                  <a:pt x="13512" y="11778"/>
                </a:cubicBezTo>
                <a:cubicBezTo>
                  <a:pt x="13507" y="11775"/>
                  <a:pt x="13528" y="11770"/>
                  <a:pt x="13556" y="11761"/>
                </a:cubicBezTo>
                <a:cubicBezTo>
                  <a:pt x="13578" y="11756"/>
                  <a:pt x="13601" y="11753"/>
                  <a:pt x="13623" y="11753"/>
                </a:cubicBezTo>
                <a:close/>
                <a:moveTo>
                  <a:pt x="11560" y="11735"/>
                </a:moveTo>
                <a:cubicBezTo>
                  <a:pt x="11585" y="11741"/>
                  <a:pt x="11546" y="11758"/>
                  <a:pt x="11471" y="11772"/>
                </a:cubicBezTo>
                <a:cubicBezTo>
                  <a:pt x="11417" y="11784"/>
                  <a:pt x="11361" y="11788"/>
                  <a:pt x="11305" y="11784"/>
                </a:cubicBezTo>
                <a:cubicBezTo>
                  <a:pt x="11279" y="11778"/>
                  <a:pt x="11317" y="11762"/>
                  <a:pt x="11393" y="11748"/>
                </a:cubicBezTo>
                <a:cubicBezTo>
                  <a:pt x="11448" y="11735"/>
                  <a:pt x="11504" y="11731"/>
                  <a:pt x="11560" y="11735"/>
                </a:cubicBezTo>
                <a:close/>
                <a:moveTo>
                  <a:pt x="12318" y="11731"/>
                </a:moveTo>
                <a:cubicBezTo>
                  <a:pt x="12343" y="11735"/>
                  <a:pt x="12309" y="11751"/>
                  <a:pt x="12250" y="11763"/>
                </a:cubicBezTo>
                <a:cubicBezTo>
                  <a:pt x="12200" y="11775"/>
                  <a:pt x="12150" y="11780"/>
                  <a:pt x="12100" y="11779"/>
                </a:cubicBezTo>
                <a:cubicBezTo>
                  <a:pt x="12078" y="11775"/>
                  <a:pt x="12110" y="11760"/>
                  <a:pt x="12166" y="11748"/>
                </a:cubicBezTo>
                <a:cubicBezTo>
                  <a:pt x="12216" y="11736"/>
                  <a:pt x="12267" y="11730"/>
                  <a:pt x="12318" y="11731"/>
                </a:cubicBezTo>
                <a:close/>
                <a:moveTo>
                  <a:pt x="10671" y="11728"/>
                </a:moveTo>
                <a:cubicBezTo>
                  <a:pt x="10708" y="11735"/>
                  <a:pt x="10678" y="11750"/>
                  <a:pt x="10598" y="11765"/>
                </a:cubicBezTo>
                <a:cubicBezTo>
                  <a:pt x="10559" y="11772"/>
                  <a:pt x="10520" y="11777"/>
                  <a:pt x="10481" y="11780"/>
                </a:cubicBezTo>
                <a:cubicBezTo>
                  <a:pt x="10453" y="11783"/>
                  <a:pt x="10424" y="11783"/>
                  <a:pt x="10395" y="11780"/>
                </a:cubicBezTo>
                <a:cubicBezTo>
                  <a:pt x="10356" y="11772"/>
                  <a:pt x="10387" y="11757"/>
                  <a:pt x="10468" y="11742"/>
                </a:cubicBezTo>
                <a:cubicBezTo>
                  <a:pt x="10535" y="11728"/>
                  <a:pt x="10603" y="11723"/>
                  <a:pt x="10671" y="11728"/>
                </a:cubicBezTo>
                <a:close/>
                <a:moveTo>
                  <a:pt x="12980" y="11725"/>
                </a:moveTo>
                <a:cubicBezTo>
                  <a:pt x="12992" y="11729"/>
                  <a:pt x="12964" y="11741"/>
                  <a:pt x="12918" y="11751"/>
                </a:cubicBezTo>
                <a:cubicBezTo>
                  <a:pt x="12878" y="11761"/>
                  <a:pt x="12838" y="11766"/>
                  <a:pt x="12797" y="11765"/>
                </a:cubicBezTo>
                <a:cubicBezTo>
                  <a:pt x="12782" y="11761"/>
                  <a:pt x="12812" y="11748"/>
                  <a:pt x="12861" y="11738"/>
                </a:cubicBezTo>
                <a:cubicBezTo>
                  <a:pt x="12900" y="11727"/>
                  <a:pt x="12940" y="11723"/>
                  <a:pt x="12980" y="11725"/>
                </a:cubicBezTo>
                <a:close/>
                <a:moveTo>
                  <a:pt x="8587" y="11724"/>
                </a:moveTo>
                <a:cubicBezTo>
                  <a:pt x="8621" y="11723"/>
                  <a:pt x="8654" y="11724"/>
                  <a:pt x="8688" y="11729"/>
                </a:cubicBezTo>
                <a:cubicBezTo>
                  <a:pt x="8738" y="11736"/>
                  <a:pt x="8718" y="11751"/>
                  <a:pt x="8641" y="11762"/>
                </a:cubicBezTo>
                <a:cubicBezTo>
                  <a:pt x="8599" y="11768"/>
                  <a:pt x="8556" y="11772"/>
                  <a:pt x="8512" y="11773"/>
                </a:cubicBezTo>
                <a:lnTo>
                  <a:pt x="8454" y="11773"/>
                </a:lnTo>
                <a:cubicBezTo>
                  <a:pt x="8439" y="11773"/>
                  <a:pt x="8423" y="11771"/>
                  <a:pt x="8408" y="11769"/>
                </a:cubicBezTo>
                <a:cubicBezTo>
                  <a:pt x="8359" y="11760"/>
                  <a:pt x="8381" y="11746"/>
                  <a:pt x="8463" y="11735"/>
                </a:cubicBezTo>
                <a:cubicBezTo>
                  <a:pt x="8504" y="11729"/>
                  <a:pt x="8546" y="11725"/>
                  <a:pt x="8587" y="11724"/>
                </a:cubicBezTo>
                <a:close/>
                <a:moveTo>
                  <a:pt x="7477" y="11722"/>
                </a:moveTo>
                <a:cubicBezTo>
                  <a:pt x="7498" y="11721"/>
                  <a:pt x="7520" y="11722"/>
                  <a:pt x="7541" y="11722"/>
                </a:cubicBezTo>
                <a:cubicBezTo>
                  <a:pt x="7575" y="11721"/>
                  <a:pt x="7608" y="11723"/>
                  <a:pt x="7641" y="11727"/>
                </a:cubicBezTo>
                <a:cubicBezTo>
                  <a:pt x="7684" y="11737"/>
                  <a:pt x="7660" y="11752"/>
                  <a:pt x="7590" y="11759"/>
                </a:cubicBezTo>
                <a:cubicBezTo>
                  <a:pt x="7549" y="11763"/>
                  <a:pt x="7509" y="11765"/>
                  <a:pt x="7468" y="11764"/>
                </a:cubicBezTo>
                <a:cubicBezTo>
                  <a:pt x="7432" y="11765"/>
                  <a:pt x="7397" y="11762"/>
                  <a:pt x="7362" y="11757"/>
                </a:cubicBezTo>
                <a:cubicBezTo>
                  <a:pt x="7311" y="11748"/>
                  <a:pt x="7338" y="11732"/>
                  <a:pt x="7416" y="11725"/>
                </a:cubicBezTo>
                <a:cubicBezTo>
                  <a:pt x="7435" y="11725"/>
                  <a:pt x="7455" y="11723"/>
                  <a:pt x="7477" y="11722"/>
                </a:cubicBezTo>
                <a:close/>
                <a:moveTo>
                  <a:pt x="13572" y="11711"/>
                </a:moveTo>
                <a:cubicBezTo>
                  <a:pt x="13582" y="11714"/>
                  <a:pt x="13556" y="11725"/>
                  <a:pt x="13518" y="11733"/>
                </a:cubicBezTo>
                <a:cubicBezTo>
                  <a:pt x="13490" y="11741"/>
                  <a:pt x="13461" y="11744"/>
                  <a:pt x="13432" y="11744"/>
                </a:cubicBezTo>
                <a:cubicBezTo>
                  <a:pt x="13422" y="11741"/>
                  <a:pt x="13448" y="11730"/>
                  <a:pt x="13486" y="11722"/>
                </a:cubicBezTo>
                <a:cubicBezTo>
                  <a:pt x="13514" y="11714"/>
                  <a:pt x="13543" y="11711"/>
                  <a:pt x="13572" y="11711"/>
                </a:cubicBezTo>
                <a:close/>
                <a:moveTo>
                  <a:pt x="9643" y="11707"/>
                </a:moveTo>
                <a:cubicBezTo>
                  <a:pt x="9682" y="11715"/>
                  <a:pt x="9651" y="11731"/>
                  <a:pt x="9568" y="11744"/>
                </a:cubicBezTo>
                <a:cubicBezTo>
                  <a:pt x="9526" y="11751"/>
                  <a:pt x="9483" y="11756"/>
                  <a:pt x="9440" y="11757"/>
                </a:cubicBezTo>
                <a:cubicBezTo>
                  <a:pt x="9406" y="11760"/>
                  <a:pt x="9373" y="11758"/>
                  <a:pt x="9340" y="11754"/>
                </a:cubicBezTo>
                <a:cubicBezTo>
                  <a:pt x="9297" y="11745"/>
                  <a:pt x="9329" y="11729"/>
                  <a:pt x="9413" y="11716"/>
                </a:cubicBezTo>
                <a:cubicBezTo>
                  <a:pt x="9489" y="11702"/>
                  <a:pt x="9566" y="11699"/>
                  <a:pt x="9643" y="11707"/>
                </a:cubicBezTo>
                <a:close/>
                <a:moveTo>
                  <a:pt x="14077" y="11701"/>
                </a:moveTo>
                <a:cubicBezTo>
                  <a:pt x="14084" y="11703"/>
                  <a:pt x="14069" y="11709"/>
                  <a:pt x="14042" y="11716"/>
                </a:cubicBezTo>
                <a:cubicBezTo>
                  <a:pt x="14025" y="11721"/>
                  <a:pt x="14008" y="11723"/>
                  <a:pt x="13990" y="11722"/>
                </a:cubicBezTo>
                <a:cubicBezTo>
                  <a:pt x="13984" y="11722"/>
                  <a:pt x="13998" y="11714"/>
                  <a:pt x="14026" y="11708"/>
                </a:cubicBezTo>
                <a:cubicBezTo>
                  <a:pt x="14043" y="11703"/>
                  <a:pt x="14060" y="11701"/>
                  <a:pt x="14077" y="11701"/>
                </a:cubicBezTo>
                <a:close/>
                <a:moveTo>
                  <a:pt x="5435" y="11693"/>
                </a:moveTo>
                <a:cubicBezTo>
                  <a:pt x="5463" y="11693"/>
                  <a:pt x="5499" y="11693"/>
                  <a:pt x="5533" y="11698"/>
                </a:cubicBezTo>
                <a:lnTo>
                  <a:pt x="5582" y="11704"/>
                </a:lnTo>
                <a:cubicBezTo>
                  <a:pt x="5597" y="11705"/>
                  <a:pt x="5610" y="11708"/>
                  <a:pt x="5619" y="11710"/>
                </a:cubicBezTo>
                <a:cubicBezTo>
                  <a:pt x="5659" y="11718"/>
                  <a:pt x="5647" y="11728"/>
                  <a:pt x="5595" y="11729"/>
                </a:cubicBezTo>
                <a:cubicBezTo>
                  <a:pt x="5529" y="11730"/>
                  <a:pt x="5463" y="11724"/>
                  <a:pt x="5399" y="11712"/>
                </a:cubicBezTo>
                <a:cubicBezTo>
                  <a:pt x="5380" y="11707"/>
                  <a:pt x="5375" y="11702"/>
                  <a:pt x="5382" y="11699"/>
                </a:cubicBezTo>
                <a:cubicBezTo>
                  <a:pt x="5399" y="11694"/>
                  <a:pt x="5417" y="11692"/>
                  <a:pt x="5435" y="11693"/>
                </a:cubicBezTo>
                <a:close/>
                <a:moveTo>
                  <a:pt x="11313" y="11684"/>
                </a:moveTo>
                <a:cubicBezTo>
                  <a:pt x="11342" y="11681"/>
                  <a:pt x="11371" y="11681"/>
                  <a:pt x="11399" y="11684"/>
                </a:cubicBezTo>
                <a:cubicBezTo>
                  <a:pt x="11430" y="11690"/>
                  <a:pt x="11393" y="11708"/>
                  <a:pt x="11320" y="11723"/>
                </a:cubicBezTo>
                <a:cubicBezTo>
                  <a:pt x="11255" y="11737"/>
                  <a:pt x="11187" y="11743"/>
                  <a:pt x="11120" y="11740"/>
                </a:cubicBezTo>
                <a:cubicBezTo>
                  <a:pt x="11087" y="11734"/>
                  <a:pt x="11123" y="11716"/>
                  <a:pt x="11198" y="11701"/>
                </a:cubicBezTo>
                <a:cubicBezTo>
                  <a:pt x="11236" y="11693"/>
                  <a:pt x="11275" y="11688"/>
                  <a:pt x="11313" y="11684"/>
                </a:cubicBezTo>
                <a:close/>
                <a:moveTo>
                  <a:pt x="12144" y="11683"/>
                </a:moveTo>
                <a:cubicBezTo>
                  <a:pt x="12166" y="11681"/>
                  <a:pt x="12187" y="11681"/>
                  <a:pt x="12209" y="11683"/>
                </a:cubicBezTo>
                <a:cubicBezTo>
                  <a:pt x="12239" y="11687"/>
                  <a:pt x="12206" y="11702"/>
                  <a:pt x="12137" y="11717"/>
                </a:cubicBezTo>
                <a:cubicBezTo>
                  <a:pt x="12082" y="11732"/>
                  <a:pt x="12026" y="11737"/>
                  <a:pt x="11969" y="11734"/>
                </a:cubicBezTo>
                <a:cubicBezTo>
                  <a:pt x="11942" y="11729"/>
                  <a:pt x="11975" y="11714"/>
                  <a:pt x="12047" y="11699"/>
                </a:cubicBezTo>
                <a:cubicBezTo>
                  <a:pt x="12079" y="11692"/>
                  <a:pt x="12111" y="11687"/>
                  <a:pt x="12144" y="11683"/>
                </a:cubicBezTo>
                <a:close/>
                <a:moveTo>
                  <a:pt x="12902" y="11680"/>
                </a:moveTo>
                <a:cubicBezTo>
                  <a:pt x="12919" y="11685"/>
                  <a:pt x="12884" y="11700"/>
                  <a:pt x="12829" y="11712"/>
                </a:cubicBezTo>
                <a:cubicBezTo>
                  <a:pt x="12784" y="11724"/>
                  <a:pt x="12738" y="11729"/>
                  <a:pt x="12692" y="11727"/>
                </a:cubicBezTo>
                <a:cubicBezTo>
                  <a:pt x="12674" y="11723"/>
                  <a:pt x="12708" y="11708"/>
                  <a:pt x="12765" y="11695"/>
                </a:cubicBezTo>
                <a:cubicBezTo>
                  <a:pt x="12810" y="11684"/>
                  <a:pt x="12856" y="11679"/>
                  <a:pt x="12902" y="11680"/>
                </a:cubicBezTo>
                <a:close/>
                <a:moveTo>
                  <a:pt x="6237" y="11678"/>
                </a:moveTo>
                <a:lnTo>
                  <a:pt x="6294" y="11678"/>
                </a:lnTo>
                <a:lnTo>
                  <a:pt x="6327" y="11678"/>
                </a:lnTo>
                <a:lnTo>
                  <a:pt x="6359" y="11678"/>
                </a:lnTo>
                <a:cubicBezTo>
                  <a:pt x="6394" y="11679"/>
                  <a:pt x="6429" y="11683"/>
                  <a:pt x="6464" y="11689"/>
                </a:cubicBezTo>
                <a:cubicBezTo>
                  <a:pt x="6506" y="11699"/>
                  <a:pt x="6488" y="11711"/>
                  <a:pt x="6426" y="11715"/>
                </a:cubicBezTo>
                <a:cubicBezTo>
                  <a:pt x="6386" y="11717"/>
                  <a:pt x="6346" y="11717"/>
                  <a:pt x="6306" y="11715"/>
                </a:cubicBezTo>
                <a:cubicBezTo>
                  <a:pt x="6270" y="11714"/>
                  <a:pt x="6235" y="11710"/>
                  <a:pt x="6200" y="11703"/>
                </a:cubicBezTo>
                <a:cubicBezTo>
                  <a:pt x="6157" y="11694"/>
                  <a:pt x="6174" y="11681"/>
                  <a:pt x="6237" y="11678"/>
                </a:cubicBezTo>
                <a:close/>
                <a:moveTo>
                  <a:pt x="13503" y="11671"/>
                </a:moveTo>
                <a:cubicBezTo>
                  <a:pt x="13510" y="11675"/>
                  <a:pt x="13480" y="11688"/>
                  <a:pt x="13440" y="11697"/>
                </a:cubicBezTo>
                <a:cubicBezTo>
                  <a:pt x="13405" y="11706"/>
                  <a:pt x="13369" y="11710"/>
                  <a:pt x="13334" y="11709"/>
                </a:cubicBezTo>
                <a:cubicBezTo>
                  <a:pt x="13323" y="11706"/>
                  <a:pt x="13356" y="11692"/>
                  <a:pt x="13399" y="11683"/>
                </a:cubicBezTo>
                <a:cubicBezTo>
                  <a:pt x="13433" y="11674"/>
                  <a:pt x="13468" y="11670"/>
                  <a:pt x="13503" y="11671"/>
                </a:cubicBezTo>
                <a:close/>
                <a:moveTo>
                  <a:pt x="10467" y="11671"/>
                </a:moveTo>
                <a:cubicBezTo>
                  <a:pt x="10503" y="11678"/>
                  <a:pt x="10463" y="11698"/>
                  <a:pt x="10383" y="11714"/>
                </a:cubicBezTo>
                <a:cubicBezTo>
                  <a:pt x="10340" y="11721"/>
                  <a:pt x="10297" y="11726"/>
                  <a:pt x="10254" y="11728"/>
                </a:cubicBezTo>
                <a:cubicBezTo>
                  <a:pt x="10223" y="11732"/>
                  <a:pt x="10191" y="11732"/>
                  <a:pt x="10159" y="11728"/>
                </a:cubicBezTo>
                <a:cubicBezTo>
                  <a:pt x="10121" y="11718"/>
                  <a:pt x="10161" y="11699"/>
                  <a:pt x="10242" y="11684"/>
                </a:cubicBezTo>
                <a:cubicBezTo>
                  <a:pt x="10316" y="11670"/>
                  <a:pt x="10392" y="11665"/>
                  <a:pt x="10467" y="11671"/>
                </a:cubicBezTo>
                <a:close/>
                <a:moveTo>
                  <a:pt x="14024" y="11661"/>
                </a:moveTo>
                <a:cubicBezTo>
                  <a:pt x="14033" y="11664"/>
                  <a:pt x="14016" y="11671"/>
                  <a:pt x="13979" y="11680"/>
                </a:cubicBezTo>
                <a:cubicBezTo>
                  <a:pt x="13955" y="11688"/>
                  <a:pt x="13930" y="11691"/>
                  <a:pt x="13905" y="11690"/>
                </a:cubicBezTo>
                <a:cubicBezTo>
                  <a:pt x="13897" y="11687"/>
                  <a:pt x="13916" y="11679"/>
                  <a:pt x="13954" y="11670"/>
                </a:cubicBezTo>
                <a:cubicBezTo>
                  <a:pt x="13976" y="11664"/>
                  <a:pt x="14000" y="11661"/>
                  <a:pt x="14024" y="11661"/>
                </a:cubicBezTo>
                <a:close/>
                <a:moveTo>
                  <a:pt x="8253" y="11647"/>
                </a:moveTo>
                <a:cubicBezTo>
                  <a:pt x="8292" y="11646"/>
                  <a:pt x="8330" y="11647"/>
                  <a:pt x="8368" y="11653"/>
                </a:cubicBezTo>
                <a:cubicBezTo>
                  <a:pt x="8419" y="11662"/>
                  <a:pt x="8392" y="11679"/>
                  <a:pt x="8311" y="11690"/>
                </a:cubicBezTo>
                <a:cubicBezTo>
                  <a:pt x="8291" y="11693"/>
                  <a:pt x="8268" y="11695"/>
                  <a:pt x="8245" y="11697"/>
                </a:cubicBezTo>
                <a:lnTo>
                  <a:pt x="8175" y="11699"/>
                </a:lnTo>
                <a:cubicBezTo>
                  <a:pt x="8136" y="11701"/>
                  <a:pt x="8097" y="11699"/>
                  <a:pt x="8059" y="11693"/>
                </a:cubicBezTo>
                <a:cubicBezTo>
                  <a:pt x="8005" y="11684"/>
                  <a:pt x="8032" y="11667"/>
                  <a:pt x="8115" y="11656"/>
                </a:cubicBezTo>
                <a:cubicBezTo>
                  <a:pt x="8161" y="11650"/>
                  <a:pt x="8207" y="11647"/>
                  <a:pt x="8253" y="11647"/>
                </a:cubicBezTo>
                <a:close/>
                <a:moveTo>
                  <a:pt x="12800" y="11634"/>
                </a:moveTo>
                <a:cubicBezTo>
                  <a:pt x="12820" y="11639"/>
                  <a:pt x="12785" y="11655"/>
                  <a:pt x="12714" y="11669"/>
                </a:cubicBezTo>
                <a:cubicBezTo>
                  <a:pt x="12665" y="11682"/>
                  <a:pt x="12615" y="11687"/>
                  <a:pt x="12565" y="11685"/>
                </a:cubicBezTo>
                <a:cubicBezTo>
                  <a:pt x="12544" y="11680"/>
                  <a:pt x="12577" y="11665"/>
                  <a:pt x="12645" y="11650"/>
                </a:cubicBezTo>
                <a:cubicBezTo>
                  <a:pt x="12695" y="11636"/>
                  <a:pt x="12748" y="11630"/>
                  <a:pt x="12800" y="11634"/>
                </a:cubicBezTo>
                <a:close/>
                <a:moveTo>
                  <a:pt x="12083" y="11632"/>
                </a:moveTo>
                <a:cubicBezTo>
                  <a:pt x="12110" y="11638"/>
                  <a:pt x="12067" y="11658"/>
                  <a:pt x="11993" y="11674"/>
                </a:cubicBezTo>
                <a:cubicBezTo>
                  <a:pt x="11933" y="11688"/>
                  <a:pt x="11871" y="11694"/>
                  <a:pt x="11809" y="11691"/>
                </a:cubicBezTo>
                <a:cubicBezTo>
                  <a:pt x="11780" y="11685"/>
                  <a:pt x="11824" y="11665"/>
                  <a:pt x="11899" y="11648"/>
                </a:cubicBezTo>
                <a:cubicBezTo>
                  <a:pt x="11959" y="11634"/>
                  <a:pt x="12021" y="11629"/>
                  <a:pt x="12083" y="11632"/>
                </a:cubicBezTo>
                <a:close/>
                <a:moveTo>
                  <a:pt x="9254" y="11631"/>
                </a:moveTo>
                <a:cubicBezTo>
                  <a:pt x="9289" y="11629"/>
                  <a:pt x="9324" y="11631"/>
                  <a:pt x="9358" y="11636"/>
                </a:cubicBezTo>
                <a:cubicBezTo>
                  <a:pt x="9405" y="11647"/>
                  <a:pt x="9372" y="11665"/>
                  <a:pt x="9279" y="11679"/>
                </a:cubicBezTo>
                <a:cubicBezTo>
                  <a:pt x="9199" y="11693"/>
                  <a:pt x="9118" y="11695"/>
                  <a:pt x="9037" y="11686"/>
                </a:cubicBezTo>
                <a:cubicBezTo>
                  <a:pt x="8987" y="11676"/>
                  <a:pt x="9020" y="11659"/>
                  <a:pt x="9115" y="11643"/>
                </a:cubicBezTo>
                <a:cubicBezTo>
                  <a:pt x="9161" y="11636"/>
                  <a:pt x="9208" y="11632"/>
                  <a:pt x="9254" y="11631"/>
                </a:cubicBezTo>
                <a:close/>
                <a:moveTo>
                  <a:pt x="11156" y="11626"/>
                </a:moveTo>
                <a:cubicBezTo>
                  <a:pt x="11186" y="11622"/>
                  <a:pt x="11216" y="11622"/>
                  <a:pt x="11246" y="11626"/>
                </a:cubicBezTo>
                <a:cubicBezTo>
                  <a:pt x="11278" y="11635"/>
                  <a:pt x="11236" y="11654"/>
                  <a:pt x="11154" y="11670"/>
                </a:cubicBezTo>
                <a:cubicBezTo>
                  <a:pt x="11113" y="11678"/>
                  <a:pt x="11072" y="11684"/>
                  <a:pt x="11030" y="11687"/>
                </a:cubicBezTo>
                <a:cubicBezTo>
                  <a:pt x="11001" y="11690"/>
                  <a:pt x="10971" y="11690"/>
                  <a:pt x="10941" y="11687"/>
                </a:cubicBezTo>
                <a:cubicBezTo>
                  <a:pt x="10906" y="11679"/>
                  <a:pt x="10941" y="11660"/>
                  <a:pt x="11027" y="11644"/>
                </a:cubicBezTo>
                <a:cubicBezTo>
                  <a:pt x="11070" y="11635"/>
                  <a:pt x="11113" y="11630"/>
                  <a:pt x="11156" y="11626"/>
                </a:cubicBezTo>
                <a:close/>
                <a:moveTo>
                  <a:pt x="7161" y="11625"/>
                </a:moveTo>
                <a:cubicBezTo>
                  <a:pt x="7198" y="11626"/>
                  <a:pt x="7235" y="11629"/>
                  <a:pt x="7271" y="11635"/>
                </a:cubicBezTo>
                <a:cubicBezTo>
                  <a:pt x="7323" y="11645"/>
                  <a:pt x="7295" y="11662"/>
                  <a:pt x="7214" y="11668"/>
                </a:cubicBezTo>
                <a:cubicBezTo>
                  <a:pt x="7170" y="11672"/>
                  <a:pt x="7126" y="11672"/>
                  <a:pt x="7082" y="11671"/>
                </a:cubicBezTo>
                <a:cubicBezTo>
                  <a:pt x="7045" y="11671"/>
                  <a:pt x="7008" y="11667"/>
                  <a:pt x="6972" y="11661"/>
                </a:cubicBezTo>
                <a:cubicBezTo>
                  <a:pt x="6917" y="11650"/>
                  <a:pt x="6945" y="11634"/>
                  <a:pt x="7028" y="11628"/>
                </a:cubicBezTo>
                <a:cubicBezTo>
                  <a:pt x="7068" y="11625"/>
                  <a:pt x="7114" y="11624"/>
                  <a:pt x="7161" y="11625"/>
                </a:cubicBezTo>
                <a:close/>
                <a:moveTo>
                  <a:pt x="13437" y="11625"/>
                </a:moveTo>
                <a:cubicBezTo>
                  <a:pt x="13449" y="11630"/>
                  <a:pt x="13417" y="11642"/>
                  <a:pt x="13362" y="11655"/>
                </a:cubicBezTo>
                <a:cubicBezTo>
                  <a:pt x="13323" y="11666"/>
                  <a:pt x="13283" y="11670"/>
                  <a:pt x="13243" y="11668"/>
                </a:cubicBezTo>
                <a:cubicBezTo>
                  <a:pt x="13228" y="11663"/>
                  <a:pt x="13257" y="11651"/>
                  <a:pt x="13313" y="11638"/>
                </a:cubicBezTo>
                <a:cubicBezTo>
                  <a:pt x="13353" y="11626"/>
                  <a:pt x="13395" y="11622"/>
                  <a:pt x="13437" y="11625"/>
                </a:cubicBezTo>
                <a:close/>
                <a:moveTo>
                  <a:pt x="13985" y="11618"/>
                </a:moveTo>
                <a:cubicBezTo>
                  <a:pt x="13992" y="11622"/>
                  <a:pt x="13970" y="11631"/>
                  <a:pt x="13926" y="11641"/>
                </a:cubicBezTo>
                <a:cubicBezTo>
                  <a:pt x="13897" y="11651"/>
                  <a:pt x="13866" y="11654"/>
                  <a:pt x="13835" y="11653"/>
                </a:cubicBezTo>
                <a:cubicBezTo>
                  <a:pt x="13825" y="11649"/>
                  <a:pt x="13849" y="11639"/>
                  <a:pt x="13896" y="11628"/>
                </a:cubicBezTo>
                <a:cubicBezTo>
                  <a:pt x="13924" y="11619"/>
                  <a:pt x="13955" y="11615"/>
                  <a:pt x="13985" y="11618"/>
                </a:cubicBezTo>
                <a:close/>
                <a:moveTo>
                  <a:pt x="14469" y="11610"/>
                </a:moveTo>
                <a:cubicBezTo>
                  <a:pt x="14472" y="11613"/>
                  <a:pt x="14451" y="11621"/>
                  <a:pt x="14426" y="11627"/>
                </a:cubicBezTo>
                <a:cubicBezTo>
                  <a:pt x="14406" y="11633"/>
                  <a:pt x="14385" y="11635"/>
                  <a:pt x="14364" y="11635"/>
                </a:cubicBezTo>
                <a:cubicBezTo>
                  <a:pt x="14359" y="11635"/>
                  <a:pt x="14378" y="11625"/>
                  <a:pt x="14403" y="11619"/>
                </a:cubicBezTo>
                <a:cubicBezTo>
                  <a:pt x="14425" y="11612"/>
                  <a:pt x="14447" y="11610"/>
                  <a:pt x="14469" y="11610"/>
                </a:cubicBezTo>
                <a:close/>
                <a:moveTo>
                  <a:pt x="10261" y="11607"/>
                </a:moveTo>
                <a:cubicBezTo>
                  <a:pt x="10304" y="11615"/>
                  <a:pt x="10269" y="11636"/>
                  <a:pt x="10180" y="11650"/>
                </a:cubicBezTo>
                <a:cubicBezTo>
                  <a:pt x="10134" y="11658"/>
                  <a:pt x="10088" y="11663"/>
                  <a:pt x="10042" y="11666"/>
                </a:cubicBezTo>
                <a:cubicBezTo>
                  <a:pt x="10006" y="11669"/>
                  <a:pt x="9970" y="11668"/>
                  <a:pt x="9934" y="11664"/>
                </a:cubicBezTo>
                <a:cubicBezTo>
                  <a:pt x="9887" y="11656"/>
                  <a:pt x="9923" y="11635"/>
                  <a:pt x="10013" y="11621"/>
                </a:cubicBezTo>
                <a:cubicBezTo>
                  <a:pt x="10095" y="11605"/>
                  <a:pt x="10178" y="11600"/>
                  <a:pt x="10261" y="11607"/>
                </a:cubicBezTo>
                <a:close/>
                <a:moveTo>
                  <a:pt x="12706" y="11580"/>
                </a:moveTo>
                <a:cubicBezTo>
                  <a:pt x="12727" y="11586"/>
                  <a:pt x="12687" y="11604"/>
                  <a:pt x="12620" y="11619"/>
                </a:cubicBezTo>
                <a:cubicBezTo>
                  <a:pt x="12562" y="11634"/>
                  <a:pt x="12501" y="11641"/>
                  <a:pt x="12441" y="11638"/>
                </a:cubicBezTo>
                <a:cubicBezTo>
                  <a:pt x="12416" y="11632"/>
                  <a:pt x="12458" y="11613"/>
                  <a:pt x="12529" y="11598"/>
                </a:cubicBezTo>
                <a:cubicBezTo>
                  <a:pt x="12587" y="11583"/>
                  <a:pt x="12647" y="11577"/>
                  <a:pt x="12706" y="11580"/>
                </a:cubicBezTo>
                <a:close/>
                <a:moveTo>
                  <a:pt x="13356" y="11579"/>
                </a:moveTo>
                <a:cubicBezTo>
                  <a:pt x="13372" y="11584"/>
                  <a:pt x="13340" y="11598"/>
                  <a:pt x="13279" y="11613"/>
                </a:cubicBezTo>
                <a:cubicBezTo>
                  <a:pt x="13232" y="11626"/>
                  <a:pt x="13184" y="11632"/>
                  <a:pt x="13135" y="11629"/>
                </a:cubicBezTo>
                <a:cubicBezTo>
                  <a:pt x="13117" y="11624"/>
                  <a:pt x="13149" y="11610"/>
                  <a:pt x="13210" y="11596"/>
                </a:cubicBezTo>
                <a:cubicBezTo>
                  <a:pt x="13257" y="11582"/>
                  <a:pt x="13307" y="11576"/>
                  <a:pt x="13356" y="11579"/>
                </a:cubicBezTo>
                <a:close/>
                <a:moveTo>
                  <a:pt x="11955" y="11579"/>
                </a:moveTo>
                <a:cubicBezTo>
                  <a:pt x="11988" y="11586"/>
                  <a:pt x="11952" y="11605"/>
                  <a:pt x="11869" y="11622"/>
                </a:cubicBezTo>
                <a:cubicBezTo>
                  <a:pt x="11801" y="11639"/>
                  <a:pt x="11732" y="11645"/>
                  <a:pt x="11662" y="11641"/>
                </a:cubicBezTo>
                <a:cubicBezTo>
                  <a:pt x="11627" y="11634"/>
                  <a:pt x="11662" y="11616"/>
                  <a:pt x="11748" y="11598"/>
                </a:cubicBezTo>
                <a:cubicBezTo>
                  <a:pt x="11816" y="11581"/>
                  <a:pt x="11885" y="11575"/>
                  <a:pt x="11955" y="11579"/>
                </a:cubicBezTo>
                <a:close/>
                <a:moveTo>
                  <a:pt x="13925" y="11575"/>
                </a:moveTo>
                <a:cubicBezTo>
                  <a:pt x="13937" y="11579"/>
                  <a:pt x="13909" y="11591"/>
                  <a:pt x="13860" y="11603"/>
                </a:cubicBezTo>
                <a:cubicBezTo>
                  <a:pt x="13824" y="11613"/>
                  <a:pt x="13786" y="11618"/>
                  <a:pt x="13749" y="11617"/>
                </a:cubicBezTo>
                <a:cubicBezTo>
                  <a:pt x="13733" y="11613"/>
                  <a:pt x="13763" y="11601"/>
                  <a:pt x="13816" y="11588"/>
                </a:cubicBezTo>
                <a:cubicBezTo>
                  <a:pt x="13851" y="11578"/>
                  <a:pt x="13888" y="11573"/>
                  <a:pt x="13925" y="11575"/>
                </a:cubicBezTo>
                <a:close/>
                <a:moveTo>
                  <a:pt x="11061" y="11570"/>
                </a:moveTo>
                <a:cubicBezTo>
                  <a:pt x="11096" y="11580"/>
                  <a:pt x="11052" y="11598"/>
                  <a:pt x="10958" y="11616"/>
                </a:cubicBezTo>
                <a:cubicBezTo>
                  <a:pt x="10883" y="11633"/>
                  <a:pt x="10807" y="11638"/>
                  <a:pt x="10731" y="11631"/>
                </a:cubicBezTo>
                <a:cubicBezTo>
                  <a:pt x="10688" y="11621"/>
                  <a:pt x="10735" y="11601"/>
                  <a:pt x="10837" y="11583"/>
                </a:cubicBezTo>
                <a:cubicBezTo>
                  <a:pt x="10910" y="11566"/>
                  <a:pt x="10986" y="11562"/>
                  <a:pt x="11061" y="11570"/>
                </a:cubicBezTo>
                <a:close/>
                <a:moveTo>
                  <a:pt x="14441" y="11566"/>
                </a:moveTo>
                <a:cubicBezTo>
                  <a:pt x="14447" y="11569"/>
                  <a:pt x="14420" y="11580"/>
                  <a:pt x="14387" y="11588"/>
                </a:cubicBezTo>
                <a:cubicBezTo>
                  <a:pt x="14361" y="11595"/>
                  <a:pt x="14334" y="11599"/>
                  <a:pt x="14308" y="11598"/>
                </a:cubicBezTo>
                <a:cubicBezTo>
                  <a:pt x="14301" y="11595"/>
                  <a:pt x="14328" y="11584"/>
                  <a:pt x="14361" y="11576"/>
                </a:cubicBezTo>
                <a:cubicBezTo>
                  <a:pt x="14387" y="11569"/>
                  <a:pt x="14414" y="11565"/>
                  <a:pt x="14441" y="11566"/>
                </a:cubicBezTo>
                <a:close/>
                <a:moveTo>
                  <a:pt x="14881" y="11561"/>
                </a:moveTo>
                <a:cubicBezTo>
                  <a:pt x="14881" y="11561"/>
                  <a:pt x="14873" y="11568"/>
                  <a:pt x="14851" y="11573"/>
                </a:cubicBezTo>
                <a:cubicBezTo>
                  <a:pt x="14835" y="11578"/>
                  <a:pt x="14819" y="11581"/>
                  <a:pt x="14802" y="11580"/>
                </a:cubicBezTo>
                <a:cubicBezTo>
                  <a:pt x="14798" y="11578"/>
                  <a:pt x="14811" y="11573"/>
                  <a:pt x="14835" y="11567"/>
                </a:cubicBezTo>
                <a:cubicBezTo>
                  <a:pt x="14850" y="11562"/>
                  <a:pt x="14865" y="11560"/>
                  <a:pt x="14881" y="11561"/>
                </a:cubicBezTo>
                <a:close/>
                <a:moveTo>
                  <a:pt x="7843" y="11558"/>
                </a:moveTo>
                <a:cubicBezTo>
                  <a:pt x="7868" y="11557"/>
                  <a:pt x="7893" y="11558"/>
                  <a:pt x="7918" y="11558"/>
                </a:cubicBezTo>
                <a:cubicBezTo>
                  <a:pt x="7959" y="11558"/>
                  <a:pt x="8000" y="11560"/>
                  <a:pt x="8040" y="11566"/>
                </a:cubicBezTo>
                <a:cubicBezTo>
                  <a:pt x="8093" y="11577"/>
                  <a:pt x="8065" y="11596"/>
                  <a:pt x="7981" y="11606"/>
                </a:cubicBezTo>
                <a:cubicBezTo>
                  <a:pt x="7931" y="11612"/>
                  <a:pt x="7881" y="11615"/>
                  <a:pt x="7830" y="11614"/>
                </a:cubicBezTo>
                <a:cubicBezTo>
                  <a:pt x="7788" y="11615"/>
                  <a:pt x="7745" y="11612"/>
                  <a:pt x="7703" y="11605"/>
                </a:cubicBezTo>
                <a:cubicBezTo>
                  <a:pt x="7650" y="11592"/>
                  <a:pt x="7681" y="11573"/>
                  <a:pt x="7770" y="11564"/>
                </a:cubicBezTo>
                <a:cubicBezTo>
                  <a:pt x="7793" y="11561"/>
                  <a:pt x="7817" y="11559"/>
                  <a:pt x="7843" y="11558"/>
                </a:cubicBezTo>
                <a:close/>
                <a:moveTo>
                  <a:pt x="8946" y="11556"/>
                </a:moveTo>
                <a:cubicBezTo>
                  <a:pt x="8985" y="11555"/>
                  <a:pt x="9024" y="11557"/>
                  <a:pt x="9063" y="11563"/>
                </a:cubicBezTo>
                <a:cubicBezTo>
                  <a:pt x="9114" y="11574"/>
                  <a:pt x="9084" y="11592"/>
                  <a:pt x="8989" y="11607"/>
                </a:cubicBezTo>
                <a:cubicBezTo>
                  <a:pt x="8940" y="11614"/>
                  <a:pt x="8890" y="11618"/>
                  <a:pt x="8840" y="11620"/>
                </a:cubicBezTo>
                <a:cubicBezTo>
                  <a:pt x="8800" y="11621"/>
                  <a:pt x="8761" y="11619"/>
                  <a:pt x="8722" y="11613"/>
                </a:cubicBezTo>
                <a:cubicBezTo>
                  <a:pt x="8668" y="11602"/>
                  <a:pt x="8697" y="11584"/>
                  <a:pt x="8794" y="11570"/>
                </a:cubicBezTo>
                <a:cubicBezTo>
                  <a:pt x="8845" y="11562"/>
                  <a:pt x="8895" y="11558"/>
                  <a:pt x="8946" y="11556"/>
                </a:cubicBezTo>
                <a:close/>
                <a:moveTo>
                  <a:pt x="5742" y="11546"/>
                </a:moveTo>
                <a:lnTo>
                  <a:pt x="5804" y="11546"/>
                </a:lnTo>
                <a:lnTo>
                  <a:pt x="5873" y="11550"/>
                </a:lnTo>
                <a:cubicBezTo>
                  <a:pt x="5896" y="11550"/>
                  <a:pt x="5918" y="11555"/>
                  <a:pt x="5938" y="11557"/>
                </a:cubicBezTo>
                <a:cubicBezTo>
                  <a:pt x="5955" y="11559"/>
                  <a:pt x="5971" y="11562"/>
                  <a:pt x="5988" y="11565"/>
                </a:cubicBezTo>
                <a:cubicBezTo>
                  <a:pt x="6034" y="11576"/>
                  <a:pt x="6016" y="11589"/>
                  <a:pt x="5951" y="11592"/>
                </a:cubicBezTo>
                <a:cubicBezTo>
                  <a:pt x="5908" y="11593"/>
                  <a:pt x="5865" y="11592"/>
                  <a:pt x="5822" y="11589"/>
                </a:cubicBezTo>
                <a:cubicBezTo>
                  <a:pt x="5799" y="11589"/>
                  <a:pt x="5779" y="11585"/>
                  <a:pt x="5757" y="11582"/>
                </a:cubicBezTo>
                <a:cubicBezTo>
                  <a:pt x="5740" y="11580"/>
                  <a:pt x="5723" y="11577"/>
                  <a:pt x="5707" y="11573"/>
                </a:cubicBezTo>
                <a:cubicBezTo>
                  <a:pt x="5657" y="11562"/>
                  <a:pt x="5674" y="11549"/>
                  <a:pt x="5742" y="11546"/>
                </a:cubicBezTo>
                <a:close/>
                <a:moveTo>
                  <a:pt x="4892" y="11543"/>
                </a:moveTo>
                <a:cubicBezTo>
                  <a:pt x="4920" y="11543"/>
                  <a:pt x="4958" y="11546"/>
                  <a:pt x="4996" y="11551"/>
                </a:cubicBezTo>
                <a:cubicBezTo>
                  <a:pt x="5034" y="11555"/>
                  <a:pt x="5071" y="11560"/>
                  <a:pt x="5096" y="11566"/>
                </a:cubicBezTo>
                <a:cubicBezTo>
                  <a:pt x="5149" y="11578"/>
                  <a:pt x="5139" y="11589"/>
                  <a:pt x="5075" y="11588"/>
                </a:cubicBezTo>
                <a:cubicBezTo>
                  <a:pt x="5060" y="11588"/>
                  <a:pt x="5043" y="11588"/>
                  <a:pt x="5025" y="11586"/>
                </a:cubicBezTo>
                <a:lnTo>
                  <a:pt x="4969" y="11580"/>
                </a:lnTo>
                <a:cubicBezTo>
                  <a:pt x="4937" y="11577"/>
                  <a:pt x="4905" y="11571"/>
                  <a:pt x="4873" y="11564"/>
                </a:cubicBezTo>
                <a:cubicBezTo>
                  <a:pt x="4827" y="11552"/>
                  <a:pt x="4836" y="11543"/>
                  <a:pt x="4892" y="11543"/>
                </a:cubicBezTo>
                <a:close/>
                <a:moveTo>
                  <a:pt x="9905" y="11534"/>
                </a:moveTo>
                <a:cubicBezTo>
                  <a:pt x="9943" y="11532"/>
                  <a:pt x="9981" y="11533"/>
                  <a:pt x="10018" y="11540"/>
                </a:cubicBezTo>
                <a:cubicBezTo>
                  <a:pt x="10065" y="11550"/>
                  <a:pt x="10021" y="11571"/>
                  <a:pt x="9919" y="11588"/>
                </a:cubicBezTo>
                <a:cubicBezTo>
                  <a:pt x="9895" y="11592"/>
                  <a:pt x="9870" y="11595"/>
                  <a:pt x="9845" y="11598"/>
                </a:cubicBezTo>
                <a:cubicBezTo>
                  <a:pt x="9821" y="11601"/>
                  <a:pt x="9796" y="11602"/>
                  <a:pt x="9773" y="11603"/>
                </a:cubicBezTo>
                <a:cubicBezTo>
                  <a:pt x="9738" y="11605"/>
                  <a:pt x="9702" y="11603"/>
                  <a:pt x="9666" y="11598"/>
                </a:cubicBezTo>
                <a:cubicBezTo>
                  <a:pt x="9619" y="11588"/>
                  <a:pt x="9657" y="11567"/>
                  <a:pt x="9752" y="11551"/>
                </a:cubicBezTo>
                <a:cubicBezTo>
                  <a:pt x="9778" y="11546"/>
                  <a:pt x="9804" y="11543"/>
                  <a:pt x="9830" y="11540"/>
                </a:cubicBezTo>
                <a:cubicBezTo>
                  <a:pt x="9856" y="11538"/>
                  <a:pt x="9882" y="11536"/>
                  <a:pt x="9905" y="11534"/>
                </a:cubicBezTo>
                <a:close/>
                <a:moveTo>
                  <a:pt x="12588" y="11530"/>
                </a:moveTo>
                <a:cubicBezTo>
                  <a:pt x="12614" y="11537"/>
                  <a:pt x="12573" y="11556"/>
                  <a:pt x="12492" y="11573"/>
                </a:cubicBezTo>
                <a:cubicBezTo>
                  <a:pt x="12430" y="11589"/>
                  <a:pt x="12366" y="11596"/>
                  <a:pt x="12302" y="11592"/>
                </a:cubicBezTo>
                <a:cubicBezTo>
                  <a:pt x="12272" y="11585"/>
                  <a:pt x="12310" y="11567"/>
                  <a:pt x="12392" y="11549"/>
                </a:cubicBezTo>
                <a:cubicBezTo>
                  <a:pt x="12456" y="11531"/>
                  <a:pt x="12522" y="11525"/>
                  <a:pt x="12588" y="11530"/>
                </a:cubicBezTo>
                <a:close/>
                <a:moveTo>
                  <a:pt x="13288" y="11527"/>
                </a:moveTo>
                <a:cubicBezTo>
                  <a:pt x="13306" y="11533"/>
                  <a:pt x="13266" y="11551"/>
                  <a:pt x="13203" y="11566"/>
                </a:cubicBezTo>
                <a:cubicBezTo>
                  <a:pt x="13149" y="11580"/>
                  <a:pt x="13093" y="11587"/>
                  <a:pt x="13038" y="11586"/>
                </a:cubicBezTo>
                <a:cubicBezTo>
                  <a:pt x="13012" y="11581"/>
                  <a:pt x="13051" y="11562"/>
                  <a:pt x="13119" y="11546"/>
                </a:cubicBezTo>
                <a:cubicBezTo>
                  <a:pt x="13174" y="11531"/>
                  <a:pt x="13231" y="11525"/>
                  <a:pt x="13288" y="11527"/>
                </a:cubicBezTo>
                <a:close/>
                <a:moveTo>
                  <a:pt x="13879" y="11526"/>
                </a:moveTo>
                <a:cubicBezTo>
                  <a:pt x="13890" y="11532"/>
                  <a:pt x="13850" y="11549"/>
                  <a:pt x="13793" y="11561"/>
                </a:cubicBezTo>
                <a:cubicBezTo>
                  <a:pt x="13753" y="11572"/>
                  <a:pt x="13711" y="11577"/>
                  <a:pt x="13669" y="11575"/>
                </a:cubicBezTo>
                <a:cubicBezTo>
                  <a:pt x="13657" y="11571"/>
                  <a:pt x="13694" y="11555"/>
                  <a:pt x="13750" y="11541"/>
                </a:cubicBezTo>
                <a:cubicBezTo>
                  <a:pt x="13792" y="11529"/>
                  <a:pt x="13836" y="11524"/>
                  <a:pt x="13879" y="11526"/>
                </a:cubicBezTo>
                <a:close/>
                <a:moveTo>
                  <a:pt x="14398" y="11523"/>
                </a:moveTo>
                <a:cubicBezTo>
                  <a:pt x="14406" y="11527"/>
                  <a:pt x="14375" y="11540"/>
                  <a:pt x="14334" y="11550"/>
                </a:cubicBezTo>
                <a:cubicBezTo>
                  <a:pt x="14302" y="11559"/>
                  <a:pt x="14268" y="11563"/>
                  <a:pt x="14235" y="11563"/>
                </a:cubicBezTo>
                <a:cubicBezTo>
                  <a:pt x="14224" y="11560"/>
                  <a:pt x="14253" y="11547"/>
                  <a:pt x="14295" y="11537"/>
                </a:cubicBezTo>
                <a:cubicBezTo>
                  <a:pt x="14328" y="11527"/>
                  <a:pt x="14363" y="11522"/>
                  <a:pt x="14398" y="11523"/>
                </a:cubicBezTo>
                <a:close/>
                <a:moveTo>
                  <a:pt x="14850" y="11519"/>
                </a:moveTo>
                <a:cubicBezTo>
                  <a:pt x="14855" y="11522"/>
                  <a:pt x="14836" y="11530"/>
                  <a:pt x="14804" y="11537"/>
                </a:cubicBezTo>
                <a:cubicBezTo>
                  <a:pt x="14783" y="11544"/>
                  <a:pt x="14762" y="11547"/>
                  <a:pt x="14741" y="11546"/>
                </a:cubicBezTo>
                <a:cubicBezTo>
                  <a:pt x="14736" y="11543"/>
                  <a:pt x="14755" y="11535"/>
                  <a:pt x="14787" y="11527"/>
                </a:cubicBezTo>
                <a:cubicBezTo>
                  <a:pt x="14808" y="11520"/>
                  <a:pt x="14829" y="11518"/>
                  <a:pt x="14850" y="11519"/>
                </a:cubicBezTo>
                <a:close/>
                <a:moveTo>
                  <a:pt x="11708" y="11519"/>
                </a:moveTo>
                <a:cubicBezTo>
                  <a:pt x="11739" y="11515"/>
                  <a:pt x="11771" y="11515"/>
                  <a:pt x="11802" y="11519"/>
                </a:cubicBezTo>
                <a:cubicBezTo>
                  <a:pt x="11832" y="11527"/>
                  <a:pt x="11783" y="11550"/>
                  <a:pt x="11701" y="11568"/>
                </a:cubicBezTo>
                <a:cubicBezTo>
                  <a:pt x="11625" y="11585"/>
                  <a:pt x="11547" y="11591"/>
                  <a:pt x="11470" y="11586"/>
                </a:cubicBezTo>
                <a:cubicBezTo>
                  <a:pt x="11438" y="11579"/>
                  <a:pt x="11486" y="11555"/>
                  <a:pt x="11570" y="11538"/>
                </a:cubicBezTo>
                <a:cubicBezTo>
                  <a:pt x="11616" y="11529"/>
                  <a:pt x="11662" y="11523"/>
                  <a:pt x="11708" y="11519"/>
                </a:cubicBezTo>
                <a:close/>
                <a:moveTo>
                  <a:pt x="6563" y="11518"/>
                </a:moveTo>
                <a:cubicBezTo>
                  <a:pt x="6612" y="11516"/>
                  <a:pt x="6661" y="11516"/>
                  <a:pt x="6710" y="11518"/>
                </a:cubicBezTo>
                <a:cubicBezTo>
                  <a:pt x="6754" y="11519"/>
                  <a:pt x="6797" y="11523"/>
                  <a:pt x="6839" y="11531"/>
                </a:cubicBezTo>
                <a:cubicBezTo>
                  <a:pt x="6896" y="11543"/>
                  <a:pt x="6867" y="11561"/>
                  <a:pt x="6781" y="11566"/>
                </a:cubicBezTo>
                <a:cubicBezTo>
                  <a:pt x="6694" y="11571"/>
                  <a:pt x="6606" y="11566"/>
                  <a:pt x="6520" y="11552"/>
                </a:cubicBezTo>
                <a:cubicBezTo>
                  <a:pt x="6493" y="11546"/>
                  <a:pt x="6484" y="11539"/>
                  <a:pt x="6492" y="11533"/>
                </a:cubicBezTo>
                <a:cubicBezTo>
                  <a:pt x="6514" y="11523"/>
                  <a:pt x="6539" y="11518"/>
                  <a:pt x="6563" y="11518"/>
                </a:cubicBezTo>
                <a:close/>
                <a:moveTo>
                  <a:pt x="10770" y="11499"/>
                </a:moveTo>
                <a:cubicBezTo>
                  <a:pt x="10807" y="11495"/>
                  <a:pt x="10845" y="11495"/>
                  <a:pt x="10883" y="11499"/>
                </a:cubicBezTo>
                <a:cubicBezTo>
                  <a:pt x="10921" y="11509"/>
                  <a:pt x="10873" y="11533"/>
                  <a:pt x="10783" y="11550"/>
                </a:cubicBezTo>
                <a:cubicBezTo>
                  <a:pt x="10734" y="11559"/>
                  <a:pt x="10686" y="11565"/>
                  <a:pt x="10637" y="11568"/>
                </a:cubicBezTo>
                <a:cubicBezTo>
                  <a:pt x="10600" y="11572"/>
                  <a:pt x="10562" y="11573"/>
                  <a:pt x="10525" y="11569"/>
                </a:cubicBezTo>
                <a:cubicBezTo>
                  <a:pt x="10482" y="11560"/>
                  <a:pt x="10525" y="11536"/>
                  <a:pt x="10616" y="11518"/>
                </a:cubicBezTo>
                <a:cubicBezTo>
                  <a:pt x="10667" y="11509"/>
                  <a:pt x="10718" y="11502"/>
                  <a:pt x="10770" y="11499"/>
                </a:cubicBezTo>
                <a:close/>
                <a:moveTo>
                  <a:pt x="13193" y="11479"/>
                </a:moveTo>
                <a:cubicBezTo>
                  <a:pt x="13215" y="11485"/>
                  <a:pt x="13173" y="11504"/>
                  <a:pt x="13094" y="11521"/>
                </a:cubicBezTo>
                <a:cubicBezTo>
                  <a:pt x="13037" y="11537"/>
                  <a:pt x="12977" y="11543"/>
                  <a:pt x="12918" y="11540"/>
                </a:cubicBezTo>
                <a:cubicBezTo>
                  <a:pt x="12893" y="11532"/>
                  <a:pt x="12936" y="11513"/>
                  <a:pt x="13021" y="11497"/>
                </a:cubicBezTo>
                <a:cubicBezTo>
                  <a:pt x="13077" y="11481"/>
                  <a:pt x="13135" y="11475"/>
                  <a:pt x="13193" y="11479"/>
                </a:cubicBezTo>
                <a:close/>
                <a:moveTo>
                  <a:pt x="13812" y="11479"/>
                </a:moveTo>
                <a:cubicBezTo>
                  <a:pt x="13829" y="11485"/>
                  <a:pt x="13786" y="11503"/>
                  <a:pt x="13722" y="11517"/>
                </a:cubicBezTo>
                <a:cubicBezTo>
                  <a:pt x="13674" y="11531"/>
                  <a:pt x="13624" y="11537"/>
                  <a:pt x="13574" y="11534"/>
                </a:cubicBezTo>
                <a:cubicBezTo>
                  <a:pt x="13558" y="11528"/>
                  <a:pt x="13601" y="11510"/>
                  <a:pt x="13664" y="11496"/>
                </a:cubicBezTo>
                <a:cubicBezTo>
                  <a:pt x="13712" y="11482"/>
                  <a:pt x="13762" y="11476"/>
                  <a:pt x="13812" y="11479"/>
                </a:cubicBezTo>
                <a:close/>
                <a:moveTo>
                  <a:pt x="14361" y="11473"/>
                </a:moveTo>
                <a:cubicBezTo>
                  <a:pt x="14376" y="11477"/>
                  <a:pt x="14343" y="11491"/>
                  <a:pt x="14292" y="11504"/>
                </a:cubicBezTo>
                <a:cubicBezTo>
                  <a:pt x="14253" y="11516"/>
                  <a:pt x="14213" y="11521"/>
                  <a:pt x="14172" y="11520"/>
                </a:cubicBezTo>
                <a:cubicBezTo>
                  <a:pt x="14159" y="11516"/>
                  <a:pt x="14194" y="11501"/>
                  <a:pt x="14247" y="11488"/>
                </a:cubicBezTo>
                <a:cubicBezTo>
                  <a:pt x="14284" y="11477"/>
                  <a:pt x="14323" y="11472"/>
                  <a:pt x="14361" y="11473"/>
                </a:cubicBezTo>
                <a:close/>
                <a:moveTo>
                  <a:pt x="14834" y="11473"/>
                </a:moveTo>
                <a:cubicBezTo>
                  <a:pt x="14839" y="11476"/>
                  <a:pt x="14816" y="11486"/>
                  <a:pt x="14776" y="11496"/>
                </a:cubicBezTo>
                <a:cubicBezTo>
                  <a:pt x="14750" y="11505"/>
                  <a:pt x="14722" y="11508"/>
                  <a:pt x="14694" y="11507"/>
                </a:cubicBezTo>
                <a:cubicBezTo>
                  <a:pt x="14686" y="11504"/>
                  <a:pt x="14708" y="11494"/>
                  <a:pt x="14748" y="11484"/>
                </a:cubicBezTo>
                <a:cubicBezTo>
                  <a:pt x="14776" y="11475"/>
                  <a:pt x="14805" y="11471"/>
                  <a:pt x="14834" y="11473"/>
                </a:cubicBezTo>
                <a:close/>
                <a:moveTo>
                  <a:pt x="15249" y="11471"/>
                </a:moveTo>
                <a:cubicBezTo>
                  <a:pt x="15255" y="11471"/>
                  <a:pt x="15240" y="11479"/>
                  <a:pt x="15214" y="11485"/>
                </a:cubicBezTo>
                <a:cubicBezTo>
                  <a:pt x="15199" y="11490"/>
                  <a:pt x="15183" y="11493"/>
                  <a:pt x="15167" y="11492"/>
                </a:cubicBezTo>
                <a:cubicBezTo>
                  <a:pt x="15161" y="11492"/>
                  <a:pt x="15175" y="11484"/>
                  <a:pt x="15202" y="11478"/>
                </a:cubicBezTo>
                <a:cubicBezTo>
                  <a:pt x="15217" y="11473"/>
                  <a:pt x="15233" y="11470"/>
                  <a:pt x="15249" y="11471"/>
                </a:cubicBezTo>
                <a:close/>
                <a:moveTo>
                  <a:pt x="12483" y="11470"/>
                </a:moveTo>
                <a:cubicBezTo>
                  <a:pt x="12514" y="11477"/>
                  <a:pt x="12467" y="11500"/>
                  <a:pt x="12383" y="11519"/>
                </a:cubicBezTo>
                <a:cubicBezTo>
                  <a:pt x="12312" y="11536"/>
                  <a:pt x="12239" y="11543"/>
                  <a:pt x="12166" y="11539"/>
                </a:cubicBezTo>
                <a:cubicBezTo>
                  <a:pt x="12134" y="11532"/>
                  <a:pt x="12179" y="11509"/>
                  <a:pt x="12265" y="11490"/>
                </a:cubicBezTo>
                <a:cubicBezTo>
                  <a:pt x="12337" y="11472"/>
                  <a:pt x="12410" y="11465"/>
                  <a:pt x="12483" y="11470"/>
                </a:cubicBezTo>
                <a:close/>
                <a:moveTo>
                  <a:pt x="8651" y="11469"/>
                </a:moveTo>
                <a:cubicBezTo>
                  <a:pt x="8692" y="11468"/>
                  <a:pt x="8733" y="11471"/>
                  <a:pt x="8773" y="11478"/>
                </a:cubicBezTo>
                <a:cubicBezTo>
                  <a:pt x="8822" y="11491"/>
                  <a:pt x="8777" y="11513"/>
                  <a:pt x="8675" y="11526"/>
                </a:cubicBezTo>
                <a:cubicBezTo>
                  <a:pt x="8623" y="11532"/>
                  <a:pt x="8571" y="11535"/>
                  <a:pt x="8519" y="11536"/>
                </a:cubicBezTo>
                <a:cubicBezTo>
                  <a:pt x="8479" y="11537"/>
                  <a:pt x="8439" y="11534"/>
                  <a:pt x="8399" y="11527"/>
                </a:cubicBezTo>
                <a:cubicBezTo>
                  <a:pt x="8371" y="11521"/>
                  <a:pt x="8368" y="11512"/>
                  <a:pt x="8384" y="11503"/>
                </a:cubicBezTo>
                <a:cubicBezTo>
                  <a:pt x="8396" y="11497"/>
                  <a:pt x="8409" y="11493"/>
                  <a:pt x="8422" y="11491"/>
                </a:cubicBezTo>
                <a:cubicBezTo>
                  <a:pt x="8444" y="11486"/>
                  <a:pt x="8465" y="11482"/>
                  <a:pt x="8487" y="11479"/>
                </a:cubicBezTo>
                <a:cubicBezTo>
                  <a:pt x="8542" y="11473"/>
                  <a:pt x="8596" y="11469"/>
                  <a:pt x="8651" y="11469"/>
                </a:cubicBezTo>
                <a:close/>
                <a:moveTo>
                  <a:pt x="9774" y="11462"/>
                </a:moveTo>
                <a:cubicBezTo>
                  <a:pt x="9825" y="11473"/>
                  <a:pt x="9790" y="11494"/>
                  <a:pt x="9692" y="11511"/>
                </a:cubicBezTo>
                <a:cubicBezTo>
                  <a:pt x="9666" y="11516"/>
                  <a:pt x="9639" y="11519"/>
                  <a:pt x="9613" y="11522"/>
                </a:cubicBezTo>
                <a:cubicBezTo>
                  <a:pt x="9586" y="11525"/>
                  <a:pt x="9559" y="11527"/>
                  <a:pt x="9534" y="11528"/>
                </a:cubicBezTo>
                <a:cubicBezTo>
                  <a:pt x="9492" y="11530"/>
                  <a:pt x="9451" y="11529"/>
                  <a:pt x="9410" y="11523"/>
                </a:cubicBezTo>
                <a:cubicBezTo>
                  <a:pt x="9350" y="11511"/>
                  <a:pt x="9386" y="11490"/>
                  <a:pt x="9492" y="11472"/>
                </a:cubicBezTo>
                <a:cubicBezTo>
                  <a:pt x="9585" y="11455"/>
                  <a:pt x="9680" y="11451"/>
                  <a:pt x="9774" y="11462"/>
                </a:cubicBezTo>
                <a:close/>
                <a:moveTo>
                  <a:pt x="7344" y="11458"/>
                </a:moveTo>
                <a:cubicBezTo>
                  <a:pt x="7442" y="11448"/>
                  <a:pt x="7542" y="11451"/>
                  <a:pt x="7640" y="11465"/>
                </a:cubicBezTo>
                <a:cubicBezTo>
                  <a:pt x="7690" y="11478"/>
                  <a:pt x="7653" y="11498"/>
                  <a:pt x="7562" y="11508"/>
                </a:cubicBezTo>
                <a:cubicBezTo>
                  <a:pt x="7510" y="11513"/>
                  <a:pt x="7457" y="11515"/>
                  <a:pt x="7405" y="11513"/>
                </a:cubicBezTo>
                <a:cubicBezTo>
                  <a:pt x="7362" y="11512"/>
                  <a:pt x="7319" y="11508"/>
                  <a:pt x="7277" y="11501"/>
                </a:cubicBezTo>
                <a:cubicBezTo>
                  <a:pt x="7220" y="11488"/>
                  <a:pt x="7251" y="11467"/>
                  <a:pt x="7344" y="11458"/>
                </a:cubicBezTo>
                <a:close/>
                <a:moveTo>
                  <a:pt x="11655" y="11456"/>
                </a:moveTo>
                <a:cubicBezTo>
                  <a:pt x="11691" y="11466"/>
                  <a:pt x="11639" y="11491"/>
                  <a:pt x="11540" y="11510"/>
                </a:cubicBezTo>
                <a:cubicBezTo>
                  <a:pt x="11462" y="11528"/>
                  <a:pt x="11381" y="11533"/>
                  <a:pt x="11302" y="11526"/>
                </a:cubicBezTo>
                <a:cubicBezTo>
                  <a:pt x="11263" y="11516"/>
                  <a:pt x="11315" y="11492"/>
                  <a:pt x="11416" y="11472"/>
                </a:cubicBezTo>
                <a:cubicBezTo>
                  <a:pt x="11494" y="11454"/>
                  <a:pt x="11575" y="11449"/>
                  <a:pt x="11655" y="11456"/>
                </a:cubicBezTo>
                <a:close/>
                <a:moveTo>
                  <a:pt x="14800" y="11428"/>
                </a:moveTo>
                <a:cubicBezTo>
                  <a:pt x="14806" y="11433"/>
                  <a:pt x="14772" y="11446"/>
                  <a:pt x="14727" y="11457"/>
                </a:cubicBezTo>
                <a:cubicBezTo>
                  <a:pt x="14696" y="11467"/>
                  <a:pt x="14664" y="11471"/>
                  <a:pt x="14632" y="11469"/>
                </a:cubicBezTo>
                <a:cubicBezTo>
                  <a:pt x="14623" y="11465"/>
                  <a:pt x="14655" y="11452"/>
                  <a:pt x="14702" y="11440"/>
                </a:cubicBezTo>
                <a:cubicBezTo>
                  <a:pt x="14733" y="11430"/>
                  <a:pt x="14767" y="11426"/>
                  <a:pt x="14800" y="11428"/>
                </a:cubicBezTo>
                <a:close/>
                <a:moveTo>
                  <a:pt x="15230" y="11427"/>
                </a:moveTo>
                <a:cubicBezTo>
                  <a:pt x="15238" y="11430"/>
                  <a:pt x="15221" y="11438"/>
                  <a:pt x="15187" y="11446"/>
                </a:cubicBezTo>
                <a:cubicBezTo>
                  <a:pt x="15165" y="11454"/>
                  <a:pt x="15141" y="11458"/>
                  <a:pt x="15118" y="11457"/>
                </a:cubicBezTo>
                <a:cubicBezTo>
                  <a:pt x="15111" y="11454"/>
                  <a:pt x="15129" y="11446"/>
                  <a:pt x="15165" y="11437"/>
                </a:cubicBezTo>
                <a:cubicBezTo>
                  <a:pt x="15186" y="11430"/>
                  <a:pt x="15208" y="11427"/>
                  <a:pt x="15230" y="11427"/>
                </a:cubicBezTo>
                <a:close/>
                <a:moveTo>
                  <a:pt x="10532" y="11427"/>
                </a:moveTo>
                <a:cubicBezTo>
                  <a:pt x="10572" y="11424"/>
                  <a:pt x="10611" y="11425"/>
                  <a:pt x="10650" y="11430"/>
                </a:cubicBezTo>
                <a:cubicBezTo>
                  <a:pt x="10701" y="11440"/>
                  <a:pt x="10656" y="11466"/>
                  <a:pt x="10557" y="11485"/>
                </a:cubicBezTo>
                <a:cubicBezTo>
                  <a:pt x="10464" y="11504"/>
                  <a:pt x="10370" y="11509"/>
                  <a:pt x="10276" y="11501"/>
                </a:cubicBezTo>
                <a:cubicBezTo>
                  <a:pt x="10226" y="11491"/>
                  <a:pt x="10272" y="11465"/>
                  <a:pt x="10376" y="11446"/>
                </a:cubicBezTo>
                <a:cubicBezTo>
                  <a:pt x="10428" y="11437"/>
                  <a:pt x="10480" y="11431"/>
                  <a:pt x="10532" y="11427"/>
                </a:cubicBezTo>
                <a:close/>
                <a:moveTo>
                  <a:pt x="14309" y="11427"/>
                </a:moveTo>
                <a:cubicBezTo>
                  <a:pt x="14320" y="11433"/>
                  <a:pt x="14286" y="11448"/>
                  <a:pt x="14227" y="11462"/>
                </a:cubicBezTo>
                <a:cubicBezTo>
                  <a:pt x="14184" y="11476"/>
                  <a:pt x="14139" y="11481"/>
                  <a:pt x="14094" y="11478"/>
                </a:cubicBezTo>
                <a:cubicBezTo>
                  <a:pt x="14079" y="11473"/>
                  <a:pt x="14115" y="11458"/>
                  <a:pt x="14180" y="11442"/>
                </a:cubicBezTo>
                <a:cubicBezTo>
                  <a:pt x="14222" y="11429"/>
                  <a:pt x="14265" y="11424"/>
                  <a:pt x="14309" y="11427"/>
                </a:cubicBezTo>
                <a:close/>
                <a:moveTo>
                  <a:pt x="13749" y="11423"/>
                </a:moveTo>
                <a:cubicBezTo>
                  <a:pt x="13769" y="11430"/>
                  <a:pt x="13731" y="11448"/>
                  <a:pt x="13657" y="11466"/>
                </a:cubicBezTo>
                <a:cubicBezTo>
                  <a:pt x="13603" y="11482"/>
                  <a:pt x="13546" y="11489"/>
                  <a:pt x="13490" y="11485"/>
                </a:cubicBezTo>
                <a:cubicBezTo>
                  <a:pt x="13467" y="11479"/>
                  <a:pt x="13506" y="11461"/>
                  <a:pt x="13581" y="11443"/>
                </a:cubicBezTo>
                <a:cubicBezTo>
                  <a:pt x="13635" y="11427"/>
                  <a:pt x="13692" y="11420"/>
                  <a:pt x="13749" y="11423"/>
                </a:cubicBezTo>
                <a:close/>
                <a:moveTo>
                  <a:pt x="13115" y="11420"/>
                </a:moveTo>
                <a:cubicBezTo>
                  <a:pt x="13136" y="11426"/>
                  <a:pt x="13086" y="11450"/>
                  <a:pt x="13004" y="11469"/>
                </a:cubicBezTo>
                <a:cubicBezTo>
                  <a:pt x="12940" y="11486"/>
                  <a:pt x="12873" y="11493"/>
                  <a:pt x="12806" y="11488"/>
                </a:cubicBezTo>
                <a:cubicBezTo>
                  <a:pt x="12779" y="11481"/>
                  <a:pt x="12832" y="11457"/>
                  <a:pt x="12920" y="11438"/>
                </a:cubicBezTo>
                <a:cubicBezTo>
                  <a:pt x="12983" y="11421"/>
                  <a:pt x="13049" y="11415"/>
                  <a:pt x="13115" y="11420"/>
                </a:cubicBezTo>
                <a:close/>
                <a:moveTo>
                  <a:pt x="12353" y="11414"/>
                </a:moveTo>
                <a:cubicBezTo>
                  <a:pt x="12382" y="11422"/>
                  <a:pt x="12335" y="11445"/>
                  <a:pt x="12239" y="11465"/>
                </a:cubicBezTo>
                <a:cubicBezTo>
                  <a:pt x="12194" y="11475"/>
                  <a:pt x="12148" y="11482"/>
                  <a:pt x="12102" y="11487"/>
                </a:cubicBezTo>
                <a:cubicBezTo>
                  <a:pt x="12072" y="11491"/>
                  <a:pt x="12041" y="11491"/>
                  <a:pt x="12011" y="11487"/>
                </a:cubicBezTo>
                <a:cubicBezTo>
                  <a:pt x="11972" y="11477"/>
                  <a:pt x="12021" y="11454"/>
                  <a:pt x="12126" y="11432"/>
                </a:cubicBezTo>
                <a:cubicBezTo>
                  <a:pt x="12200" y="11412"/>
                  <a:pt x="12277" y="11407"/>
                  <a:pt x="12353" y="11414"/>
                </a:cubicBezTo>
                <a:close/>
                <a:moveTo>
                  <a:pt x="5192" y="11393"/>
                </a:moveTo>
                <a:cubicBezTo>
                  <a:pt x="5212" y="11393"/>
                  <a:pt x="5235" y="11393"/>
                  <a:pt x="5257" y="11396"/>
                </a:cubicBezTo>
                <a:cubicBezTo>
                  <a:pt x="5279" y="11399"/>
                  <a:pt x="5306" y="11400"/>
                  <a:pt x="5329" y="11403"/>
                </a:cubicBezTo>
                <a:cubicBezTo>
                  <a:pt x="5353" y="11405"/>
                  <a:pt x="5377" y="11409"/>
                  <a:pt x="5397" y="11412"/>
                </a:cubicBezTo>
                <a:cubicBezTo>
                  <a:pt x="5415" y="11414"/>
                  <a:pt x="5432" y="11418"/>
                  <a:pt x="5448" y="11422"/>
                </a:cubicBezTo>
                <a:cubicBezTo>
                  <a:pt x="5500" y="11435"/>
                  <a:pt x="5478" y="11449"/>
                  <a:pt x="5405" y="11450"/>
                </a:cubicBezTo>
                <a:cubicBezTo>
                  <a:pt x="5368" y="11450"/>
                  <a:pt x="5320" y="11446"/>
                  <a:pt x="5270" y="11441"/>
                </a:cubicBezTo>
                <a:cubicBezTo>
                  <a:pt x="5246" y="11438"/>
                  <a:pt x="5222" y="11435"/>
                  <a:pt x="5202" y="11432"/>
                </a:cubicBezTo>
                <a:cubicBezTo>
                  <a:pt x="5181" y="11428"/>
                  <a:pt x="5163" y="11426"/>
                  <a:pt x="5149" y="11421"/>
                </a:cubicBezTo>
                <a:cubicBezTo>
                  <a:pt x="5095" y="11406"/>
                  <a:pt x="5117" y="11392"/>
                  <a:pt x="5192" y="11393"/>
                </a:cubicBezTo>
                <a:close/>
                <a:moveTo>
                  <a:pt x="11475" y="11391"/>
                </a:moveTo>
                <a:cubicBezTo>
                  <a:pt x="11517" y="11402"/>
                  <a:pt x="11472" y="11426"/>
                  <a:pt x="11367" y="11447"/>
                </a:cubicBezTo>
                <a:cubicBezTo>
                  <a:pt x="11281" y="11467"/>
                  <a:pt x="11193" y="11474"/>
                  <a:pt x="11105" y="11466"/>
                </a:cubicBezTo>
                <a:cubicBezTo>
                  <a:pt x="11056" y="11455"/>
                  <a:pt x="11101" y="11431"/>
                  <a:pt x="11215" y="11408"/>
                </a:cubicBezTo>
                <a:cubicBezTo>
                  <a:pt x="11300" y="11388"/>
                  <a:pt x="11388" y="11382"/>
                  <a:pt x="11475" y="11391"/>
                </a:cubicBezTo>
                <a:close/>
                <a:moveTo>
                  <a:pt x="8412" y="11384"/>
                </a:moveTo>
                <a:cubicBezTo>
                  <a:pt x="8445" y="11390"/>
                  <a:pt x="8453" y="11399"/>
                  <a:pt x="8440" y="11408"/>
                </a:cubicBezTo>
                <a:cubicBezTo>
                  <a:pt x="8430" y="11414"/>
                  <a:pt x="8418" y="11419"/>
                  <a:pt x="8407" y="11422"/>
                </a:cubicBezTo>
                <a:cubicBezTo>
                  <a:pt x="8386" y="11427"/>
                  <a:pt x="8365" y="11431"/>
                  <a:pt x="8343" y="11434"/>
                </a:cubicBezTo>
                <a:cubicBezTo>
                  <a:pt x="8318" y="11437"/>
                  <a:pt x="8291" y="11440"/>
                  <a:pt x="8262" y="11442"/>
                </a:cubicBezTo>
                <a:cubicBezTo>
                  <a:pt x="8233" y="11444"/>
                  <a:pt x="8204" y="11444"/>
                  <a:pt x="8176" y="11444"/>
                </a:cubicBezTo>
                <a:cubicBezTo>
                  <a:pt x="8129" y="11445"/>
                  <a:pt x="8081" y="11442"/>
                  <a:pt x="8035" y="11434"/>
                </a:cubicBezTo>
                <a:cubicBezTo>
                  <a:pt x="7972" y="11421"/>
                  <a:pt x="8001" y="11400"/>
                  <a:pt x="8098" y="11386"/>
                </a:cubicBezTo>
                <a:cubicBezTo>
                  <a:pt x="8202" y="11372"/>
                  <a:pt x="8308" y="11371"/>
                  <a:pt x="8412" y="11384"/>
                </a:cubicBezTo>
                <a:close/>
                <a:moveTo>
                  <a:pt x="6105" y="11383"/>
                </a:moveTo>
                <a:cubicBezTo>
                  <a:pt x="6203" y="11380"/>
                  <a:pt x="6300" y="11387"/>
                  <a:pt x="6396" y="11405"/>
                </a:cubicBezTo>
                <a:cubicBezTo>
                  <a:pt x="6447" y="11419"/>
                  <a:pt x="6417" y="11436"/>
                  <a:pt x="6332" y="11440"/>
                </a:cubicBezTo>
                <a:cubicBezTo>
                  <a:pt x="6235" y="11444"/>
                  <a:pt x="6138" y="11437"/>
                  <a:pt x="6042" y="11418"/>
                </a:cubicBezTo>
                <a:cubicBezTo>
                  <a:pt x="5988" y="11405"/>
                  <a:pt x="6018" y="11388"/>
                  <a:pt x="6105" y="11383"/>
                </a:cubicBezTo>
                <a:close/>
                <a:moveTo>
                  <a:pt x="15621" y="11382"/>
                </a:moveTo>
                <a:cubicBezTo>
                  <a:pt x="15607" y="11390"/>
                  <a:pt x="15593" y="11395"/>
                  <a:pt x="15578" y="11398"/>
                </a:cubicBezTo>
                <a:cubicBezTo>
                  <a:pt x="15562" y="11403"/>
                  <a:pt x="15545" y="11405"/>
                  <a:pt x="15528" y="11405"/>
                </a:cubicBezTo>
                <a:cubicBezTo>
                  <a:pt x="15525" y="11402"/>
                  <a:pt x="15548" y="11393"/>
                  <a:pt x="15574" y="11387"/>
                </a:cubicBezTo>
                <a:cubicBezTo>
                  <a:pt x="15589" y="11382"/>
                  <a:pt x="15605" y="11380"/>
                  <a:pt x="15621" y="11382"/>
                </a:cubicBezTo>
                <a:close/>
                <a:moveTo>
                  <a:pt x="15223" y="11380"/>
                </a:moveTo>
                <a:cubicBezTo>
                  <a:pt x="15229" y="11384"/>
                  <a:pt x="15207" y="11393"/>
                  <a:pt x="15167" y="11403"/>
                </a:cubicBezTo>
                <a:cubicBezTo>
                  <a:pt x="15140" y="11413"/>
                  <a:pt x="15111" y="11417"/>
                  <a:pt x="15082" y="11415"/>
                </a:cubicBezTo>
                <a:cubicBezTo>
                  <a:pt x="15073" y="11412"/>
                  <a:pt x="15096" y="11402"/>
                  <a:pt x="15140" y="11391"/>
                </a:cubicBezTo>
                <a:cubicBezTo>
                  <a:pt x="15166" y="11381"/>
                  <a:pt x="15195" y="11378"/>
                  <a:pt x="15223" y="11380"/>
                </a:cubicBezTo>
                <a:close/>
                <a:moveTo>
                  <a:pt x="14780" y="11377"/>
                </a:moveTo>
                <a:cubicBezTo>
                  <a:pt x="14785" y="11383"/>
                  <a:pt x="14746" y="11399"/>
                  <a:pt x="14694" y="11411"/>
                </a:cubicBezTo>
                <a:cubicBezTo>
                  <a:pt x="14656" y="11423"/>
                  <a:pt x="14617" y="11428"/>
                  <a:pt x="14577" y="11425"/>
                </a:cubicBezTo>
                <a:cubicBezTo>
                  <a:pt x="14573" y="11419"/>
                  <a:pt x="14613" y="11403"/>
                  <a:pt x="14663" y="11391"/>
                </a:cubicBezTo>
                <a:cubicBezTo>
                  <a:pt x="14701" y="11379"/>
                  <a:pt x="14741" y="11374"/>
                  <a:pt x="14780" y="11377"/>
                </a:cubicBezTo>
                <a:close/>
                <a:moveTo>
                  <a:pt x="14254" y="11374"/>
                </a:moveTo>
                <a:cubicBezTo>
                  <a:pt x="14272" y="11381"/>
                  <a:pt x="14228" y="11400"/>
                  <a:pt x="14158" y="11417"/>
                </a:cubicBezTo>
                <a:cubicBezTo>
                  <a:pt x="14110" y="11432"/>
                  <a:pt x="14060" y="11438"/>
                  <a:pt x="14009" y="11436"/>
                </a:cubicBezTo>
                <a:cubicBezTo>
                  <a:pt x="13994" y="11429"/>
                  <a:pt x="14035" y="11411"/>
                  <a:pt x="14103" y="11393"/>
                </a:cubicBezTo>
                <a:cubicBezTo>
                  <a:pt x="14152" y="11378"/>
                  <a:pt x="14203" y="11372"/>
                  <a:pt x="14254" y="11374"/>
                </a:cubicBezTo>
                <a:close/>
                <a:moveTo>
                  <a:pt x="9361" y="11373"/>
                </a:moveTo>
                <a:cubicBezTo>
                  <a:pt x="9404" y="11370"/>
                  <a:pt x="9447" y="11373"/>
                  <a:pt x="9489" y="11381"/>
                </a:cubicBezTo>
                <a:cubicBezTo>
                  <a:pt x="9546" y="11394"/>
                  <a:pt x="9506" y="11417"/>
                  <a:pt x="9394" y="11434"/>
                </a:cubicBezTo>
                <a:cubicBezTo>
                  <a:pt x="9339" y="11443"/>
                  <a:pt x="9284" y="11448"/>
                  <a:pt x="9228" y="11449"/>
                </a:cubicBezTo>
                <a:cubicBezTo>
                  <a:pt x="9185" y="11451"/>
                  <a:pt x="9141" y="11449"/>
                  <a:pt x="9098" y="11441"/>
                </a:cubicBezTo>
                <a:cubicBezTo>
                  <a:pt x="9037" y="11427"/>
                  <a:pt x="9077" y="11405"/>
                  <a:pt x="9192" y="11388"/>
                </a:cubicBezTo>
                <a:cubicBezTo>
                  <a:pt x="9248" y="11379"/>
                  <a:pt x="9304" y="11374"/>
                  <a:pt x="9361" y="11373"/>
                </a:cubicBezTo>
                <a:close/>
                <a:moveTo>
                  <a:pt x="13675" y="11370"/>
                </a:moveTo>
                <a:cubicBezTo>
                  <a:pt x="13694" y="11378"/>
                  <a:pt x="13643" y="11400"/>
                  <a:pt x="13565" y="11419"/>
                </a:cubicBezTo>
                <a:cubicBezTo>
                  <a:pt x="13505" y="11436"/>
                  <a:pt x="13442" y="11442"/>
                  <a:pt x="13380" y="11438"/>
                </a:cubicBezTo>
                <a:cubicBezTo>
                  <a:pt x="13359" y="11430"/>
                  <a:pt x="13410" y="11408"/>
                  <a:pt x="13490" y="11389"/>
                </a:cubicBezTo>
                <a:cubicBezTo>
                  <a:pt x="13550" y="11372"/>
                  <a:pt x="13613" y="11366"/>
                  <a:pt x="13675" y="11370"/>
                </a:cubicBezTo>
                <a:close/>
                <a:moveTo>
                  <a:pt x="12917" y="11359"/>
                </a:moveTo>
                <a:cubicBezTo>
                  <a:pt x="12946" y="11354"/>
                  <a:pt x="12975" y="11354"/>
                  <a:pt x="13003" y="11359"/>
                </a:cubicBezTo>
                <a:cubicBezTo>
                  <a:pt x="13031" y="11368"/>
                  <a:pt x="12986" y="11390"/>
                  <a:pt x="12895" y="11411"/>
                </a:cubicBezTo>
                <a:cubicBezTo>
                  <a:pt x="12822" y="11432"/>
                  <a:pt x="12746" y="11440"/>
                  <a:pt x="12671" y="11435"/>
                </a:cubicBezTo>
                <a:cubicBezTo>
                  <a:pt x="12637" y="11425"/>
                  <a:pt x="12684" y="11403"/>
                  <a:pt x="12782" y="11381"/>
                </a:cubicBezTo>
                <a:cubicBezTo>
                  <a:pt x="12826" y="11371"/>
                  <a:pt x="12872" y="11363"/>
                  <a:pt x="12917" y="11359"/>
                </a:cubicBezTo>
                <a:close/>
                <a:moveTo>
                  <a:pt x="4260" y="11353"/>
                </a:moveTo>
                <a:cubicBezTo>
                  <a:pt x="4276" y="11353"/>
                  <a:pt x="4296" y="11356"/>
                  <a:pt x="4318" y="11358"/>
                </a:cubicBezTo>
                <a:cubicBezTo>
                  <a:pt x="4339" y="11361"/>
                  <a:pt x="4361" y="11364"/>
                  <a:pt x="4384" y="11367"/>
                </a:cubicBezTo>
                <a:cubicBezTo>
                  <a:pt x="4422" y="11373"/>
                  <a:pt x="4461" y="11381"/>
                  <a:pt x="4498" y="11391"/>
                </a:cubicBezTo>
                <a:cubicBezTo>
                  <a:pt x="4522" y="11398"/>
                  <a:pt x="4531" y="11404"/>
                  <a:pt x="4526" y="11408"/>
                </a:cubicBezTo>
                <a:cubicBezTo>
                  <a:pt x="4521" y="11411"/>
                  <a:pt x="4514" y="11412"/>
                  <a:pt x="4508" y="11412"/>
                </a:cubicBezTo>
                <a:cubicBezTo>
                  <a:pt x="4496" y="11413"/>
                  <a:pt x="4483" y="11413"/>
                  <a:pt x="4471" y="11412"/>
                </a:cubicBezTo>
                <a:cubicBezTo>
                  <a:pt x="4395" y="11406"/>
                  <a:pt x="4321" y="11394"/>
                  <a:pt x="4247" y="11376"/>
                </a:cubicBezTo>
                <a:cubicBezTo>
                  <a:pt x="4193" y="11360"/>
                  <a:pt x="4199" y="11349"/>
                  <a:pt x="4260" y="11353"/>
                </a:cubicBezTo>
                <a:close/>
                <a:moveTo>
                  <a:pt x="10314" y="11347"/>
                </a:moveTo>
                <a:cubicBezTo>
                  <a:pt x="10355" y="11344"/>
                  <a:pt x="10397" y="11346"/>
                  <a:pt x="10438" y="11352"/>
                </a:cubicBezTo>
                <a:cubicBezTo>
                  <a:pt x="10488" y="11364"/>
                  <a:pt x="10443" y="11391"/>
                  <a:pt x="10338" y="11410"/>
                </a:cubicBezTo>
                <a:cubicBezTo>
                  <a:pt x="10239" y="11430"/>
                  <a:pt x="10137" y="11435"/>
                  <a:pt x="10037" y="11424"/>
                </a:cubicBezTo>
                <a:cubicBezTo>
                  <a:pt x="9986" y="11411"/>
                  <a:pt x="10035" y="11383"/>
                  <a:pt x="10144" y="11366"/>
                </a:cubicBezTo>
                <a:cubicBezTo>
                  <a:pt x="10200" y="11356"/>
                  <a:pt x="10257" y="11350"/>
                  <a:pt x="10314" y="11347"/>
                </a:cubicBezTo>
                <a:close/>
                <a:moveTo>
                  <a:pt x="12132" y="11342"/>
                </a:moveTo>
                <a:cubicBezTo>
                  <a:pt x="12180" y="11338"/>
                  <a:pt x="12218" y="11339"/>
                  <a:pt x="12234" y="11345"/>
                </a:cubicBezTo>
                <a:cubicBezTo>
                  <a:pt x="12265" y="11357"/>
                  <a:pt x="12204" y="11384"/>
                  <a:pt x="12108" y="11404"/>
                </a:cubicBezTo>
                <a:cubicBezTo>
                  <a:pt x="12012" y="11424"/>
                  <a:pt x="11884" y="11434"/>
                  <a:pt x="11853" y="11423"/>
                </a:cubicBezTo>
                <a:cubicBezTo>
                  <a:pt x="11821" y="11412"/>
                  <a:pt x="11878" y="11383"/>
                  <a:pt x="11976" y="11364"/>
                </a:cubicBezTo>
                <a:cubicBezTo>
                  <a:pt x="12028" y="11353"/>
                  <a:pt x="12085" y="11345"/>
                  <a:pt x="12132" y="11342"/>
                </a:cubicBezTo>
                <a:close/>
                <a:moveTo>
                  <a:pt x="7001" y="11335"/>
                </a:moveTo>
                <a:lnTo>
                  <a:pt x="7046" y="11335"/>
                </a:lnTo>
                <a:lnTo>
                  <a:pt x="7092" y="11335"/>
                </a:lnTo>
                <a:cubicBezTo>
                  <a:pt x="7140" y="11336"/>
                  <a:pt x="7189" y="11341"/>
                  <a:pt x="7236" y="11350"/>
                </a:cubicBezTo>
                <a:cubicBezTo>
                  <a:pt x="7294" y="11365"/>
                  <a:pt x="7260" y="11386"/>
                  <a:pt x="7164" y="11393"/>
                </a:cubicBezTo>
                <a:cubicBezTo>
                  <a:pt x="7062" y="11402"/>
                  <a:pt x="6959" y="11399"/>
                  <a:pt x="6858" y="11383"/>
                </a:cubicBezTo>
                <a:cubicBezTo>
                  <a:pt x="6825" y="11376"/>
                  <a:pt x="6815" y="11366"/>
                  <a:pt x="6826" y="11358"/>
                </a:cubicBezTo>
                <a:cubicBezTo>
                  <a:pt x="6855" y="11346"/>
                  <a:pt x="6886" y="11339"/>
                  <a:pt x="6917" y="11339"/>
                </a:cubicBezTo>
                <a:cubicBezTo>
                  <a:pt x="6942" y="11339"/>
                  <a:pt x="6971" y="11335"/>
                  <a:pt x="7001" y="11335"/>
                </a:cubicBezTo>
                <a:close/>
                <a:moveTo>
                  <a:pt x="15200" y="11332"/>
                </a:moveTo>
                <a:cubicBezTo>
                  <a:pt x="15207" y="11337"/>
                  <a:pt x="15179" y="11349"/>
                  <a:pt x="15132" y="11361"/>
                </a:cubicBezTo>
                <a:cubicBezTo>
                  <a:pt x="15099" y="11373"/>
                  <a:pt x="15064" y="11377"/>
                  <a:pt x="15029" y="11376"/>
                </a:cubicBezTo>
                <a:cubicBezTo>
                  <a:pt x="15021" y="11371"/>
                  <a:pt x="15050" y="11359"/>
                  <a:pt x="15097" y="11346"/>
                </a:cubicBezTo>
                <a:cubicBezTo>
                  <a:pt x="15130" y="11335"/>
                  <a:pt x="15165" y="11330"/>
                  <a:pt x="15200" y="11332"/>
                </a:cubicBezTo>
                <a:close/>
                <a:moveTo>
                  <a:pt x="15622" y="11331"/>
                </a:moveTo>
                <a:cubicBezTo>
                  <a:pt x="15627" y="11334"/>
                  <a:pt x="15600" y="11345"/>
                  <a:pt x="15568" y="11353"/>
                </a:cubicBezTo>
                <a:cubicBezTo>
                  <a:pt x="15546" y="11360"/>
                  <a:pt x="15522" y="11364"/>
                  <a:pt x="15498" y="11363"/>
                </a:cubicBezTo>
                <a:cubicBezTo>
                  <a:pt x="15496" y="11359"/>
                  <a:pt x="15526" y="11347"/>
                  <a:pt x="15556" y="11340"/>
                </a:cubicBezTo>
                <a:cubicBezTo>
                  <a:pt x="15578" y="11333"/>
                  <a:pt x="15600" y="11330"/>
                  <a:pt x="15622" y="11331"/>
                </a:cubicBezTo>
                <a:close/>
                <a:moveTo>
                  <a:pt x="14740" y="11327"/>
                </a:moveTo>
                <a:cubicBezTo>
                  <a:pt x="14751" y="11334"/>
                  <a:pt x="14707" y="11352"/>
                  <a:pt x="14648" y="11367"/>
                </a:cubicBezTo>
                <a:cubicBezTo>
                  <a:pt x="14604" y="11380"/>
                  <a:pt x="14559" y="11386"/>
                  <a:pt x="14513" y="11383"/>
                </a:cubicBezTo>
                <a:cubicBezTo>
                  <a:pt x="14502" y="11377"/>
                  <a:pt x="14545" y="11359"/>
                  <a:pt x="14605" y="11344"/>
                </a:cubicBezTo>
                <a:cubicBezTo>
                  <a:pt x="14649" y="11331"/>
                  <a:pt x="14695" y="11325"/>
                  <a:pt x="14740" y="11327"/>
                </a:cubicBezTo>
                <a:close/>
                <a:moveTo>
                  <a:pt x="14215" y="11320"/>
                </a:moveTo>
                <a:cubicBezTo>
                  <a:pt x="14228" y="11328"/>
                  <a:pt x="14176" y="11350"/>
                  <a:pt x="14106" y="11367"/>
                </a:cubicBezTo>
                <a:cubicBezTo>
                  <a:pt x="14051" y="11382"/>
                  <a:pt x="13994" y="11389"/>
                  <a:pt x="13937" y="11386"/>
                </a:cubicBezTo>
                <a:cubicBezTo>
                  <a:pt x="13919" y="11379"/>
                  <a:pt x="13975" y="11355"/>
                  <a:pt x="14049" y="11337"/>
                </a:cubicBezTo>
                <a:cubicBezTo>
                  <a:pt x="14103" y="11322"/>
                  <a:pt x="14159" y="11316"/>
                  <a:pt x="14215" y="11320"/>
                </a:cubicBezTo>
                <a:close/>
                <a:moveTo>
                  <a:pt x="11306" y="11315"/>
                </a:moveTo>
                <a:cubicBezTo>
                  <a:pt x="11356" y="11325"/>
                  <a:pt x="11302" y="11355"/>
                  <a:pt x="11193" y="11377"/>
                </a:cubicBezTo>
                <a:cubicBezTo>
                  <a:pt x="11139" y="11388"/>
                  <a:pt x="11084" y="11395"/>
                  <a:pt x="11029" y="11398"/>
                </a:cubicBezTo>
                <a:cubicBezTo>
                  <a:pt x="10988" y="11402"/>
                  <a:pt x="10947" y="11401"/>
                  <a:pt x="10907" y="11395"/>
                </a:cubicBezTo>
                <a:cubicBezTo>
                  <a:pt x="10858" y="11384"/>
                  <a:pt x="10907" y="11356"/>
                  <a:pt x="11015" y="11334"/>
                </a:cubicBezTo>
                <a:cubicBezTo>
                  <a:pt x="11111" y="11313"/>
                  <a:pt x="11209" y="11307"/>
                  <a:pt x="11306" y="11315"/>
                </a:cubicBezTo>
                <a:close/>
                <a:moveTo>
                  <a:pt x="13606" y="11310"/>
                </a:moveTo>
                <a:cubicBezTo>
                  <a:pt x="13631" y="11319"/>
                  <a:pt x="13581" y="11342"/>
                  <a:pt x="13488" y="11363"/>
                </a:cubicBezTo>
                <a:cubicBezTo>
                  <a:pt x="13424" y="11382"/>
                  <a:pt x="13357" y="11389"/>
                  <a:pt x="13290" y="11384"/>
                </a:cubicBezTo>
                <a:cubicBezTo>
                  <a:pt x="13261" y="11375"/>
                  <a:pt x="13308" y="11353"/>
                  <a:pt x="13402" y="11331"/>
                </a:cubicBezTo>
                <a:cubicBezTo>
                  <a:pt x="13468" y="11311"/>
                  <a:pt x="13538" y="11304"/>
                  <a:pt x="13606" y="11310"/>
                </a:cubicBezTo>
                <a:close/>
                <a:moveTo>
                  <a:pt x="12790" y="11297"/>
                </a:moveTo>
                <a:cubicBezTo>
                  <a:pt x="12836" y="11293"/>
                  <a:pt x="12874" y="11292"/>
                  <a:pt x="12890" y="11298"/>
                </a:cubicBezTo>
                <a:cubicBezTo>
                  <a:pt x="12922" y="11309"/>
                  <a:pt x="12865" y="11335"/>
                  <a:pt x="12769" y="11357"/>
                </a:cubicBezTo>
                <a:cubicBezTo>
                  <a:pt x="12690" y="11377"/>
                  <a:pt x="12608" y="11385"/>
                  <a:pt x="12526" y="11380"/>
                </a:cubicBezTo>
                <a:cubicBezTo>
                  <a:pt x="12490" y="11371"/>
                  <a:pt x="12542" y="11344"/>
                  <a:pt x="12640" y="11321"/>
                </a:cubicBezTo>
                <a:cubicBezTo>
                  <a:pt x="12689" y="11310"/>
                  <a:pt x="12744" y="11302"/>
                  <a:pt x="12790" y="11297"/>
                </a:cubicBezTo>
                <a:close/>
                <a:moveTo>
                  <a:pt x="15984" y="11291"/>
                </a:moveTo>
                <a:cubicBezTo>
                  <a:pt x="15970" y="11300"/>
                  <a:pt x="15953" y="11306"/>
                  <a:pt x="15936" y="11309"/>
                </a:cubicBezTo>
                <a:cubicBezTo>
                  <a:pt x="15921" y="11314"/>
                  <a:pt x="15905" y="11316"/>
                  <a:pt x="15889" y="11315"/>
                </a:cubicBezTo>
                <a:cubicBezTo>
                  <a:pt x="15886" y="11312"/>
                  <a:pt x="15909" y="11303"/>
                  <a:pt x="15934" y="11297"/>
                </a:cubicBezTo>
                <a:cubicBezTo>
                  <a:pt x="15950" y="11292"/>
                  <a:pt x="15967" y="11290"/>
                  <a:pt x="15984" y="11291"/>
                </a:cubicBezTo>
                <a:close/>
                <a:moveTo>
                  <a:pt x="15611" y="11284"/>
                </a:moveTo>
                <a:cubicBezTo>
                  <a:pt x="15617" y="11287"/>
                  <a:pt x="15588" y="11300"/>
                  <a:pt x="15550" y="11310"/>
                </a:cubicBezTo>
                <a:cubicBezTo>
                  <a:pt x="15522" y="11319"/>
                  <a:pt x="15491" y="11323"/>
                  <a:pt x="15461" y="11323"/>
                </a:cubicBezTo>
                <a:cubicBezTo>
                  <a:pt x="15455" y="11319"/>
                  <a:pt x="15484" y="11307"/>
                  <a:pt x="15522" y="11297"/>
                </a:cubicBezTo>
                <a:cubicBezTo>
                  <a:pt x="15550" y="11287"/>
                  <a:pt x="15581" y="11283"/>
                  <a:pt x="15611" y="11284"/>
                </a:cubicBezTo>
                <a:close/>
                <a:moveTo>
                  <a:pt x="9185" y="11284"/>
                </a:moveTo>
                <a:cubicBezTo>
                  <a:pt x="9246" y="11297"/>
                  <a:pt x="9209" y="11321"/>
                  <a:pt x="9095" y="11340"/>
                </a:cubicBezTo>
                <a:cubicBezTo>
                  <a:pt x="9066" y="11345"/>
                  <a:pt x="9036" y="11348"/>
                  <a:pt x="9007" y="11351"/>
                </a:cubicBezTo>
                <a:cubicBezTo>
                  <a:pt x="8977" y="11353"/>
                  <a:pt x="8948" y="11355"/>
                  <a:pt x="8921" y="11355"/>
                </a:cubicBezTo>
                <a:cubicBezTo>
                  <a:pt x="8874" y="11357"/>
                  <a:pt x="8826" y="11354"/>
                  <a:pt x="8780" y="11346"/>
                </a:cubicBezTo>
                <a:cubicBezTo>
                  <a:pt x="8744" y="11338"/>
                  <a:pt x="8735" y="11328"/>
                  <a:pt x="8750" y="11318"/>
                </a:cubicBezTo>
                <a:cubicBezTo>
                  <a:pt x="8764" y="11311"/>
                  <a:pt x="8778" y="11305"/>
                  <a:pt x="8793" y="11302"/>
                </a:cubicBezTo>
                <a:cubicBezTo>
                  <a:pt x="8813" y="11298"/>
                  <a:pt x="8839" y="11293"/>
                  <a:pt x="8870" y="11288"/>
                </a:cubicBezTo>
                <a:cubicBezTo>
                  <a:pt x="8974" y="11271"/>
                  <a:pt x="9080" y="11269"/>
                  <a:pt x="9185" y="11284"/>
                </a:cubicBezTo>
                <a:close/>
                <a:moveTo>
                  <a:pt x="15188" y="11278"/>
                </a:moveTo>
                <a:cubicBezTo>
                  <a:pt x="15197" y="11284"/>
                  <a:pt x="15160" y="11297"/>
                  <a:pt x="15105" y="11312"/>
                </a:cubicBezTo>
                <a:cubicBezTo>
                  <a:pt x="15067" y="11326"/>
                  <a:pt x="15026" y="11331"/>
                  <a:pt x="14986" y="11328"/>
                </a:cubicBezTo>
                <a:cubicBezTo>
                  <a:pt x="14977" y="11322"/>
                  <a:pt x="15012" y="11307"/>
                  <a:pt x="15069" y="11293"/>
                </a:cubicBezTo>
                <a:cubicBezTo>
                  <a:pt x="15107" y="11280"/>
                  <a:pt x="15148" y="11274"/>
                  <a:pt x="15188" y="11278"/>
                </a:cubicBezTo>
                <a:close/>
                <a:moveTo>
                  <a:pt x="14713" y="11272"/>
                </a:moveTo>
                <a:cubicBezTo>
                  <a:pt x="14724" y="11281"/>
                  <a:pt x="14678" y="11299"/>
                  <a:pt x="14606" y="11315"/>
                </a:cubicBezTo>
                <a:cubicBezTo>
                  <a:pt x="14559" y="11331"/>
                  <a:pt x="14510" y="11337"/>
                  <a:pt x="14460" y="11332"/>
                </a:cubicBezTo>
                <a:cubicBezTo>
                  <a:pt x="14446" y="11325"/>
                  <a:pt x="14489" y="11306"/>
                  <a:pt x="14562" y="11289"/>
                </a:cubicBezTo>
                <a:cubicBezTo>
                  <a:pt x="14635" y="11272"/>
                  <a:pt x="14701" y="11263"/>
                  <a:pt x="14713" y="11272"/>
                </a:cubicBezTo>
                <a:close/>
                <a:moveTo>
                  <a:pt x="11956" y="11271"/>
                </a:moveTo>
                <a:cubicBezTo>
                  <a:pt x="11993" y="11267"/>
                  <a:pt x="12030" y="11268"/>
                  <a:pt x="12067" y="11275"/>
                </a:cubicBezTo>
                <a:cubicBezTo>
                  <a:pt x="12105" y="11287"/>
                  <a:pt x="12052" y="11314"/>
                  <a:pt x="11947" y="11337"/>
                </a:cubicBezTo>
                <a:cubicBezTo>
                  <a:pt x="11919" y="11342"/>
                  <a:pt x="11891" y="11348"/>
                  <a:pt x="11863" y="11352"/>
                </a:cubicBezTo>
                <a:cubicBezTo>
                  <a:pt x="11835" y="11356"/>
                  <a:pt x="11808" y="11359"/>
                  <a:pt x="11783" y="11361"/>
                </a:cubicBezTo>
                <a:cubicBezTo>
                  <a:pt x="11745" y="11365"/>
                  <a:pt x="11706" y="11365"/>
                  <a:pt x="11668" y="11359"/>
                </a:cubicBezTo>
                <a:cubicBezTo>
                  <a:pt x="11622" y="11347"/>
                  <a:pt x="11677" y="11318"/>
                  <a:pt x="11790" y="11295"/>
                </a:cubicBezTo>
                <a:cubicBezTo>
                  <a:pt x="11845" y="11284"/>
                  <a:pt x="11900" y="11276"/>
                  <a:pt x="11956" y="11271"/>
                </a:cubicBezTo>
                <a:close/>
                <a:moveTo>
                  <a:pt x="10181" y="11271"/>
                </a:moveTo>
                <a:cubicBezTo>
                  <a:pt x="10237" y="11284"/>
                  <a:pt x="10186" y="11314"/>
                  <a:pt x="10069" y="11333"/>
                </a:cubicBezTo>
                <a:cubicBezTo>
                  <a:pt x="10012" y="11342"/>
                  <a:pt x="9955" y="11348"/>
                  <a:pt x="9897" y="11351"/>
                </a:cubicBezTo>
                <a:cubicBezTo>
                  <a:pt x="9852" y="11353"/>
                  <a:pt x="9807" y="11351"/>
                  <a:pt x="9763" y="11344"/>
                </a:cubicBezTo>
                <a:cubicBezTo>
                  <a:pt x="9732" y="11336"/>
                  <a:pt x="9730" y="11326"/>
                  <a:pt x="9749" y="11315"/>
                </a:cubicBezTo>
                <a:cubicBezTo>
                  <a:pt x="9789" y="11298"/>
                  <a:pt x="9830" y="11286"/>
                  <a:pt x="9872" y="11281"/>
                </a:cubicBezTo>
                <a:cubicBezTo>
                  <a:pt x="9974" y="11262"/>
                  <a:pt x="10078" y="11258"/>
                  <a:pt x="10181" y="11271"/>
                </a:cubicBezTo>
                <a:close/>
                <a:moveTo>
                  <a:pt x="7819" y="11266"/>
                </a:moveTo>
                <a:cubicBezTo>
                  <a:pt x="7849" y="11264"/>
                  <a:pt x="7879" y="11263"/>
                  <a:pt x="7907" y="11266"/>
                </a:cubicBezTo>
                <a:cubicBezTo>
                  <a:pt x="7936" y="11268"/>
                  <a:pt x="7963" y="11266"/>
                  <a:pt x="7988" y="11269"/>
                </a:cubicBezTo>
                <a:cubicBezTo>
                  <a:pt x="8009" y="11271"/>
                  <a:pt x="8031" y="11275"/>
                  <a:pt x="8052" y="11279"/>
                </a:cubicBezTo>
                <a:cubicBezTo>
                  <a:pt x="8119" y="11293"/>
                  <a:pt x="8090" y="11314"/>
                  <a:pt x="7982" y="11327"/>
                </a:cubicBezTo>
                <a:cubicBezTo>
                  <a:pt x="7924" y="11335"/>
                  <a:pt x="7865" y="11338"/>
                  <a:pt x="7806" y="11337"/>
                </a:cubicBezTo>
                <a:cubicBezTo>
                  <a:pt x="7757" y="11337"/>
                  <a:pt x="7708" y="11333"/>
                  <a:pt x="7660" y="11323"/>
                </a:cubicBezTo>
                <a:cubicBezTo>
                  <a:pt x="7589" y="11307"/>
                  <a:pt x="7617" y="11286"/>
                  <a:pt x="7728" y="11273"/>
                </a:cubicBezTo>
                <a:cubicBezTo>
                  <a:pt x="7757" y="11269"/>
                  <a:pt x="7788" y="11267"/>
                  <a:pt x="7819" y="11266"/>
                </a:cubicBezTo>
                <a:close/>
                <a:moveTo>
                  <a:pt x="14149" y="11264"/>
                </a:moveTo>
                <a:cubicBezTo>
                  <a:pt x="14169" y="11272"/>
                  <a:pt x="14123" y="11293"/>
                  <a:pt x="14038" y="11315"/>
                </a:cubicBezTo>
                <a:cubicBezTo>
                  <a:pt x="13978" y="11333"/>
                  <a:pt x="13914" y="11340"/>
                  <a:pt x="13851" y="11336"/>
                </a:cubicBezTo>
                <a:cubicBezTo>
                  <a:pt x="13825" y="11328"/>
                  <a:pt x="13872" y="11306"/>
                  <a:pt x="13963" y="11284"/>
                </a:cubicBezTo>
                <a:cubicBezTo>
                  <a:pt x="14023" y="11266"/>
                  <a:pt x="14086" y="11258"/>
                  <a:pt x="14149" y="11264"/>
                </a:cubicBezTo>
                <a:close/>
                <a:moveTo>
                  <a:pt x="13433" y="11248"/>
                </a:moveTo>
                <a:cubicBezTo>
                  <a:pt x="13475" y="11244"/>
                  <a:pt x="13508" y="11243"/>
                  <a:pt x="13521" y="11249"/>
                </a:cubicBezTo>
                <a:cubicBezTo>
                  <a:pt x="13547" y="11260"/>
                  <a:pt x="13485" y="11287"/>
                  <a:pt x="13388" y="11309"/>
                </a:cubicBezTo>
                <a:cubicBezTo>
                  <a:pt x="13291" y="11332"/>
                  <a:pt x="13195" y="11340"/>
                  <a:pt x="13169" y="11330"/>
                </a:cubicBezTo>
                <a:cubicBezTo>
                  <a:pt x="13142" y="11320"/>
                  <a:pt x="13198" y="11293"/>
                  <a:pt x="13293" y="11272"/>
                </a:cubicBezTo>
                <a:cubicBezTo>
                  <a:pt x="13340" y="11261"/>
                  <a:pt x="13391" y="11252"/>
                  <a:pt x="13433" y="11248"/>
                </a:cubicBezTo>
                <a:close/>
                <a:moveTo>
                  <a:pt x="15996" y="11239"/>
                </a:moveTo>
                <a:cubicBezTo>
                  <a:pt x="16000" y="11242"/>
                  <a:pt x="15973" y="11253"/>
                  <a:pt x="15941" y="11262"/>
                </a:cubicBezTo>
                <a:cubicBezTo>
                  <a:pt x="15918" y="11269"/>
                  <a:pt x="15894" y="11273"/>
                  <a:pt x="15870" y="11272"/>
                </a:cubicBezTo>
                <a:cubicBezTo>
                  <a:pt x="15865" y="11269"/>
                  <a:pt x="15891" y="11258"/>
                  <a:pt x="15924" y="11249"/>
                </a:cubicBezTo>
                <a:cubicBezTo>
                  <a:pt x="15947" y="11242"/>
                  <a:pt x="15971" y="11238"/>
                  <a:pt x="15996" y="11239"/>
                </a:cubicBezTo>
                <a:close/>
                <a:moveTo>
                  <a:pt x="10970" y="11233"/>
                </a:moveTo>
                <a:cubicBezTo>
                  <a:pt x="11027" y="11230"/>
                  <a:pt x="11077" y="11232"/>
                  <a:pt x="11101" y="11238"/>
                </a:cubicBezTo>
                <a:cubicBezTo>
                  <a:pt x="11150" y="11252"/>
                  <a:pt x="11095" y="11281"/>
                  <a:pt x="10987" y="11303"/>
                </a:cubicBezTo>
                <a:cubicBezTo>
                  <a:pt x="10929" y="11315"/>
                  <a:pt x="10870" y="11322"/>
                  <a:pt x="10811" y="11326"/>
                </a:cubicBezTo>
                <a:cubicBezTo>
                  <a:pt x="10765" y="11330"/>
                  <a:pt x="10719" y="11329"/>
                  <a:pt x="10674" y="11322"/>
                </a:cubicBezTo>
                <a:cubicBezTo>
                  <a:pt x="10619" y="11310"/>
                  <a:pt x="10674" y="11279"/>
                  <a:pt x="10788" y="11256"/>
                </a:cubicBezTo>
                <a:cubicBezTo>
                  <a:pt x="10846" y="11244"/>
                  <a:pt x="10912" y="11236"/>
                  <a:pt x="10970" y="11233"/>
                </a:cubicBezTo>
                <a:close/>
                <a:moveTo>
                  <a:pt x="15609" y="11232"/>
                </a:moveTo>
                <a:cubicBezTo>
                  <a:pt x="15615" y="11237"/>
                  <a:pt x="15584" y="11250"/>
                  <a:pt x="15534" y="11263"/>
                </a:cubicBezTo>
                <a:cubicBezTo>
                  <a:pt x="15502" y="11274"/>
                  <a:pt x="15468" y="11279"/>
                  <a:pt x="15435" y="11276"/>
                </a:cubicBezTo>
                <a:cubicBezTo>
                  <a:pt x="15426" y="11272"/>
                  <a:pt x="15456" y="11259"/>
                  <a:pt x="15506" y="11245"/>
                </a:cubicBezTo>
                <a:cubicBezTo>
                  <a:pt x="15539" y="11233"/>
                  <a:pt x="15574" y="11229"/>
                  <a:pt x="15609" y="11232"/>
                </a:cubicBezTo>
                <a:close/>
                <a:moveTo>
                  <a:pt x="5559" y="11229"/>
                </a:moveTo>
                <a:cubicBezTo>
                  <a:pt x="5606" y="11229"/>
                  <a:pt x="5668" y="11232"/>
                  <a:pt x="5725" y="11238"/>
                </a:cubicBezTo>
                <a:cubicBezTo>
                  <a:pt x="5754" y="11241"/>
                  <a:pt x="5781" y="11245"/>
                  <a:pt x="5805" y="11249"/>
                </a:cubicBezTo>
                <a:cubicBezTo>
                  <a:pt x="5824" y="11251"/>
                  <a:pt x="5843" y="11255"/>
                  <a:pt x="5862" y="11260"/>
                </a:cubicBezTo>
                <a:cubicBezTo>
                  <a:pt x="5915" y="11276"/>
                  <a:pt x="5888" y="11293"/>
                  <a:pt x="5807" y="11296"/>
                </a:cubicBezTo>
                <a:cubicBezTo>
                  <a:pt x="5753" y="11297"/>
                  <a:pt x="5699" y="11294"/>
                  <a:pt x="5646" y="11289"/>
                </a:cubicBezTo>
                <a:cubicBezTo>
                  <a:pt x="5617" y="11286"/>
                  <a:pt x="5590" y="11283"/>
                  <a:pt x="5565" y="11279"/>
                </a:cubicBezTo>
                <a:cubicBezTo>
                  <a:pt x="5540" y="11275"/>
                  <a:pt x="5519" y="11270"/>
                  <a:pt x="5503" y="11266"/>
                </a:cubicBezTo>
                <a:cubicBezTo>
                  <a:pt x="5437" y="11248"/>
                  <a:pt x="5466" y="11229"/>
                  <a:pt x="5559" y="11229"/>
                </a:cubicBezTo>
                <a:close/>
                <a:moveTo>
                  <a:pt x="12685" y="11225"/>
                </a:moveTo>
                <a:cubicBezTo>
                  <a:pt x="12718" y="11221"/>
                  <a:pt x="12751" y="11222"/>
                  <a:pt x="12784" y="11228"/>
                </a:cubicBezTo>
                <a:cubicBezTo>
                  <a:pt x="12819" y="11241"/>
                  <a:pt x="12762" y="11269"/>
                  <a:pt x="12648" y="11293"/>
                </a:cubicBezTo>
                <a:cubicBezTo>
                  <a:pt x="12597" y="11304"/>
                  <a:pt x="12546" y="11312"/>
                  <a:pt x="12495" y="11317"/>
                </a:cubicBezTo>
                <a:cubicBezTo>
                  <a:pt x="12462" y="11322"/>
                  <a:pt x="12428" y="11321"/>
                  <a:pt x="12395" y="11314"/>
                </a:cubicBezTo>
                <a:cubicBezTo>
                  <a:pt x="12356" y="11302"/>
                  <a:pt x="12413" y="11275"/>
                  <a:pt x="12530" y="11249"/>
                </a:cubicBezTo>
                <a:cubicBezTo>
                  <a:pt x="12581" y="11238"/>
                  <a:pt x="12633" y="11230"/>
                  <a:pt x="12685" y="11225"/>
                </a:cubicBezTo>
                <a:close/>
                <a:moveTo>
                  <a:pt x="15162" y="11223"/>
                </a:moveTo>
                <a:cubicBezTo>
                  <a:pt x="15172" y="11229"/>
                  <a:pt x="15129" y="11248"/>
                  <a:pt x="15071" y="11263"/>
                </a:cubicBezTo>
                <a:cubicBezTo>
                  <a:pt x="15025" y="11278"/>
                  <a:pt x="14978" y="11285"/>
                  <a:pt x="14930" y="11284"/>
                </a:cubicBezTo>
                <a:cubicBezTo>
                  <a:pt x="14917" y="11278"/>
                  <a:pt x="14962" y="11258"/>
                  <a:pt x="15024" y="11241"/>
                </a:cubicBezTo>
                <a:cubicBezTo>
                  <a:pt x="15069" y="11226"/>
                  <a:pt x="15116" y="11221"/>
                  <a:pt x="15162" y="11223"/>
                </a:cubicBezTo>
                <a:close/>
                <a:moveTo>
                  <a:pt x="14604" y="11213"/>
                </a:moveTo>
                <a:cubicBezTo>
                  <a:pt x="14636" y="11209"/>
                  <a:pt x="14660" y="11209"/>
                  <a:pt x="14666" y="11213"/>
                </a:cubicBezTo>
                <a:cubicBezTo>
                  <a:pt x="14680" y="11222"/>
                  <a:pt x="14629" y="11244"/>
                  <a:pt x="14553" y="11263"/>
                </a:cubicBezTo>
                <a:cubicBezTo>
                  <a:pt x="14475" y="11282"/>
                  <a:pt x="14397" y="11291"/>
                  <a:pt x="14382" y="11282"/>
                </a:cubicBezTo>
                <a:cubicBezTo>
                  <a:pt x="14366" y="11273"/>
                  <a:pt x="14418" y="11252"/>
                  <a:pt x="14495" y="11233"/>
                </a:cubicBezTo>
                <a:cubicBezTo>
                  <a:pt x="14533" y="11223"/>
                  <a:pt x="14573" y="11216"/>
                  <a:pt x="14604" y="11213"/>
                </a:cubicBezTo>
                <a:close/>
                <a:moveTo>
                  <a:pt x="4584" y="11203"/>
                </a:moveTo>
                <a:cubicBezTo>
                  <a:pt x="4679" y="11208"/>
                  <a:pt x="4773" y="11221"/>
                  <a:pt x="4865" y="11242"/>
                </a:cubicBezTo>
                <a:cubicBezTo>
                  <a:pt x="4929" y="11258"/>
                  <a:pt x="4918" y="11275"/>
                  <a:pt x="4845" y="11274"/>
                </a:cubicBezTo>
                <a:cubicBezTo>
                  <a:pt x="4797" y="11272"/>
                  <a:pt x="4750" y="11267"/>
                  <a:pt x="4703" y="11260"/>
                </a:cubicBezTo>
                <a:cubicBezTo>
                  <a:pt x="4676" y="11257"/>
                  <a:pt x="4650" y="11252"/>
                  <a:pt x="4626" y="11247"/>
                </a:cubicBezTo>
                <a:cubicBezTo>
                  <a:pt x="4603" y="11242"/>
                  <a:pt x="4584" y="11238"/>
                  <a:pt x="4566" y="11233"/>
                </a:cubicBezTo>
                <a:cubicBezTo>
                  <a:pt x="4507" y="11216"/>
                  <a:pt x="4515" y="11201"/>
                  <a:pt x="4584" y="11203"/>
                </a:cubicBezTo>
                <a:close/>
                <a:moveTo>
                  <a:pt x="6435" y="11201"/>
                </a:moveTo>
                <a:cubicBezTo>
                  <a:pt x="6544" y="11195"/>
                  <a:pt x="6653" y="11202"/>
                  <a:pt x="6761" y="11223"/>
                </a:cubicBezTo>
                <a:cubicBezTo>
                  <a:pt x="6825" y="11241"/>
                  <a:pt x="6787" y="11261"/>
                  <a:pt x="6679" y="11266"/>
                </a:cubicBezTo>
                <a:cubicBezTo>
                  <a:pt x="6622" y="11269"/>
                  <a:pt x="6565" y="11269"/>
                  <a:pt x="6508" y="11266"/>
                </a:cubicBezTo>
                <a:cubicBezTo>
                  <a:pt x="6460" y="11263"/>
                  <a:pt x="6412" y="11257"/>
                  <a:pt x="6365" y="11246"/>
                </a:cubicBezTo>
                <a:cubicBezTo>
                  <a:pt x="6294" y="11228"/>
                  <a:pt x="6325" y="11206"/>
                  <a:pt x="6435" y="11201"/>
                </a:cubicBezTo>
                <a:close/>
                <a:moveTo>
                  <a:pt x="14030" y="11198"/>
                </a:moveTo>
                <a:cubicBezTo>
                  <a:pt x="14067" y="11194"/>
                  <a:pt x="14094" y="11195"/>
                  <a:pt x="14103" y="11200"/>
                </a:cubicBezTo>
                <a:cubicBezTo>
                  <a:pt x="14121" y="11210"/>
                  <a:pt x="14062" y="11237"/>
                  <a:pt x="13973" y="11258"/>
                </a:cubicBezTo>
                <a:cubicBezTo>
                  <a:pt x="13883" y="11279"/>
                  <a:pt x="13789" y="11289"/>
                  <a:pt x="13767" y="11280"/>
                </a:cubicBezTo>
                <a:cubicBezTo>
                  <a:pt x="13744" y="11270"/>
                  <a:pt x="13805" y="11242"/>
                  <a:pt x="13900" y="11220"/>
                </a:cubicBezTo>
                <a:cubicBezTo>
                  <a:pt x="13947" y="11209"/>
                  <a:pt x="13994" y="11201"/>
                  <a:pt x="14030" y="11198"/>
                </a:cubicBezTo>
                <a:close/>
                <a:moveTo>
                  <a:pt x="16358" y="11196"/>
                </a:moveTo>
                <a:cubicBezTo>
                  <a:pt x="16345" y="11206"/>
                  <a:pt x="16329" y="11212"/>
                  <a:pt x="16313" y="11214"/>
                </a:cubicBezTo>
                <a:cubicBezTo>
                  <a:pt x="16295" y="11220"/>
                  <a:pt x="16277" y="11223"/>
                  <a:pt x="16259" y="11222"/>
                </a:cubicBezTo>
                <a:cubicBezTo>
                  <a:pt x="16256" y="11220"/>
                  <a:pt x="16277" y="11211"/>
                  <a:pt x="16302" y="11205"/>
                </a:cubicBezTo>
                <a:cubicBezTo>
                  <a:pt x="16320" y="11198"/>
                  <a:pt x="16339" y="11195"/>
                  <a:pt x="16358" y="11196"/>
                </a:cubicBezTo>
                <a:close/>
                <a:moveTo>
                  <a:pt x="11800" y="11192"/>
                </a:moveTo>
                <a:cubicBezTo>
                  <a:pt x="11852" y="11189"/>
                  <a:pt x="11894" y="11190"/>
                  <a:pt x="11917" y="11197"/>
                </a:cubicBezTo>
                <a:cubicBezTo>
                  <a:pt x="11963" y="11211"/>
                  <a:pt x="11905" y="11240"/>
                  <a:pt x="11780" y="11266"/>
                </a:cubicBezTo>
                <a:cubicBezTo>
                  <a:pt x="11662" y="11291"/>
                  <a:pt x="11540" y="11298"/>
                  <a:pt x="11494" y="11284"/>
                </a:cubicBezTo>
                <a:cubicBezTo>
                  <a:pt x="11447" y="11271"/>
                  <a:pt x="11503" y="11241"/>
                  <a:pt x="11627" y="11217"/>
                </a:cubicBezTo>
                <a:cubicBezTo>
                  <a:pt x="11687" y="11204"/>
                  <a:pt x="11749" y="11196"/>
                  <a:pt x="11800" y="11192"/>
                </a:cubicBezTo>
                <a:close/>
                <a:moveTo>
                  <a:pt x="15995" y="11190"/>
                </a:moveTo>
                <a:cubicBezTo>
                  <a:pt x="15973" y="11205"/>
                  <a:pt x="15948" y="11215"/>
                  <a:pt x="15923" y="11219"/>
                </a:cubicBezTo>
                <a:cubicBezTo>
                  <a:pt x="15896" y="11228"/>
                  <a:pt x="15867" y="11231"/>
                  <a:pt x="15839" y="11230"/>
                </a:cubicBezTo>
                <a:cubicBezTo>
                  <a:pt x="15834" y="11225"/>
                  <a:pt x="15872" y="11210"/>
                  <a:pt x="15914" y="11200"/>
                </a:cubicBezTo>
                <a:cubicBezTo>
                  <a:pt x="15940" y="11191"/>
                  <a:pt x="15967" y="11188"/>
                  <a:pt x="15995" y="11190"/>
                </a:cubicBezTo>
                <a:close/>
                <a:moveTo>
                  <a:pt x="15595" y="11179"/>
                </a:moveTo>
                <a:cubicBezTo>
                  <a:pt x="15603" y="11186"/>
                  <a:pt x="15566" y="11201"/>
                  <a:pt x="15507" y="11216"/>
                </a:cubicBezTo>
                <a:cubicBezTo>
                  <a:pt x="15470" y="11230"/>
                  <a:pt x="15430" y="11235"/>
                  <a:pt x="15391" y="11231"/>
                </a:cubicBezTo>
                <a:cubicBezTo>
                  <a:pt x="15384" y="11225"/>
                  <a:pt x="15420" y="11210"/>
                  <a:pt x="15477" y="11195"/>
                </a:cubicBezTo>
                <a:cubicBezTo>
                  <a:pt x="15515" y="11181"/>
                  <a:pt x="15555" y="11176"/>
                  <a:pt x="15595" y="11179"/>
                </a:cubicBezTo>
                <a:close/>
                <a:moveTo>
                  <a:pt x="13348" y="11178"/>
                </a:moveTo>
                <a:cubicBezTo>
                  <a:pt x="13392" y="11174"/>
                  <a:pt x="13425" y="11174"/>
                  <a:pt x="13440" y="11180"/>
                </a:cubicBezTo>
                <a:cubicBezTo>
                  <a:pt x="13470" y="11193"/>
                  <a:pt x="13415" y="11218"/>
                  <a:pt x="13311" y="11243"/>
                </a:cubicBezTo>
                <a:cubicBezTo>
                  <a:pt x="13207" y="11267"/>
                  <a:pt x="13102" y="11279"/>
                  <a:pt x="13067" y="11268"/>
                </a:cubicBezTo>
                <a:cubicBezTo>
                  <a:pt x="13032" y="11256"/>
                  <a:pt x="13087" y="11229"/>
                  <a:pt x="13196" y="11204"/>
                </a:cubicBezTo>
                <a:cubicBezTo>
                  <a:pt x="13250" y="11191"/>
                  <a:pt x="13304" y="11182"/>
                  <a:pt x="13348" y="11178"/>
                </a:cubicBezTo>
                <a:close/>
                <a:moveTo>
                  <a:pt x="8691" y="11169"/>
                </a:moveTo>
                <a:cubicBezTo>
                  <a:pt x="8721" y="11169"/>
                  <a:pt x="8749" y="11169"/>
                  <a:pt x="8774" y="11172"/>
                </a:cubicBezTo>
                <a:cubicBezTo>
                  <a:pt x="8796" y="11174"/>
                  <a:pt x="8817" y="11177"/>
                  <a:pt x="8838" y="11182"/>
                </a:cubicBezTo>
                <a:cubicBezTo>
                  <a:pt x="8907" y="11199"/>
                  <a:pt x="8868" y="11223"/>
                  <a:pt x="8746" y="11241"/>
                </a:cubicBezTo>
                <a:cubicBezTo>
                  <a:pt x="8684" y="11250"/>
                  <a:pt x="8622" y="11255"/>
                  <a:pt x="8561" y="11255"/>
                </a:cubicBezTo>
                <a:cubicBezTo>
                  <a:pt x="8511" y="11256"/>
                  <a:pt x="8461" y="11251"/>
                  <a:pt x="8412" y="11241"/>
                </a:cubicBezTo>
                <a:cubicBezTo>
                  <a:pt x="8338" y="11224"/>
                  <a:pt x="8376" y="11199"/>
                  <a:pt x="8502" y="11182"/>
                </a:cubicBezTo>
                <a:cubicBezTo>
                  <a:pt x="8565" y="11174"/>
                  <a:pt x="8628" y="11169"/>
                  <a:pt x="8691" y="11169"/>
                </a:cubicBezTo>
                <a:close/>
                <a:moveTo>
                  <a:pt x="9781" y="11167"/>
                </a:moveTo>
                <a:cubicBezTo>
                  <a:pt x="9828" y="11164"/>
                  <a:pt x="9876" y="11167"/>
                  <a:pt x="9923" y="11175"/>
                </a:cubicBezTo>
                <a:cubicBezTo>
                  <a:pt x="9987" y="11191"/>
                  <a:pt x="9939" y="11218"/>
                  <a:pt x="9816" y="11241"/>
                </a:cubicBezTo>
                <a:cubicBezTo>
                  <a:pt x="9708" y="11261"/>
                  <a:pt x="9598" y="11264"/>
                  <a:pt x="9489" y="11251"/>
                </a:cubicBezTo>
                <a:cubicBezTo>
                  <a:pt x="9420" y="11235"/>
                  <a:pt x="9467" y="11208"/>
                  <a:pt x="9594" y="11185"/>
                </a:cubicBezTo>
                <a:cubicBezTo>
                  <a:pt x="9656" y="11175"/>
                  <a:pt x="9718" y="11169"/>
                  <a:pt x="9781" y="11167"/>
                </a:cubicBezTo>
                <a:close/>
                <a:moveTo>
                  <a:pt x="15148" y="11165"/>
                </a:moveTo>
                <a:cubicBezTo>
                  <a:pt x="15158" y="11174"/>
                  <a:pt x="15105" y="11196"/>
                  <a:pt x="15038" y="11213"/>
                </a:cubicBezTo>
                <a:cubicBezTo>
                  <a:pt x="14989" y="11229"/>
                  <a:pt x="14938" y="11235"/>
                  <a:pt x="14886" y="11231"/>
                </a:cubicBezTo>
                <a:cubicBezTo>
                  <a:pt x="14875" y="11223"/>
                  <a:pt x="14926" y="11201"/>
                  <a:pt x="14996" y="11184"/>
                </a:cubicBezTo>
                <a:cubicBezTo>
                  <a:pt x="15045" y="11168"/>
                  <a:pt x="15097" y="11162"/>
                  <a:pt x="15148" y="11165"/>
                </a:cubicBezTo>
                <a:close/>
                <a:moveTo>
                  <a:pt x="12548" y="11153"/>
                </a:moveTo>
                <a:cubicBezTo>
                  <a:pt x="12585" y="11148"/>
                  <a:pt x="12622" y="11149"/>
                  <a:pt x="12659" y="11157"/>
                </a:cubicBezTo>
                <a:cubicBezTo>
                  <a:pt x="12690" y="11171"/>
                  <a:pt x="12624" y="11203"/>
                  <a:pt x="12517" y="11227"/>
                </a:cubicBezTo>
                <a:cubicBezTo>
                  <a:pt x="12461" y="11239"/>
                  <a:pt x="12405" y="11248"/>
                  <a:pt x="12348" y="11252"/>
                </a:cubicBezTo>
                <a:cubicBezTo>
                  <a:pt x="12309" y="11258"/>
                  <a:pt x="12269" y="11257"/>
                  <a:pt x="12231" y="11250"/>
                </a:cubicBezTo>
                <a:cubicBezTo>
                  <a:pt x="12191" y="11237"/>
                  <a:pt x="12260" y="11202"/>
                  <a:pt x="12374" y="11178"/>
                </a:cubicBezTo>
                <a:cubicBezTo>
                  <a:pt x="12403" y="11172"/>
                  <a:pt x="12433" y="11167"/>
                  <a:pt x="12462" y="11162"/>
                </a:cubicBezTo>
                <a:cubicBezTo>
                  <a:pt x="12492" y="11158"/>
                  <a:pt x="12521" y="11155"/>
                  <a:pt x="12548" y="11153"/>
                </a:cubicBezTo>
                <a:close/>
                <a:moveTo>
                  <a:pt x="14569" y="11148"/>
                </a:moveTo>
                <a:cubicBezTo>
                  <a:pt x="14603" y="11145"/>
                  <a:pt x="14628" y="11145"/>
                  <a:pt x="14636" y="11149"/>
                </a:cubicBezTo>
                <a:cubicBezTo>
                  <a:pt x="14652" y="11158"/>
                  <a:pt x="14591" y="11186"/>
                  <a:pt x="14507" y="11206"/>
                </a:cubicBezTo>
                <a:cubicBezTo>
                  <a:pt x="14469" y="11216"/>
                  <a:pt x="14429" y="11223"/>
                  <a:pt x="14390" y="11228"/>
                </a:cubicBezTo>
                <a:cubicBezTo>
                  <a:pt x="14367" y="11232"/>
                  <a:pt x="14343" y="11232"/>
                  <a:pt x="14320" y="11227"/>
                </a:cubicBezTo>
                <a:cubicBezTo>
                  <a:pt x="14301" y="11218"/>
                  <a:pt x="14363" y="11190"/>
                  <a:pt x="14449" y="11170"/>
                </a:cubicBezTo>
                <a:cubicBezTo>
                  <a:pt x="14492" y="11159"/>
                  <a:pt x="14535" y="11152"/>
                  <a:pt x="14569" y="11148"/>
                </a:cubicBezTo>
                <a:close/>
                <a:moveTo>
                  <a:pt x="7287" y="11147"/>
                </a:moveTo>
                <a:cubicBezTo>
                  <a:pt x="7399" y="11135"/>
                  <a:pt x="7513" y="11138"/>
                  <a:pt x="7624" y="11157"/>
                </a:cubicBezTo>
                <a:cubicBezTo>
                  <a:pt x="7663" y="11166"/>
                  <a:pt x="7675" y="11176"/>
                  <a:pt x="7664" y="11185"/>
                </a:cubicBezTo>
                <a:cubicBezTo>
                  <a:pt x="7632" y="11201"/>
                  <a:pt x="7597" y="11209"/>
                  <a:pt x="7561" y="11210"/>
                </a:cubicBezTo>
                <a:cubicBezTo>
                  <a:pt x="7531" y="11214"/>
                  <a:pt x="7501" y="11216"/>
                  <a:pt x="7471" y="11217"/>
                </a:cubicBezTo>
                <a:lnTo>
                  <a:pt x="7425" y="11217"/>
                </a:lnTo>
                <a:lnTo>
                  <a:pt x="7380" y="11217"/>
                </a:lnTo>
                <a:cubicBezTo>
                  <a:pt x="7328" y="11217"/>
                  <a:pt x="7276" y="11211"/>
                  <a:pt x="7224" y="11201"/>
                </a:cubicBezTo>
                <a:cubicBezTo>
                  <a:pt x="7181" y="11191"/>
                  <a:pt x="7169" y="11181"/>
                  <a:pt x="7181" y="11171"/>
                </a:cubicBezTo>
                <a:cubicBezTo>
                  <a:pt x="7214" y="11156"/>
                  <a:pt x="7250" y="11148"/>
                  <a:pt x="7287" y="11147"/>
                </a:cubicBezTo>
                <a:close/>
                <a:moveTo>
                  <a:pt x="10725" y="11146"/>
                </a:moveTo>
                <a:cubicBezTo>
                  <a:pt x="10786" y="11143"/>
                  <a:pt x="10839" y="11145"/>
                  <a:pt x="10864" y="11153"/>
                </a:cubicBezTo>
                <a:cubicBezTo>
                  <a:pt x="10916" y="11168"/>
                  <a:pt x="10858" y="11199"/>
                  <a:pt x="10745" y="11221"/>
                </a:cubicBezTo>
                <a:cubicBezTo>
                  <a:pt x="10683" y="11233"/>
                  <a:pt x="10621" y="11241"/>
                  <a:pt x="10558" y="11244"/>
                </a:cubicBezTo>
                <a:cubicBezTo>
                  <a:pt x="10510" y="11247"/>
                  <a:pt x="10461" y="11246"/>
                  <a:pt x="10414" y="11238"/>
                </a:cubicBezTo>
                <a:cubicBezTo>
                  <a:pt x="10355" y="11223"/>
                  <a:pt x="10414" y="11190"/>
                  <a:pt x="10534" y="11167"/>
                </a:cubicBezTo>
                <a:cubicBezTo>
                  <a:pt x="10594" y="11156"/>
                  <a:pt x="10664" y="11148"/>
                  <a:pt x="10725" y="11146"/>
                </a:cubicBezTo>
                <a:close/>
                <a:moveTo>
                  <a:pt x="16363" y="11145"/>
                </a:moveTo>
                <a:cubicBezTo>
                  <a:pt x="16363" y="11149"/>
                  <a:pt x="16339" y="11160"/>
                  <a:pt x="16308" y="11168"/>
                </a:cubicBezTo>
                <a:cubicBezTo>
                  <a:pt x="16285" y="11177"/>
                  <a:pt x="16260" y="11180"/>
                  <a:pt x="16236" y="11179"/>
                </a:cubicBezTo>
                <a:cubicBezTo>
                  <a:pt x="16234" y="11175"/>
                  <a:pt x="16261" y="11164"/>
                  <a:pt x="16292" y="11156"/>
                </a:cubicBezTo>
                <a:cubicBezTo>
                  <a:pt x="16315" y="11148"/>
                  <a:pt x="16339" y="11144"/>
                  <a:pt x="16363" y="11145"/>
                </a:cubicBezTo>
                <a:close/>
                <a:moveTo>
                  <a:pt x="16005" y="11134"/>
                </a:moveTo>
                <a:cubicBezTo>
                  <a:pt x="16011" y="11139"/>
                  <a:pt x="15974" y="11155"/>
                  <a:pt x="15926" y="11168"/>
                </a:cubicBezTo>
                <a:cubicBezTo>
                  <a:pt x="15892" y="11179"/>
                  <a:pt x="15857" y="11184"/>
                  <a:pt x="15822" y="11182"/>
                </a:cubicBezTo>
                <a:cubicBezTo>
                  <a:pt x="15815" y="11177"/>
                  <a:pt x="15852" y="11161"/>
                  <a:pt x="15901" y="11148"/>
                </a:cubicBezTo>
                <a:cubicBezTo>
                  <a:pt x="15934" y="11137"/>
                  <a:pt x="15969" y="11132"/>
                  <a:pt x="16005" y="11134"/>
                </a:cubicBezTo>
                <a:close/>
                <a:moveTo>
                  <a:pt x="13940" y="11132"/>
                </a:moveTo>
                <a:cubicBezTo>
                  <a:pt x="13968" y="11127"/>
                  <a:pt x="13996" y="11127"/>
                  <a:pt x="14024" y="11132"/>
                </a:cubicBezTo>
                <a:cubicBezTo>
                  <a:pt x="14047" y="11144"/>
                  <a:pt x="13993" y="11170"/>
                  <a:pt x="13895" y="11194"/>
                </a:cubicBezTo>
                <a:cubicBezTo>
                  <a:pt x="13848" y="11205"/>
                  <a:pt x="13800" y="11214"/>
                  <a:pt x="13752" y="11220"/>
                </a:cubicBezTo>
                <a:cubicBezTo>
                  <a:pt x="13723" y="11226"/>
                  <a:pt x="13694" y="11226"/>
                  <a:pt x="13665" y="11221"/>
                </a:cubicBezTo>
                <a:cubicBezTo>
                  <a:pt x="13635" y="11210"/>
                  <a:pt x="13691" y="11183"/>
                  <a:pt x="13796" y="11158"/>
                </a:cubicBezTo>
                <a:cubicBezTo>
                  <a:pt x="13844" y="11146"/>
                  <a:pt x="13892" y="11138"/>
                  <a:pt x="13940" y="11132"/>
                </a:cubicBezTo>
                <a:close/>
                <a:moveTo>
                  <a:pt x="15596" y="11120"/>
                </a:moveTo>
                <a:cubicBezTo>
                  <a:pt x="15602" y="11129"/>
                  <a:pt x="15560" y="11147"/>
                  <a:pt x="15495" y="11163"/>
                </a:cubicBezTo>
                <a:cubicBezTo>
                  <a:pt x="15452" y="11179"/>
                  <a:pt x="15406" y="11185"/>
                  <a:pt x="15360" y="11181"/>
                </a:cubicBezTo>
                <a:cubicBezTo>
                  <a:pt x="15352" y="11172"/>
                  <a:pt x="15395" y="11154"/>
                  <a:pt x="15461" y="11137"/>
                </a:cubicBezTo>
                <a:cubicBezTo>
                  <a:pt x="15529" y="11120"/>
                  <a:pt x="15590" y="11112"/>
                  <a:pt x="15596" y="11120"/>
                </a:cubicBezTo>
                <a:close/>
                <a:moveTo>
                  <a:pt x="11606" y="11112"/>
                </a:moveTo>
                <a:cubicBezTo>
                  <a:pt x="11648" y="11107"/>
                  <a:pt x="11691" y="11109"/>
                  <a:pt x="11732" y="11117"/>
                </a:cubicBezTo>
                <a:cubicBezTo>
                  <a:pt x="11785" y="11132"/>
                  <a:pt x="11731" y="11163"/>
                  <a:pt x="11604" y="11189"/>
                </a:cubicBezTo>
                <a:cubicBezTo>
                  <a:pt x="11544" y="11202"/>
                  <a:pt x="11482" y="11211"/>
                  <a:pt x="11420" y="11215"/>
                </a:cubicBezTo>
                <a:cubicBezTo>
                  <a:pt x="11377" y="11219"/>
                  <a:pt x="11334" y="11217"/>
                  <a:pt x="11291" y="11209"/>
                </a:cubicBezTo>
                <a:cubicBezTo>
                  <a:pt x="11236" y="11194"/>
                  <a:pt x="11291" y="11163"/>
                  <a:pt x="11424" y="11137"/>
                </a:cubicBezTo>
                <a:cubicBezTo>
                  <a:pt x="11484" y="11124"/>
                  <a:pt x="11545" y="11116"/>
                  <a:pt x="11606" y="11112"/>
                </a:cubicBezTo>
                <a:close/>
                <a:moveTo>
                  <a:pt x="15113" y="11107"/>
                </a:moveTo>
                <a:cubicBezTo>
                  <a:pt x="15128" y="11116"/>
                  <a:pt x="15081" y="11138"/>
                  <a:pt x="15000" y="11159"/>
                </a:cubicBezTo>
                <a:cubicBezTo>
                  <a:pt x="14945" y="11177"/>
                  <a:pt x="14886" y="11185"/>
                  <a:pt x="14828" y="11180"/>
                </a:cubicBezTo>
                <a:cubicBezTo>
                  <a:pt x="14810" y="11171"/>
                  <a:pt x="14859" y="11149"/>
                  <a:pt x="14945" y="11127"/>
                </a:cubicBezTo>
                <a:cubicBezTo>
                  <a:pt x="15032" y="11106"/>
                  <a:pt x="15099" y="11098"/>
                  <a:pt x="15113" y="11107"/>
                </a:cubicBezTo>
                <a:close/>
                <a:moveTo>
                  <a:pt x="13239" y="11107"/>
                </a:moveTo>
                <a:cubicBezTo>
                  <a:pt x="13289" y="11103"/>
                  <a:pt x="13328" y="11104"/>
                  <a:pt x="13343" y="11111"/>
                </a:cubicBezTo>
                <a:cubicBezTo>
                  <a:pt x="13373" y="11125"/>
                  <a:pt x="13306" y="11156"/>
                  <a:pt x="13198" y="11181"/>
                </a:cubicBezTo>
                <a:cubicBezTo>
                  <a:pt x="13087" y="11207"/>
                  <a:pt x="12962" y="11217"/>
                  <a:pt x="12930" y="11205"/>
                </a:cubicBezTo>
                <a:cubicBezTo>
                  <a:pt x="12897" y="11192"/>
                  <a:pt x="12963" y="11162"/>
                  <a:pt x="13074" y="11134"/>
                </a:cubicBezTo>
                <a:cubicBezTo>
                  <a:pt x="13129" y="11120"/>
                  <a:pt x="13189" y="11111"/>
                  <a:pt x="13239" y="11107"/>
                </a:cubicBezTo>
                <a:close/>
                <a:moveTo>
                  <a:pt x="3532" y="11105"/>
                </a:moveTo>
                <a:cubicBezTo>
                  <a:pt x="3540" y="11102"/>
                  <a:pt x="3564" y="11103"/>
                  <a:pt x="3600" y="11108"/>
                </a:cubicBezTo>
                <a:lnTo>
                  <a:pt x="3631" y="11113"/>
                </a:lnTo>
                <a:lnTo>
                  <a:pt x="3664" y="11120"/>
                </a:lnTo>
                <a:cubicBezTo>
                  <a:pt x="3687" y="11125"/>
                  <a:pt x="3711" y="11130"/>
                  <a:pt x="3734" y="11135"/>
                </a:cubicBezTo>
                <a:cubicBezTo>
                  <a:pt x="3758" y="11141"/>
                  <a:pt x="3780" y="11147"/>
                  <a:pt x="3799" y="11152"/>
                </a:cubicBezTo>
                <a:cubicBezTo>
                  <a:pt x="3818" y="11157"/>
                  <a:pt x="3834" y="11162"/>
                  <a:pt x="3845" y="11165"/>
                </a:cubicBezTo>
                <a:cubicBezTo>
                  <a:pt x="3884" y="11181"/>
                  <a:pt x="3864" y="11189"/>
                  <a:pt x="3804" y="11183"/>
                </a:cubicBezTo>
                <a:cubicBezTo>
                  <a:pt x="3787" y="11183"/>
                  <a:pt x="3766" y="11177"/>
                  <a:pt x="3744" y="11173"/>
                </a:cubicBezTo>
                <a:cubicBezTo>
                  <a:pt x="3721" y="11169"/>
                  <a:pt x="3697" y="11164"/>
                  <a:pt x="3673" y="11158"/>
                </a:cubicBezTo>
                <a:cubicBezTo>
                  <a:pt x="3649" y="11153"/>
                  <a:pt x="3627" y="11147"/>
                  <a:pt x="3606" y="11142"/>
                </a:cubicBezTo>
                <a:cubicBezTo>
                  <a:pt x="3585" y="11136"/>
                  <a:pt x="3569" y="11132"/>
                  <a:pt x="3557" y="11126"/>
                </a:cubicBezTo>
                <a:cubicBezTo>
                  <a:pt x="3531" y="11116"/>
                  <a:pt x="3524" y="11109"/>
                  <a:pt x="3532" y="11105"/>
                </a:cubicBezTo>
                <a:close/>
                <a:moveTo>
                  <a:pt x="16711" y="11104"/>
                </a:moveTo>
                <a:cubicBezTo>
                  <a:pt x="16714" y="11107"/>
                  <a:pt x="16691" y="11116"/>
                  <a:pt x="16663" y="11123"/>
                </a:cubicBezTo>
                <a:cubicBezTo>
                  <a:pt x="16648" y="11129"/>
                  <a:pt x="16632" y="11131"/>
                  <a:pt x="16615" y="11131"/>
                </a:cubicBezTo>
                <a:cubicBezTo>
                  <a:pt x="16615" y="11128"/>
                  <a:pt x="16635" y="11119"/>
                  <a:pt x="16658" y="11112"/>
                </a:cubicBezTo>
                <a:cubicBezTo>
                  <a:pt x="16675" y="11107"/>
                  <a:pt x="16693" y="11104"/>
                  <a:pt x="16711" y="11104"/>
                </a:cubicBezTo>
                <a:close/>
                <a:moveTo>
                  <a:pt x="16372" y="11093"/>
                </a:moveTo>
                <a:cubicBezTo>
                  <a:pt x="16376" y="11098"/>
                  <a:pt x="16340" y="11113"/>
                  <a:pt x="16298" y="11123"/>
                </a:cubicBezTo>
                <a:cubicBezTo>
                  <a:pt x="16272" y="11132"/>
                  <a:pt x="16244" y="11136"/>
                  <a:pt x="16216" y="11135"/>
                </a:cubicBezTo>
                <a:cubicBezTo>
                  <a:pt x="16211" y="11130"/>
                  <a:pt x="16247" y="11116"/>
                  <a:pt x="16289" y="11104"/>
                </a:cubicBezTo>
                <a:cubicBezTo>
                  <a:pt x="16316" y="11095"/>
                  <a:pt x="16344" y="11092"/>
                  <a:pt x="16372" y="11093"/>
                </a:cubicBezTo>
                <a:close/>
                <a:moveTo>
                  <a:pt x="14510" y="11084"/>
                </a:moveTo>
                <a:cubicBezTo>
                  <a:pt x="14546" y="11081"/>
                  <a:pt x="14572" y="11081"/>
                  <a:pt x="14582" y="11087"/>
                </a:cubicBezTo>
                <a:cubicBezTo>
                  <a:pt x="14602" y="11098"/>
                  <a:pt x="14545" y="11124"/>
                  <a:pt x="14446" y="11149"/>
                </a:cubicBezTo>
                <a:cubicBezTo>
                  <a:pt x="14347" y="11173"/>
                  <a:pt x="14264" y="11181"/>
                  <a:pt x="14242" y="11171"/>
                </a:cubicBezTo>
                <a:cubicBezTo>
                  <a:pt x="14218" y="11160"/>
                  <a:pt x="14275" y="11134"/>
                  <a:pt x="14377" y="11109"/>
                </a:cubicBezTo>
                <a:cubicBezTo>
                  <a:pt x="14428" y="11096"/>
                  <a:pt x="14474" y="11088"/>
                  <a:pt x="14510" y="11084"/>
                </a:cubicBezTo>
                <a:close/>
                <a:moveTo>
                  <a:pt x="15998" y="11079"/>
                </a:moveTo>
                <a:cubicBezTo>
                  <a:pt x="16002" y="11086"/>
                  <a:pt x="15963" y="11102"/>
                  <a:pt x="15904" y="11117"/>
                </a:cubicBezTo>
                <a:cubicBezTo>
                  <a:pt x="15844" y="11132"/>
                  <a:pt x="15795" y="11139"/>
                  <a:pt x="15790" y="11132"/>
                </a:cubicBezTo>
                <a:cubicBezTo>
                  <a:pt x="15785" y="11124"/>
                  <a:pt x="15824" y="11108"/>
                  <a:pt x="15884" y="11093"/>
                </a:cubicBezTo>
                <a:cubicBezTo>
                  <a:pt x="15947" y="11077"/>
                  <a:pt x="15994" y="11071"/>
                  <a:pt x="15998" y="11079"/>
                </a:cubicBezTo>
                <a:close/>
                <a:moveTo>
                  <a:pt x="12409" y="11071"/>
                </a:moveTo>
                <a:cubicBezTo>
                  <a:pt x="12450" y="11066"/>
                  <a:pt x="12491" y="11068"/>
                  <a:pt x="12531" y="11076"/>
                </a:cubicBezTo>
                <a:cubicBezTo>
                  <a:pt x="12570" y="11091"/>
                  <a:pt x="12498" y="11127"/>
                  <a:pt x="12376" y="11153"/>
                </a:cubicBezTo>
                <a:cubicBezTo>
                  <a:pt x="12254" y="11179"/>
                  <a:pt x="12122" y="11187"/>
                  <a:pt x="12081" y="11173"/>
                </a:cubicBezTo>
                <a:cubicBezTo>
                  <a:pt x="12038" y="11159"/>
                  <a:pt x="12104" y="11125"/>
                  <a:pt x="12224" y="11098"/>
                </a:cubicBezTo>
                <a:cubicBezTo>
                  <a:pt x="12285" y="11085"/>
                  <a:pt x="12347" y="11076"/>
                  <a:pt x="12409" y="11071"/>
                </a:cubicBezTo>
                <a:close/>
                <a:moveTo>
                  <a:pt x="9467" y="11064"/>
                </a:moveTo>
                <a:cubicBezTo>
                  <a:pt x="9498" y="11064"/>
                  <a:pt x="9528" y="11064"/>
                  <a:pt x="9553" y="11066"/>
                </a:cubicBezTo>
                <a:cubicBezTo>
                  <a:pt x="9574" y="11068"/>
                  <a:pt x="9595" y="11071"/>
                  <a:pt x="9616" y="11076"/>
                </a:cubicBezTo>
                <a:cubicBezTo>
                  <a:pt x="9680" y="11092"/>
                  <a:pt x="9632" y="11126"/>
                  <a:pt x="9511" y="11144"/>
                </a:cubicBezTo>
                <a:cubicBezTo>
                  <a:pt x="9447" y="11154"/>
                  <a:pt x="9383" y="11160"/>
                  <a:pt x="9318" y="11161"/>
                </a:cubicBezTo>
                <a:cubicBezTo>
                  <a:pt x="9266" y="11163"/>
                  <a:pt x="9214" y="11160"/>
                  <a:pt x="9163" y="11150"/>
                </a:cubicBezTo>
                <a:cubicBezTo>
                  <a:pt x="9088" y="11133"/>
                  <a:pt x="9137" y="11101"/>
                  <a:pt x="9269" y="11080"/>
                </a:cubicBezTo>
                <a:cubicBezTo>
                  <a:pt x="9334" y="11070"/>
                  <a:pt x="9401" y="11065"/>
                  <a:pt x="9467" y="11064"/>
                </a:cubicBezTo>
                <a:close/>
                <a:moveTo>
                  <a:pt x="15532" y="11060"/>
                </a:moveTo>
                <a:cubicBezTo>
                  <a:pt x="15559" y="11057"/>
                  <a:pt x="15578" y="11057"/>
                  <a:pt x="15581" y="11062"/>
                </a:cubicBezTo>
                <a:cubicBezTo>
                  <a:pt x="15587" y="11071"/>
                  <a:pt x="15534" y="11093"/>
                  <a:pt x="15466" y="11111"/>
                </a:cubicBezTo>
                <a:cubicBezTo>
                  <a:pt x="15417" y="11127"/>
                  <a:pt x="15365" y="11134"/>
                  <a:pt x="15313" y="11130"/>
                </a:cubicBezTo>
                <a:cubicBezTo>
                  <a:pt x="15304" y="11121"/>
                  <a:pt x="15359" y="11097"/>
                  <a:pt x="15432" y="11079"/>
                </a:cubicBezTo>
                <a:cubicBezTo>
                  <a:pt x="15468" y="11070"/>
                  <a:pt x="15504" y="11063"/>
                  <a:pt x="15532" y="11060"/>
                </a:cubicBezTo>
                <a:close/>
                <a:moveTo>
                  <a:pt x="13873" y="11058"/>
                </a:moveTo>
                <a:cubicBezTo>
                  <a:pt x="13917" y="11054"/>
                  <a:pt x="13951" y="11055"/>
                  <a:pt x="13966" y="11061"/>
                </a:cubicBezTo>
                <a:cubicBezTo>
                  <a:pt x="13995" y="11072"/>
                  <a:pt x="13932" y="11104"/>
                  <a:pt x="13824" y="11130"/>
                </a:cubicBezTo>
                <a:cubicBezTo>
                  <a:pt x="13716" y="11157"/>
                  <a:pt x="13603" y="11168"/>
                  <a:pt x="13572" y="11156"/>
                </a:cubicBezTo>
                <a:cubicBezTo>
                  <a:pt x="13542" y="11144"/>
                  <a:pt x="13606" y="11113"/>
                  <a:pt x="13718" y="11086"/>
                </a:cubicBezTo>
                <a:cubicBezTo>
                  <a:pt x="13774" y="11072"/>
                  <a:pt x="13829" y="11063"/>
                  <a:pt x="13873" y="11058"/>
                </a:cubicBezTo>
                <a:close/>
                <a:moveTo>
                  <a:pt x="16730" y="11052"/>
                </a:moveTo>
                <a:cubicBezTo>
                  <a:pt x="16732" y="11056"/>
                  <a:pt x="16702" y="11069"/>
                  <a:pt x="16669" y="11077"/>
                </a:cubicBezTo>
                <a:cubicBezTo>
                  <a:pt x="16648" y="11085"/>
                  <a:pt x="16625" y="11088"/>
                  <a:pt x="16603" y="11087"/>
                </a:cubicBezTo>
                <a:cubicBezTo>
                  <a:pt x="16600" y="11083"/>
                  <a:pt x="16631" y="11071"/>
                  <a:pt x="16665" y="11062"/>
                </a:cubicBezTo>
                <a:cubicBezTo>
                  <a:pt x="16685" y="11054"/>
                  <a:pt x="16708" y="11051"/>
                  <a:pt x="16730" y="11052"/>
                </a:cubicBezTo>
                <a:close/>
                <a:moveTo>
                  <a:pt x="8333" y="11048"/>
                </a:moveTo>
                <a:cubicBezTo>
                  <a:pt x="8386" y="11047"/>
                  <a:pt x="8438" y="11053"/>
                  <a:pt x="8489" y="11065"/>
                </a:cubicBezTo>
                <a:cubicBezTo>
                  <a:pt x="8556" y="11083"/>
                  <a:pt x="8517" y="11107"/>
                  <a:pt x="8398" y="11126"/>
                </a:cubicBezTo>
                <a:cubicBezTo>
                  <a:pt x="8333" y="11134"/>
                  <a:pt x="8268" y="11138"/>
                  <a:pt x="8202" y="11137"/>
                </a:cubicBezTo>
                <a:cubicBezTo>
                  <a:pt x="8148" y="11138"/>
                  <a:pt x="8094" y="11132"/>
                  <a:pt x="8042" y="11121"/>
                </a:cubicBezTo>
                <a:cubicBezTo>
                  <a:pt x="7963" y="11102"/>
                  <a:pt x="8002" y="11074"/>
                  <a:pt x="8133" y="11059"/>
                </a:cubicBezTo>
                <a:cubicBezTo>
                  <a:pt x="8200" y="11050"/>
                  <a:pt x="8266" y="11047"/>
                  <a:pt x="8333" y="11048"/>
                </a:cubicBezTo>
                <a:close/>
                <a:moveTo>
                  <a:pt x="10496" y="11047"/>
                </a:moveTo>
                <a:cubicBezTo>
                  <a:pt x="10559" y="11045"/>
                  <a:pt x="10614" y="11048"/>
                  <a:pt x="10641" y="11056"/>
                </a:cubicBezTo>
                <a:cubicBezTo>
                  <a:pt x="10668" y="11065"/>
                  <a:pt x="10665" y="11078"/>
                  <a:pt x="10641" y="11092"/>
                </a:cubicBezTo>
                <a:cubicBezTo>
                  <a:pt x="10598" y="11111"/>
                  <a:pt x="10553" y="11125"/>
                  <a:pt x="10507" y="11131"/>
                </a:cubicBezTo>
                <a:cubicBezTo>
                  <a:pt x="10383" y="11154"/>
                  <a:pt x="10219" y="11159"/>
                  <a:pt x="10164" y="11143"/>
                </a:cubicBezTo>
                <a:cubicBezTo>
                  <a:pt x="10134" y="11134"/>
                  <a:pt x="10135" y="11121"/>
                  <a:pt x="10159" y="11107"/>
                </a:cubicBezTo>
                <a:cubicBezTo>
                  <a:pt x="10202" y="11088"/>
                  <a:pt x="10247" y="11074"/>
                  <a:pt x="10294" y="11068"/>
                </a:cubicBezTo>
                <a:cubicBezTo>
                  <a:pt x="10359" y="11056"/>
                  <a:pt x="10432" y="11049"/>
                  <a:pt x="10496" y="11047"/>
                </a:cubicBezTo>
                <a:close/>
                <a:moveTo>
                  <a:pt x="15030" y="11039"/>
                </a:moveTo>
                <a:cubicBezTo>
                  <a:pt x="15064" y="11035"/>
                  <a:pt x="15089" y="11035"/>
                  <a:pt x="15097" y="11040"/>
                </a:cubicBezTo>
                <a:cubicBezTo>
                  <a:pt x="15115" y="11050"/>
                  <a:pt x="15054" y="11077"/>
                  <a:pt x="14968" y="11100"/>
                </a:cubicBezTo>
                <a:cubicBezTo>
                  <a:pt x="14883" y="11122"/>
                  <a:pt x="14798" y="11131"/>
                  <a:pt x="14779" y="11122"/>
                </a:cubicBezTo>
                <a:cubicBezTo>
                  <a:pt x="14760" y="11112"/>
                  <a:pt x="14819" y="11085"/>
                  <a:pt x="14908" y="11062"/>
                </a:cubicBezTo>
                <a:cubicBezTo>
                  <a:pt x="14953" y="11051"/>
                  <a:pt x="14996" y="11043"/>
                  <a:pt x="15030" y="11039"/>
                </a:cubicBezTo>
                <a:close/>
                <a:moveTo>
                  <a:pt x="5923" y="11037"/>
                </a:moveTo>
                <a:cubicBezTo>
                  <a:pt x="5983" y="11035"/>
                  <a:pt x="6044" y="11036"/>
                  <a:pt x="6105" y="11042"/>
                </a:cubicBezTo>
                <a:cubicBezTo>
                  <a:pt x="6156" y="11046"/>
                  <a:pt x="6206" y="11054"/>
                  <a:pt x="6256" y="11067"/>
                </a:cubicBezTo>
                <a:cubicBezTo>
                  <a:pt x="6332" y="11089"/>
                  <a:pt x="6305" y="11107"/>
                  <a:pt x="6189" y="11113"/>
                </a:cubicBezTo>
                <a:lnTo>
                  <a:pt x="6101" y="11113"/>
                </a:lnTo>
                <a:cubicBezTo>
                  <a:pt x="6071" y="11113"/>
                  <a:pt x="6040" y="11110"/>
                  <a:pt x="6011" y="11107"/>
                </a:cubicBezTo>
                <a:cubicBezTo>
                  <a:pt x="5982" y="11104"/>
                  <a:pt x="5953" y="11101"/>
                  <a:pt x="5928" y="11096"/>
                </a:cubicBezTo>
                <a:cubicBezTo>
                  <a:pt x="5904" y="11093"/>
                  <a:pt x="5881" y="11087"/>
                  <a:pt x="5858" y="11081"/>
                </a:cubicBezTo>
                <a:cubicBezTo>
                  <a:pt x="5775" y="11059"/>
                  <a:pt x="5803" y="11040"/>
                  <a:pt x="5923" y="11037"/>
                </a:cubicBezTo>
                <a:close/>
                <a:moveTo>
                  <a:pt x="16393" y="11034"/>
                </a:moveTo>
                <a:cubicBezTo>
                  <a:pt x="16393" y="11040"/>
                  <a:pt x="16354" y="11057"/>
                  <a:pt x="16307" y="11069"/>
                </a:cubicBezTo>
                <a:cubicBezTo>
                  <a:pt x="16275" y="11080"/>
                  <a:pt x="16241" y="11085"/>
                  <a:pt x="16208" y="11083"/>
                </a:cubicBezTo>
                <a:cubicBezTo>
                  <a:pt x="16203" y="11077"/>
                  <a:pt x="16242" y="11061"/>
                  <a:pt x="16290" y="11048"/>
                </a:cubicBezTo>
                <a:cubicBezTo>
                  <a:pt x="16323" y="11035"/>
                  <a:pt x="16358" y="11031"/>
                  <a:pt x="16393" y="11034"/>
                </a:cubicBezTo>
                <a:close/>
                <a:moveTo>
                  <a:pt x="4954" y="11031"/>
                </a:moveTo>
                <a:cubicBezTo>
                  <a:pt x="4981" y="11031"/>
                  <a:pt x="5009" y="11031"/>
                  <a:pt x="5037" y="11036"/>
                </a:cubicBezTo>
                <a:cubicBezTo>
                  <a:pt x="5065" y="11040"/>
                  <a:pt x="5093" y="11041"/>
                  <a:pt x="5120" y="11045"/>
                </a:cubicBezTo>
                <a:cubicBezTo>
                  <a:pt x="5147" y="11049"/>
                  <a:pt x="5173" y="11052"/>
                  <a:pt x="5198" y="11058"/>
                </a:cubicBezTo>
                <a:cubicBezTo>
                  <a:pt x="5222" y="11063"/>
                  <a:pt x="5244" y="11068"/>
                  <a:pt x="5263" y="11073"/>
                </a:cubicBezTo>
                <a:cubicBezTo>
                  <a:pt x="5338" y="11095"/>
                  <a:pt x="5317" y="11110"/>
                  <a:pt x="5213" y="11110"/>
                </a:cubicBezTo>
                <a:cubicBezTo>
                  <a:pt x="5158" y="11109"/>
                  <a:pt x="5104" y="11105"/>
                  <a:pt x="5050" y="11097"/>
                </a:cubicBezTo>
                <a:cubicBezTo>
                  <a:pt x="5001" y="11091"/>
                  <a:pt x="4952" y="11081"/>
                  <a:pt x="4905" y="11067"/>
                </a:cubicBezTo>
                <a:cubicBezTo>
                  <a:pt x="4826" y="11043"/>
                  <a:pt x="4847" y="11028"/>
                  <a:pt x="4954" y="11031"/>
                </a:cubicBezTo>
                <a:close/>
                <a:moveTo>
                  <a:pt x="13131" y="11025"/>
                </a:moveTo>
                <a:cubicBezTo>
                  <a:pt x="13183" y="11021"/>
                  <a:pt x="13223" y="11022"/>
                  <a:pt x="13242" y="11030"/>
                </a:cubicBezTo>
                <a:cubicBezTo>
                  <a:pt x="13280" y="11045"/>
                  <a:pt x="13215" y="11077"/>
                  <a:pt x="13096" y="11104"/>
                </a:cubicBezTo>
                <a:cubicBezTo>
                  <a:pt x="12977" y="11132"/>
                  <a:pt x="12848" y="11144"/>
                  <a:pt x="12807" y="11129"/>
                </a:cubicBezTo>
                <a:cubicBezTo>
                  <a:pt x="12767" y="11115"/>
                  <a:pt x="12830" y="11083"/>
                  <a:pt x="12952" y="11055"/>
                </a:cubicBezTo>
                <a:cubicBezTo>
                  <a:pt x="13017" y="11040"/>
                  <a:pt x="13080" y="11030"/>
                  <a:pt x="13131" y="11025"/>
                </a:cubicBezTo>
                <a:close/>
                <a:moveTo>
                  <a:pt x="11422" y="11020"/>
                </a:moveTo>
                <a:cubicBezTo>
                  <a:pt x="11486" y="11016"/>
                  <a:pt x="11540" y="11018"/>
                  <a:pt x="11565" y="11027"/>
                </a:cubicBezTo>
                <a:cubicBezTo>
                  <a:pt x="11615" y="11044"/>
                  <a:pt x="11546" y="11079"/>
                  <a:pt x="11421" y="11104"/>
                </a:cubicBezTo>
                <a:cubicBezTo>
                  <a:pt x="11297" y="11130"/>
                  <a:pt x="11143" y="11138"/>
                  <a:pt x="11088" y="11123"/>
                </a:cubicBezTo>
                <a:cubicBezTo>
                  <a:pt x="11032" y="11107"/>
                  <a:pt x="11093" y="11071"/>
                  <a:pt x="11221" y="11045"/>
                </a:cubicBezTo>
                <a:cubicBezTo>
                  <a:pt x="11285" y="11032"/>
                  <a:pt x="11358" y="11023"/>
                  <a:pt x="11422" y="11020"/>
                </a:cubicBezTo>
                <a:close/>
                <a:moveTo>
                  <a:pt x="16006" y="11017"/>
                </a:moveTo>
                <a:cubicBezTo>
                  <a:pt x="16010" y="11025"/>
                  <a:pt x="15963" y="11045"/>
                  <a:pt x="15897" y="11062"/>
                </a:cubicBezTo>
                <a:cubicBezTo>
                  <a:pt x="15856" y="11078"/>
                  <a:pt x="15812" y="11083"/>
                  <a:pt x="15768" y="11078"/>
                </a:cubicBezTo>
                <a:cubicBezTo>
                  <a:pt x="15762" y="11071"/>
                  <a:pt x="15808" y="11051"/>
                  <a:pt x="15877" y="11033"/>
                </a:cubicBezTo>
                <a:cubicBezTo>
                  <a:pt x="15946" y="11016"/>
                  <a:pt x="16002" y="11008"/>
                  <a:pt x="16006" y="11017"/>
                </a:cubicBezTo>
                <a:close/>
                <a:moveTo>
                  <a:pt x="17063" y="11015"/>
                </a:moveTo>
                <a:cubicBezTo>
                  <a:pt x="17049" y="11023"/>
                  <a:pt x="17034" y="11029"/>
                  <a:pt x="17017" y="11033"/>
                </a:cubicBezTo>
                <a:cubicBezTo>
                  <a:pt x="17003" y="11038"/>
                  <a:pt x="16987" y="11041"/>
                  <a:pt x="16971" y="11040"/>
                </a:cubicBezTo>
                <a:cubicBezTo>
                  <a:pt x="16986" y="11030"/>
                  <a:pt x="17003" y="11024"/>
                  <a:pt x="17020" y="11020"/>
                </a:cubicBezTo>
                <a:cubicBezTo>
                  <a:pt x="17044" y="11014"/>
                  <a:pt x="17067" y="11011"/>
                  <a:pt x="17063" y="11015"/>
                </a:cubicBezTo>
                <a:close/>
                <a:moveTo>
                  <a:pt x="14463" y="11014"/>
                </a:moveTo>
                <a:cubicBezTo>
                  <a:pt x="14505" y="11010"/>
                  <a:pt x="14536" y="11010"/>
                  <a:pt x="14547" y="11016"/>
                </a:cubicBezTo>
                <a:cubicBezTo>
                  <a:pt x="14569" y="11028"/>
                  <a:pt x="14499" y="11059"/>
                  <a:pt x="14397" y="11086"/>
                </a:cubicBezTo>
                <a:cubicBezTo>
                  <a:pt x="14295" y="11112"/>
                  <a:pt x="14188" y="11121"/>
                  <a:pt x="14168" y="11108"/>
                </a:cubicBezTo>
                <a:cubicBezTo>
                  <a:pt x="14149" y="11095"/>
                  <a:pt x="14218" y="11063"/>
                  <a:pt x="14320" y="11040"/>
                </a:cubicBezTo>
                <a:cubicBezTo>
                  <a:pt x="14371" y="11027"/>
                  <a:pt x="14422" y="11018"/>
                  <a:pt x="14463" y="11014"/>
                </a:cubicBezTo>
                <a:close/>
                <a:moveTo>
                  <a:pt x="15501" y="10997"/>
                </a:moveTo>
                <a:cubicBezTo>
                  <a:pt x="15533" y="10993"/>
                  <a:pt x="15555" y="10993"/>
                  <a:pt x="15562" y="10998"/>
                </a:cubicBezTo>
                <a:cubicBezTo>
                  <a:pt x="15575" y="11007"/>
                  <a:pt x="15511" y="11035"/>
                  <a:pt x="15433" y="11055"/>
                </a:cubicBezTo>
                <a:cubicBezTo>
                  <a:pt x="15356" y="11075"/>
                  <a:pt x="15277" y="11083"/>
                  <a:pt x="15266" y="11074"/>
                </a:cubicBezTo>
                <a:cubicBezTo>
                  <a:pt x="15256" y="11065"/>
                  <a:pt x="15311" y="11040"/>
                  <a:pt x="15390" y="11018"/>
                </a:cubicBezTo>
                <a:cubicBezTo>
                  <a:pt x="15430" y="11008"/>
                  <a:pt x="15470" y="11000"/>
                  <a:pt x="15501" y="10997"/>
                </a:cubicBezTo>
                <a:close/>
                <a:moveTo>
                  <a:pt x="16760" y="10995"/>
                </a:moveTo>
                <a:cubicBezTo>
                  <a:pt x="16738" y="11011"/>
                  <a:pt x="16712" y="11021"/>
                  <a:pt x="16685" y="11026"/>
                </a:cubicBezTo>
                <a:cubicBezTo>
                  <a:pt x="16659" y="11035"/>
                  <a:pt x="16632" y="11039"/>
                  <a:pt x="16605" y="11037"/>
                </a:cubicBezTo>
                <a:cubicBezTo>
                  <a:pt x="16601" y="11032"/>
                  <a:pt x="16638" y="11017"/>
                  <a:pt x="16680" y="11006"/>
                </a:cubicBezTo>
                <a:cubicBezTo>
                  <a:pt x="16721" y="10994"/>
                  <a:pt x="16761" y="10990"/>
                  <a:pt x="16760" y="10995"/>
                </a:cubicBezTo>
                <a:close/>
                <a:moveTo>
                  <a:pt x="6820" y="10991"/>
                </a:moveTo>
                <a:cubicBezTo>
                  <a:pt x="6886" y="10987"/>
                  <a:pt x="6952" y="10987"/>
                  <a:pt x="7017" y="10991"/>
                </a:cubicBezTo>
                <a:cubicBezTo>
                  <a:pt x="7071" y="10993"/>
                  <a:pt x="7123" y="11001"/>
                  <a:pt x="7175" y="11013"/>
                </a:cubicBezTo>
                <a:cubicBezTo>
                  <a:pt x="7249" y="11035"/>
                  <a:pt x="7208" y="11056"/>
                  <a:pt x="7080" y="11068"/>
                </a:cubicBezTo>
                <a:cubicBezTo>
                  <a:pt x="6962" y="11079"/>
                  <a:pt x="6844" y="11071"/>
                  <a:pt x="6728" y="11044"/>
                </a:cubicBezTo>
                <a:cubicBezTo>
                  <a:pt x="6658" y="11022"/>
                  <a:pt x="6696" y="11001"/>
                  <a:pt x="6820" y="10991"/>
                </a:cubicBezTo>
                <a:close/>
                <a:moveTo>
                  <a:pt x="12244" y="10988"/>
                </a:moveTo>
                <a:cubicBezTo>
                  <a:pt x="12287" y="10982"/>
                  <a:pt x="12331" y="10985"/>
                  <a:pt x="12373" y="10994"/>
                </a:cubicBezTo>
                <a:cubicBezTo>
                  <a:pt x="12418" y="11010"/>
                  <a:pt x="12352" y="11046"/>
                  <a:pt x="12223" y="11074"/>
                </a:cubicBezTo>
                <a:cubicBezTo>
                  <a:pt x="12160" y="11087"/>
                  <a:pt x="12097" y="11096"/>
                  <a:pt x="12033" y="11101"/>
                </a:cubicBezTo>
                <a:cubicBezTo>
                  <a:pt x="11990" y="11106"/>
                  <a:pt x="11947" y="11104"/>
                  <a:pt x="11904" y="11095"/>
                </a:cubicBezTo>
                <a:cubicBezTo>
                  <a:pt x="11853" y="11080"/>
                  <a:pt x="11918" y="11044"/>
                  <a:pt x="12051" y="11016"/>
                </a:cubicBezTo>
                <a:cubicBezTo>
                  <a:pt x="12115" y="11002"/>
                  <a:pt x="12179" y="10992"/>
                  <a:pt x="12244" y="10988"/>
                </a:cubicBezTo>
                <a:close/>
                <a:moveTo>
                  <a:pt x="13785" y="10984"/>
                </a:moveTo>
                <a:cubicBezTo>
                  <a:pt x="13832" y="10980"/>
                  <a:pt x="13867" y="10982"/>
                  <a:pt x="13882" y="10990"/>
                </a:cubicBezTo>
                <a:cubicBezTo>
                  <a:pt x="13912" y="11006"/>
                  <a:pt x="13845" y="11037"/>
                  <a:pt x="13724" y="11065"/>
                </a:cubicBezTo>
                <a:cubicBezTo>
                  <a:pt x="13604" y="11094"/>
                  <a:pt x="13493" y="11104"/>
                  <a:pt x="13460" y="11089"/>
                </a:cubicBezTo>
                <a:cubicBezTo>
                  <a:pt x="13427" y="11074"/>
                  <a:pt x="13493" y="11042"/>
                  <a:pt x="13617" y="11013"/>
                </a:cubicBezTo>
                <a:cubicBezTo>
                  <a:pt x="13679" y="10998"/>
                  <a:pt x="13738" y="10989"/>
                  <a:pt x="13785" y="10984"/>
                </a:cubicBezTo>
                <a:close/>
                <a:moveTo>
                  <a:pt x="16396" y="10979"/>
                </a:moveTo>
                <a:cubicBezTo>
                  <a:pt x="16399" y="10988"/>
                  <a:pt x="16360" y="11004"/>
                  <a:pt x="16301" y="11019"/>
                </a:cubicBezTo>
                <a:cubicBezTo>
                  <a:pt x="16241" y="11034"/>
                  <a:pt x="16194" y="11041"/>
                  <a:pt x="16190" y="11033"/>
                </a:cubicBezTo>
                <a:cubicBezTo>
                  <a:pt x="16186" y="11025"/>
                  <a:pt x="16225" y="11009"/>
                  <a:pt x="16285" y="10993"/>
                </a:cubicBezTo>
                <a:cubicBezTo>
                  <a:pt x="16347" y="10977"/>
                  <a:pt x="16393" y="10971"/>
                  <a:pt x="16396" y="10979"/>
                </a:cubicBezTo>
                <a:close/>
                <a:moveTo>
                  <a:pt x="14988" y="10973"/>
                </a:moveTo>
                <a:cubicBezTo>
                  <a:pt x="15028" y="10969"/>
                  <a:pt x="15058" y="10968"/>
                  <a:pt x="15066" y="10974"/>
                </a:cubicBezTo>
                <a:cubicBezTo>
                  <a:pt x="15083" y="10986"/>
                  <a:pt x="15009" y="11017"/>
                  <a:pt x="14916" y="11041"/>
                </a:cubicBezTo>
                <a:cubicBezTo>
                  <a:pt x="14823" y="11065"/>
                  <a:pt x="14727" y="11074"/>
                  <a:pt x="14710" y="11063"/>
                </a:cubicBezTo>
                <a:cubicBezTo>
                  <a:pt x="14693" y="11052"/>
                  <a:pt x="14759" y="11020"/>
                  <a:pt x="14852" y="10998"/>
                </a:cubicBezTo>
                <a:cubicBezTo>
                  <a:pt x="14898" y="10987"/>
                  <a:pt x="14948" y="10978"/>
                  <a:pt x="14988" y="10973"/>
                </a:cubicBezTo>
                <a:close/>
                <a:moveTo>
                  <a:pt x="17091" y="10958"/>
                </a:moveTo>
                <a:cubicBezTo>
                  <a:pt x="17091" y="10962"/>
                  <a:pt x="17064" y="10974"/>
                  <a:pt x="17033" y="10982"/>
                </a:cubicBezTo>
                <a:cubicBezTo>
                  <a:pt x="17012" y="10990"/>
                  <a:pt x="16990" y="10993"/>
                  <a:pt x="16967" y="10992"/>
                </a:cubicBezTo>
                <a:cubicBezTo>
                  <a:pt x="16967" y="10989"/>
                  <a:pt x="16994" y="10976"/>
                  <a:pt x="17025" y="10968"/>
                </a:cubicBezTo>
                <a:cubicBezTo>
                  <a:pt x="17046" y="10960"/>
                  <a:pt x="17069" y="10957"/>
                  <a:pt x="17091" y="10958"/>
                </a:cubicBezTo>
                <a:close/>
                <a:moveTo>
                  <a:pt x="3881" y="10955"/>
                </a:moveTo>
                <a:cubicBezTo>
                  <a:pt x="3901" y="10955"/>
                  <a:pt x="3924" y="10960"/>
                  <a:pt x="3951" y="10964"/>
                </a:cubicBezTo>
                <a:lnTo>
                  <a:pt x="3991" y="10971"/>
                </a:lnTo>
                <a:lnTo>
                  <a:pt x="4032" y="10979"/>
                </a:lnTo>
                <a:cubicBezTo>
                  <a:pt x="4059" y="10984"/>
                  <a:pt x="4087" y="10990"/>
                  <a:pt x="4112" y="10996"/>
                </a:cubicBezTo>
                <a:cubicBezTo>
                  <a:pt x="4138" y="11002"/>
                  <a:pt x="4161" y="11008"/>
                  <a:pt x="4179" y="11013"/>
                </a:cubicBezTo>
                <a:cubicBezTo>
                  <a:pt x="4257" y="11037"/>
                  <a:pt x="4248" y="11056"/>
                  <a:pt x="4160" y="11048"/>
                </a:cubicBezTo>
                <a:cubicBezTo>
                  <a:pt x="4110" y="11043"/>
                  <a:pt x="4059" y="11035"/>
                  <a:pt x="4010" y="11025"/>
                </a:cubicBezTo>
                <a:cubicBezTo>
                  <a:pt x="3982" y="11020"/>
                  <a:pt x="3955" y="11013"/>
                  <a:pt x="3930" y="11007"/>
                </a:cubicBezTo>
                <a:cubicBezTo>
                  <a:pt x="3906" y="11001"/>
                  <a:pt x="3883" y="10994"/>
                  <a:pt x="3865" y="10988"/>
                </a:cubicBezTo>
                <a:cubicBezTo>
                  <a:pt x="3793" y="10964"/>
                  <a:pt x="3800" y="10948"/>
                  <a:pt x="3881" y="10955"/>
                </a:cubicBezTo>
                <a:close/>
                <a:moveTo>
                  <a:pt x="15955" y="10953"/>
                </a:moveTo>
                <a:cubicBezTo>
                  <a:pt x="15982" y="10950"/>
                  <a:pt x="16001" y="10950"/>
                  <a:pt x="16005" y="10954"/>
                </a:cubicBezTo>
                <a:cubicBezTo>
                  <a:pt x="16013" y="10963"/>
                  <a:pt x="15962" y="10985"/>
                  <a:pt x="15889" y="11005"/>
                </a:cubicBezTo>
                <a:cubicBezTo>
                  <a:pt x="15816" y="11024"/>
                  <a:pt x="15744" y="11033"/>
                  <a:pt x="15736" y="11024"/>
                </a:cubicBezTo>
                <a:cubicBezTo>
                  <a:pt x="15728" y="11014"/>
                  <a:pt x="15783" y="10991"/>
                  <a:pt x="15856" y="10972"/>
                </a:cubicBezTo>
                <a:cubicBezTo>
                  <a:pt x="15893" y="10963"/>
                  <a:pt x="15928" y="10956"/>
                  <a:pt x="15955" y="10953"/>
                </a:cubicBezTo>
                <a:close/>
                <a:moveTo>
                  <a:pt x="13011" y="10943"/>
                </a:moveTo>
                <a:cubicBezTo>
                  <a:pt x="13068" y="10939"/>
                  <a:pt x="13112" y="10941"/>
                  <a:pt x="13128" y="10950"/>
                </a:cubicBezTo>
                <a:cubicBezTo>
                  <a:pt x="13160" y="10968"/>
                  <a:pt x="13085" y="11005"/>
                  <a:pt x="12960" y="11033"/>
                </a:cubicBezTo>
                <a:cubicBezTo>
                  <a:pt x="12898" y="11047"/>
                  <a:pt x="12835" y="11056"/>
                  <a:pt x="12771" y="11061"/>
                </a:cubicBezTo>
                <a:cubicBezTo>
                  <a:pt x="12732" y="11066"/>
                  <a:pt x="12691" y="11064"/>
                  <a:pt x="12652" y="11055"/>
                </a:cubicBezTo>
                <a:cubicBezTo>
                  <a:pt x="12616" y="11040"/>
                  <a:pt x="12691" y="11000"/>
                  <a:pt x="12819" y="10972"/>
                </a:cubicBezTo>
                <a:cubicBezTo>
                  <a:pt x="12886" y="10957"/>
                  <a:pt x="12955" y="10947"/>
                  <a:pt x="13011" y="10943"/>
                </a:cubicBezTo>
                <a:close/>
                <a:moveTo>
                  <a:pt x="10212" y="10942"/>
                </a:moveTo>
                <a:cubicBezTo>
                  <a:pt x="10264" y="10939"/>
                  <a:pt x="10316" y="10943"/>
                  <a:pt x="10368" y="10954"/>
                </a:cubicBezTo>
                <a:cubicBezTo>
                  <a:pt x="10424" y="10971"/>
                  <a:pt x="10368" y="11007"/>
                  <a:pt x="10244" y="11030"/>
                </a:cubicBezTo>
                <a:cubicBezTo>
                  <a:pt x="10213" y="11036"/>
                  <a:pt x="10178" y="11041"/>
                  <a:pt x="10143" y="11044"/>
                </a:cubicBezTo>
                <a:cubicBezTo>
                  <a:pt x="10108" y="11048"/>
                  <a:pt x="10072" y="11050"/>
                  <a:pt x="10038" y="11051"/>
                </a:cubicBezTo>
                <a:cubicBezTo>
                  <a:pt x="10004" y="11052"/>
                  <a:pt x="9972" y="11051"/>
                  <a:pt x="9944" y="11051"/>
                </a:cubicBezTo>
                <a:cubicBezTo>
                  <a:pt x="9921" y="11051"/>
                  <a:pt x="9898" y="11048"/>
                  <a:pt x="9876" y="11043"/>
                </a:cubicBezTo>
                <a:cubicBezTo>
                  <a:pt x="9842" y="11034"/>
                  <a:pt x="9839" y="11020"/>
                  <a:pt x="9862" y="11005"/>
                </a:cubicBezTo>
                <a:cubicBezTo>
                  <a:pt x="9906" y="10983"/>
                  <a:pt x="9952" y="10969"/>
                  <a:pt x="10000" y="10962"/>
                </a:cubicBezTo>
                <a:cubicBezTo>
                  <a:pt x="10070" y="10951"/>
                  <a:pt x="10141" y="10944"/>
                  <a:pt x="10212" y="10942"/>
                </a:cubicBezTo>
                <a:close/>
                <a:moveTo>
                  <a:pt x="9124" y="10941"/>
                </a:moveTo>
                <a:cubicBezTo>
                  <a:pt x="9180" y="10939"/>
                  <a:pt x="9236" y="10943"/>
                  <a:pt x="9290" y="10955"/>
                </a:cubicBezTo>
                <a:cubicBezTo>
                  <a:pt x="9361" y="10973"/>
                  <a:pt x="9313" y="11006"/>
                  <a:pt x="9188" y="11027"/>
                </a:cubicBezTo>
                <a:cubicBezTo>
                  <a:pt x="9157" y="11032"/>
                  <a:pt x="9123" y="11036"/>
                  <a:pt x="9088" y="11038"/>
                </a:cubicBezTo>
                <a:cubicBezTo>
                  <a:pt x="9053" y="11041"/>
                  <a:pt x="9018" y="11042"/>
                  <a:pt x="8984" y="11043"/>
                </a:cubicBezTo>
                <a:cubicBezTo>
                  <a:pt x="8928" y="11044"/>
                  <a:pt x="8872" y="11040"/>
                  <a:pt x="8817" y="11029"/>
                </a:cubicBezTo>
                <a:cubicBezTo>
                  <a:pt x="8740" y="11010"/>
                  <a:pt x="8786" y="10976"/>
                  <a:pt x="8915" y="10957"/>
                </a:cubicBezTo>
                <a:cubicBezTo>
                  <a:pt x="8985" y="10947"/>
                  <a:pt x="9054" y="10941"/>
                  <a:pt x="9124" y="10941"/>
                </a:cubicBezTo>
                <a:close/>
                <a:moveTo>
                  <a:pt x="14398" y="10940"/>
                </a:moveTo>
                <a:cubicBezTo>
                  <a:pt x="14442" y="10936"/>
                  <a:pt x="14474" y="10937"/>
                  <a:pt x="14486" y="10944"/>
                </a:cubicBezTo>
                <a:cubicBezTo>
                  <a:pt x="14510" y="10959"/>
                  <a:pt x="14443" y="10990"/>
                  <a:pt x="14328" y="11019"/>
                </a:cubicBezTo>
                <a:cubicBezTo>
                  <a:pt x="14213" y="11046"/>
                  <a:pt x="14110" y="11057"/>
                  <a:pt x="14083" y="11043"/>
                </a:cubicBezTo>
                <a:cubicBezTo>
                  <a:pt x="14055" y="11028"/>
                  <a:pt x="14121" y="10997"/>
                  <a:pt x="14240" y="10968"/>
                </a:cubicBezTo>
                <a:cubicBezTo>
                  <a:pt x="14299" y="10954"/>
                  <a:pt x="14355" y="10944"/>
                  <a:pt x="14398" y="10940"/>
                </a:cubicBezTo>
                <a:close/>
                <a:moveTo>
                  <a:pt x="16776" y="10936"/>
                </a:moveTo>
                <a:cubicBezTo>
                  <a:pt x="16782" y="10941"/>
                  <a:pt x="16739" y="10959"/>
                  <a:pt x="16690" y="10973"/>
                </a:cubicBezTo>
                <a:cubicBezTo>
                  <a:pt x="16659" y="10984"/>
                  <a:pt x="16626" y="10988"/>
                  <a:pt x="16593" y="10986"/>
                </a:cubicBezTo>
                <a:cubicBezTo>
                  <a:pt x="16589" y="10980"/>
                  <a:pt x="16628" y="10963"/>
                  <a:pt x="16676" y="10950"/>
                </a:cubicBezTo>
                <a:cubicBezTo>
                  <a:pt x="16708" y="10939"/>
                  <a:pt x="16742" y="10934"/>
                  <a:pt x="16776" y="10936"/>
                </a:cubicBezTo>
                <a:close/>
                <a:moveTo>
                  <a:pt x="15497" y="10926"/>
                </a:moveTo>
                <a:cubicBezTo>
                  <a:pt x="15529" y="10922"/>
                  <a:pt x="15549" y="10924"/>
                  <a:pt x="15555" y="10930"/>
                </a:cubicBezTo>
                <a:cubicBezTo>
                  <a:pt x="15566" y="10942"/>
                  <a:pt x="15504" y="10968"/>
                  <a:pt x="15414" y="10991"/>
                </a:cubicBezTo>
                <a:cubicBezTo>
                  <a:pt x="15323" y="11014"/>
                  <a:pt x="15246" y="11023"/>
                  <a:pt x="15231" y="11012"/>
                </a:cubicBezTo>
                <a:cubicBezTo>
                  <a:pt x="15216" y="11001"/>
                  <a:pt x="15277" y="10973"/>
                  <a:pt x="15375" y="10949"/>
                </a:cubicBezTo>
                <a:cubicBezTo>
                  <a:pt x="15424" y="10937"/>
                  <a:pt x="15466" y="10929"/>
                  <a:pt x="15497" y="10926"/>
                </a:cubicBezTo>
                <a:close/>
                <a:moveTo>
                  <a:pt x="11201" y="10923"/>
                </a:moveTo>
                <a:cubicBezTo>
                  <a:pt x="11268" y="10921"/>
                  <a:pt x="11324" y="10924"/>
                  <a:pt x="11349" y="10934"/>
                </a:cubicBezTo>
                <a:cubicBezTo>
                  <a:pt x="11399" y="10953"/>
                  <a:pt x="11327" y="10991"/>
                  <a:pt x="11196" y="11016"/>
                </a:cubicBezTo>
                <a:cubicBezTo>
                  <a:pt x="11129" y="11029"/>
                  <a:pt x="11061" y="11037"/>
                  <a:pt x="10993" y="11040"/>
                </a:cubicBezTo>
                <a:cubicBezTo>
                  <a:pt x="10944" y="11044"/>
                  <a:pt x="10895" y="11041"/>
                  <a:pt x="10848" y="11030"/>
                </a:cubicBezTo>
                <a:cubicBezTo>
                  <a:pt x="10790" y="11012"/>
                  <a:pt x="10855" y="10974"/>
                  <a:pt x="10990" y="10948"/>
                </a:cubicBezTo>
                <a:cubicBezTo>
                  <a:pt x="11058" y="10934"/>
                  <a:pt x="11135" y="10926"/>
                  <a:pt x="11201" y="10923"/>
                </a:cubicBezTo>
                <a:close/>
                <a:moveTo>
                  <a:pt x="17414" y="10921"/>
                </a:moveTo>
                <a:cubicBezTo>
                  <a:pt x="17414" y="10924"/>
                  <a:pt x="17396" y="10933"/>
                  <a:pt x="17374" y="10939"/>
                </a:cubicBezTo>
                <a:cubicBezTo>
                  <a:pt x="17359" y="10945"/>
                  <a:pt x="17342" y="10947"/>
                  <a:pt x="17325" y="10946"/>
                </a:cubicBezTo>
                <a:cubicBezTo>
                  <a:pt x="17338" y="10938"/>
                  <a:pt x="17353" y="10932"/>
                  <a:pt x="17368" y="10929"/>
                </a:cubicBezTo>
                <a:cubicBezTo>
                  <a:pt x="17383" y="10924"/>
                  <a:pt x="17399" y="10921"/>
                  <a:pt x="17414" y="10921"/>
                </a:cubicBezTo>
                <a:close/>
                <a:moveTo>
                  <a:pt x="16418" y="10915"/>
                </a:moveTo>
                <a:cubicBezTo>
                  <a:pt x="16422" y="10924"/>
                  <a:pt x="16375" y="10943"/>
                  <a:pt x="16308" y="10961"/>
                </a:cubicBezTo>
                <a:cubicBezTo>
                  <a:pt x="16241" y="10979"/>
                  <a:pt x="16188" y="10985"/>
                  <a:pt x="16182" y="10977"/>
                </a:cubicBezTo>
                <a:cubicBezTo>
                  <a:pt x="16176" y="10968"/>
                  <a:pt x="16222" y="10949"/>
                  <a:pt x="16292" y="10930"/>
                </a:cubicBezTo>
                <a:cubicBezTo>
                  <a:pt x="16361" y="10912"/>
                  <a:pt x="16414" y="10906"/>
                  <a:pt x="16418" y="10915"/>
                </a:cubicBezTo>
                <a:close/>
                <a:moveTo>
                  <a:pt x="7898" y="10914"/>
                </a:moveTo>
                <a:cubicBezTo>
                  <a:pt x="7954" y="10914"/>
                  <a:pt x="8011" y="10920"/>
                  <a:pt x="8066" y="10932"/>
                </a:cubicBezTo>
                <a:cubicBezTo>
                  <a:pt x="8147" y="10954"/>
                  <a:pt x="8103" y="10984"/>
                  <a:pt x="7971" y="11000"/>
                </a:cubicBezTo>
                <a:cubicBezTo>
                  <a:pt x="7904" y="11007"/>
                  <a:pt x="7836" y="11009"/>
                  <a:pt x="7768" y="11007"/>
                </a:cubicBezTo>
                <a:cubicBezTo>
                  <a:pt x="7712" y="11006"/>
                  <a:pt x="7657" y="10999"/>
                  <a:pt x="7602" y="10987"/>
                </a:cubicBezTo>
                <a:cubicBezTo>
                  <a:pt x="7523" y="10964"/>
                  <a:pt x="7563" y="10936"/>
                  <a:pt x="7692" y="10921"/>
                </a:cubicBezTo>
                <a:cubicBezTo>
                  <a:pt x="7760" y="10914"/>
                  <a:pt x="7829" y="10912"/>
                  <a:pt x="7898" y="10914"/>
                </a:cubicBezTo>
                <a:close/>
                <a:moveTo>
                  <a:pt x="13708" y="10900"/>
                </a:moveTo>
                <a:cubicBezTo>
                  <a:pt x="13763" y="10896"/>
                  <a:pt x="13805" y="10897"/>
                  <a:pt x="13818" y="10907"/>
                </a:cubicBezTo>
                <a:cubicBezTo>
                  <a:pt x="13845" y="10926"/>
                  <a:pt x="13762" y="10963"/>
                  <a:pt x="13642" y="10990"/>
                </a:cubicBezTo>
                <a:cubicBezTo>
                  <a:pt x="13584" y="11004"/>
                  <a:pt x="13525" y="11013"/>
                  <a:pt x="13466" y="11019"/>
                </a:cubicBezTo>
                <a:cubicBezTo>
                  <a:pt x="13429" y="11024"/>
                  <a:pt x="13392" y="11023"/>
                  <a:pt x="13356" y="11014"/>
                </a:cubicBezTo>
                <a:cubicBezTo>
                  <a:pt x="13322" y="10998"/>
                  <a:pt x="13399" y="10960"/>
                  <a:pt x="13524" y="10930"/>
                </a:cubicBezTo>
                <a:cubicBezTo>
                  <a:pt x="13587" y="10916"/>
                  <a:pt x="13654" y="10905"/>
                  <a:pt x="13708" y="10900"/>
                </a:cubicBezTo>
                <a:close/>
                <a:moveTo>
                  <a:pt x="17131" y="10900"/>
                </a:moveTo>
                <a:cubicBezTo>
                  <a:pt x="17108" y="10915"/>
                  <a:pt x="17082" y="10925"/>
                  <a:pt x="17055" y="10929"/>
                </a:cubicBezTo>
                <a:cubicBezTo>
                  <a:pt x="17030" y="10939"/>
                  <a:pt x="17004" y="10942"/>
                  <a:pt x="16977" y="10940"/>
                </a:cubicBezTo>
                <a:cubicBezTo>
                  <a:pt x="16999" y="10925"/>
                  <a:pt x="17025" y="10915"/>
                  <a:pt x="17051" y="10911"/>
                </a:cubicBezTo>
                <a:cubicBezTo>
                  <a:pt x="17094" y="10900"/>
                  <a:pt x="17132" y="10894"/>
                  <a:pt x="17131" y="10900"/>
                </a:cubicBezTo>
                <a:close/>
                <a:moveTo>
                  <a:pt x="14963" y="10894"/>
                </a:moveTo>
                <a:cubicBezTo>
                  <a:pt x="15002" y="10890"/>
                  <a:pt x="15030" y="10891"/>
                  <a:pt x="15039" y="10898"/>
                </a:cubicBezTo>
                <a:cubicBezTo>
                  <a:pt x="15056" y="10912"/>
                  <a:pt x="14985" y="10945"/>
                  <a:pt x="14874" y="10972"/>
                </a:cubicBezTo>
                <a:cubicBezTo>
                  <a:pt x="14764" y="10999"/>
                  <a:pt x="14675" y="11007"/>
                  <a:pt x="14655" y="10993"/>
                </a:cubicBezTo>
                <a:cubicBezTo>
                  <a:pt x="14635" y="10979"/>
                  <a:pt x="14706" y="10948"/>
                  <a:pt x="14819" y="10920"/>
                </a:cubicBezTo>
                <a:cubicBezTo>
                  <a:pt x="14873" y="10906"/>
                  <a:pt x="14924" y="10898"/>
                  <a:pt x="14963" y="10894"/>
                </a:cubicBezTo>
                <a:close/>
                <a:moveTo>
                  <a:pt x="12080" y="10888"/>
                </a:moveTo>
                <a:cubicBezTo>
                  <a:pt x="12125" y="10883"/>
                  <a:pt x="12171" y="10886"/>
                  <a:pt x="12215" y="10897"/>
                </a:cubicBezTo>
                <a:cubicBezTo>
                  <a:pt x="12241" y="10906"/>
                  <a:pt x="12235" y="10921"/>
                  <a:pt x="12206" y="10936"/>
                </a:cubicBezTo>
                <a:cubicBezTo>
                  <a:pt x="12157" y="10958"/>
                  <a:pt x="12105" y="10974"/>
                  <a:pt x="12052" y="10984"/>
                </a:cubicBezTo>
                <a:cubicBezTo>
                  <a:pt x="11915" y="11013"/>
                  <a:pt x="11772" y="11020"/>
                  <a:pt x="11719" y="11002"/>
                </a:cubicBezTo>
                <a:cubicBezTo>
                  <a:pt x="11693" y="10992"/>
                  <a:pt x="11697" y="10979"/>
                  <a:pt x="11725" y="10963"/>
                </a:cubicBezTo>
                <a:cubicBezTo>
                  <a:pt x="11773" y="10941"/>
                  <a:pt x="11824" y="10926"/>
                  <a:pt x="11877" y="10916"/>
                </a:cubicBezTo>
                <a:cubicBezTo>
                  <a:pt x="11912" y="10909"/>
                  <a:pt x="11948" y="10903"/>
                  <a:pt x="11982" y="10898"/>
                </a:cubicBezTo>
                <a:cubicBezTo>
                  <a:pt x="12016" y="10894"/>
                  <a:pt x="12049" y="10890"/>
                  <a:pt x="12080" y="10888"/>
                </a:cubicBezTo>
                <a:close/>
                <a:moveTo>
                  <a:pt x="15964" y="10884"/>
                </a:moveTo>
                <a:cubicBezTo>
                  <a:pt x="15993" y="10881"/>
                  <a:pt x="16013" y="10882"/>
                  <a:pt x="16016" y="10887"/>
                </a:cubicBezTo>
                <a:cubicBezTo>
                  <a:pt x="16022" y="10897"/>
                  <a:pt x="15955" y="10927"/>
                  <a:pt x="15876" y="10946"/>
                </a:cubicBezTo>
                <a:cubicBezTo>
                  <a:pt x="15797" y="10966"/>
                  <a:pt x="15722" y="10975"/>
                  <a:pt x="15715" y="10964"/>
                </a:cubicBezTo>
                <a:cubicBezTo>
                  <a:pt x="15707" y="10954"/>
                  <a:pt x="15774" y="10925"/>
                  <a:pt x="15855" y="10905"/>
                </a:cubicBezTo>
                <a:cubicBezTo>
                  <a:pt x="15896" y="10895"/>
                  <a:pt x="15934" y="10888"/>
                  <a:pt x="15964" y="10884"/>
                </a:cubicBezTo>
                <a:close/>
                <a:moveTo>
                  <a:pt x="16807" y="10873"/>
                </a:moveTo>
                <a:cubicBezTo>
                  <a:pt x="16809" y="10881"/>
                  <a:pt x="16762" y="10900"/>
                  <a:pt x="16705" y="10916"/>
                </a:cubicBezTo>
                <a:cubicBezTo>
                  <a:pt x="16670" y="10929"/>
                  <a:pt x="16633" y="10934"/>
                  <a:pt x="16596" y="10930"/>
                </a:cubicBezTo>
                <a:cubicBezTo>
                  <a:pt x="16591" y="10923"/>
                  <a:pt x="16637" y="10903"/>
                  <a:pt x="16695" y="10888"/>
                </a:cubicBezTo>
                <a:cubicBezTo>
                  <a:pt x="16752" y="10872"/>
                  <a:pt x="16805" y="10865"/>
                  <a:pt x="16807" y="10873"/>
                </a:cubicBezTo>
                <a:close/>
                <a:moveTo>
                  <a:pt x="17462" y="10863"/>
                </a:moveTo>
                <a:cubicBezTo>
                  <a:pt x="17442" y="10874"/>
                  <a:pt x="17421" y="10883"/>
                  <a:pt x="17398" y="10888"/>
                </a:cubicBezTo>
                <a:cubicBezTo>
                  <a:pt x="17369" y="10895"/>
                  <a:pt x="17342" y="10899"/>
                  <a:pt x="17342" y="10895"/>
                </a:cubicBezTo>
                <a:cubicBezTo>
                  <a:pt x="17361" y="10883"/>
                  <a:pt x="17382" y="10874"/>
                  <a:pt x="17404" y="10870"/>
                </a:cubicBezTo>
                <a:cubicBezTo>
                  <a:pt x="17434" y="10862"/>
                  <a:pt x="17464" y="10858"/>
                  <a:pt x="17462" y="10863"/>
                </a:cubicBezTo>
                <a:close/>
                <a:moveTo>
                  <a:pt x="14334" y="10862"/>
                </a:moveTo>
                <a:cubicBezTo>
                  <a:pt x="14382" y="10858"/>
                  <a:pt x="14418" y="10860"/>
                  <a:pt x="14427" y="10869"/>
                </a:cubicBezTo>
                <a:cubicBezTo>
                  <a:pt x="14446" y="10886"/>
                  <a:pt x="14363" y="10923"/>
                  <a:pt x="14247" y="10951"/>
                </a:cubicBezTo>
                <a:cubicBezTo>
                  <a:pt x="14131" y="10978"/>
                  <a:pt x="14003" y="10990"/>
                  <a:pt x="13981" y="10973"/>
                </a:cubicBezTo>
                <a:cubicBezTo>
                  <a:pt x="13959" y="10956"/>
                  <a:pt x="14043" y="10919"/>
                  <a:pt x="14161" y="10891"/>
                </a:cubicBezTo>
                <a:cubicBezTo>
                  <a:pt x="14223" y="10876"/>
                  <a:pt x="14285" y="10866"/>
                  <a:pt x="14334" y="10862"/>
                </a:cubicBezTo>
                <a:close/>
                <a:moveTo>
                  <a:pt x="15469" y="10855"/>
                </a:moveTo>
                <a:cubicBezTo>
                  <a:pt x="15505" y="10852"/>
                  <a:pt x="15531" y="10853"/>
                  <a:pt x="15536" y="10859"/>
                </a:cubicBezTo>
                <a:cubicBezTo>
                  <a:pt x="15548" y="10872"/>
                  <a:pt x="15473" y="10906"/>
                  <a:pt x="15376" y="10930"/>
                </a:cubicBezTo>
                <a:cubicBezTo>
                  <a:pt x="15278" y="10955"/>
                  <a:pt x="15189" y="10963"/>
                  <a:pt x="15175" y="10951"/>
                </a:cubicBezTo>
                <a:cubicBezTo>
                  <a:pt x="15161" y="10938"/>
                  <a:pt x="15236" y="10905"/>
                  <a:pt x="15335" y="10880"/>
                </a:cubicBezTo>
                <a:cubicBezTo>
                  <a:pt x="15385" y="10867"/>
                  <a:pt x="15433" y="10859"/>
                  <a:pt x="15469" y="10855"/>
                </a:cubicBezTo>
                <a:close/>
                <a:moveTo>
                  <a:pt x="12892" y="10849"/>
                </a:moveTo>
                <a:cubicBezTo>
                  <a:pt x="12951" y="10845"/>
                  <a:pt x="12999" y="10847"/>
                  <a:pt x="13017" y="10856"/>
                </a:cubicBezTo>
                <a:cubicBezTo>
                  <a:pt x="13055" y="10875"/>
                  <a:pt x="12973" y="10918"/>
                  <a:pt x="12844" y="10947"/>
                </a:cubicBezTo>
                <a:cubicBezTo>
                  <a:pt x="12779" y="10962"/>
                  <a:pt x="12714" y="10971"/>
                  <a:pt x="12648" y="10976"/>
                </a:cubicBezTo>
                <a:cubicBezTo>
                  <a:pt x="12604" y="10982"/>
                  <a:pt x="12560" y="10980"/>
                  <a:pt x="12516" y="10970"/>
                </a:cubicBezTo>
                <a:cubicBezTo>
                  <a:pt x="12493" y="10962"/>
                  <a:pt x="12502" y="10946"/>
                  <a:pt x="12534" y="10927"/>
                </a:cubicBezTo>
                <a:cubicBezTo>
                  <a:pt x="12585" y="10904"/>
                  <a:pt x="12637" y="10887"/>
                  <a:pt x="12692" y="10877"/>
                </a:cubicBezTo>
                <a:cubicBezTo>
                  <a:pt x="12760" y="10862"/>
                  <a:pt x="12832" y="10852"/>
                  <a:pt x="12892" y="10849"/>
                </a:cubicBezTo>
                <a:close/>
                <a:moveTo>
                  <a:pt x="16381" y="10848"/>
                </a:moveTo>
                <a:cubicBezTo>
                  <a:pt x="16407" y="10845"/>
                  <a:pt x="16424" y="10846"/>
                  <a:pt x="16425" y="10851"/>
                </a:cubicBezTo>
                <a:cubicBezTo>
                  <a:pt x="16427" y="10862"/>
                  <a:pt x="16371" y="10885"/>
                  <a:pt x="16299" y="10904"/>
                </a:cubicBezTo>
                <a:cubicBezTo>
                  <a:pt x="16228" y="10923"/>
                  <a:pt x="16160" y="10931"/>
                  <a:pt x="16157" y="10921"/>
                </a:cubicBezTo>
                <a:cubicBezTo>
                  <a:pt x="16153" y="10910"/>
                  <a:pt x="16210" y="10885"/>
                  <a:pt x="16283" y="10868"/>
                </a:cubicBezTo>
                <a:cubicBezTo>
                  <a:pt x="16320" y="10858"/>
                  <a:pt x="16356" y="10851"/>
                  <a:pt x="16381" y="10848"/>
                </a:cubicBezTo>
                <a:close/>
                <a:moveTo>
                  <a:pt x="17157" y="10839"/>
                </a:moveTo>
                <a:cubicBezTo>
                  <a:pt x="17130" y="10858"/>
                  <a:pt x="17100" y="10870"/>
                  <a:pt x="17068" y="10876"/>
                </a:cubicBezTo>
                <a:cubicBezTo>
                  <a:pt x="17021" y="10888"/>
                  <a:pt x="16977" y="10894"/>
                  <a:pt x="16977" y="10888"/>
                </a:cubicBezTo>
                <a:cubicBezTo>
                  <a:pt x="16976" y="10881"/>
                  <a:pt x="17017" y="10864"/>
                  <a:pt x="17065" y="10851"/>
                </a:cubicBezTo>
                <a:cubicBezTo>
                  <a:pt x="17113" y="10838"/>
                  <a:pt x="17156" y="10833"/>
                  <a:pt x="17157" y="10839"/>
                </a:cubicBezTo>
                <a:close/>
                <a:moveTo>
                  <a:pt x="5297" y="10837"/>
                </a:moveTo>
                <a:cubicBezTo>
                  <a:pt x="5327" y="10837"/>
                  <a:pt x="5360" y="10837"/>
                  <a:pt x="5393" y="10840"/>
                </a:cubicBezTo>
                <a:cubicBezTo>
                  <a:pt x="5427" y="10843"/>
                  <a:pt x="5460" y="10845"/>
                  <a:pt x="5493" y="10849"/>
                </a:cubicBezTo>
                <a:lnTo>
                  <a:pt x="5542" y="10856"/>
                </a:lnTo>
                <a:lnTo>
                  <a:pt x="5565" y="10860"/>
                </a:lnTo>
                <a:lnTo>
                  <a:pt x="5588" y="10863"/>
                </a:lnTo>
                <a:cubicBezTo>
                  <a:pt x="5614" y="10868"/>
                  <a:pt x="5639" y="10874"/>
                  <a:pt x="5665" y="10882"/>
                </a:cubicBezTo>
                <a:cubicBezTo>
                  <a:pt x="5745" y="10906"/>
                  <a:pt x="5721" y="10924"/>
                  <a:pt x="5610" y="10929"/>
                </a:cubicBezTo>
                <a:lnTo>
                  <a:pt x="5567" y="10929"/>
                </a:lnTo>
                <a:lnTo>
                  <a:pt x="5520" y="10929"/>
                </a:lnTo>
                <a:cubicBezTo>
                  <a:pt x="5489" y="10929"/>
                  <a:pt x="5457" y="10924"/>
                  <a:pt x="5426" y="10920"/>
                </a:cubicBezTo>
                <a:cubicBezTo>
                  <a:pt x="5395" y="10916"/>
                  <a:pt x="5363" y="10912"/>
                  <a:pt x="5335" y="10906"/>
                </a:cubicBezTo>
                <a:cubicBezTo>
                  <a:pt x="5309" y="10901"/>
                  <a:pt x="5283" y="10894"/>
                  <a:pt x="5258" y="10886"/>
                </a:cubicBezTo>
                <a:cubicBezTo>
                  <a:pt x="5215" y="10873"/>
                  <a:pt x="5195" y="10861"/>
                  <a:pt x="5202" y="10852"/>
                </a:cubicBezTo>
                <a:cubicBezTo>
                  <a:pt x="5209" y="10844"/>
                  <a:pt x="5241" y="10838"/>
                  <a:pt x="5297" y="10837"/>
                </a:cubicBezTo>
                <a:close/>
                <a:moveTo>
                  <a:pt x="17760" y="10830"/>
                </a:moveTo>
                <a:cubicBezTo>
                  <a:pt x="17748" y="10838"/>
                  <a:pt x="17735" y="10844"/>
                  <a:pt x="17722" y="10846"/>
                </a:cubicBezTo>
                <a:cubicBezTo>
                  <a:pt x="17696" y="10853"/>
                  <a:pt x="17679" y="10856"/>
                  <a:pt x="17679" y="10852"/>
                </a:cubicBezTo>
                <a:cubicBezTo>
                  <a:pt x="17690" y="10844"/>
                  <a:pt x="17703" y="10839"/>
                  <a:pt x="17717" y="10836"/>
                </a:cubicBezTo>
                <a:cubicBezTo>
                  <a:pt x="17742" y="10830"/>
                  <a:pt x="17760" y="10827"/>
                  <a:pt x="17760" y="10830"/>
                </a:cubicBezTo>
                <a:close/>
                <a:moveTo>
                  <a:pt x="9927" y="10824"/>
                </a:moveTo>
                <a:cubicBezTo>
                  <a:pt x="9983" y="10821"/>
                  <a:pt x="10040" y="10826"/>
                  <a:pt x="10094" y="10838"/>
                </a:cubicBezTo>
                <a:cubicBezTo>
                  <a:pt x="10156" y="10858"/>
                  <a:pt x="10097" y="10896"/>
                  <a:pt x="9968" y="10919"/>
                </a:cubicBezTo>
                <a:cubicBezTo>
                  <a:pt x="9895" y="10931"/>
                  <a:pt x="9822" y="10938"/>
                  <a:pt x="9749" y="10939"/>
                </a:cubicBezTo>
                <a:cubicBezTo>
                  <a:pt x="9692" y="10942"/>
                  <a:pt x="9636" y="10937"/>
                  <a:pt x="9580" y="10925"/>
                </a:cubicBezTo>
                <a:cubicBezTo>
                  <a:pt x="9513" y="10905"/>
                  <a:pt x="9570" y="10868"/>
                  <a:pt x="9704" y="10844"/>
                </a:cubicBezTo>
                <a:cubicBezTo>
                  <a:pt x="9778" y="10831"/>
                  <a:pt x="9852" y="10825"/>
                  <a:pt x="9927" y="10824"/>
                </a:cubicBezTo>
                <a:close/>
                <a:moveTo>
                  <a:pt x="14910" y="10818"/>
                </a:moveTo>
                <a:cubicBezTo>
                  <a:pt x="14955" y="10813"/>
                  <a:pt x="14988" y="10814"/>
                  <a:pt x="14999" y="10821"/>
                </a:cubicBezTo>
                <a:cubicBezTo>
                  <a:pt x="15020" y="10836"/>
                  <a:pt x="14946" y="10873"/>
                  <a:pt x="14834" y="10901"/>
                </a:cubicBezTo>
                <a:cubicBezTo>
                  <a:pt x="14724" y="10929"/>
                  <a:pt x="14607" y="10941"/>
                  <a:pt x="14580" y="10928"/>
                </a:cubicBezTo>
                <a:cubicBezTo>
                  <a:pt x="14553" y="10915"/>
                  <a:pt x="14632" y="10876"/>
                  <a:pt x="14749" y="10847"/>
                </a:cubicBezTo>
                <a:cubicBezTo>
                  <a:pt x="14807" y="10832"/>
                  <a:pt x="14864" y="10822"/>
                  <a:pt x="14910" y="10818"/>
                </a:cubicBezTo>
                <a:close/>
                <a:moveTo>
                  <a:pt x="6276" y="10817"/>
                </a:moveTo>
                <a:lnTo>
                  <a:pt x="6377" y="10817"/>
                </a:lnTo>
                <a:cubicBezTo>
                  <a:pt x="6413" y="10817"/>
                  <a:pt x="6449" y="10821"/>
                  <a:pt x="6484" y="10824"/>
                </a:cubicBezTo>
                <a:cubicBezTo>
                  <a:pt x="6541" y="10827"/>
                  <a:pt x="6597" y="10836"/>
                  <a:pt x="6653" y="10851"/>
                </a:cubicBezTo>
                <a:cubicBezTo>
                  <a:pt x="6687" y="10862"/>
                  <a:pt x="6696" y="10874"/>
                  <a:pt x="6681" y="10884"/>
                </a:cubicBezTo>
                <a:cubicBezTo>
                  <a:pt x="6670" y="10891"/>
                  <a:pt x="6657" y="10896"/>
                  <a:pt x="6644" y="10898"/>
                </a:cubicBezTo>
                <a:cubicBezTo>
                  <a:pt x="6621" y="10902"/>
                  <a:pt x="6598" y="10905"/>
                  <a:pt x="6575" y="10906"/>
                </a:cubicBezTo>
                <a:cubicBezTo>
                  <a:pt x="6546" y="10906"/>
                  <a:pt x="6513" y="10909"/>
                  <a:pt x="6478" y="10906"/>
                </a:cubicBezTo>
                <a:cubicBezTo>
                  <a:pt x="6444" y="10904"/>
                  <a:pt x="6408" y="10904"/>
                  <a:pt x="6373" y="10901"/>
                </a:cubicBezTo>
                <a:cubicBezTo>
                  <a:pt x="6339" y="10898"/>
                  <a:pt x="6305" y="10894"/>
                  <a:pt x="6275" y="10890"/>
                </a:cubicBezTo>
                <a:cubicBezTo>
                  <a:pt x="6249" y="10886"/>
                  <a:pt x="6223" y="10881"/>
                  <a:pt x="6197" y="10875"/>
                </a:cubicBezTo>
                <a:cubicBezTo>
                  <a:pt x="6114" y="10850"/>
                  <a:pt x="6151" y="10822"/>
                  <a:pt x="6276" y="10817"/>
                </a:cubicBezTo>
                <a:close/>
                <a:moveTo>
                  <a:pt x="13603" y="10815"/>
                </a:moveTo>
                <a:cubicBezTo>
                  <a:pt x="13658" y="10811"/>
                  <a:pt x="13701" y="10814"/>
                  <a:pt x="13717" y="10824"/>
                </a:cubicBezTo>
                <a:cubicBezTo>
                  <a:pt x="13750" y="10843"/>
                  <a:pt x="13668" y="10882"/>
                  <a:pt x="13532" y="10913"/>
                </a:cubicBezTo>
                <a:cubicBezTo>
                  <a:pt x="13471" y="10927"/>
                  <a:pt x="13408" y="10937"/>
                  <a:pt x="13345" y="10943"/>
                </a:cubicBezTo>
                <a:cubicBezTo>
                  <a:pt x="13306" y="10949"/>
                  <a:pt x="13267" y="10946"/>
                  <a:pt x="13229" y="10936"/>
                </a:cubicBezTo>
                <a:cubicBezTo>
                  <a:pt x="13210" y="10927"/>
                  <a:pt x="13219" y="10912"/>
                  <a:pt x="13251" y="10897"/>
                </a:cubicBezTo>
                <a:cubicBezTo>
                  <a:pt x="13301" y="10874"/>
                  <a:pt x="13353" y="10858"/>
                  <a:pt x="13406" y="10847"/>
                </a:cubicBezTo>
                <a:cubicBezTo>
                  <a:pt x="13477" y="10830"/>
                  <a:pt x="13547" y="10819"/>
                  <a:pt x="13603" y="10815"/>
                </a:cubicBezTo>
                <a:close/>
                <a:moveTo>
                  <a:pt x="15947" y="10815"/>
                </a:moveTo>
                <a:cubicBezTo>
                  <a:pt x="15980" y="10812"/>
                  <a:pt x="16002" y="10813"/>
                  <a:pt x="16007" y="10819"/>
                </a:cubicBezTo>
                <a:cubicBezTo>
                  <a:pt x="16017" y="10833"/>
                  <a:pt x="15955" y="10858"/>
                  <a:pt x="15863" y="10882"/>
                </a:cubicBezTo>
                <a:cubicBezTo>
                  <a:pt x="15769" y="10907"/>
                  <a:pt x="15691" y="10916"/>
                  <a:pt x="15682" y="10903"/>
                </a:cubicBezTo>
                <a:cubicBezTo>
                  <a:pt x="15672" y="10890"/>
                  <a:pt x="15732" y="10864"/>
                  <a:pt x="15825" y="10839"/>
                </a:cubicBezTo>
                <a:cubicBezTo>
                  <a:pt x="15872" y="10827"/>
                  <a:pt x="15915" y="10819"/>
                  <a:pt x="15947" y="10815"/>
                </a:cubicBezTo>
                <a:close/>
                <a:moveTo>
                  <a:pt x="10977" y="10813"/>
                </a:moveTo>
                <a:cubicBezTo>
                  <a:pt x="11043" y="10811"/>
                  <a:pt x="11098" y="10815"/>
                  <a:pt x="11129" y="10825"/>
                </a:cubicBezTo>
                <a:cubicBezTo>
                  <a:pt x="11158" y="10836"/>
                  <a:pt x="11159" y="10850"/>
                  <a:pt x="11135" y="10865"/>
                </a:cubicBezTo>
                <a:cubicBezTo>
                  <a:pt x="11090" y="10887"/>
                  <a:pt x="11042" y="10902"/>
                  <a:pt x="10993" y="10911"/>
                </a:cubicBezTo>
                <a:cubicBezTo>
                  <a:pt x="10849" y="10938"/>
                  <a:pt x="10692" y="10945"/>
                  <a:pt x="10622" y="10924"/>
                </a:cubicBezTo>
                <a:cubicBezTo>
                  <a:pt x="10551" y="10903"/>
                  <a:pt x="10609" y="10867"/>
                  <a:pt x="10759" y="10838"/>
                </a:cubicBezTo>
                <a:cubicBezTo>
                  <a:pt x="10834" y="10824"/>
                  <a:pt x="10911" y="10815"/>
                  <a:pt x="10977" y="10813"/>
                </a:cubicBezTo>
                <a:close/>
                <a:moveTo>
                  <a:pt x="8743" y="10811"/>
                </a:moveTo>
                <a:cubicBezTo>
                  <a:pt x="8801" y="10810"/>
                  <a:pt x="8860" y="10815"/>
                  <a:pt x="8917" y="10827"/>
                </a:cubicBezTo>
                <a:cubicBezTo>
                  <a:pt x="8994" y="10847"/>
                  <a:pt x="8943" y="10885"/>
                  <a:pt x="8813" y="10904"/>
                </a:cubicBezTo>
                <a:cubicBezTo>
                  <a:pt x="8782" y="10909"/>
                  <a:pt x="8747" y="10912"/>
                  <a:pt x="8711" y="10914"/>
                </a:cubicBezTo>
                <a:cubicBezTo>
                  <a:pt x="8676" y="10916"/>
                  <a:pt x="8638" y="10917"/>
                  <a:pt x="8603" y="10917"/>
                </a:cubicBezTo>
                <a:cubicBezTo>
                  <a:pt x="8544" y="10918"/>
                  <a:pt x="8485" y="10912"/>
                  <a:pt x="8426" y="10900"/>
                </a:cubicBezTo>
                <a:cubicBezTo>
                  <a:pt x="8344" y="10879"/>
                  <a:pt x="8393" y="10842"/>
                  <a:pt x="8528" y="10823"/>
                </a:cubicBezTo>
                <a:cubicBezTo>
                  <a:pt x="8599" y="10814"/>
                  <a:pt x="8671" y="10810"/>
                  <a:pt x="8743" y="10811"/>
                </a:cubicBezTo>
                <a:close/>
                <a:moveTo>
                  <a:pt x="16822" y="10808"/>
                </a:moveTo>
                <a:cubicBezTo>
                  <a:pt x="16827" y="10817"/>
                  <a:pt x="16782" y="10837"/>
                  <a:pt x="16714" y="10855"/>
                </a:cubicBezTo>
                <a:cubicBezTo>
                  <a:pt x="16647" y="10873"/>
                  <a:pt x="16594" y="10880"/>
                  <a:pt x="16588" y="10872"/>
                </a:cubicBezTo>
                <a:cubicBezTo>
                  <a:pt x="16583" y="10863"/>
                  <a:pt x="16628" y="10845"/>
                  <a:pt x="16696" y="10825"/>
                </a:cubicBezTo>
                <a:cubicBezTo>
                  <a:pt x="16765" y="10806"/>
                  <a:pt x="16818" y="10799"/>
                  <a:pt x="16822" y="10808"/>
                </a:cubicBezTo>
                <a:close/>
                <a:moveTo>
                  <a:pt x="17498" y="10803"/>
                </a:moveTo>
                <a:cubicBezTo>
                  <a:pt x="17475" y="10818"/>
                  <a:pt x="17451" y="10828"/>
                  <a:pt x="17425" y="10833"/>
                </a:cubicBezTo>
                <a:cubicBezTo>
                  <a:pt x="17387" y="10844"/>
                  <a:pt x="17349" y="10849"/>
                  <a:pt x="17349" y="10844"/>
                </a:cubicBezTo>
                <a:cubicBezTo>
                  <a:pt x="17372" y="10828"/>
                  <a:pt x="17398" y="10818"/>
                  <a:pt x="17425" y="10813"/>
                </a:cubicBezTo>
                <a:cubicBezTo>
                  <a:pt x="17464" y="10802"/>
                  <a:pt x="17500" y="10798"/>
                  <a:pt x="17498" y="10803"/>
                </a:cubicBezTo>
                <a:close/>
                <a:moveTo>
                  <a:pt x="11881" y="10791"/>
                </a:moveTo>
                <a:cubicBezTo>
                  <a:pt x="11930" y="10786"/>
                  <a:pt x="11980" y="10789"/>
                  <a:pt x="12028" y="10802"/>
                </a:cubicBezTo>
                <a:cubicBezTo>
                  <a:pt x="12081" y="10822"/>
                  <a:pt x="12012" y="10861"/>
                  <a:pt x="11870" y="10891"/>
                </a:cubicBezTo>
                <a:cubicBezTo>
                  <a:pt x="11835" y="10899"/>
                  <a:pt x="11798" y="10905"/>
                  <a:pt x="11763" y="10910"/>
                </a:cubicBezTo>
                <a:cubicBezTo>
                  <a:pt x="11727" y="10915"/>
                  <a:pt x="11693" y="10918"/>
                  <a:pt x="11661" y="10920"/>
                </a:cubicBezTo>
                <a:cubicBezTo>
                  <a:pt x="11612" y="10925"/>
                  <a:pt x="11562" y="10922"/>
                  <a:pt x="11514" y="10911"/>
                </a:cubicBezTo>
                <a:cubicBezTo>
                  <a:pt x="11452" y="10891"/>
                  <a:pt x="11514" y="10852"/>
                  <a:pt x="11661" y="10821"/>
                </a:cubicBezTo>
                <a:cubicBezTo>
                  <a:pt x="11733" y="10806"/>
                  <a:pt x="11807" y="10796"/>
                  <a:pt x="11881" y="10791"/>
                </a:cubicBezTo>
                <a:close/>
                <a:moveTo>
                  <a:pt x="4247" y="10782"/>
                </a:moveTo>
                <a:cubicBezTo>
                  <a:pt x="4276" y="10782"/>
                  <a:pt x="4306" y="10787"/>
                  <a:pt x="4337" y="10791"/>
                </a:cubicBezTo>
                <a:cubicBezTo>
                  <a:pt x="4368" y="10795"/>
                  <a:pt x="4398" y="10799"/>
                  <a:pt x="4429" y="10805"/>
                </a:cubicBezTo>
                <a:cubicBezTo>
                  <a:pt x="4459" y="10811"/>
                  <a:pt x="4488" y="10817"/>
                  <a:pt x="4515" y="10824"/>
                </a:cubicBezTo>
                <a:cubicBezTo>
                  <a:pt x="4541" y="10830"/>
                  <a:pt x="4567" y="10837"/>
                  <a:pt x="4589" y="10845"/>
                </a:cubicBezTo>
                <a:cubicBezTo>
                  <a:pt x="4675" y="10873"/>
                  <a:pt x="4655" y="10888"/>
                  <a:pt x="4538" y="10882"/>
                </a:cubicBezTo>
                <a:lnTo>
                  <a:pt x="4517" y="10882"/>
                </a:lnTo>
                <a:lnTo>
                  <a:pt x="4496" y="10882"/>
                </a:lnTo>
                <a:cubicBezTo>
                  <a:pt x="4482" y="10882"/>
                  <a:pt x="4468" y="10879"/>
                  <a:pt x="4453" y="10877"/>
                </a:cubicBezTo>
                <a:cubicBezTo>
                  <a:pt x="4425" y="10873"/>
                  <a:pt x="4396" y="10869"/>
                  <a:pt x="4367" y="10863"/>
                </a:cubicBezTo>
                <a:lnTo>
                  <a:pt x="4346" y="10859"/>
                </a:lnTo>
                <a:lnTo>
                  <a:pt x="4326" y="10855"/>
                </a:lnTo>
                <a:lnTo>
                  <a:pt x="4285" y="10845"/>
                </a:lnTo>
                <a:cubicBezTo>
                  <a:pt x="4260" y="10837"/>
                  <a:pt x="4236" y="10830"/>
                  <a:pt x="4214" y="10822"/>
                </a:cubicBezTo>
                <a:cubicBezTo>
                  <a:pt x="4171" y="10807"/>
                  <a:pt x="4152" y="10795"/>
                  <a:pt x="4158" y="10788"/>
                </a:cubicBezTo>
                <a:cubicBezTo>
                  <a:pt x="4164" y="10781"/>
                  <a:pt x="4170" y="10783"/>
                  <a:pt x="4184" y="10782"/>
                </a:cubicBezTo>
                <a:cubicBezTo>
                  <a:pt x="4205" y="10781"/>
                  <a:pt x="4226" y="10781"/>
                  <a:pt x="4247" y="10782"/>
                </a:cubicBezTo>
                <a:close/>
                <a:moveTo>
                  <a:pt x="15451" y="10777"/>
                </a:moveTo>
                <a:cubicBezTo>
                  <a:pt x="15493" y="10772"/>
                  <a:pt x="15523" y="10773"/>
                  <a:pt x="15530" y="10781"/>
                </a:cubicBezTo>
                <a:cubicBezTo>
                  <a:pt x="15545" y="10796"/>
                  <a:pt x="15466" y="10831"/>
                  <a:pt x="15362" y="10857"/>
                </a:cubicBezTo>
                <a:cubicBezTo>
                  <a:pt x="15257" y="10884"/>
                  <a:pt x="15155" y="10895"/>
                  <a:pt x="15137" y="10882"/>
                </a:cubicBezTo>
                <a:cubicBezTo>
                  <a:pt x="15119" y="10867"/>
                  <a:pt x="15193" y="10833"/>
                  <a:pt x="15301" y="10805"/>
                </a:cubicBezTo>
                <a:cubicBezTo>
                  <a:pt x="15355" y="10791"/>
                  <a:pt x="15409" y="10781"/>
                  <a:pt x="15451" y="10777"/>
                </a:cubicBezTo>
                <a:close/>
                <a:moveTo>
                  <a:pt x="16394" y="10774"/>
                </a:moveTo>
                <a:cubicBezTo>
                  <a:pt x="16424" y="10770"/>
                  <a:pt x="16444" y="10771"/>
                  <a:pt x="16448" y="10776"/>
                </a:cubicBezTo>
                <a:cubicBezTo>
                  <a:pt x="16457" y="10786"/>
                  <a:pt x="16394" y="10814"/>
                  <a:pt x="16314" y="10836"/>
                </a:cubicBezTo>
                <a:cubicBezTo>
                  <a:pt x="16235" y="10857"/>
                  <a:pt x="16156" y="10867"/>
                  <a:pt x="16148" y="10857"/>
                </a:cubicBezTo>
                <a:cubicBezTo>
                  <a:pt x="16139" y="10846"/>
                  <a:pt x="16205" y="10817"/>
                  <a:pt x="16286" y="10796"/>
                </a:cubicBezTo>
                <a:cubicBezTo>
                  <a:pt x="16327" y="10785"/>
                  <a:pt x="16365" y="10777"/>
                  <a:pt x="16394" y="10774"/>
                </a:cubicBezTo>
                <a:close/>
                <a:moveTo>
                  <a:pt x="17196" y="10774"/>
                </a:moveTo>
                <a:cubicBezTo>
                  <a:pt x="17196" y="10782"/>
                  <a:pt x="17153" y="10800"/>
                  <a:pt x="17091" y="10817"/>
                </a:cubicBezTo>
                <a:cubicBezTo>
                  <a:pt x="17030" y="10833"/>
                  <a:pt x="16993" y="10836"/>
                  <a:pt x="16992" y="10828"/>
                </a:cubicBezTo>
                <a:cubicBezTo>
                  <a:pt x="16992" y="10820"/>
                  <a:pt x="17035" y="10802"/>
                  <a:pt x="17097" y="10785"/>
                </a:cubicBezTo>
                <a:cubicBezTo>
                  <a:pt x="17159" y="10769"/>
                  <a:pt x="17195" y="10765"/>
                  <a:pt x="17196" y="10774"/>
                </a:cubicBezTo>
                <a:close/>
                <a:moveTo>
                  <a:pt x="14260" y="10772"/>
                </a:moveTo>
                <a:cubicBezTo>
                  <a:pt x="14296" y="10765"/>
                  <a:pt x="14332" y="10767"/>
                  <a:pt x="14367" y="10778"/>
                </a:cubicBezTo>
                <a:cubicBezTo>
                  <a:pt x="14398" y="10796"/>
                  <a:pt x="14324" y="10833"/>
                  <a:pt x="14192" y="10864"/>
                </a:cubicBezTo>
                <a:cubicBezTo>
                  <a:pt x="14060" y="10895"/>
                  <a:pt x="13934" y="10907"/>
                  <a:pt x="13900" y="10891"/>
                </a:cubicBezTo>
                <a:cubicBezTo>
                  <a:pt x="13867" y="10875"/>
                  <a:pt x="13937" y="10838"/>
                  <a:pt x="14074" y="10805"/>
                </a:cubicBezTo>
                <a:cubicBezTo>
                  <a:pt x="14136" y="10789"/>
                  <a:pt x="14198" y="10778"/>
                  <a:pt x="14260" y="10772"/>
                </a:cubicBezTo>
                <a:close/>
                <a:moveTo>
                  <a:pt x="17814" y="10768"/>
                </a:moveTo>
                <a:cubicBezTo>
                  <a:pt x="17813" y="10773"/>
                  <a:pt x="17792" y="10782"/>
                  <a:pt x="17758" y="10791"/>
                </a:cubicBezTo>
                <a:cubicBezTo>
                  <a:pt x="17724" y="10800"/>
                  <a:pt x="17706" y="10802"/>
                  <a:pt x="17705" y="10799"/>
                </a:cubicBezTo>
                <a:cubicBezTo>
                  <a:pt x="17704" y="10795"/>
                  <a:pt x="17725" y="10786"/>
                  <a:pt x="17758" y="10776"/>
                </a:cubicBezTo>
                <a:cubicBezTo>
                  <a:pt x="17793" y="10767"/>
                  <a:pt x="17814" y="10763"/>
                  <a:pt x="17814" y="10768"/>
                </a:cubicBezTo>
                <a:close/>
                <a:moveTo>
                  <a:pt x="12734" y="10756"/>
                </a:moveTo>
                <a:cubicBezTo>
                  <a:pt x="12799" y="10752"/>
                  <a:pt x="12851" y="10754"/>
                  <a:pt x="12873" y="10765"/>
                </a:cubicBezTo>
                <a:cubicBezTo>
                  <a:pt x="12916" y="10787"/>
                  <a:pt x="12834" y="10828"/>
                  <a:pt x="12698" y="10859"/>
                </a:cubicBezTo>
                <a:cubicBezTo>
                  <a:pt x="12629" y="10874"/>
                  <a:pt x="12558" y="10884"/>
                  <a:pt x="12488" y="10889"/>
                </a:cubicBezTo>
                <a:cubicBezTo>
                  <a:pt x="12441" y="10895"/>
                  <a:pt x="12393" y="10892"/>
                  <a:pt x="12347" y="10881"/>
                </a:cubicBezTo>
                <a:cubicBezTo>
                  <a:pt x="12300" y="10861"/>
                  <a:pt x="12379" y="10818"/>
                  <a:pt x="12520" y="10787"/>
                </a:cubicBezTo>
                <a:cubicBezTo>
                  <a:pt x="12592" y="10770"/>
                  <a:pt x="12670" y="10760"/>
                  <a:pt x="12734" y="10756"/>
                </a:cubicBezTo>
                <a:close/>
                <a:moveTo>
                  <a:pt x="7352" y="10754"/>
                </a:moveTo>
                <a:cubicBezTo>
                  <a:pt x="7391" y="10754"/>
                  <a:pt x="7430" y="10754"/>
                  <a:pt x="7467" y="10757"/>
                </a:cubicBezTo>
                <a:cubicBezTo>
                  <a:pt x="7504" y="10759"/>
                  <a:pt x="7539" y="10762"/>
                  <a:pt x="7569" y="10766"/>
                </a:cubicBezTo>
                <a:cubicBezTo>
                  <a:pt x="7594" y="10769"/>
                  <a:pt x="7618" y="10774"/>
                  <a:pt x="7641" y="10782"/>
                </a:cubicBezTo>
                <a:cubicBezTo>
                  <a:pt x="7709" y="10804"/>
                  <a:pt x="7661" y="10836"/>
                  <a:pt x="7541" y="10848"/>
                </a:cubicBezTo>
                <a:cubicBezTo>
                  <a:pt x="7409" y="10861"/>
                  <a:pt x="7275" y="10854"/>
                  <a:pt x="7145" y="10826"/>
                </a:cubicBezTo>
                <a:cubicBezTo>
                  <a:pt x="7108" y="10813"/>
                  <a:pt x="7102" y="10799"/>
                  <a:pt x="7120" y="10787"/>
                </a:cubicBezTo>
                <a:cubicBezTo>
                  <a:pt x="7159" y="10769"/>
                  <a:pt x="7201" y="10759"/>
                  <a:pt x="7244" y="10759"/>
                </a:cubicBezTo>
                <a:cubicBezTo>
                  <a:pt x="7277" y="10756"/>
                  <a:pt x="7314" y="10754"/>
                  <a:pt x="7352" y="10754"/>
                </a:cubicBezTo>
                <a:close/>
                <a:moveTo>
                  <a:pt x="18102" y="10740"/>
                </a:moveTo>
                <a:cubicBezTo>
                  <a:pt x="18091" y="10747"/>
                  <a:pt x="18079" y="10752"/>
                  <a:pt x="18066" y="10754"/>
                </a:cubicBezTo>
                <a:cubicBezTo>
                  <a:pt x="18044" y="10761"/>
                  <a:pt x="18027" y="10763"/>
                  <a:pt x="18028" y="10760"/>
                </a:cubicBezTo>
                <a:cubicBezTo>
                  <a:pt x="18028" y="10757"/>
                  <a:pt x="18044" y="10751"/>
                  <a:pt x="18067" y="10744"/>
                </a:cubicBezTo>
                <a:cubicBezTo>
                  <a:pt x="18090" y="10738"/>
                  <a:pt x="18105" y="10736"/>
                  <a:pt x="18102" y="10740"/>
                </a:cubicBezTo>
                <a:close/>
                <a:moveTo>
                  <a:pt x="17533" y="10740"/>
                </a:moveTo>
                <a:cubicBezTo>
                  <a:pt x="17507" y="10757"/>
                  <a:pt x="17478" y="10770"/>
                  <a:pt x="17447" y="10775"/>
                </a:cubicBezTo>
                <a:cubicBezTo>
                  <a:pt x="17399" y="10789"/>
                  <a:pt x="17357" y="10794"/>
                  <a:pt x="17357" y="10788"/>
                </a:cubicBezTo>
                <a:cubicBezTo>
                  <a:pt x="17384" y="10769"/>
                  <a:pt x="17414" y="10756"/>
                  <a:pt x="17447" y="10751"/>
                </a:cubicBezTo>
                <a:cubicBezTo>
                  <a:pt x="17496" y="10737"/>
                  <a:pt x="17536" y="10732"/>
                  <a:pt x="17533" y="10740"/>
                </a:cubicBezTo>
                <a:close/>
                <a:moveTo>
                  <a:pt x="16857" y="10739"/>
                </a:moveTo>
                <a:cubicBezTo>
                  <a:pt x="16861" y="10749"/>
                  <a:pt x="16803" y="10775"/>
                  <a:pt x="16729" y="10794"/>
                </a:cubicBezTo>
                <a:cubicBezTo>
                  <a:pt x="16654" y="10813"/>
                  <a:pt x="16596" y="10821"/>
                  <a:pt x="16591" y="10811"/>
                </a:cubicBezTo>
                <a:cubicBezTo>
                  <a:pt x="16586" y="10801"/>
                  <a:pt x="16644" y="10775"/>
                  <a:pt x="16720" y="10756"/>
                </a:cubicBezTo>
                <a:cubicBezTo>
                  <a:pt x="16796" y="10736"/>
                  <a:pt x="16854" y="10729"/>
                  <a:pt x="16857" y="10739"/>
                </a:cubicBezTo>
                <a:close/>
                <a:moveTo>
                  <a:pt x="2665" y="10739"/>
                </a:moveTo>
                <a:cubicBezTo>
                  <a:pt x="2668" y="10735"/>
                  <a:pt x="2688" y="10738"/>
                  <a:pt x="2725" y="10747"/>
                </a:cubicBezTo>
                <a:cubicBezTo>
                  <a:pt x="2746" y="10751"/>
                  <a:pt x="2768" y="10757"/>
                  <a:pt x="2791" y="10763"/>
                </a:cubicBezTo>
                <a:lnTo>
                  <a:pt x="2859" y="10784"/>
                </a:lnTo>
                <a:cubicBezTo>
                  <a:pt x="2882" y="10791"/>
                  <a:pt x="2904" y="10799"/>
                  <a:pt x="2925" y="10806"/>
                </a:cubicBezTo>
                <a:lnTo>
                  <a:pt x="2956" y="10818"/>
                </a:lnTo>
                <a:lnTo>
                  <a:pt x="2983" y="10829"/>
                </a:lnTo>
                <a:cubicBezTo>
                  <a:pt x="3044" y="10854"/>
                  <a:pt x="3038" y="10863"/>
                  <a:pt x="2968" y="10849"/>
                </a:cubicBezTo>
                <a:lnTo>
                  <a:pt x="2937" y="10842"/>
                </a:lnTo>
                <a:lnTo>
                  <a:pt x="2904" y="10834"/>
                </a:lnTo>
                <a:cubicBezTo>
                  <a:pt x="2882" y="10828"/>
                  <a:pt x="2859" y="10821"/>
                  <a:pt x="2836" y="10815"/>
                </a:cubicBezTo>
                <a:cubicBezTo>
                  <a:pt x="2813" y="10808"/>
                  <a:pt x="2791" y="10799"/>
                  <a:pt x="2770" y="10792"/>
                </a:cubicBezTo>
                <a:cubicBezTo>
                  <a:pt x="2749" y="10784"/>
                  <a:pt x="2727" y="10775"/>
                  <a:pt x="2711" y="10767"/>
                </a:cubicBezTo>
                <a:cubicBezTo>
                  <a:pt x="2678" y="10752"/>
                  <a:pt x="2663" y="10742"/>
                  <a:pt x="2665" y="10739"/>
                </a:cubicBezTo>
                <a:close/>
                <a:moveTo>
                  <a:pt x="15950" y="10735"/>
                </a:moveTo>
                <a:cubicBezTo>
                  <a:pt x="15986" y="10731"/>
                  <a:pt x="16011" y="10732"/>
                  <a:pt x="16017" y="10739"/>
                </a:cubicBezTo>
                <a:cubicBezTo>
                  <a:pt x="16027" y="10753"/>
                  <a:pt x="15957" y="10784"/>
                  <a:pt x="15857" y="10811"/>
                </a:cubicBezTo>
                <a:cubicBezTo>
                  <a:pt x="15757" y="10837"/>
                  <a:pt x="15669" y="10847"/>
                  <a:pt x="15655" y="10833"/>
                </a:cubicBezTo>
                <a:cubicBezTo>
                  <a:pt x="15642" y="10819"/>
                  <a:pt x="15713" y="10788"/>
                  <a:pt x="15815" y="10761"/>
                </a:cubicBezTo>
                <a:cubicBezTo>
                  <a:pt x="15866" y="10748"/>
                  <a:pt x="15914" y="10738"/>
                  <a:pt x="15950" y="10735"/>
                </a:cubicBezTo>
                <a:close/>
                <a:moveTo>
                  <a:pt x="14875" y="10733"/>
                </a:moveTo>
                <a:cubicBezTo>
                  <a:pt x="14922" y="10728"/>
                  <a:pt x="14957" y="10730"/>
                  <a:pt x="14969" y="10738"/>
                </a:cubicBezTo>
                <a:cubicBezTo>
                  <a:pt x="14993" y="10755"/>
                  <a:pt x="14918" y="10792"/>
                  <a:pt x="14791" y="10824"/>
                </a:cubicBezTo>
                <a:cubicBezTo>
                  <a:pt x="14664" y="10856"/>
                  <a:pt x="14550" y="10868"/>
                  <a:pt x="14522" y="10850"/>
                </a:cubicBezTo>
                <a:cubicBezTo>
                  <a:pt x="14494" y="10833"/>
                  <a:pt x="14568" y="10796"/>
                  <a:pt x="14700" y="10764"/>
                </a:cubicBezTo>
                <a:cubicBezTo>
                  <a:pt x="14765" y="10748"/>
                  <a:pt x="14827" y="10737"/>
                  <a:pt x="14875" y="10733"/>
                </a:cubicBezTo>
                <a:close/>
                <a:moveTo>
                  <a:pt x="13512" y="10718"/>
                </a:moveTo>
                <a:cubicBezTo>
                  <a:pt x="13551" y="10712"/>
                  <a:pt x="13592" y="10715"/>
                  <a:pt x="13630" y="10729"/>
                </a:cubicBezTo>
                <a:cubicBezTo>
                  <a:pt x="13665" y="10751"/>
                  <a:pt x="13582" y="10791"/>
                  <a:pt x="13435" y="10825"/>
                </a:cubicBezTo>
                <a:cubicBezTo>
                  <a:pt x="13369" y="10840"/>
                  <a:pt x="13302" y="10851"/>
                  <a:pt x="13235" y="10856"/>
                </a:cubicBezTo>
                <a:cubicBezTo>
                  <a:pt x="13194" y="10862"/>
                  <a:pt x="13153" y="10858"/>
                  <a:pt x="13114" y="10846"/>
                </a:cubicBezTo>
                <a:cubicBezTo>
                  <a:pt x="13093" y="10836"/>
                  <a:pt x="13104" y="10820"/>
                  <a:pt x="13138" y="10803"/>
                </a:cubicBezTo>
                <a:cubicBezTo>
                  <a:pt x="13193" y="10779"/>
                  <a:pt x="13250" y="10761"/>
                  <a:pt x="13308" y="10749"/>
                </a:cubicBezTo>
                <a:cubicBezTo>
                  <a:pt x="13345" y="10741"/>
                  <a:pt x="13382" y="10734"/>
                  <a:pt x="13416" y="10729"/>
                </a:cubicBezTo>
                <a:cubicBezTo>
                  <a:pt x="13448" y="10723"/>
                  <a:pt x="13480" y="10720"/>
                  <a:pt x="13512" y="10718"/>
                </a:cubicBezTo>
                <a:close/>
                <a:moveTo>
                  <a:pt x="17223" y="10708"/>
                </a:moveTo>
                <a:cubicBezTo>
                  <a:pt x="17223" y="10719"/>
                  <a:pt x="17175" y="10738"/>
                  <a:pt x="17109" y="10756"/>
                </a:cubicBezTo>
                <a:cubicBezTo>
                  <a:pt x="17042" y="10774"/>
                  <a:pt x="16995" y="10779"/>
                  <a:pt x="16991" y="10771"/>
                </a:cubicBezTo>
                <a:cubicBezTo>
                  <a:pt x="16987" y="10763"/>
                  <a:pt x="17035" y="10741"/>
                  <a:pt x="17103" y="10723"/>
                </a:cubicBezTo>
                <a:cubicBezTo>
                  <a:pt x="17170" y="10705"/>
                  <a:pt x="17223" y="10696"/>
                  <a:pt x="17223" y="10708"/>
                </a:cubicBezTo>
                <a:close/>
                <a:moveTo>
                  <a:pt x="17859" y="10706"/>
                </a:moveTo>
                <a:cubicBezTo>
                  <a:pt x="17859" y="10712"/>
                  <a:pt x="17832" y="10723"/>
                  <a:pt x="17792" y="10735"/>
                </a:cubicBezTo>
                <a:cubicBezTo>
                  <a:pt x="17751" y="10746"/>
                  <a:pt x="17722" y="10751"/>
                  <a:pt x="17721" y="10745"/>
                </a:cubicBezTo>
                <a:cubicBezTo>
                  <a:pt x="17720" y="10740"/>
                  <a:pt x="17747" y="10728"/>
                  <a:pt x="17788" y="10717"/>
                </a:cubicBezTo>
                <a:cubicBezTo>
                  <a:pt x="17831" y="10705"/>
                  <a:pt x="17858" y="10701"/>
                  <a:pt x="17859" y="10706"/>
                </a:cubicBezTo>
                <a:close/>
                <a:moveTo>
                  <a:pt x="16399" y="10701"/>
                </a:moveTo>
                <a:cubicBezTo>
                  <a:pt x="16431" y="10698"/>
                  <a:pt x="16451" y="10699"/>
                  <a:pt x="16453" y="10706"/>
                </a:cubicBezTo>
                <a:cubicBezTo>
                  <a:pt x="16457" y="10720"/>
                  <a:pt x="16397" y="10749"/>
                  <a:pt x="16307" y="10771"/>
                </a:cubicBezTo>
                <a:cubicBezTo>
                  <a:pt x="16216" y="10793"/>
                  <a:pt x="16137" y="10805"/>
                  <a:pt x="16128" y="10792"/>
                </a:cubicBezTo>
                <a:cubicBezTo>
                  <a:pt x="16118" y="10779"/>
                  <a:pt x="16181" y="10749"/>
                  <a:pt x="16277" y="10725"/>
                </a:cubicBezTo>
                <a:cubicBezTo>
                  <a:pt x="16325" y="10713"/>
                  <a:pt x="16368" y="10705"/>
                  <a:pt x="16399" y="10701"/>
                </a:cubicBezTo>
                <a:close/>
                <a:moveTo>
                  <a:pt x="15427" y="10695"/>
                </a:moveTo>
                <a:cubicBezTo>
                  <a:pt x="15469" y="10692"/>
                  <a:pt x="15497" y="10694"/>
                  <a:pt x="15505" y="10703"/>
                </a:cubicBezTo>
                <a:cubicBezTo>
                  <a:pt x="15520" y="10720"/>
                  <a:pt x="15439" y="10756"/>
                  <a:pt x="15322" y="10786"/>
                </a:cubicBezTo>
                <a:cubicBezTo>
                  <a:pt x="15206" y="10816"/>
                  <a:pt x="15100" y="10827"/>
                  <a:pt x="15081" y="10811"/>
                </a:cubicBezTo>
                <a:cubicBezTo>
                  <a:pt x="15061" y="10795"/>
                  <a:pt x="15141" y="10756"/>
                  <a:pt x="15266" y="10725"/>
                </a:cubicBezTo>
                <a:cubicBezTo>
                  <a:pt x="15329" y="10709"/>
                  <a:pt x="15385" y="10699"/>
                  <a:pt x="15427" y="10695"/>
                </a:cubicBezTo>
                <a:close/>
                <a:moveTo>
                  <a:pt x="9593" y="10695"/>
                </a:moveTo>
                <a:cubicBezTo>
                  <a:pt x="9624" y="10694"/>
                  <a:pt x="9656" y="10696"/>
                  <a:pt x="9687" y="10699"/>
                </a:cubicBezTo>
                <a:cubicBezTo>
                  <a:pt x="9711" y="10701"/>
                  <a:pt x="9734" y="10706"/>
                  <a:pt x="9757" y="10713"/>
                </a:cubicBezTo>
                <a:cubicBezTo>
                  <a:pt x="9795" y="10725"/>
                  <a:pt x="9800" y="10740"/>
                  <a:pt x="9776" y="10756"/>
                </a:cubicBezTo>
                <a:cubicBezTo>
                  <a:pt x="9729" y="10779"/>
                  <a:pt x="9677" y="10793"/>
                  <a:pt x="9624" y="10799"/>
                </a:cubicBezTo>
                <a:cubicBezTo>
                  <a:pt x="9588" y="10804"/>
                  <a:pt x="9551" y="10809"/>
                  <a:pt x="9515" y="10812"/>
                </a:cubicBezTo>
                <a:cubicBezTo>
                  <a:pt x="9478" y="10815"/>
                  <a:pt x="9442" y="10816"/>
                  <a:pt x="9408" y="10816"/>
                </a:cubicBezTo>
                <a:cubicBezTo>
                  <a:pt x="9374" y="10816"/>
                  <a:pt x="9343" y="10816"/>
                  <a:pt x="9315" y="10812"/>
                </a:cubicBezTo>
                <a:cubicBezTo>
                  <a:pt x="9290" y="10809"/>
                  <a:pt x="9266" y="10804"/>
                  <a:pt x="9242" y="10798"/>
                </a:cubicBezTo>
                <a:cubicBezTo>
                  <a:pt x="9199" y="10785"/>
                  <a:pt x="9194" y="10770"/>
                  <a:pt x="9217" y="10755"/>
                </a:cubicBezTo>
                <a:cubicBezTo>
                  <a:pt x="9266" y="10732"/>
                  <a:pt x="9318" y="10717"/>
                  <a:pt x="9372" y="10712"/>
                </a:cubicBezTo>
                <a:cubicBezTo>
                  <a:pt x="9410" y="10706"/>
                  <a:pt x="9448" y="10702"/>
                  <a:pt x="9485" y="10699"/>
                </a:cubicBezTo>
                <a:cubicBezTo>
                  <a:pt x="9523" y="10696"/>
                  <a:pt x="9559" y="10694"/>
                  <a:pt x="9593" y="10695"/>
                </a:cubicBezTo>
                <a:close/>
                <a:moveTo>
                  <a:pt x="10697" y="10692"/>
                </a:moveTo>
                <a:cubicBezTo>
                  <a:pt x="10751" y="10688"/>
                  <a:pt x="10806" y="10693"/>
                  <a:pt x="10858" y="10708"/>
                </a:cubicBezTo>
                <a:cubicBezTo>
                  <a:pt x="10921" y="10731"/>
                  <a:pt x="10859" y="10768"/>
                  <a:pt x="10712" y="10796"/>
                </a:cubicBezTo>
                <a:cubicBezTo>
                  <a:pt x="10638" y="10811"/>
                  <a:pt x="10563" y="10819"/>
                  <a:pt x="10488" y="10821"/>
                </a:cubicBezTo>
                <a:cubicBezTo>
                  <a:pt x="10434" y="10824"/>
                  <a:pt x="10379" y="10819"/>
                  <a:pt x="10326" y="10805"/>
                </a:cubicBezTo>
                <a:cubicBezTo>
                  <a:pt x="10256" y="10782"/>
                  <a:pt x="10316" y="10744"/>
                  <a:pt x="10469" y="10716"/>
                </a:cubicBezTo>
                <a:cubicBezTo>
                  <a:pt x="10544" y="10702"/>
                  <a:pt x="10621" y="10694"/>
                  <a:pt x="10697" y="10692"/>
                </a:cubicBezTo>
                <a:close/>
                <a:moveTo>
                  <a:pt x="14180" y="10682"/>
                </a:moveTo>
                <a:cubicBezTo>
                  <a:pt x="14218" y="10675"/>
                  <a:pt x="14258" y="10678"/>
                  <a:pt x="14296" y="10690"/>
                </a:cubicBezTo>
                <a:cubicBezTo>
                  <a:pt x="14310" y="10699"/>
                  <a:pt x="14296" y="10716"/>
                  <a:pt x="14257" y="10732"/>
                </a:cubicBezTo>
                <a:cubicBezTo>
                  <a:pt x="14207" y="10756"/>
                  <a:pt x="14153" y="10774"/>
                  <a:pt x="14099" y="10786"/>
                </a:cubicBezTo>
                <a:cubicBezTo>
                  <a:pt x="13967" y="10819"/>
                  <a:pt x="13820" y="10831"/>
                  <a:pt x="13786" y="10812"/>
                </a:cubicBezTo>
                <a:cubicBezTo>
                  <a:pt x="13752" y="10793"/>
                  <a:pt x="13844" y="10747"/>
                  <a:pt x="13981" y="10714"/>
                </a:cubicBezTo>
                <a:cubicBezTo>
                  <a:pt x="14046" y="10699"/>
                  <a:pt x="14113" y="10688"/>
                  <a:pt x="14180" y="10682"/>
                </a:cubicBezTo>
                <a:close/>
                <a:moveTo>
                  <a:pt x="18166" y="10675"/>
                </a:moveTo>
                <a:cubicBezTo>
                  <a:pt x="18149" y="10686"/>
                  <a:pt x="18131" y="10694"/>
                  <a:pt x="18111" y="10697"/>
                </a:cubicBezTo>
                <a:cubicBezTo>
                  <a:pt x="18082" y="10705"/>
                  <a:pt x="18061" y="10708"/>
                  <a:pt x="18063" y="10704"/>
                </a:cubicBezTo>
                <a:cubicBezTo>
                  <a:pt x="18079" y="10693"/>
                  <a:pt x="18098" y="10685"/>
                  <a:pt x="18117" y="10682"/>
                </a:cubicBezTo>
                <a:cubicBezTo>
                  <a:pt x="18147" y="10673"/>
                  <a:pt x="18168" y="10671"/>
                  <a:pt x="18166" y="10675"/>
                </a:cubicBezTo>
                <a:close/>
                <a:moveTo>
                  <a:pt x="11690" y="10674"/>
                </a:moveTo>
                <a:cubicBezTo>
                  <a:pt x="11759" y="10671"/>
                  <a:pt x="11817" y="10675"/>
                  <a:pt x="11846" y="10687"/>
                </a:cubicBezTo>
                <a:cubicBezTo>
                  <a:pt x="11905" y="10713"/>
                  <a:pt x="11834" y="10751"/>
                  <a:pt x="11686" y="10782"/>
                </a:cubicBezTo>
                <a:cubicBezTo>
                  <a:pt x="11539" y="10814"/>
                  <a:pt x="11377" y="10821"/>
                  <a:pt x="11312" y="10800"/>
                </a:cubicBezTo>
                <a:cubicBezTo>
                  <a:pt x="11245" y="10778"/>
                  <a:pt x="11312" y="10737"/>
                  <a:pt x="11459" y="10705"/>
                </a:cubicBezTo>
                <a:cubicBezTo>
                  <a:pt x="11538" y="10688"/>
                  <a:pt x="11620" y="10677"/>
                  <a:pt x="11690" y="10674"/>
                </a:cubicBezTo>
                <a:close/>
                <a:moveTo>
                  <a:pt x="17582" y="10670"/>
                </a:moveTo>
                <a:cubicBezTo>
                  <a:pt x="17581" y="10679"/>
                  <a:pt x="17539" y="10696"/>
                  <a:pt x="17482" y="10713"/>
                </a:cubicBezTo>
                <a:cubicBezTo>
                  <a:pt x="17426" y="10730"/>
                  <a:pt x="17383" y="10734"/>
                  <a:pt x="17383" y="10726"/>
                </a:cubicBezTo>
                <a:cubicBezTo>
                  <a:pt x="17383" y="10717"/>
                  <a:pt x="17426" y="10700"/>
                  <a:pt x="17483" y="10683"/>
                </a:cubicBezTo>
                <a:cubicBezTo>
                  <a:pt x="17539" y="10665"/>
                  <a:pt x="17582" y="10662"/>
                  <a:pt x="17582" y="10670"/>
                </a:cubicBezTo>
                <a:close/>
                <a:moveTo>
                  <a:pt x="16826" y="10665"/>
                </a:moveTo>
                <a:cubicBezTo>
                  <a:pt x="16856" y="10662"/>
                  <a:pt x="16876" y="10662"/>
                  <a:pt x="16877" y="10668"/>
                </a:cubicBezTo>
                <a:cubicBezTo>
                  <a:pt x="16881" y="10680"/>
                  <a:pt x="16818" y="10707"/>
                  <a:pt x="16741" y="10728"/>
                </a:cubicBezTo>
                <a:cubicBezTo>
                  <a:pt x="16665" y="10749"/>
                  <a:pt x="16587" y="10760"/>
                  <a:pt x="16578" y="10749"/>
                </a:cubicBezTo>
                <a:cubicBezTo>
                  <a:pt x="16570" y="10738"/>
                  <a:pt x="16637" y="10709"/>
                  <a:pt x="16717" y="10687"/>
                </a:cubicBezTo>
                <a:cubicBezTo>
                  <a:pt x="16758" y="10677"/>
                  <a:pt x="16797" y="10669"/>
                  <a:pt x="16826" y="10665"/>
                </a:cubicBezTo>
                <a:close/>
                <a:moveTo>
                  <a:pt x="8359" y="10659"/>
                </a:moveTo>
                <a:cubicBezTo>
                  <a:pt x="8431" y="10661"/>
                  <a:pt x="8494" y="10669"/>
                  <a:pt x="8534" y="10683"/>
                </a:cubicBezTo>
                <a:cubicBezTo>
                  <a:pt x="8572" y="10695"/>
                  <a:pt x="8577" y="10709"/>
                  <a:pt x="8559" y="10723"/>
                </a:cubicBezTo>
                <a:cubicBezTo>
                  <a:pt x="8543" y="10731"/>
                  <a:pt x="8527" y="10738"/>
                  <a:pt x="8509" y="10742"/>
                </a:cubicBezTo>
                <a:cubicBezTo>
                  <a:pt x="8481" y="10749"/>
                  <a:pt x="8452" y="10755"/>
                  <a:pt x="8423" y="10758"/>
                </a:cubicBezTo>
                <a:cubicBezTo>
                  <a:pt x="8387" y="10763"/>
                  <a:pt x="8350" y="10766"/>
                  <a:pt x="8313" y="10768"/>
                </a:cubicBezTo>
                <a:cubicBezTo>
                  <a:pt x="8275" y="10770"/>
                  <a:pt x="8237" y="10768"/>
                  <a:pt x="8202" y="10768"/>
                </a:cubicBezTo>
                <a:cubicBezTo>
                  <a:pt x="8142" y="10768"/>
                  <a:pt x="8082" y="10759"/>
                  <a:pt x="8025" y="10744"/>
                </a:cubicBezTo>
                <a:cubicBezTo>
                  <a:pt x="7942" y="10719"/>
                  <a:pt x="7988" y="10687"/>
                  <a:pt x="8133" y="10669"/>
                </a:cubicBezTo>
                <a:cubicBezTo>
                  <a:pt x="8207" y="10659"/>
                  <a:pt x="8287" y="10656"/>
                  <a:pt x="8359" y="10659"/>
                </a:cubicBezTo>
                <a:close/>
                <a:moveTo>
                  <a:pt x="15934" y="10656"/>
                </a:moveTo>
                <a:cubicBezTo>
                  <a:pt x="15976" y="10652"/>
                  <a:pt x="16006" y="10653"/>
                  <a:pt x="16011" y="10660"/>
                </a:cubicBezTo>
                <a:cubicBezTo>
                  <a:pt x="16023" y="10674"/>
                  <a:pt x="15944" y="10712"/>
                  <a:pt x="15840" y="10740"/>
                </a:cubicBezTo>
                <a:cubicBezTo>
                  <a:pt x="15736" y="10767"/>
                  <a:pt x="15630" y="10779"/>
                  <a:pt x="15613" y="10765"/>
                </a:cubicBezTo>
                <a:cubicBezTo>
                  <a:pt x="15597" y="10751"/>
                  <a:pt x="15678" y="10713"/>
                  <a:pt x="15785" y="10685"/>
                </a:cubicBezTo>
                <a:cubicBezTo>
                  <a:pt x="15839" y="10671"/>
                  <a:pt x="15892" y="10661"/>
                  <a:pt x="15934" y="10656"/>
                </a:cubicBezTo>
                <a:close/>
                <a:moveTo>
                  <a:pt x="12580" y="10652"/>
                </a:moveTo>
                <a:cubicBezTo>
                  <a:pt x="12626" y="10646"/>
                  <a:pt x="12672" y="10651"/>
                  <a:pt x="12716" y="10665"/>
                </a:cubicBezTo>
                <a:cubicBezTo>
                  <a:pt x="12759" y="10688"/>
                  <a:pt x="12666" y="10735"/>
                  <a:pt x="12519" y="10766"/>
                </a:cubicBezTo>
                <a:cubicBezTo>
                  <a:pt x="12371" y="10797"/>
                  <a:pt x="12211" y="10804"/>
                  <a:pt x="12165" y="10783"/>
                </a:cubicBezTo>
                <a:cubicBezTo>
                  <a:pt x="12119" y="10761"/>
                  <a:pt x="12208" y="10712"/>
                  <a:pt x="12360" y="10680"/>
                </a:cubicBezTo>
                <a:cubicBezTo>
                  <a:pt x="12433" y="10665"/>
                  <a:pt x="12506" y="10655"/>
                  <a:pt x="12580" y="10652"/>
                </a:cubicBezTo>
                <a:close/>
                <a:moveTo>
                  <a:pt x="14818" y="10643"/>
                </a:moveTo>
                <a:cubicBezTo>
                  <a:pt x="14871" y="10639"/>
                  <a:pt x="14911" y="10640"/>
                  <a:pt x="14924" y="10650"/>
                </a:cubicBezTo>
                <a:cubicBezTo>
                  <a:pt x="14950" y="10668"/>
                  <a:pt x="14858" y="10714"/>
                  <a:pt x="14727" y="10746"/>
                </a:cubicBezTo>
                <a:cubicBezTo>
                  <a:pt x="14596" y="10779"/>
                  <a:pt x="14466" y="10789"/>
                  <a:pt x="14436" y="10773"/>
                </a:cubicBezTo>
                <a:cubicBezTo>
                  <a:pt x="14420" y="10764"/>
                  <a:pt x="14436" y="10748"/>
                  <a:pt x="14471" y="10730"/>
                </a:cubicBezTo>
                <a:cubicBezTo>
                  <a:pt x="14523" y="10707"/>
                  <a:pt x="14577" y="10689"/>
                  <a:pt x="14632" y="10676"/>
                </a:cubicBezTo>
                <a:cubicBezTo>
                  <a:pt x="14698" y="10659"/>
                  <a:pt x="14765" y="10648"/>
                  <a:pt x="14818" y="10643"/>
                </a:cubicBezTo>
                <a:close/>
                <a:moveTo>
                  <a:pt x="17917" y="10639"/>
                </a:moveTo>
                <a:cubicBezTo>
                  <a:pt x="17892" y="10656"/>
                  <a:pt x="17863" y="10668"/>
                  <a:pt x="17834" y="10673"/>
                </a:cubicBezTo>
                <a:cubicBezTo>
                  <a:pt x="17786" y="10687"/>
                  <a:pt x="17751" y="10692"/>
                  <a:pt x="17752" y="10684"/>
                </a:cubicBezTo>
                <a:cubicBezTo>
                  <a:pt x="17778" y="10666"/>
                  <a:pt x="17807" y="10654"/>
                  <a:pt x="17838" y="10649"/>
                </a:cubicBezTo>
                <a:cubicBezTo>
                  <a:pt x="17886" y="10635"/>
                  <a:pt x="17920" y="10632"/>
                  <a:pt x="17917" y="10639"/>
                </a:cubicBezTo>
                <a:close/>
                <a:moveTo>
                  <a:pt x="17225" y="10629"/>
                </a:moveTo>
                <a:cubicBezTo>
                  <a:pt x="17251" y="10625"/>
                  <a:pt x="17267" y="10626"/>
                  <a:pt x="17270" y="10631"/>
                </a:cubicBezTo>
                <a:cubicBezTo>
                  <a:pt x="17274" y="10641"/>
                  <a:pt x="17214" y="10667"/>
                  <a:pt x="17141" y="10687"/>
                </a:cubicBezTo>
                <a:cubicBezTo>
                  <a:pt x="17067" y="10706"/>
                  <a:pt x="17009" y="10714"/>
                  <a:pt x="17006" y="10703"/>
                </a:cubicBezTo>
                <a:cubicBezTo>
                  <a:pt x="17002" y="10693"/>
                  <a:pt x="17059" y="10668"/>
                  <a:pt x="17131" y="10649"/>
                </a:cubicBezTo>
                <a:cubicBezTo>
                  <a:pt x="17167" y="10639"/>
                  <a:pt x="17200" y="10632"/>
                  <a:pt x="17225" y="10629"/>
                </a:cubicBezTo>
                <a:close/>
                <a:moveTo>
                  <a:pt x="3038" y="10620"/>
                </a:moveTo>
                <a:cubicBezTo>
                  <a:pt x="3044" y="10615"/>
                  <a:pt x="3076" y="10618"/>
                  <a:pt x="3133" y="10630"/>
                </a:cubicBezTo>
                <a:cubicBezTo>
                  <a:pt x="3159" y="10635"/>
                  <a:pt x="3185" y="10641"/>
                  <a:pt x="3212" y="10647"/>
                </a:cubicBezTo>
                <a:cubicBezTo>
                  <a:pt x="3239" y="10653"/>
                  <a:pt x="3265" y="10661"/>
                  <a:pt x="3292" y="10668"/>
                </a:cubicBezTo>
                <a:lnTo>
                  <a:pt x="3330" y="10680"/>
                </a:lnTo>
                <a:lnTo>
                  <a:pt x="3367" y="10691"/>
                </a:lnTo>
                <a:cubicBezTo>
                  <a:pt x="3391" y="10699"/>
                  <a:pt x="3413" y="10707"/>
                  <a:pt x="3434" y="10715"/>
                </a:cubicBezTo>
                <a:cubicBezTo>
                  <a:pt x="3477" y="10733"/>
                  <a:pt x="3497" y="10745"/>
                  <a:pt x="3491" y="10750"/>
                </a:cubicBezTo>
                <a:cubicBezTo>
                  <a:pt x="3461" y="10754"/>
                  <a:pt x="3430" y="10752"/>
                  <a:pt x="3400" y="10744"/>
                </a:cubicBezTo>
                <a:cubicBezTo>
                  <a:pt x="3375" y="10740"/>
                  <a:pt x="3349" y="10735"/>
                  <a:pt x="3323" y="10729"/>
                </a:cubicBezTo>
                <a:cubicBezTo>
                  <a:pt x="3298" y="10723"/>
                  <a:pt x="3270" y="10716"/>
                  <a:pt x="3244" y="10709"/>
                </a:cubicBezTo>
                <a:cubicBezTo>
                  <a:pt x="3219" y="10702"/>
                  <a:pt x="3193" y="10693"/>
                  <a:pt x="3168" y="10685"/>
                </a:cubicBezTo>
                <a:lnTo>
                  <a:pt x="3151" y="10678"/>
                </a:lnTo>
                <a:lnTo>
                  <a:pt x="3133" y="10671"/>
                </a:lnTo>
                <a:cubicBezTo>
                  <a:pt x="3121" y="10667"/>
                  <a:pt x="3110" y="10662"/>
                  <a:pt x="3099" y="10658"/>
                </a:cubicBezTo>
                <a:cubicBezTo>
                  <a:pt x="3052" y="10638"/>
                  <a:pt x="3032" y="10625"/>
                  <a:pt x="3038" y="10620"/>
                </a:cubicBezTo>
                <a:close/>
                <a:moveTo>
                  <a:pt x="16417" y="10619"/>
                </a:moveTo>
                <a:cubicBezTo>
                  <a:pt x="16452" y="10616"/>
                  <a:pt x="16476" y="10617"/>
                  <a:pt x="16478" y="10626"/>
                </a:cubicBezTo>
                <a:cubicBezTo>
                  <a:pt x="16483" y="10642"/>
                  <a:pt x="16409" y="10673"/>
                  <a:pt x="16309" y="10699"/>
                </a:cubicBezTo>
                <a:cubicBezTo>
                  <a:pt x="16209" y="10726"/>
                  <a:pt x="16126" y="10735"/>
                  <a:pt x="16117" y="10720"/>
                </a:cubicBezTo>
                <a:cubicBezTo>
                  <a:pt x="16108" y="10705"/>
                  <a:pt x="16180" y="10673"/>
                  <a:pt x="16283" y="10646"/>
                </a:cubicBezTo>
                <a:cubicBezTo>
                  <a:pt x="16334" y="10632"/>
                  <a:pt x="16382" y="10623"/>
                  <a:pt x="16417" y="10619"/>
                </a:cubicBezTo>
                <a:close/>
                <a:moveTo>
                  <a:pt x="13373" y="10616"/>
                </a:moveTo>
                <a:cubicBezTo>
                  <a:pt x="13417" y="10609"/>
                  <a:pt x="13462" y="10613"/>
                  <a:pt x="13505" y="10626"/>
                </a:cubicBezTo>
                <a:cubicBezTo>
                  <a:pt x="13545" y="10648"/>
                  <a:pt x="13453" y="10697"/>
                  <a:pt x="13305" y="10730"/>
                </a:cubicBezTo>
                <a:cubicBezTo>
                  <a:pt x="13236" y="10746"/>
                  <a:pt x="13165" y="10757"/>
                  <a:pt x="13094" y="10762"/>
                </a:cubicBezTo>
                <a:cubicBezTo>
                  <a:pt x="13050" y="10767"/>
                  <a:pt x="13005" y="10764"/>
                  <a:pt x="12962" y="10753"/>
                </a:cubicBezTo>
                <a:cubicBezTo>
                  <a:pt x="12939" y="10742"/>
                  <a:pt x="12950" y="10724"/>
                  <a:pt x="12986" y="10705"/>
                </a:cubicBezTo>
                <a:cubicBezTo>
                  <a:pt x="13041" y="10679"/>
                  <a:pt x="13099" y="10660"/>
                  <a:pt x="13158" y="10647"/>
                </a:cubicBezTo>
                <a:cubicBezTo>
                  <a:pt x="13229" y="10631"/>
                  <a:pt x="13301" y="10621"/>
                  <a:pt x="13373" y="10616"/>
                </a:cubicBezTo>
                <a:close/>
                <a:moveTo>
                  <a:pt x="18219" y="10611"/>
                </a:moveTo>
                <a:cubicBezTo>
                  <a:pt x="18199" y="10625"/>
                  <a:pt x="18177" y="10635"/>
                  <a:pt x="18153" y="10639"/>
                </a:cubicBezTo>
                <a:cubicBezTo>
                  <a:pt x="18113" y="10650"/>
                  <a:pt x="18085" y="10654"/>
                  <a:pt x="18087" y="10648"/>
                </a:cubicBezTo>
                <a:cubicBezTo>
                  <a:pt x="18108" y="10634"/>
                  <a:pt x="18131" y="10624"/>
                  <a:pt x="18156" y="10620"/>
                </a:cubicBezTo>
                <a:cubicBezTo>
                  <a:pt x="18194" y="10609"/>
                  <a:pt x="18220" y="10606"/>
                  <a:pt x="18219" y="10611"/>
                </a:cubicBezTo>
                <a:close/>
                <a:moveTo>
                  <a:pt x="5698" y="10606"/>
                </a:moveTo>
                <a:cubicBezTo>
                  <a:pt x="5730" y="10606"/>
                  <a:pt x="5765" y="10606"/>
                  <a:pt x="5801" y="10608"/>
                </a:cubicBezTo>
                <a:cubicBezTo>
                  <a:pt x="5838" y="10611"/>
                  <a:pt x="5876" y="10614"/>
                  <a:pt x="5912" y="10618"/>
                </a:cubicBezTo>
                <a:cubicBezTo>
                  <a:pt x="5974" y="10624"/>
                  <a:pt x="6035" y="10636"/>
                  <a:pt x="6095" y="10653"/>
                </a:cubicBezTo>
                <a:cubicBezTo>
                  <a:pt x="6138" y="10666"/>
                  <a:pt x="6149" y="10680"/>
                  <a:pt x="6138" y="10691"/>
                </a:cubicBezTo>
                <a:cubicBezTo>
                  <a:pt x="6127" y="10699"/>
                  <a:pt x="6115" y="10704"/>
                  <a:pt x="6102" y="10705"/>
                </a:cubicBezTo>
                <a:cubicBezTo>
                  <a:pt x="6078" y="10709"/>
                  <a:pt x="6054" y="10711"/>
                  <a:pt x="6031" y="10711"/>
                </a:cubicBezTo>
                <a:lnTo>
                  <a:pt x="5933" y="10711"/>
                </a:lnTo>
                <a:cubicBezTo>
                  <a:pt x="5898" y="10711"/>
                  <a:pt x="5861" y="10707"/>
                  <a:pt x="5824" y="10703"/>
                </a:cubicBezTo>
                <a:cubicBezTo>
                  <a:pt x="5788" y="10699"/>
                  <a:pt x="5752" y="10694"/>
                  <a:pt x="5719" y="10688"/>
                </a:cubicBezTo>
                <a:cubicBezTo>
                  <a:pt x="5690" y="10683"/>
                  <a:pt x="5662" y="10677"/>
                  <a:pt x="5633" y="10668"/>
                </a:cubicBezTo>
                <a:cubicBezTo>
                  <a:pt x="5536" y="10639"/>
                  <a:pt x="5568" y="10607"/>
                  <a:pt x="5698" y="10606"/>
                </a:cubicBezTo>
                <a:close/>
                <a:moveTo>
                  <a:pt x="15403" y="10603"/>
                </a:moveTo>
                <a:cubicBezTo>
                  <a:pt x="15453" y="10599"/>
                  <a:pt x="15489" y="10600"/>
                  <a:pt x="15497" y="10610"/>
                </a:cubicBezTo>
                <a:cubicBezTo>
                  <a:pt x="15513" y="10628"/>
                  <a:pt x="15418" y="10672"/>
                  <a:pt x="15298" y="10703"/>
                </a:cubicBezTo>
                <a:cubicBezTo>
                  <a:pt x="15242" y="10717"/>
                  <a:pt x="15184" y="10728"/>
                  <a:pt x="15126" y="10734"/>
                </a:cubicBezTo>
                <a:cubicBezTo>
                  <a:pt x="15094" y="10741"/>
                  <a:pt x="15061" y="10739"/>
                  <a:pt x="15030" y="10728"/>
                </a:cubicBezTo>
                <a:cubicBezTo>
                  <a:pt x="15010" y="10710"/>
                  <a:pt x="15103" y="10666"/>
                  <a:pt x="15228" y="10634"/>
                </a:cubicBezTo>
                <a:cubicBezTo>
                  <a:pt x="15291" y="10618"/>
                  <a:pt x="15354" y="10607"/>
                  <a:pt x="15403" y="10603"/>
                </a:cubicBezTo>
                <a:close/>
                <a:moveTo>
                  <a:pt x="17621" y="10602"/>
                </a:moveTo>
                <a:cubicBezTo>
                  <a:pt x="17622" y="10611"/>
                  <a:pt x="17572" y="10633"/>
                  <a:pt x="17506" y="10651"/>
                </a:cubicBezTo>
                <a:cubicBezTo>
                  <a:pt x="17440" y="10669"/>
                  <a:pt x="17391" y="10675"/>
                  <a:pt x="17393" y="10665"/>
                </a:cubicBezTo>
                <a:cubicBezTo>
                  <a:pt x="17395" y="10654"/>
                  <a:pt x="17445" y="10634"/>
                  <a:pt x="17509" y="10616"/>
                </a:cubicBezTo>
                <a:cubicBezTo>
                  <a:pt x="17572" y="10599"/>
                  <a:pt x="17621" y="10593"/>
                  <a:pt x="17621" y="10602"/>
                </a:cubicBezTo>
                <a:close/>
                <a:moveTo>
                  <a:pt x="16843" y="10589"/>
                </a:moveTo>
                <a:cubicBezTo>
                  <a:pt x="16873" y="10586"/>
                  <a:pt x="16893" y="10587"/>
                  <a:pt x="16894" y="10594"/>
                </a:cubicBezTo>
                <a:cubicBezTo>
                  <a:pt x="16898" y="10608"/>
                  <a:pt x="16833" y="10637"/>
                  <a:pt x="16740" y="10662"/>
                </a:cubicBezTo>
                <a:cubicBezTo>
                  <a:pt x="16647" y="10687"/>
                  <a:pt x="16579" y="10694"/>
                  <a:pt x="16571" y="10682"/>
                </a:cubicBezTo>
                <a:cubicBezTo>
                  <a:pt x="16564" y="10669"/>
                  <a:pt x="16628" y="10640"/>
                  <a:pt x="16723" y="10614"/>
                </a:cubicBezTo>
                <a:cubicBezTo>
                  <a:pt x="16770" y="10601"/>
                  <a:pt x="16812" y="10593"/>
                  <a:pt x="16843" y="10589"/>
                </a:cubicBezTo>
                <a:close/>
                <a:moveTo>
                  <a:pt x="4675" y="10589"/>
                </a:moveTo>
                <a:cubicBezTo>
                  <a:pt x="4705" y="10589"/>
                  <a:pt x="4738" y="10594"/>
                  <a:pt x="4772" y="10599"/>
                </a:cubicBezTo>
                <a:cubicBezTo>
                  <a:pt x="4807" y="10604"/>
                  <a:pt x="4841" y="10608"/>
                  <a:pt x="4875" y="10614"/>
                </a:cubicBezTo>
                <a:cubicBezTo>
                  <a:pt x="4932" y="10623"/>
                  <a:pt x="4988" y="10636"/>
                  <a:pt x="5042" y="10654"/>
                </a:cubicBezTo>
                <a:cubicBezTo>
                  <a:pt x="5082" y="10668"/>
                  <a:pt x="5093" y="10681"/>
                  <a:pt x="5079" y="10690"/>
                </a:cubicBezTo>
                <a:cubicBezTo>
                  <a:pt x="5067" y="10696"/>
                  <a:pt x="5054" y="10699"/>
                  <a:pt x="5040" y="10699"/>
                </a:cubicBezTo>
                <a:cubicBezTo>
                  <a:pt x="5016" y="10701"/>
                  <a:pt x="4992" y="10701"/>
                  <a:pt x="4967" y="10699"/>
                </a:cubicBezTo>
                <a:cubicBezTo>
                  <a:pt x="4938" y="10699"/>
                  <a:pt x="4906" y="10696"/>
                  <a:pt x="4873" y="10692"/>
                </a:cubicBezTo>
                <a:cubicBezTo>
                  <a:pt x="4840" y="10688"/>
                  <a:pt x="4804" y="10682"/>
                  <a:pt x="4770" y="10676"/>
                </a:cubicBezTo>
                <a:cubicBezTo>
                  <a:pt x="4712" y="10667"/>
                  <a:pt x="4656" y="10654"/>
                  <a:pt x="4600" y="10635"/>
                </a:cubicBezTo>
                <a:cubicBezTo>
                  <a:pt x="4514" y="10604"/>
                  <a:pt x="4551" y="10580"/>
                  <a:pt x="4675" y="10589"/>
                </a:cubicBezTo>
                <a:close/>
                <a:moveTo>
                  <a:pt x="14109" y="10582"/>
                </a:moveTo>
                <a:cubicBezTo>
                  <a:pt x="14169" y="10577"/>
                  <a:pt x="14215" y="10580"/>
                  <a:pt x="14233" y="10592"/>
                </a:cubicBezTo>
                <a:cubicBezTo>
                  <a:pt x="14267" y="10614"/>
                  <a:pt x="14174" y="10659"/>
                  <a:pt x="14029" y="10696"/>
                </a:cubicBezTo>
                <a:cubicBezTo>
                  <a:pt x="13961" y="10713"/>
                  <a:pt x="13892" y="10724"/>
                  <a:pt x="13822" y="10730"/>
                </a:cubicBezTo>
                <a:cubicBezTo>
                  <a:pt x="13780" y="10737"/>
                  <a:pt x="13737" y="10734"/>
                  <a:pt x="13695" y="10722"/>
                </a:cubicBezTo>
                <a:cubicBezTo>
                  <a:pt x="13656" y="10700"/>
                  <a:pt x="13746" y="10653"/>
                  <a:pt x="13897" y="10616"/>
                </a:cubicBezTo>
                <a:cubicBezTo>
                  <a:pt x="13973" y="10598"/>
                  <a:pt x="14048" y="10586"/>
                  <a:pt x="14109" y="10582"/>
                </a:cubicBezTo>
                <a:close/>
                <a:moveTo>
                  <a:pt x="18517" y="10580"/>
                </a:moveTo>
                <a:cubicBezTo>
                  <a:pt x="18501" y="10590"/>
                  <a:pt x="18484" y="10597"/>
                  <a:pt x="18465" y="10601"/>
                </a:cubicBezTo>
                <a:cubicBezTo>
                  <a:pt x="18437" y="10610"/>
                  <a:pt x="18415" y="10612"/>
                  <a:pt x="18418" y="10607"/>
                </a:cubicBezTo>
                <a:cubicBezTo>
                  <a:pt x="18433" y="10597"/>
                  <a:pt x="18451" y="10590"/>
                  <a:pt x="18469" y="10586"/>
                </a:cubicBezTo>
                <a:cubicBezTo>
                  <a:pt x="18497" y="10579"/>
                  <a:pt x="18519" y="10575"/>
                  <a:pt x="18517" y="10580"/>
                </a:cubicBezTo>
                <a:close/>
                <a:moveTo>
                  <a:pt x="17965" y="10570"/>
                </a:moveTo>
                <a:cubicBezTo>
                  <a:pt x="17935" y="10592"/>
                  <a:pt x="17900" y="10607"/>
                  <a:pt x="17863" y="10613"/>
                </a:cubicBezTo>
                <a:cubicBezTo>
                  <a:pt x="17810" y="10628"/>
                  <a:pt x="17771" y="10633"/>
                  <a:pt x="17771" y="10625"/>
                </a:cubicBezTo>
                <a:cubicBezTo>
                  <a:pt x="17801" y="10602"/>
                  <a:pt x="17836" y="10587"/>
                  <a:pt x="17873" y="10582"/>
                </a:cubicBezTo>
                <a:cubicBezTo>
                  <a:pt x="17927" y="10567"/>
                  <a:pt x="17966" y="10562"/>
                  <a:pt x="17965" y="10570"/>
                </a:cubicBezTo>
                <a:close/>
                <a:moveTo>
                  <a:pt x="15940" y="10569"/>
                </a:moveTo>
                <a:cubicBezTo>
                  <a:pt x="15982" y="10564"/>
                  <a:pt x="16010" y="10566"/>
                  <a:pt x="16017" y="10576"/>
                </a:cubicBezTo>
                <a:cubicBezTo>
                  <a:pt x="16030" y="10595"/>
                  <a:pt x="15950" y="10631"/>
                  <a:pt x="15828" y="10662"/>
                </a:cubicBezTo>
                <a:cubicBezTo>
                  <a:pt x="15706" y="10692"/>
                  <a:pt x="15607" y="10703"/>
                  <a:pt x="15590" y="10685"/>
                </a:cubicBezTo>
                <a:cubicBezTo>
                  <a:pt x="15574" y="10667"/>
                  <a:pt x="15653" y="10630"/>
                  <a:pt x="15779" y="10599"/>
                </a:cubicBezTo>
                <a:cubicBezTo>
                  <a:pt x="15841" y="10584"/>
                  <a:pt x="15898" y="10573"/>
                  <a:pt x="15940" y="10569"/>
                </a:cubicBezTo>
                <a:close/>
                <a:moveTo>
                  <a:pt x="6798" y="10562"/>
                </a:moveTo>
                <a:cubicBezTo>
                  <a:pt x="6836" y="10562"/>
                  <a:pt x="6874" y="10562"/>
                  <a:pt x="6910" y="10567"/>
                </a:cubicBezTo>
                <a:cubicBezTo>
                  <a:pt x="6972" y="10571"/>
                  <a:pt x="7033" y="10581"/>
                  <a:pt x="7093" y="10599"/>
                </a:cubicBezTo>
                <a:cubicBezTo>
                  <a:pt x="7177" y="10627"/>
                  <a:pt x="7136" y="10654"/>
                  <a:pt x="6997" y="10666"/>
                </a:cubicBezTo>
                <a:cubicBezTo>
                  <a:pt x="6963" y="10669"/>
                  <a:pt x="6927" y="10670"/>
                  <a:pt x="6891" y="10670"/>
                </a:cubicBezTo>
                <a:cubicBezTo>
                  <a:pt x="6856" y="10670"/>
                  <a:pt x="6820" y="10670"/>
                  <a:pt x="6785" y="10666"/>
                </a:cubicBezTo>
                <a:cubicBezTo>
                  <a:pt x="6724" y="10662"/>
                  <a:pt x="6664" y="10652"/>
                  <a:pt x="6606" y="10636"/>
                </a:cubicBezTo>
                <a:cubicBezTo>
                  <a:pt x="6558" y="10621"/>
                  <a:pt x="6542" y="10606"/>
                  <a:pt x="6556" y="10593"/>
                </a:cubicBezTo>
                <a:cubicBezTo>
                  <a:pt x="6596" y="10574"/>
                  <a:pt x="6640" y="10565"/>
                  <a:pt x="6685" y="10566"/>
                </a:cubicBezTo>
                <a:cubicBezTo>
                  <a:pt x="6722" y="10563"/>
                  <a:pt x="6760" y="10562"/>
                  <a:pt x="6798" y="10562"/>
                </a:cubicBezTo>
                <a:close/>
                <a:moveTo>
                  <a:pt x="10431" y="10557"/>
                </a:moveTo>
                <a:cubicBezTo>
                  <a:pt x="10503" y="10556"/>
                  <a:pt x="10565" y="10562"/>
                  <a:pt x="10598" y="10576"/>
                </a:cubicBezTo>
                <a:cubicBezTo>
                  <a:pt x="10665" y="10602"/>
                  <a:pt x="10591" y="10644"/>
                  <a:pt x="10437" y="10671"/>
                </a:cubicBezTo>
                <a:cubicBezTo>
                  <a:pt x="10291" y="10697"/>
                  <a:pt x="10119" y="10699"/>
                  <a:pt x="10048" y="10674"/>
                </a:cubicBezTo>
                <a:cubicBezTo>
                  <a:pt x="9976" y="10650"/>
                  <a:pt x="10037" y="10607"/>
                  <a:pt x="10195" y="10578"/>
                </a:cubicBezTo>
                <a:cubicBezTo>
                  <a:pt x="10274" y="10564"/>
                  <a:pt x="10358" y="10557"/>
                  <a:pt x="10431" y="10557"/>
                </a:cubicBezTo>
                <a:close/>
                <a:moveTo>
                  <a:pt x="11472" y="10555"/>
                </a:moveTo>
                <a:cubicBezTo>
                  <a:pt x="11524" y="10550"/>
                  <a:pt x="11577" y="10556"/>
                  <a:pt x="11627" y="10572"/>
                </a:cubicBezTo>
                <a:cubicBezTo>
                  <a:pt x="11681" y="10598"/>
                  <a:pt x="11596" y="10644"/>
                  <a:pt x="11441" y="10674"/>
                </a:cubicBezTo>
                <a:cubicBezTo>
                  <a:pt x="11403" y="10681"/>
                  <a:pt x="11365" y="10687"/>
                  <a:pt x="11326" y="10691"/>
                </a:cubicBezTo>
                <a:cubicBezTo>
                  <a:pt x="11288" y="10695"/>
                  <a:pt x="11251" y="10697"/>
                  <a:pt x="11217" y="10698"/>
                </a:cubicBezTo>
                <a:cubicBezTo>
                  <a:pt x="11164" y="10702"/>
                  <a:pt x="11111" y="10697"/>
                  <a:pt x="11060" y="10683"/>
                </a:cubicBezTo>
                <a:cubicBezTo>
                  <a:pt x="10996" y="10657"/>
                  <a:pt x="11076" y="10610"/>
                  <a:pt x="11236" y="10580"/>
                </a:cubicBezTo>
                <a:cubicBezTo>
                  <a:pt x="11313" y="10565"/>
                  <a:pt x="11392" y="10557"/>
                  <a:pt x="11472" y="10555"/>
                </a:cubicBezTo>
                <a:close/>
                <a:moveTo>
                  <a:pt x="17261" y="10553"/>
                </a:moveTo>
                <a:cubicBezTo>
                  <a:pt x="17288" y="10550"/>
                  <a:pt x="17306" y="10551"/>
                  <a:pt x="17305" y="10558"/>
                </a:cubicBezTo>
                <a:cubicBezTo>
                  <a:pt x="17303" y="10571"/>
                  <a:pt x="17236" y="10601"/>
                  <a:pt x="17161" y="10620"/>
                </a:cubicBezTo>
                <a:cubicBezTo>
                  <a:pt x="17086" y="10638"/>
                  <a:pt x="17008" y="10650"/>
                  <a:pt x="17008" y="10638"/>
                </a:cubicBezTo>
                <a:cubicBezTo>
                  <a:pt x="17008" y="10626"/>
                  <a:pt x="17076" y="10595"/>
                  <a:pt x="17156" y="10574"/>
                </a:cubicBezTo>
                <a:cubicBezTo>
                  <a:pt x="17195" y="10563"/>
                  <a:pt x="17233" y="10556"/>
                  <a:pt x="17261" y="10553"/>
                </a:cubicBezTo>
                <a:close/>
                <a:moveTo>
                  <a:pt x="9244" y="10544"/>
                </a:moveTo>
                <a:cubicBezTo>
                  <a:pt x="9303" y="10543"/>
                  <a:pt x="9362" y="10550"/>
                  <a:pt x="9419" y="10565"/>
                </a:cubicBezTo>
                <a:cubicBezTo>
                  <a:pt x="9499" y="10592"/>
                  <a:pt x="9446" y="10631"/>
                  <a:pt x="9297" y="10653"/>
                </a:cubicBezTo>
                <a:cubicBezTo>
                  <a:pt x="9222" y="10665"/>
                  <a:pt x="9145" y="10670"/>
                  <a:pt x="9068" y="10669"/>
                </a:cubicBezTo>
                <a:cubicBezTo>
                  <a:pt x="9008" y="10670"/>
                  <a:pt x="8947" y="10663"/>
                  <a:pt x="8888" y="10648"/>
                </a:cubicBezTo>
                <a:cubicBezTo>
                  <a:pt x="8805" y="10621"/>
                  <a:pt x="8863" y="10582"/>
                  <a:pt x="9017" y="10559"/>
                </a:cubicBezTo>
                <a:cubicBezTo>
                  <a:pt x="9054" y="10554"/>
                  <a:pt x="9093" y="10550"/>
                  <a:pt x="9131" y="10547"/>
                </a:cubicBezTo>
                <a:cubicBezTo>
                  <a:pt x="9169" y="10545"/>
                  <a:pt x="9208" y="10544"/>
                  <a:pt x="9244" y="10544"/>
                </a:cubicBezTo>
                <a:close/>
                <a:moveTo>
                  <a:pt x="14783" y="10544"/>
                </a:moveTo>
                <a:cubicBezTo>
                  <a:pt x="14837" y="10540"/>
                  <a:pt x="14876" y="10544"/>
                  <a:pt x="14889" y="10554"/>
                </a:cubicBezTo>
                <a:cubicBezTo>
                  <a:pt x="14914" y="10575"/>
                  <a:pt x="14821" y="10622"/>
                  <a:pt x="14674" y="10658"/>
                </a:cubicBezTo>
                <a:cubicBezTo>
                  <a:pt x="14610" y="10674"/>
                  <a:pt x="14544" y="10686"/>
                  <a:pt x="14477" y="10692"/>
                </a:cubicBezTo>
                <a:cubicBezTo>
                  <a:pt x="14441" y="10698"/>
                  <a:pt x="14403" y="10695"/>
                  <a:pt x="14368" y="10681"/>
                </a:cubicBezTo>
                <a:cubicBezTo>
                  <a:pt x="14339" y="10659"/>
                  <a:pt x="14434" y="10613"/>
                  <a:pt x="14588" y="10576"/>
                </a:cubicBezTo>
                <a:cubicBezTo>
                  <a:pt x="14661" y="10559"/>
                  <a:pt x="14730" y="10548"/>
                  <a:pt x="14783" y="10544"/>
                </a:cubicBezTo>
                <a:close/>
                <a:moveTo>
                  <a:pt x="18287" y="10539"/>
                </a:moveTo>
                <a:cubicBezTo>
                  <a:pt x="18262" y="10556"/>
                  <a:pt x="18234" y="10568"/>
                  <a:pt x="18204" y="10574"/>
                </a:cubicBezTo>
                <a:cubicBezTo>
                  <a:pt x="18161" y="10586"/>
                  <a:pt x="18127" y="10590"/>
                  <a:pt x="18128" y="10584"/>
                </a:cubicBezTo>
                <a:cubicBezTo>
                  <a:pt x="18153" y="10566"/>
                  <a:pt x="18183" y="10553"/>
                  <a:pt x="18213" y="10548"/>
                </a:cubicBezTo>
                <a:cubicBezTo>
                  <a:pt x="18256" y="10536"/>
                  <a:pt x="18290" y="10532"/>
                  <a:pt x="18287" y="10539"/>
                </a:cubicBezTo>
                <a:close/>
                <a:moveTo>
                  <a:pt x="12406" y="10536"/>
                </a:moveTo>
                <a:cubicBezTo>
                  <a:pt x="12477" y="10533"/>
                  <a:pt x="12535" y="10536"/>
                  <a:pt x="12562" y="10548"/>
                </a:cubicBezTo>
                <a:cubicBezTo>
                  <a:pt x="12589" y="10560"/>
                  <a:pt x="12581" y="10578"/>
                  <a:pt x="12547" y="10598"/>
                </a:cubicBezTo>
                <a:cubicBezTo>
                  <a:pt x="12492" y="10625"/>
                  <a:pt x="12434" y="10645"/>
                  <a:pt x="12375" y="10656"/>
                </a:cubicBezTo>
                <a:cubicBezTo>
                  <a:pt x="12300" y="10672"/>
                  <a:pt x="12225" y="10682"/>
                  <a:pt x="12149" y="10686"/>
                </a:cubicBezTo>
                <a:cubicBezTo>
                  <a:pt x="12097" y="10691"/>
                  <a:pt x="12045" y="10687"/>
                  <a:pt x="11994" y="10674"/>
                </a:cubicBezTo>
                <a:cubicBezTo>
                  <a:pt x="11938" y="10648"/>
                  <a:pt x="12024" y="10599"/>
                  <a:pt x="12176" y="10567"/>
                </a:cubicBezTo>
                <a:cubicBezTo>
                  <a:pt x="12252" y="10550"/>
                  <a:pt x="12336" y="10540"/>
                  <a:pt x="12406" y="10536"/>
                </a:cubicBezTo>
                <a:close/>
                <a:moveTo>
                  <a:pt x="16422" y="10535"/>
                </a:moveTo>
                <a:cubicBezTo>
                  <a:pt x="16460" y="10531"/>
                  <a:pt x="16485" y="10534"/>
                  <a:pt x="16488" y="10542"/>
                </a:cubicBezTo>
                <a:cubicBezTo>
                  <a:pt x="16492" y="10559"/>
                  <a:pt x="16406" y="10598"/>
                  <a:pt x="16304" y="10626"/>
                </a:cubicBezTo>
                <a:cubicBezTo>
                  <a:pt x="16199" y="10653"/>
                  <a:pt x="16100" y="10664"/>
                  <a:pt x="16089" y="10648"/>
                </a:cubicBezTo>
                <a:cubicBezTo>
                  <a:pt x="16078" y="10632"/>
                  <a:pt x="16167" y="10592"/>
                  <a:pt x="16277" y="10562"/>
                </a:cubicBezTo>
                <a:cubicBezTo>
                  <a:pt x="16332" y="10548"/>
                  <a:pt x="16383" y="10538"/>
                  <a:pt x="16422" y="10535"/>
                </a:cubicBezTo>
                <a:close/>
                <a:moveTo>
                  <a:pt x="17641" y="10522"/>
                </a:moveTo>
                <a:cubicBezTo>
                  <a:pt x="17664" y="10519"/>
                  <a:pt x="17679" y="10520"/>
                  <a:pt x="17679" y="10525"/>
                </a:cubicBezTo>
                <a:cubicBezTo>
                  <a:pt x="17679" y="10537"/>
                  <a:pt x="17616" y="10563"/>
                  <a:pt x="17547" y="10582"/>
                </a:cubicBezTo>
                <a:cubicBezTo>
                  <a:pt x="17477" y="10601"/>
                  <a:pt x="17418" y="10607"/>
                  <a:pt x="17418" y="10597"/>
                </a:cubicBezTo>
                <a:cubicBezTo>
                  <a:pt x="17418" y="10586"/>
                  <a:pt x="17480" y="10560"/>
                  <a:pt x="17550" y="10540"/>
                </a:cubicBezTo>
                <a:cubicBezTo>
                  <a:pt x="17585" y="10531"/>
                  <a:pt x="17617" y="10524"/>
                  <a:pt x="17641" y="10522"/>
                </a:cubicBezTo>
                <a:close/>
                <a:moveTo>
                  <a:pt x="18591" y="10510"/>
                </a:moveTo>
                <a:cubicBezTo>
                  <a:pt x="18571" y="10523"/>
                  <a:pt x="18549" y="10532"/>
                  <a:pt x="18526" y="10537"/>
                </a:cubicBezTo>
                <a:cubicBezTo>
                  <a:pt x="18492" y="10547"/>
                  <a:pt x="18462" y="10551"/>
                  <a:pt x="18464" y="10546"/>
                </a:cubicBezTo>
                <a:cubicBezTo>
                  <a:pt x="18484" y="10533"/>
                  <a:pt x="18506" y="10524"/>
                  <a:pt x="18529" y="10519"/>
                </a:cubicBezTo>
                <a:cubicBezTo>
                  <a:pt x="18563" y="10509"/>
                  <a:pt x="18593" y="10505"/>
                  <a:pt x="18591" y="10510"/>
                </a:cubicBezTo>
                <a:close/>
                <a:moveTo>
                  <a:pt x="15371" y="10509"/>
                </a:moveTo>
                <a:cubicBezTo>
                  <a:pt x="15421" y="10506"/>
                  <a:pt x="15455" y="10509"/>
                  <a:pt x="15463" y="10521"/>
                </a:cubicBezTo>
                <a:cubicBezTo>
                  <a:pt x="15480" y="10545"/>
                  <a:pt x="15386" y="10586"/>
                  <a:pt x="15249" y="10621"/>
                </a:cubicBezTo>
                <a:cubicBezTo>
                  <a:pt x="15111" y="10656"/>
                  <a:pt x="14989" y="10667"/>
                  <a:pt x="14968" y="10645"/>
                </a:cubicBezTo>
                <a:cubicBezTo>
                  <a:pt x="14945" y="10623"/>
                  <a:pt x="15039" y="10579"/>
                  <a:pt x="15182" y="10543"/>
                </a:cubicBezTo>
                <a:cubicBezTo>
                  <a:pt x="15254" y="10524"/>
                  <a:pt x="15320" y="10513"/>
                  <a:pt x="15371" y="10509"/>
                </a:cubicBezTo>
                <a:close/>
                <a:moveTo>
                  <a:pt x="13262" y="10502"/>
                </a:moveTo>
                <a:cubicBezTo>
                  <a:pt x="13309" y="10495"/>
                  <a:pt x="13358" y="10500"/>
                  <a:pt x="13403" y="10516"/>
                </a:cubicBezTo>
                <a:cubicBezTo>
                  <a:pt x="13422" y="10528"/>
                  <a:pt x="13408" y="10546"/>
                  <a:pt x="13371" y="10566"/>
                </a:cubicBezTo>
                <a:cubicBezTo>
                  <a:pt x="13317" y="10592"/>
                  <a:pt x="13259" y="10612"/>
                  <a:pt x="13200" y="10624"/>
                </a:cubicBezTo>
                <a:cubicBezTo>
                  <a:pt x="13125" y="10641"/>
                  <a:pt x="13049" y="10653"/>
                  <a:pt x="12973" y="10658"/>
                </a:cubicBezTo>
                <a:cubicBezTo>
                  <a:pt x="12924" y="10664"/>
                  <a:pt x="12875" y="10660"/>
                  <a:pt x="12828" y="10646"/>
                </a:cubicBezTo>
                <a:cubicBezTo>
                  <a:pt x="12783" y="10621"/>
                  <a:pt x="12875" y="10571"/>
                  <a:pt x="13029" y="10536"/>
                </a:cubicBezTo>
                <a:cubicBezTo>
                  <a:pt x="13069" y="10526"/>
                  <a:pt x="13110" y="10519"/>
                  <a:pt x="13150" y="10513"/>
                </a:cubicBezTo>
                <a:cubicBezTo>
                  <a:pt x="13189" y="10508"/>
                  <a:pt x="13228" y="10504"/>
                  <a:pt x="13262" y="10502"/>
                </a:cubicBezTo>
                <a:close/>
                <a:moveTo>
                  <a:pt x="16879" y="10501"/>
                </a:moveTo>
                <a:cubicBezTo>
                  <a:pt x="16913" y="10498"/>
                  <a:pt x="16934" y="10500"/>
                  <a:pt x="16935" y="10508"/>
                </a:cubicBezTo>
                <a:cubicBezTo>
                  <a:pt x="16937" y="10525"/>
                  <a:pt x="16861" y="10557"/>
                  <a:pt x="16761" y="10584"/>
                </a:cubicBezTo>
                <a:cubicBezTo>
                  <a:pt x="16661" y="10611"/>
                  <a:pt x="16578" y="10619"/>
                  <a:pt x="16574" y="10604"/>
                </a:cubicBezTo>
                <a:cubicBezTo>
                  <a:pt x="16568" y="10588"/>
                  <a:pt x="16641" y="10555"/>
                  <a:pt x="16746" y="10528"/>
                </a:cubicBezTo>
                <a:cubicBezTo>
                  <a:pt x="16798" y="10514"/>
                  <a:pt x="16845" y="10505"/>
                  <a:pt x="16879" y="10501"/>
                </a:cubicBezTo>
                <a:close/>
                <a:moveTo>
                  <a:pt x="18030" y="10495"/>
                </a:moveTo>
                <a:cubicBezTo>
                  <a:pt x="17996" y="10519"/>
                  <a:pt x="17958" y="10536"/>
                  <a:pt x="17917" y="10543"/>
                </a:cubicBezTo>
                <a:cubicBezTo>
                  <a:pt x="17856" y="10560"/>
                  <a:pt x="17806" y="10567"/>
                  <a:pt x="17805" y="10558"/>
                </a:cubicBezTo>
                <a:cubicBezTo>
                  <a:pt x="17805" y="10549"/>
                  <a:pt x="17856" y="10527"/>
                  <a:pt x="17918" y="10509"/>
                </a:cubicBezTo>
                <a:cubicBezTo>
                  <a:pt x="17980" y="10492"/>
                  <a:pt x="18030" y="10485"/>
                  <a:pt x="18030" y="10495"/>
                </a:cubicBezTo>
                <a:close/>
                <a:moveTo>
                  <a:pt x="18861" y="10487"/>
                </a:moveTo>
                <a:cubicBezTo>
                  <a:pt x="18844" y="10497"/>
                  <a:pt x="18826" y="10504"/>
                  <a:pt x="18807" y="10509"/>
                </a:cubicBezTo>
                <a:cubicBezTo>
                  <a:pt x="18785" y="10514"/>
                  <a:pt x="18768" y="10516"/>
                  <a:pt x="18772" y="10512"/>
                </a:cubicBezTo>
                <a:cubicBezTo>
                  <a:pt x="18788" y="10503"/>
                  <a:pt x="18805" y="10496"/>
                  <a:pt x="18823" y="10492"/>
                </a:cubicBezTo>
                <a:cubicBezTo>
                  <a:pt x="18845" y="10486"/>
                  <a:pt x="18864" y="10484"/>
                  <a:pt x="18861" y="10487"/>
                </a:cubicBezTo>
                <a:close/>
                <a:moveTo>
                  <a:pt x="7768" y="10487"/>
                </a:moveTo>
                <a:lnTo>
                  <a:pt x="7881" y="10487"/>
                </a:lnTo>
                <a:cubicBezTo>
                  <a:pt x="7943" y="10488"/>
                  <a:pt x="8005" y="10497"/>
                  <a:pt x="8065" y="10513"/>
                </a:cubicBezTo>
                <a:cubicBezTo>
                  <a:pt x="8155" y="10541"/>
                  <a:pt x="8111" y="10577"/>
                  <a:pt x="7965" y="10594"/>
                </a:cubicBezTo>
                <a:cubicBezTo>
                  <a:pt x="7930" y="10598"/>
                  <a:pt x="7893" y="10601"/>
                  <a:pt x="7855" y="10602"/>
                </a:cubicBezTo>
                <a:cubicBezTo>
                  <a:pt x="7817" y="10603"/>
                  <a:pt x="7780" y="10602"/>
                  <a:pt x="7744" y="10602"/>
                </a:cubicBezTo>
                <a:cubicBezTo>
                  <a:pt x="7681" y="10600"/>
                  <a:pt x="7619" y="10592"/>
                  <a:pt x="7559" y="10576"/>
                </a:cubicBezTo>
                <a:cubicBezTo>
                  <a:pt x="7461" y="10546"/>
                  <a:pt x="7504" y="10511"/>
                  <a:pt x="7655" y="10494"/>
                </a:cubicBezTo>
                <a:lnTo>
                  <a:pt x="7711" y="10489"/>
                </a:lnTo>
                <a:cubicBezTo>
                  <a:pt x="7730" y="10489"/>
                  <a:pt x="7749" y="10489"/>
                  <a:pt x="7768" y="10487"/>
                </a:cubicBezTo>
                <a:close/>
                <a:moveTo>
                  <a:pt x="15923" y="10476"/>
                </a:moveTo>
                <a:cubicBezTo>
                  <a:pt x="15971" y="10472"/>
                  <a:pt x="16005" y="10474"/>
                  <a:pt x="16012" y="10484"/>
                </a:cubicBezTo>
                <a:cubicBezTo>
                  <a:pt x="16028" y="10504"/>
                  <a:pt x="15936" y="10547"/>
                  <a:pt x="15809" y="10581"/>
                </a:cubicBezTo>
                <a:cubicBezTo>
                  <a:pt x="15682" y="10614"/>
                  <a:pt x="15563" y="10626"/>
                  <a:pt x="15544" y="10607"/>
                </a:cubicBezTo>
                <a:cubicBezTo>
                  <a:pt x="15525" y="10588"/>
                  <a:pt x="15615" y="10544"/>
                  <a:pt x="15746" y="10510"/>
                </a:cubicBezTo>
                <a:cubicBezTo>
                  <a:pt x="15812" y="10492"/>
                  <a:pt x="15875" y="10481"/>
                  <a:pt x="15923" y="10476"/>
                </a:cubicBezTo>
                <a:close/>
                <a:moveTo>
                  <a:pt x="14012" y="10476"/>
                </a:moveTo>
                <a:cubicBezTo>
                  <a:pt x="14055" y="10468"/>
                  <a:pt x="14100" y="10472"/>
                  <a:pt x="14141" y="10487"/>
                </a:cubicBezTo>
                <a:cubicBezTo>
                  <a:pt x="14178" y="10512"/>
                  <a:pt x="14084" y="10562"/>
                  <a:pt x="13926" y="10599"/>
                </a:cubicBezTo>
                <a:cubicBezTo>
                  <a:pt x="13888" y="10608"/>
                  <a:pt x="13850" y="10616"/>
                  <a:pt x="13814" y="10622"/>
                </a:cubicBezTo>
                <a:cubicBezTo>
                  <a:pt x="13777" y="10627"/>
                  <a:pt x="13743" y="10632"/>
                  <a:pt x="13711" y="10634"/>
                </a:cubicBezTo>
                <a:cubicBezTo>
                  <a:pt x="13667" y="10641"/>
                  <a:pt x="13621" y="10637"/>
                  <a:pt x="13578" y="10623"/>
                </a:cubicBezTo>
                <a:cubicBezTo>
                  <a:pt x="13535" y="10599"/>
                  <a:pt x="13626" y="10549"/>
                  <a:pt x="13793" y="10510"/>
                </a:cubicBezTo>
                <a:cubicBezTo>
                  <a:pt x="13865" y="10493"/>
                  <a:pt x="13938" y="10481"/>
                  <a:pt x="14012" y="10476"/>
                </a:cubicBezTo>
                <a:close/>
                <a:moveTo>
                  <a:pt x="18345" y="10469"/>
                </a:moveTo>
                <a:cubicBezTo>
                  <a:pt x="18317" y="10489"/>
                  <a:pt x="18285" y="10503"/>
                  <a:pt x="18251" y="10510"/>
                </a:cubicBezTo>
                <a:cubicBezTo>
                  <a:pt x="18201" y="10524"/>
                  <a:pt x="18156" y="10529"/>
                  <a:pt x="18156" y="10522"/>
                </a:cubicBezTo>
                <a:cubicBezTo>
                  <a:pt x="18186" y="10501"/>
                  <a:pt x="18219" y="10488"/>
                  <a:pt x="18254" y="10481"/>
                </a:cubicBezTo>
                <a:cubicBezTo>
                  <a:pt x="18305" y="10467"/>
                  <a:pt x="18348" y="10461"/>
                  <a:pt x="18345" y="10469"/>
                </a:cubicBezTo>
                <a:close/>
                <a:moveTo>
                  <a:pt x="17299" y="10469"/>
                </a:moveTo>
                <a:cubicBezTo>
                  <a:pt x="17328" y="10466"/>
                  <a:pt x="17345" y="10468"/>
                  <a:pt x="17347" y="10475"/>
                </a:cubicBezTo>
                <a:cubicBezTo>
                  <a:pt x="17350" y="10488"/>
                  <a:pt x="17286" y="10518"/>
                  <a:pt x="17194" y="10543"/>
                </a:cubicBezTo>
                <a:cubicBezTo>
                  <a:pt x="17102" y="10569"/>
                  <a:pt x="17031" y="10577"/>
                  <a:pt x="17027" y="10563"/>
                </a:cubicBezTo>
                <a:cubicBezTo>
                  <a:pt x="17023" y="10549"/>
                  <a:pt x="17090" y="10520"/>
                  <a:pt x="17184" y="10494"/>
                </a:cubicBezTo>
                <a:cubicBezTo>
                  <a:pt x="17231" y="10480"/>
                  <a:pt x="17271" y="10472"/>
                  <a:pt x="17299" y="10469"/>
                </a:cubicBezTo>
                <a:close/>
                <a:moveTo>
                  <a:pt x="3363" y="10450"/>
                </a:moveTo>
                <a:cubicBezTo>
                  <a:pt x="3373" y="10443"/>
                  <a:pt x="3408" y="10444"/>
                  <a:pt x="3466" y="10454"/>
                </a:cubicBezTo>
                <a:cubicBezTo>
                  <a:pt x="3525" y="10464"/>
                  <a:pt x="3595" y="10480"/>
                  <a:pt x="3664" y="10497"/>
                </a:cubicBezTo>
                <a:cubicBezTo>
                  <a:pt x="3698" y="10506"/>
                  <a:pt x="3730" y="10515"/>
                  <a:pt x="3759" y="10524"/>
                </a:cubicBezTo>
                <a:cubicBezTo>
                  <a:pt x="3784" y="10532"/>
                  <a:pt x="3808" y="10541"/>
                  <a:pt x="3833" y="10551"/>
                </a:cubicBezTo>
                <a:cubicBezTo>
                  <a:pt x="3840" y="10554"/>
                  <a:pt x="3848" y="10558"/>
                  <a:pt x="3855" y="10562"/>
                </a:cubicBezTo>
                <a:cubicBezTo>
                  <a:pt x="3860" y="10564"/>
                  <a:pt x="3865" y="10567"/>
                  <a:pt x="3869" y="10571"/>
                </a:cubicBezTo>
                <a:cubicBezTo>
                  <a:pt x="3876" y="10576"/>
                  <a:pt x="3877" y="10581"/>
                  <a:pt x="3872" y="10584"/>
                </a:cubicBezTo>
                <a:cubicBezTo>
                  <a:pt x="3843" y="10592"/>
                  <a:pt x="3812" y="10592"/>
                  <a:pt x="3783" y="10584"/>
                </a:cubicBezTo>
                <a:cubicBezTo>
                  <a:pt x="3756" y="10580"/>
                  <a:pt x="3726" y="10575"/>
                  <a:pt x="3693" y="10569"/>
                </a:cubicBezTo>
                <a:cubicBezTo>
                  <a:pt x="3661" y="10562"/>
                  <a:pt x="3626" y="10554"/>
                  <a:pt x="3592" y="10545"/>
                </a:cubicBezTo>
                <a:lnTo>
                  <a:pt x="3543" y="10531"/>
                </a:lnTo>
                <a:lnTo>
                  <a:pt x="3519" y="10525"/>
                </a:lnTo>
                <a:lnTo>
                  <a:pt x="3495" y="10517"/>
                </a:lnTo>
                <a:cubicBezTo>
                  <a:pt x="3465" y="10510"/>
                  <a:pt x="3438" y="10500"/>
                  <a:pt x="3415" y="10490"/>
                </a:cubicBezTo>
                <a:cubicBezTo>
                  <a:pt x="3371" y="10471"/>
                  <a:pt x="3354" y="10457"/>
                  <a:pt x="3363" y="10450"/>
                </a:cubicBezTo>
                <a:close/>
                <a:moveTo>
                  <a:pt x="16437" y="10446"/>
                </a:moveTo>
                <a:cubicBezTo>
                  <a:pt x="16479" y="10442"/>
                  <a:pt x="16507" y="10444"/>
                  <a:pt x="16511" y="10454"/>
                </a:cubicBezTo>
                <a:cubicBezTo>
                  <a:pt x="16518" y="10474"/>
                  <a:pt x="16434" y="10512"/>
                  <a:pt x="16314" y="10544"/>
                </a:cubicBezTo>
                <a:cubicBezTo>
                  <a:pt x="16194" y="10576"/>
                  <a:pt x="16096" y="10584"/>
                  <a:pt x="16083" y="10567"/>
                </a:cubicBezTo>
                <a:cubicBezTo>
                  <a:pt x="16070" y="10549"/>
                  <a:pt x="16152" y="10510"/>
                  <a:pt x="16275" y="10477"/>
                </a:cubicBezTo>
                <a:cubicBezTo>
                  <a:pt x="16337" y="10461"/>
                  <a:pt x="16394" y="10450"/>
                  <a:pt x="16437" y="10446"/>
                </a:cubicBezTo>
                <a:close/>
                <a:moveTo>
                  <a:pt x="17679" y="10445"/>
                </a:moveTo>
                <a:cubicBezTo>
                  <a:pt x="17706" y="10442"/>
                  <a:pt x="17723" y="10443"/>
                  <a:pt x="17721" y="10449"/>
                </a:cubicBezTo>
                <a:cubicBezTo>
                  <a:pt x="17717" y="10463"/>
                  <a:pt x="17649" y="10492"/>
                  <a:pt x="17574" y="10512"/>
                </a:cubicBezTo>
                <a:cubicBezTo>
                  <a:pt x="17499" y="10532"/>
                  <a:pt x="17432" y="10540"/>
                  <a:pt x="17432" y="10528"/>
                </a:cubicBezTo>
                <a:cubicBezTo>
                  <a:pt x="17432" y="10516"/>
                  <a:pt x="17498" y="10485"/>
                  <a:pt x="17575" y="10466"/>
                </a:cubicBezTo>
                <a:cubicBezTo>
                  <a:pt x="17614" y="10456"/>
                  <a:pt x="17652" y="10448"/>
                  <a:pt x="17679" y="10445"/>
                </a:cubicBezTo>
                <a:close/>
                <a:moveTo>
                  <a:pt x="18656" y="10438"/>
                </a:moveTo>
                <a:cubicBezTo>
                  <a:pt x="18629" y="10455"/>
                  <a:pt x="18600" y="10467"/>
                  <a:pt x="18570" y="10473"/>
                </a:cubicBezTo>
                <a:cubicBezTo>
                  <a:pt x="18531" y="10485"/>
                  <a:pt x="18497" y="10489"/>
                  <a:pt x="18498" y="10483"/>
                </a:cubicBezTo>
                <a:cubicBezTo>
                  <a:pt x="18525" y="10466"/>
                  <a:pt x="18554" y="10454"/>
                  <a:pt x="18584" y="10448"/>
                </a:cubicBezTo>
                <a:cubicBezTo>
                  <a:pt x="18624" y="10438"/>
                  <a:pt x="18657" y="10434"/>
                  <a:pt x="18656" y="10438"/>
                </a:cubicBezTo>
                <a:close/>
                <a:moveTo>
                  <a:pt x="11223" y="10417"/>
                </a:moveTo>
                <a:cubicBezTo>
                  <a:pt x="11300" y="10415"/>
                  <a:pt x="11366" y="10420"/>
                  <a:pt x="11399" y="10433"/>
                </a:cubicBezTo>
                <a:cubicBezTo>
                  <a:pt x="11466" y="10459"/>
                  <a:pt x="11388" y="10508"/>
                  <a:pt x="11239" y="10540"/>
                </a:cubicBezTo>
                <a:cubicBezTo>
                  <a:pt x="11090" y="10571"/>
                  <a:pt x="10895" y="10576"/>
                  <a:pt x="10824" y="10551"/>
                </a:cubicBezTo>
                <a:cubicBezTo>
                  <a:pt x="10753" y="10526"/>
                  <a:pt x="10826" y="10476"/>
                  <a:pt x="10981" y="10444"/>
                </a:cubicBezTo>
                <a:cubicBezTo>
                  <a:pt x="11058" y="10428"/>
                  <a:pt x="11146" y="10419"/>
                  <a:pt x="11223" y="10417"/>
                </a:cubicBezTo>
                <a:close/>
                <a:moveTo>
                  <a:pt x="16895" y="10416"/>
                </a:moveTo>
                <a:cubicBezTo>
                  <a:pt x="16932" y="10412"/>
                  <a:pt x="16955" y="10414"/>
                  <a:pt x="16958" y="10422"/>
                </a:cubicBezTo>
                <a:cubicBezTo>
                  <a:pt x="16962" y="10440"/>
                  <a:pt x="16872" y="10480"/>
                  <a:pt x="16766" y="10508"/>
                </a:cubicBezTo>
                <a:cubicBezTo>
                  <a:pt x="16660" y="10536"/>
                  <a:pt x="16568" y="10545"/>
                  <a:pt x="16561" y="10529"/>
                </a:cubicBezTo>
                <a:cubicBezTo>
                  <a:pt x="16553" y="10512"/>
                  <a:pt x="16643" y="10471"/>
                  <a:pt x="16753" y="10443"/>
                </a:cubicBezTo>
                <a:cubicBezTo>
                  <a:pt x="16807" y="10429"/>
                  <a:pt x="16858" y="10420"/>
                  <a:pt x="16895" y="10416"/>
                </a:cubicBezTo>
                <a:close/>
                <a:moveTo>
                  <a:pt x="18945" y="10414"/>
                </a:moveTo>
                <a:cubicBezTo>
                  <a:pt x="18924" y="10426"/>
                  <a:pt x="18902" y="10434"/>
                  <a:pt x="18878" y="10440"/>
                </a:cubicBezTo>
                <a:cubicBezTo>
                  <a:pt x="18849" y="10448"/>
                  <a:pt x="18824" y="10451"/>
                  <a:pt x="18828" y="10446"/>
                </a:cubicBezTo>
                <a:cubicBezTo>
                  <a:pt x="18848" y="10434"/>
                  <a:pt x="18869" y="10425"/>
                  <a:pt x="18891" y="10420"/>
                </a:cubicBezTo>
                <a:cubicBezTo>
                  <a:pt x="18923" y="10411"/>
                  <a:pt x="18950" y="10408"/>
                  <a:pt x="18945" y="10414"/>
                </a:cubicBezTo>
                <a:close/>
                <a:moveTo>
                  <a:pt x="18047" y="10414"/>
                </a:moveTo>
                <a:cubicBezTo>
                  <a:pt x="18070" y="10411"/>
                  <a:pt x="18085" y="10411"/>
                  <a:pt x="18085" y="10417"/>
                </a:cubicBezTo>
                <a:cubicBezTo>
                  <a:pt x="18047" y="10444"/>
                  <a:pt x="18003" y="10463"/>
                  <a:pt x="17956" y="10472"/>
                </a:cubicBezTo>
                <a:cubicBezTo>
                  <a:pt x="17893" y="10490"/>
                  <a:pt x="17832" y="10498"/>
                  <a:pt x="17827" y="10489"/>
                </a:cubicBezTo>
                <a:cubicBezTo>
                  <a:pt x="17823" y="10480"/>
                  <a:pt x="17886" y="10452"/>
                  <a:pt x="17956" y="10433"/>
                </a:cubicBezTo>
                <a:cubicBezTo>
                  <a:pt x="17991" y="10423"/>
                  <a:pt x="18024" y="10417"/>
                  <a:pt x="18047" y="10414"/>
                </a:cubicBezTo>
                <a:close/>
                <a:moveTo>
                  <a:pt x="10098" y="10411"/>
                </a:moveTo>
                <a:cubicBezTo>
                  <a:pt x="10176" y="10411"/>
                  <a:pt x="10244" y="10418"/>
                  <a:pt x="10279" y="10431"/>
                </a:cubicBezTo>
                <a:cubicBezTo>
                  <a:pt x="10349" y="10457"/>
                  <a:pt x="10279" y="10505"/>
                  <a:pt x="10130" y="10531"/>
                </a:cubicBezTo>
                <a:cubicBezTo>
                  <a:pt x="10051" y="10544"/>
                  <a:pt x="9972" y="10551"/>
                  <a:pt x="9892" y="10551"/>
                </a:cubicBezTo>
                <a:cubicBezTo>
                  <a:pt x="9830" y="10553"/>
                  <a:pt x="9769" y="10547"/>
                  <a:pt x="9709" y="10531"/>
                </a:cubicBezTo>
                <a:cubicBezTo>
                  <a:pt x="9633" y="10504"/>
                  <a:pt x="9700" y="10457"/>
                  <a:pt x="9854" y="10431"/>
                </a:cubicBezTo>
                <a:cubicBezTo>
                  <a:pt x="9931" y="10418"/>
                  <a:pt x="10020" y="10411"/>
                  <a:pt x="10098" y="10411"/>
                </a:cubicBezTo>
                <a:close/>
                <a:moveTo>
                  <a:pt x="12201" y="10406"/>
                </a:moveTo>
                <a:cubicBezTo>
                  <a:pt x="12256" y="10401"/>
                  <a:pt x="12311" y="10406"/>
                  <a:pt x="12364" y="10422"/>
                </a:cubicBezTo>
                <a:cubicBezTo>
                  <a:pt x="12416" y="10448"/>
                  <a:pt x="12333" y="10498"/>
                  <a:pt x="12184" y="10532"/>
                </a:cubicBezTo>
                <a:cubicBezTo>
                  <a:pt x="12036" y="10566"/>
                  <a:pt x="11842" y="10574"/>
                  <a:pt x="11778" y="10550"/>
                </a:cubicBezTo>
                <a:cubicBezTo>
                  <a:pt x="11713" y="10525"/>
                  <a:pt x="11799" y="10471"/>
                  <a:pt x="11958" y="10437"/>
                </a:cubicBezTo>
                <a:cubicBezTo>
                  <a:pt x="11998" y="10428"/>
                  <a:pt x="12040" y="10421"/>
                  <a:pt x="12082" y="10416"/>
                </a:cubicBezTo>
                <a:cubicBezTo>
                  <a:pt x="12123" y="10411"/>
                  <a:pt x="12164" y="10408"/>
                  <a:pt x="12201" y="10406"/>
                </a:cubicBezTo>
                <a:close/>
                <a:moveTo>
                  <a:pt x="19201" y="10393"/>
                </a:moveTo>
                <a:cubicBezTo>
                  <a:pt x="19188" y="10402"/>
                  <a:pt x="19173" y="10407"/>
                  <a:pt x="19158" y="10410"/>
                </a:cubicBezTo>
                <a:cubicBezTo>
                  <a:pt x="19138" y="10416"/>
                  <a:pt x="19124" y="10418"/>
                  <a:pt x="19127" y="10415"/>
                </a:cubicBezTo>
                <a:cubicBezTo>
                  <a:pt x="19140" y="10406"/>
                  <a:pt x="19155" y="10400"/>
                  <a:pt x="19170" y="10397"/>
                </a:cubicBezTo>
                <a:cubicBezTo>
                  <a:pt x="19191" y="10391"/>
                  <a:pt x="19202" y="10390"/>
                  <a:pt x="19201" y="10393"/>
                </a:cubicBezTo>
                <a:close/>
                <a:moveTo>
                  <a:pt x="18419" y="10390"/>
                </a:moveTo>
                <a:cubicBezTo>
                  <a:pt x="18384" y="10413"/>
                  <a:pt x="18344" y="10429"/>
                  <a:pt x="18303" y="10438"/>
                </a:cubicBezTo>
                <a:cubicBezTo>
                  <a:pt x="18247" y="10454"/>
                  <a:pt x="18199" y="10459"/>
                  <a:pt x="18202" y="10450"/>
                </a:cubicBezTo>
                <a:cubicBezTo>
                  <a:pt x="18238" y="10426"/>
                  <a:pt x="18279" y="10409"/>
                  <a:pt x="18322" y="10400"/>
                </a:cubicBezTo>
                <a:cubicBezTo>
                  <a:pt x="18378" y="10385"/>
                  <a:pt x="18425" y="10380"/>
                  <a:pt x="18419" y="10390"/>
                </a:cubicBezTo>
                <a:close/>
                <a:moveTo>
                  <a:pt x="17330" y="10385"/>
                </a:moveTo>
                <a:cubicBezTo>
                  <a:pt x="17363" y="10382"/>
                  <a:pt x="17383" y="10384"/>
                  <a:pt x="17385" y="10392"/>
                </a:cubicBezTo>
                <a:cubicBezTo>
                  <a:pt x="17387" y="10408"/>
                  <a:pt x="17311" y="10441"/>
                  <a:pt x="17213" y="10468"/>
                </a:cubicBezTo>
                <a:cubicBezTo>
                  <a:pt x="17114" y="10496"/>
                  <a:pt x="17034" y="10505"/>
                  <a:pt x="17029" y="10489"/>
                </a:cubicBezTo>
                <a:cubicBezTo>
                  <a:pt x="17024" y="10474"/>
                  <a:pt x="17099" y="10440"/>
                  <a:pt x="17201" y="10412"/>
                </a:cubicBezTo>
                <a:cubicBezTo>
                  <a:pt x="17252" y="10398"/>
                  <a:pt x="17297" y="10389"/>
                  <a:pt x="17330" y="10385"/>
                </a:cubicBezTo>
                <a:close/>
                <a:moveTo>
                  <a:pt x="13102" y="10385"/>
                </a:moveTo>
                <a:cubicBezTo>
                  <a:pt x="13171" y="10381"/>
                  <a:pt x="13225" y="10385"/>
                  <a:pt x="13251" y="10399"/>
                </a:cubicBezTo>
                <a:cubicBezTo>
                  <a:pt x="13276" y="10413"/>
                  <a:pt x="13268" y="10432"/>
                  <a:pt x="13233" y="10452"/>
                </a:cubicBezTo>
                <a:cubicBezTo>
                  <a:pt x="13177" y="10480"/>
                  <a:pt x="13117" y="10501"/>
                  <a:pt x="13055" y="10513"/>
                </a:cubicBezTo>
                <a:cubicBezTo>
                  <a:pt x="12979" y="10531"/>
                  <a:pt x="12901" y="10543"/>
                  <a:pt x="12823" y="10548"/>
                </a:cubicBezTo>
                <a:cubicBezTo>
                  <a:pt x="12772" y="10554"/>
                  <a:pt x="12721" y="10550"/>
                  <a:pt x="12672" y="10535"/>
                </a:cubicBezTo>
                <a:cubicBezTo>
                  <a:pt x="12613" y="10508"/>
                  <a:pt x="12694" y="10460"/>
                  <a:pt x="12864" y="10420"/>
                </a:cubicBezTo>
                <a:cubicBezTo>
                  <a:pt x="12949" y="10400"/>
                  <a:pt x="13033" y="10388"/>
                  <a:pt x="13102" y="10385"/>
                </a:cubicBezTo>
                <a:close/>
                <a:moveTo>
                  <a:pt x="8817" y="10376"/>
                </a:moveTo>
                <a:cubicBezTo>
                  <a:pt x="8880" y="10375"/>
                  <a:pt x="8943" y="10384"/>
                  <a:pt x="9004" y="10401"/>
                </a:cubicBezTo>
                <a:cubicBezTo>
                  <a:pt x="9078" y="10430"/>
                  <a:pt x="9013" y="10474"/>
                  <a:pt x="8867" y="10494"/>
                </a:cubicBezTo>
                <a:cubicBezTo>
                  <a:pt x="8790" y="10504"/>
                  <a:pt x="8712" y="10507"/>
                  <a:pt x="8635" y="10504"/>
                </a:cubicBezTo>
                <a:cubicBezTo>
                  <a:pt x="8573" y="10504"/>
                  <a:pt x="8511" y="10495"/>
                  <a:pt x="8451" y="10479"/>
                </a:cubicBezTo>
                <a:cubicBezTo>
                  <a:pt x="8408" y="10465"/>
                  <a:pt x="8400" y="10447"/>
                  <a:pt x="8422" y="10430"/>
                </a:cubicBezTo>
                <a:cubicBezTo>
                  <a:pt x="8468" y="10405"/>
                  <a:pt x="8520" y="10390"/>
                  <a:pt x="8572" y="10386"/>
                </a:cubicBezTo>
                <a:cubicBezTo>
                  <a:pt x="8653" y="10376"/>
                  <a:pt x="8736" y="10372"/>
                  <a:pt x="8817" y="10376"/>
                </a:cubicBezTo>
                <a:close/>
                <a:moveTo>
                  <a:pt x="18721" y="10367"/>
                </a:moveTo>
                <a:cubicBezTo>
                  <a:pt x="18693" y="10387"/>
                  <a:pt x="18660" y="10401"/>
                  <a:pt x="18626" y="10408"/>
                </a:cubicBezTo>
                <a:cubicBezTo>
                  <a:pt x="18578" y="10421"/>
                  <a:pt x="18540" y="10427"/>
                  <a:pt x="18540" y="10419"/>
                </a:cubicBezTo>
                <a:cubicBezTo>
                  <a:pt x="18569" y="10399"/>
                  <a:pt x="18601" y="10385"/>
                  <a:pt x="18635" y="10379"/>
                </a:cubicBezTo>
                <a:cubicBezTo>
                  <a:pt x="18684" y="10365"/>
                  <a:pt x="18724" y="10360"/>
                  <a:pt x="18721" y="10367"/>
                </a:cubicBezTo>
                <a:close/>
                <a:moveTo>
                  <a:pt x="17733" y="10358"/>
                </a:moveTo>
                <a:cubicBezTo>
                  <a:pt x="17763" y="10354"/>
                  <a:pt x="17781" y="10356"/>
                  <a:pt x="17781" y="10364"/>
                </a:cubicBezTo>
                <a:cubicBezTo>
                  <a:pt x="17781" y="10380"/>
                  <a:pt x="17714" y="10407"/>
                  <a:pt x="17626" y="10432"/>
                </a:cubicBezTo>
                <a:cubicBezTo>
                  <a:pt x="17537" y="10458"/>
                  <a:pt x="17467" y="10465"/>
                  <a:pt x="17465" y="10451"/>
                </a:cubicBezTo>
                <a:cubicBezTo>
                  <a:pt x="17462" y="10437"/>
                  <a:pt x="17527" y="10408"/>
                  <a:pt x="17617" y="10383"/>
                </a:cubicBezTo>
                <a:cubicBezTo>
                  <a:pt x="17662" y="10370"/>
                  <a:pt x="17703" y="10361"/>
                  <a:pt x="17733" y="10358"/>
                </a:cubicBezTo>
                <a:close/>
                <a:moveTo>
                  <a:pt x="13920" y="10357"/>
                </a:moveTo>
                <a:cubicBezTo>
                  <a:pt x="13988" y="10353"/>
                  <a:pt x="14039" y="10358"/>
                  <a:pt x="14059" y="10372"/>
                </a:cubicBezTo>
                <a:cubicBezTo>
                  <a:pt x="14100" y="10400"/>
                  <a:pt x="14004" y="10450"/>
                  <a:pt x="13845" y="10488"/>
                </a:cubicBezTo>
                <a:cubicBezTo>
                  <a:pt x="13685" y="10527"/>
                  <a:pt x="13517" y="10539"/>
                  <a:pt x="13471" y="10513"/>
                </a:cubicBezTo>
                <a:cubicBezTo>
                  <a:pt x="13425" y="10487"/>
                  <a:pt x="13518" y="10435"/>
                  <a:pt x="13683" y="10395"/>
                </a:cubicBezTo>
                <a:cubicBezTo>
                  <a:pt x="13769" y="10374"/>
                  <a:pt x="13853" y="10361"/>
                  <a:pt x="13920" y="10357"/>
                </a:cubicBezTo>
                <a:close/>
                <a:moveTo>
                  <a:pt x="15031" y="10350"/>
                </a:moveTo>
                <a:cubicBezTo>
                  <a:pt x="14982" y="10354"/>
                  <a:pt x="14929" y="10363"/>
                  <a:pt x="14889" y="10363"/>
                </a:cubicBezTo>
                <a:cubicBezTo>
                  <a:pt x="14856" y="10362"/>
                  <a:pt x="14823" y="10360"/>
                  <a:pt x="14790" y="10356"/>
                </a:cubicBezTo>
                <a:cubicBezTo>
                  <a:pt x="14761" y="10390"/>
                  <a:pt x="14674" y="10426"/>
                  <a:pt x="14550" y="10459"/>
                </a:cubicBezTo>
                <a:cubicBezTo>
                  <a:pt x="14609" y="10452"/>
                  <a:pt x="14673" y="10441"/>
                  <a:pt x="14721" y="10438"/>
                </a:cubicBezTo>
                <a:cubicBezTo>
                  <a:pt x="14761" y="10437"/>
                  <a:pt x="14801" y="10438"/>
                  <a:pt x="14841" y="10442"/>
                </a:cubicBezTo>
                <a:cubicBezTo>
                  <a:pt x="14860" y="10412"/>
                  <a:pt x="14935" y="10381"/>
                  <a:pt x="15031" y="10350"/>
                </a:cubicBezTo>
                <a:close/>
                <a:moveTo>
                  <a:pt x="5032" y="10349"/>
                </a:moveTo>
                <a:cubicBezTo>
                  <a:pt x="5065" y="10349"/>
                  <a:pt x="5099" y="10352"/>
                  <a:pt x="5134" y="10355"/>
                </a:cubicBezTo>
                <a:lnTo>
                  <a:pt x="5187" y="10361"/>
                </a:lnTo>
                <a:lnTo>
                  <a:pt x="5240" y="10369"/>
                </a:lnTo>
                <a:cubicBezTo>
                  <a:pt x="5274" y="10374"/>
                  <a:pt x="5307" y="10380"/>
                  <a:pt x="5338" y="10388"/>
                </a:cubicBezTo>
                <a:cubicBezTo>
                  <a:pt x="5354" y="10391"/>
                  <a:pt x="5368" y="10395"/>
                  <a:pt x="5381" y="10399"/>
                </a:cubicBezTo>
                <a:cubicBezTo>
                  <a:pt x="5394" y="10403"/>
                  <a:pt x="5408" y="10406"/>
                  <a:pt x="5420" y="10410"/>
                </a:cubicBezTo>
                <a:cubicBezTo>
                  <a:pt x="5520" y="10444"/>
                  <a:pt x="5497" y="10470"/>
                  <a:pt x="5364" y="10471"/>
                </a:cubicBezTo>
                <a:cubicBezTo>
                  <a:pt x="5331" y="10471"/>
                  <a:pt x="5296" y="10471"/>
                  <a:pt x="5260" y="10467"/>
                </a:cubicBezTo>
                <a:cubicBezTo>
                  <a:pt x="5242" y="10467"/>
                  <a:pt x="5224" y="10464"/>
                  <a:pt x="5205" y="10461"/>
                </a:cubicBezTo>
                <a:cubicBezTo>
                  <a:pt x="5187" y="10459"/>
                  <a:pt x="5169" y="10457"/>
                  <a:pt x="5151" y="10454"/>
                </a:cubicBezTo>
                <a:cubicBezTo>
                  <a:pt x="5115" y="10448"/>
                  <a:pt x="5080" y="10441"/>
                  <a:pt x="5048" y="10434"/>
                </a:cubicBezTo>
                <a:cubicBezTo>
                  <a:pt x="5019" y="10427"/>
                  <a:pt x="4991" y="10418"/>
                  <a:pt x="4963" y="10407"/>
                </a:cubicBezTo>
                <a:cubicBezTo>
                  <a:pt x="4862" y="10370"/>
                  <a:pt x="4891" y="10345"/>
                  <a:pt x="5032" y="10349"/>
                </a:cubicBezTo>
                <a:close/>
                <a:moveTo>
                  <a:pt x="16438" y="10346"/>
                </a:moveTo>
                <a:cubicBezTo>
                  <a:pt x="16483" y="10342"/>
                  <a:pt x="16514" y="10344"/>
                  <a:pt x="16520" y="10355"/>
                </a:cubicBezTo>
                <a:cubicBezTo>
                  <a:pt x="16531" y="10376"/>
                  <a:pt x="16437" y="10421"/>
                  <a:pt x="16305" y="10456"/>
                </a:cubicBezTo>
                <a:cubicBezTo>
                  <a:pt x="16173" y="10491"/>
                  <a:pt x="16061" y="10499"/>
                  <a:pt x="16050" y="10480"/>
                </a:cubicBezTo>
                <a:cubicBezTo>
                  <a:pt x="16038" y="10461"/>
                  <a:pt x="16133" y="10415"/>
                  <a:pt x="16265" y="10379"/>
                </a:cubicBezTo>
                <a:cubicBezTo>
                  <a:pt x="16331" y="10362"/>
                  <a:pt x="16392" y="10350"/>
                  <a:pt x="16438" y="10346"/>
                </a:cubicBezTo>
                <a:close/>
                <a:moveTo>
                  <a:pt x="19017" y="10342"/>
                </a:moveTo>
                <a:cubicBezTo>
                  <a:pt x="18994" y="10357"/>
                  <a:pt x="18969" y="10368"/>
                  <a:pt x="18941" y="10373"/>
                </a:cubicBezTo>
                <a:cubicBezTo>
                  <a:pt x="18898" y="10385"/>
                  <a:pt x="18874" y="10388"/>
                  <a:pt x="18878" y="10382"/>
                </a:cubicBezTo>
                <a:cubicBezTo>
                  <a:pt x="18901" y="10366"/>
                  <a:pt x="18927" y="10355"/>
                  <a:pt x="18954" y="10350"/>
                </a:cubicBezTo>
                <a:cubicBezTo>
                  <a:pt x="18997" y="10338"/>
                  <a:pt x="19022" y="10335"/>
                  <a:pt x="19017" y="10342"/>
                </a:cubicBezTo>
                <a:close/>
                <a:moveTo>
                  <a:pt x="6086" y="10341"/>
                </a:moveTo>
                <a:cubicBezTo>
                  <a:pt x="6226" y="10334"/>
                  <a:pt x="6366" y="10349"/>
                  <a:pt x="6502" y="10384"/>
                </a:cubicBezTo>
                <a:cubicBezTo>
                  <a:pt x="6594" y="10418"/>
                  <a:pt x="6562" y="10450"/>
                  <a:pt x="6432" y="10459"/>
                </a:cubicBezTo>
                <a:cubicBezTo>
                  <a:pt x="6400" y="10461"/>
                  <a:pt x="6364" y="10462"/>
                  <a:pt x="6326" y="10459"/>
                </a:cubicBezTo>
                <a:cubicBezTo>
                  <a:pt x="6289" y="10457"/>
                  <a:pt x="6251" y="10456"/>
                  <a:pt x="6213" y="10452"/>
                </a:cubicBezTo>
                <a:cubicBezTo>
                  <a:pt x="6175" y="10448"/>
                  <a:pt x="6138" y="10443"/>
                  <a:pt x="6105" y="10437"/>
                </a:cubicBezTo>
                <a:cubicBezTo>
                  <a:pt x="6075" y="10431"/>
                  <a:pt x="6045" y="10424"/>
                  <a:pt x="6016" y="10415"/>
                </a:cubicBezTo>
                <a:cubicBezTo>
                  <a:pt x="5908" y="10380"/>
                  <a:pt x="5940" y="10346"/>
                  <a:pt x="6086" y="10341"/>
                </a:cubicBezTo>
                <a:close/>
                <a:moveTo>
                  <a:pt x="18148" y="10335"/>
                </a:moveTo>
                <a:cubicBezTo>
                  <a:pt x="18146" y="10349"/>
                  <a:pt x="18081" y="10375"/>
                  <a:pt x="18000" y="10397"/>
                </a:cubicBezTo>
                <a:cubicBezTo>
                  <a:pt x="17918" y="10420"/>
                  <a:pt x="17870" y="10424"/>
                  <a:pt x="17873" y="10411"/>
                </a:cubicBezTo>
                <a:cubicBezTo>
                  <a:pt x="17876" y="10397"/>
                  <a:pt x="17939" y="10370"/>
                  <a:pt x="18021" y="10348"/>
                </a:cubicBezTo>
                <a:cubicBezTo>
                  <a:pt x="18104" y="10325"/>
                  <a:pt x="18150" y="10321"/>
                  <a:pt x="18148" y="10335"/>
                </a:cubicBezTo>
                <a:close/>
                <a:moveTo>
                  <a:pt x="19292" y="10319"/>
                </a:moveTo>
                <a:cubicBezTo>
                  <a:pt x="19274" y="10330"/>
                  <a:pt x="19254" y="10338"/>
                  <a:pt x="19233" y="10343"/>
                </a:cubicBezTo>
                <a:cubicBezTo>
                  <a:pt x="19204" y="10351"/>
                  <a:pt x="19185" y="10353"/>
                  <a:pt x="19190" y="10347"/>
                </a:cubicBezTo>
                <a:cubicBezTo>
                  <a:pt x="19208" y="10337"/>
                  <a:pt x="19227" y="10329"/>
                  <a:pt x="19246" y="10324"/>
                </a:cubicBezTo>
                <a:cubicBezTo>
                  <a:pt x="19276" y="10316"/>
                  <a:pt x="19296" y="10314"/>
                  <a:pt x="19292" y="10319"/>
                </a:cubicBezTo>
                <a:close/>
                <a:moveTo>
                  <a:pt x="16929" y="10318"/>
                </a:moveTo>
                <a:cubicBezTo>
                  <a:pt x="16970" y="10314"/>
                  <a:pt x="16997" y="10316"/>
                  <a:pt x="16998" y="10327"/>
                </a:cubicBezTo>
                <a:cubicBezTo>
                  <a:pt x="16999" y="10348"/>
                  <a:pt x="16907" y="10390"/>
                  <a:pt x="16793" y="10420"/>
                </a:cubicBezTo>
                <a:cubicBezTo>
                  <a:pt x="16676" y="10452"/>
                  <a:pt x="16570" y="10463"/>
                  <a:pt x="16565" y="10442"/>
                </a:cubicBezTo>
                <a:cubicBezTo>
                  <a:pt x="16561" y="10421"/>
                  <a:pt x="16651" y="10380"/>
                  <a:pt x="16771" y="10348"/>
                </a:cubicBezTo>
                <a:cubicBezTo>
                  <a:pt x="16830" y="10333"/>
                  <a:pt x="16887" y="10322"/>
                  <a:pt x="16929" y="10318"/>
                </a:cubicBezTo>
                <a:close/>
                <a:moveTo>
                  <a:pt x="18478" y="10314"/>
                </a:moveTo>
                <a:cubicBezTo>
                  <a:pt x="18439" y="10340"/>
                  <a:pt x="18395" y="10358"/>
                  <a:pt x="18349" y="10367"/>
                </a:cubicBezTo>
                <a:cubicBezTo>
                  <a:pt x="18280" y="10387"/>
                  <a:pt x="18234" y="10391"/>
                  <a:pt x="18242" y="10378"/>
                </a:cubicBezTo>
                <a:cubicBezTo>
                  <a:pt x="18282" y="10351"/>
                  <a:pt x="18327" y="10332"/>
                  <a:pt x="18375" y="10324"/>
                </a:cubicBezTo>
                <a:cubicBezTo>
                  <a:pt x="18441" y="10305"/>
                  <a:pt x="18485" y="10301"/>
                  <a:pt x="18478" y="10314"/>
                </a:cubicBezTo>
                <a:close/>
                <a:moveTo>
                  <a:pt x="15677" y="10312"/>
                </a:moveTo>
                <a:cubicBezTo>
                  <a:pt x="15594" y="10334"/>
                  <a:pt x="15508" y="10341"/>
                  <a:pt x="15422" y="10332"/>
                </a:cubicBezTo>
                <a:cubicBezTo>
                  <a:pt x="15359" y="10374"/>
                  <a:pt x="15288" y="10404"/>
                  <a:pt x="15215" y="10423"/>
                </a:cubicBezTo>
                <a:cubicBezTo>
                  <a:pt x="15263" y="10417"/>
                  <a:pt x="15317" y="10408"/>
                  <a:pt x="15360" y="10405"/>
                </a:cubicBezTo>
                <a:cubicBezTo>
                  <a:pt x="15395" y="10404"/>
                  <a:pt x="15430" y="10405"/>
                  <a:pt x="15465" y="10408"/>
                </a:cubicBezTo>
                <a:cubicBezTo>
                  <a:pt x="15508" y="10373"/>
                  <a:pt x="15536" y="10360"/>
                  <a:pt x="15677" y="10312"/>
                </a:cubicBezTo>
                <a:close/>
                <a:moveTo>
                  <a:pt x="17382" y="10293"/>
                </a:moveTo>
                <a:cubicBezTo>
                  <a:pt x="17419" y="10289"/>
                  <a:pt x="17442" y="10292"/>
                  <a:pt x="17439" y="10302"/>
                </a:cubicBezTo>
                <a:cubicBezTo>
                  <a:pt x="17433" y="10322"/>
                  <a:pt x="17340" y="10362"/>
                  <a:pt x="17239" y="10388"/>
                </a:cubicBezTo>
                <a:cubicBezTo>
                  <a:pt x="17138" y="10413"/>
                  <a:pt x="17046" y="10423"/>
                  <a:pt x="17047" y="10405"/>
                </a:cubicBezTo>
                <a:cubicBezTo>
                  <a:pt x="17047" y="10386"/>
                  <a:pt x="17139" y="10345"/>
                  <a:pt x="17243" y="10319"/>
                </a:cubicBezTo>
                <a:cubicBezTo>
                  <a:pt x="17295" y="10305"/>
                  <a:pt x="17345" y="10296"/>
                  <a:pt x="17382" y="10293"/>
                </a:cubicBezTo>
                <a:close/>
                <a:moveTo>
                  <a:pt x="7157" y="10286"/>
                </a:moveTo>
                <a:cubicBezTo>
                  <a:pt x="7236" y="10280"/>
                  <a:pt x="7314" y="10280"/>
                  <a:pt x="7393" y="10286"/>
                </a:cubicBezTo>
                <a:cubicBezTo>
                  <a:pt x="7433" y="10289"/>
                  <a:pt x="7470" y="10293"/>
                  <a:pt x="7504" y="10298"/>
                </a:cubicBezTo>
                <a:cubicBezTo>
                  <a:pt x="7532" y="10302"/>
                  <a:pt x="7560" y="10308"/>
                  <a:pt x="7588" y="10317"/>
                </a:cubicBezTo>
                <a:cubicBezTo>
                  <a:pt x="7677" y="10347"/>
                  <a:pt x="7628" y="10389"/>
                  <a:pt x="7487" y="10403"/>
                </a:cubicBezTo>
                <a:cubicBezTo>
                  <a:pt x="7410" y="10409"/>
                  <a:pt x="7332" y="10409"/>
                  <a:pt x="7255" y="10403"/>
                </a:cubicBezTo>
                <a:cubicBezTo>
                  <a:pt x="7216" y="10400"/>
                  <a:pt x="7178" y="10396"/>
                  <a:pt x="7144" y="10391"/>
                </a:cubicBezTo>
                <a:cubicBezTo>
                  <a:pt x="7115" y="10386"/>
                  <a:pt x="7087" y="10380"/>
                  <a:pt x="7058" y="10372"/>
                </a:cubicBezTo>
                <a:cubicBezTo>
                  <a:pt x="6962" y="10339"/>
                  <a:pt x="7009" y="10298"/>
                  <a:pt x="7157" y="10286"/>
                </a:cubicBezTo>
                <a:close/>
                <a:moveTo>
                  <a:pt x="18803" y="10285"/>
                </a:moveTo>
                <a:cubicBezTo>
                  <a:pt x="18770" y="10308"/>
                  <a:pt x="18733" y="10324"/>
                  <a:pt x="18695" y="10331"/>
                </a:cubicBezTo>
                <a:cubicBezTo>
                  <a:pt x="18635" y="10348"/>
                  <a:pt x="18597" y="10353"/>
                  <a:pt x="18600" y="10343"/>
                </a:cubicBezTo>
                <a:cubicBezTo>
                  <a:pt x="18633" y="10319"/>
                  <a:pt x="18671" y="10303"/>
                  <a:pt x="18711" y="10296"/>
                </a:cubicBezTo>
                <a:cubicBezTo>
                  <a:pt x="18771" y="10279"/>
                  <a:pt x="18808" y="10275"/>
                  <a:pt x="18803" y="10285"/>
                </a:cubicBezTo>
                <a:close/>
                <a:moveTo>
                  <a:pt x="10951" y="10269"/>
                </a:moveTo>
                <a:cubicBezTo>
                  <a:pt x="11009" y="10266"/>
                  <a:pt x="11067" y="10274"/>
                  <a:pt x="11123" y="10293"/>
                </a:cubicBezTo>
                <a:cubicBezTo>
                  <a:pt x="11155" y="10308"/>
                  <a:pt x="11154" y="10326"/>
                  <a:pt x="11125" y="10345"/>
                </a:cubicBezTo>
                <a:cubicBezTo>
                  <a:pt x="11073" y="10372"/>
                  <a:pt x="11017" y="10390"/>
                  <a:pt x="10959" y="10399"/>
                </a:cubicBezTo>
                <a:cubicBezTo>
                  <a:pt x="10916" y="10407"/>
                  <a:pt x="10876" y="10414"/>
                  <a:pt x="10835" y="10418"/>
                </a:cubicBezTo>
                <a:cubicBezTo>
                  <a:pt x="10794" y="10422"/>
                  <a:pt x="10754" y="10424"/>
                  <a:pt x="10717" y="10425"/>
                </a:cubicBezTo>
                <a:cubicBezTo>
                  <a:pt x="10657" y="10429"/>
                  <a:pt x="10596" y="10421"/>
                  <a:pt x="10538" y="10404"/>
                </a:cubicBezTo>
                <a:cubicBezTo>
                  <a:pt x="10499" y="10389"/>
                  <a:pt x="10495" y="10369"/>
                  <a:pt x="10525" y="10350"/>
                </a:cubicBezTo>
                <a:cubicBezTo>
                  <a:pt x="10581" y="10321"/>
                  <a:pt x="10640" y="10303"/>
                  <a:pt x="10702" y="10294"/>
                </a:cubicBezTo>
                <a:cubicBezTo>
                  <a:pt x="10745" y="10286"/>
                  <a:pt x="10788" y="10280"/>
                  <a:pt x="10831" y="10276"/>
                </a:cubicBezTo>
                <a:cubicBezTo>
                  <a:pt x="10871" y="10272"/>
                  <a:pt x="10911" y="10270"/>
                  <a:pt x="10951" y="10269"/>
                </a:cubicBezTo>
                <a:close/>
                <a:moveTo>
                  <a:pt x="17779" y="10266"/>
                </a:moveTo>
                <a:cubicBezTo>
                  <a:pt x="17811" y="10263"/>
                  <a:pt x="17832" y="10265"/>
                  <a:pt x="17831" y="10273"/>
                </a:cubicBezTo>
                <a:cubicBezTo>
                  <a:pt x="17829" y="10290"/>
                  <a:pt x="17748" y="10326"/>
                  <a:pt x="17652" y="10352"/>
                </a:cubicBezTo>
                <a:cubicBezTo>
                  <a:pt x="17556" y="10379"/>
                  <a:pt x="17480" y="10387"/>
                  <a:pt x="17480" y="10370"/>
                </a:cubicBezTo>
                <a:cubicBezTo>
                  <a:pt x="17480" y="10353"/>
                  <a:pt x="17559" y="10319"/>
                  <a:pt x="17655" y="10292"/>
                </a:cubicBezTo>
                <a:cubicBezTo>
                  <a:pt x="17702" y="10279"/>
                  <a:pt x="17747" y="10270"/>
                  <a:pt x="17779" y="10266"/>
                </a:cubicBezTo>
                <a:close/>
                <a:moveTo>
                  <a:pt x="12021" y="10264"/>
                </a:moveTo>
                <a:cubicBezTo>
                  <a:pt x="12092" y="10263"/>
                  <a:pt x="12148" y="10270"/>
                  <a:pt x="12177" y="10287"/>
                </a:cubicBezTo>
                <a:cubicBezTo>
                  <a:pt x="12202" y="10302"/>
                  <a:pt x="12194" y="10321"/>
                  <a:pt x="12159" y="10342"/>
                </a:cubicBezTo>
                <a:cubicBezTo>
                  <a:pt x="12102" y="10369"/>
                  <a:pt x="12041" y="10389"/>
                  <a:pt x="11979" y="10400"/>
                </a:cubicBezTo>
                <a:cubicBezTo>
                  <a:pt x="11899" y="10417"/>
                  <a:pt x="11819" y="10426"/>
                  <a:pt x="11738" y="10429"/>
                </a:cubicBezTo>
                <a:cubicBezTo>
                  <a:pt x="11683" y="10433"/>
                  <a:pt x="11628" y="10426"/>
                  <a:pt x="11576" y="10408"/>
                </a:cubicBezTo>
                <a:cubicBezTo>
                  <a:pt x="11543" y="10393"/>
                  <a:pt x="11549" y="10373"/>
                  <a:pt x="11585" y="10352"/>
                </a:cubicBezTo>
                <a:cubicBezTo>
                  <a:pt x="11645" y="10323"/>
                  <a:pt x="11710" y="10302"/>
                  <a:pt x="11776" y="10291"/>
                </a:cubicBezTo>
                <a:cubicBezTo>
                  <a:pt x="11863" y="10274"/>
                  <a:pt x="11949" y="10264"/>
                  <a:pt x="12021" y="10264"/>
                </a:cubicBezTo>
                <a:close/>
                <a:moveTo>
                  <a:pt x="19105" y="10261"/>
                </a:moveTo>
                <a:cubicBezTo>
                  <a:pt x="19077" y="10280"/>
                  <a:pt x="19046" y="10293"/>
                  <a:pt x="19013" y="10299"/>
                </a:cubicBezTo>
                <a:cubicBezTo>
                  <a:pt x="18967" y="10314"/>
                  <a:pt x="18936" y="10318"/>
                  <a:pt x="18939" y="10309"/>
                </a:cubicBezTo>
                <a:cubicBezTo>
                  <a:pt x="18966" y="10290"/>
                  <a:pt x="18998" y="10277"/>
                  <a:pt x="19031" y="10270"/>
                </a:cubicBezTo>
                <a:cubicBezTo>
                  <a:pt x="19077" y="10257"/>
                  <a:pt x="19108" y="10253"/>
                  <a:pt x="19105" y="10261"/>
                </a:cubicBezTo>
                <a:close/>
                <a:moveTo>
                  <a:pt x="3856" y="10253"/>
                </a:moveTo>
                <a:cubicBezTo>
                  <a:pt x="3889" y="10257"/>
                  <a:pt x="3922" y="10261"/>
                  <a:pt x="3957" y="10268"/>
                </a:cubicBezTo>
                <a:cubicBezTo>
                  <a:pt x="3991" y="10274"/>
                  <a:pt x="4026" y="10281"/>
                  <a:pt x="4060" y="10289"/>
                </a:cubicBezTo>
                <a:cubicBezTo>
                  <a:pt x="4094" y="10297"/>
                  <a:pt x="4126" y="10305"/>
                  <a:pt x="4156" y="10315"/>
                </a:cubicBezTo>
                <a:cubicBezTo>
                  <a:pt x="4187" y="10324"/>
                  <a:pt x="4216" y="10334"/>
                  <a:pt x="4240" y="10344"/>
                </a:cubicBezTo>
                <a:cubicBezTo>
                  <a:pt x="4289" y="10363"/>
                  <a:pt x="4309" y="10377"/>
                  <a:pt x="4301" y="10387"/>
                </a:cubicBezTo>
                <a:cubicBezTo>
                  <a:pt x="4294" y="10396"/>
                  <a:pt x="4258" y="10398"/>
                  <a:pt x="4197" y="10393"/>
                </a:cubicBezTo>
                <a:cubicBezTo>
                  <a:pt x="4166" y="10391"/>
                  <a:pt x="4133" y="10386"/>
                  <a:pt x="4100" y="10381"/>
                </a:cubicBezTo>
                <a:lnTo>
                  <a:pt x="4049" y="10372"/>
                </a:lnTo>
                <a:cubicBezTo>
                  <a:pt x="4032" y="10368"/>
                  <a:pt x="4015" y="10364"/>
                  <a:pt x="3998" y="10360"/>
                </a:cubicBezTo>
                <a:cubicBezTo>
                  <a:pt x="3964" y="10352"/>
                  <a:pt x="3931" y="10343"/>
                  <a:pt x="3900" y="10333"/>
                </a:cubicBezTo>
                <a:cubicBezTo>
                  <a:pt x="3885" y="10329"/>
                  <a:pt x="3869" y="10323"/>
                  <a:pt x="3855" y="10318"/>
                </a:cubicBezTo>
                <a:cubicBezTo>
                  <a:pt x="3841" y="10313"/>
                  <a:pt x="3826" y="10306"/>
                  <a:pt x="3813" y="10301"/>
                </a:cubicBezTo>
                <a:cubicBezTo>
                  <a:pt x="3709" y="10258"/>
                  <a:pt x="3727" y="10237"/>
                  <a:pt x="3856" y="10253"/>
                </a:cubicBezTo>
                <a:close/>
                <a:moveTo>
                  <a:pt x="12967" y="10251"/>
                </a:moveTo>
                <a:cubicBezTo>
                  <a:pt x="13038" y="10248"/>
                  <a:pt x="13093" y="10254"/>
                  <a:pt x="13119" y="10268"/>
                </a:cubicBezTo>
                <a:cubicBezTo>
                  <a:pt x="13145" y="10283"/>
                  <a:pt x="13136" y="10303"/>
                  <a:pt x="13099" y="10325"/>
                </a:cubicBezTo>
                <a:cubicBezTo>
                  <a:pt x="13039" y="10355"/>
                  <a:pt x="12975" y="10376"/>
                  <a:pt x="12910" y="10389"/>
                </a:cubicBezTo>
                <a:cubicBezTo>
                  <a:pt x="12832" y="10407"/>
                  <a:pt x="12754" y="10418"/>
                  <a:pt x="12674" y="10422"/>
                </a:cubicBezTo>
                <a:cubicBezTo>
                  <a:pt x="12622" y="10428"/>
                  <a:pt x="12569" y="10422"/>
                  <a:pt x="12519" y="10406"/>
                </a:cubicBezTo>
                <a:cubicBezTo>
                  <a:pt x="12458" y="10376"/>
                  <a:pt x="12547" y="10323"/>
                  <a:pt x="12726" y="10283"/>
                </a:cubicBezTo>
                <a:cubicBezTo>
                  <a:pt x="12812" y="10264"/>
                  <a:pt x="12897" y="10253"/>
                  <a:pt x="12967" y="10251"/>
                </a:cubicBezTo>
                <a:close/>
                <a:moveTo>
                  <a:pt x="19374" y="10245"/>
                </a:moveTo>
                <a:cubicBezTo>
                  <a:pt x="19352" y="10258"/>
                  <a:pt x="19327" y="10268"/>
                  <a:pt x="19302" y="10274"/>
                </a:cubicBezTo>
                <a:cubicBezTo>
                  <a:pt x="19266" y="10284"/>
                  <a:pt x="19242" y="10288"/>
                  <a:pt x="19245" y="10281"/>
                </a:cubicBezTo>
                <a:cubicBezTo>
                  <a:pt x="19268" y="10267"/>
                  <a:pt x="19294" y="10257"/>
                  <a:pt x="19321" y="10251"/>
                </a:cubicBezTo>
                <a:cubicBezTo>
                  <a:pt x="19356" y="10241"/>
                  <a:pt x="19381" y="10238"/>
                  <a:pt x="19374" y="10245"/>
                </a:cubicBezTo>
                <a:close/>
                <a:moveTo>
                  <a:pt x="18171" y="10242"/>
                </a:moveTo>
                <a:cubicBezTo>
                  <a:pt x="18197" y="10239"/>
                  <a:pt x="18211" y="10242"/>
                  <a:pt x="18207" y="10250"/>
                </a:cubicBezTo>
                <a:cubicBezTo>
                  <a:pt x="18200" y="10266"/>
                  <a:pt x="18130" y="10296"/>
                  <a:pt x="18047" y="10319"/>
                </a:cubicBezTo>
                <a:cubicBezTo>
                  <a:pt x="17964" y="10342"/>
                  <a:pt x="17896" y="10350"/>
                  <a:pt x="17899" y="10335"/>
                </a:cubicBezTo>
                <a:cubicBezTo>
                  <a:pt x="17903" y="10319"/>
                  <a:pt x="17976" y="10288"/>
                  <a:pt x="18064" y="10264"/>
                </a:cubicBezTo>
                <a:cubicBezTo>
                  <a:pt x="18107" y="10252"/>
                  <a:pt x="18145" y="10244"/>
                  <a:pt x="18171" y="10242"/>
                </a:cubicBezTo>
                <a:close/>
                <a:moveTo>
                  <a:pt x="9765" y="10242"/>
                </a:moveTo>
                <a:cubicBezTo>
                  <a:pt x="9842" y="10243"/>
                  <a:pt x="9907" y="10252"/>
                  <a:pt x="9947" y="10268"/>
                </a:cubicBezTo>
                <a:cubicBezTo>
                  <a:pt x="10027" y="10301"/>
                  <a:pt x="9965" y="10340"/>
                  <a:pt x="9809" y="10368"/>
                </a:cubicBezTo>
                <a:cubicBezTo>
                  <a:pt x="9647" y="10395"/>
                  <a:pt x="9468" y="10395"/>
                  <a:pt x="9379" y="10363"/>
                </a:cubicBezTo>
                <a:cubicBezTo>
                  <a:pt x="9337" y="10348"/>
                  <a:pt x="9326" y="10329"/>
                  <a:pt x="9351" y="10310"/>
                </a:cubicBezTo>
                <a:cubicBezTo>
                  <a:pt x="9369" y="10298"/>
                  <a:pt x="9389" y="10289"/>
                  <a:pt x="9411" y="10284"/>
                </a:cubicBezTo>
                <a:cubicBezTo>
                  <a:pt x="9446" y="10274"/>
                  <a:pt x="9481" y="10266"/>
                  <a:pt x="9517" y="10260"/>
                </a:cubicBezTo>
                <a:cubicBezTo>
                  <a:pt x="9602" y="10246"/>
                  <a:pt x="9689" y="10240"/>
                  <a:pt x="9765" y="10242"/>
                </a:cubicBezTo>
                <a:close/>
                <a:moveTo>
                  <a:pt x="14970" y="10235"/>
                </a:moveTo>
                <a:cubicBezTo>
                  <a:pt x="14846" y="10255"/>
                  <a:pt x="14768" y="10255"/>
                  <a:pt x="14717" y="10238"/>
                </a:cubicBezTo>
                <a:cubicBezTo>
                  <a:pt x="14688" y="10275"/>
                  <a:pt x="14609" y="10309"/>
                  <a:pt x="14495" y="10344"/>
                </a:cubicBezTo>
                <a:cubicBezTo>
                  <a:pt x="14589" y="10322"/>
                  <a:pt x="14687" y="10317"/>
                  <a:pt x="14783" y="10328"/>
                </a:cubicBezTo>
                <a:cubicBezTo>
                  <a:pt x="14834" y="10288"/>
                  <a:pt x="14834" y="10288"/>
                  <a:pt x="14970" y="10235"/>
                </a:cubicBezTo>
                <a:close/>
                <a:moveTo>
                  <a:pt x="13799" y="10230"/>
                </a:moveTo>
                <a:cubicBezTo>
                  <a:pt x="13868" y="10227"/>
                  <a:pt x="13921" y="10233"/>
                  <a:pt x="13941" y="10248"/>
                </a:cubicBezTo>
                <a:cubicBezTo>
                  <a:pt x="13981" y="10278"/>
                  <a:pt x="13878" y="10334"/>
                  <a:pt x="13705" y="10377"/>
                </a:cubicBezTo>
                <a:cubicBezTo>
                  <a:pt x="13540" y="10415"/>
                  <a:pt x="13373" y="10423"/>
                  <a:pt x="13328" y="10394"/>
                </a:cubicBezTo>
                <a:cubicBezTo>
                  <a:pt x="13283" y="10365"/>
                  <a:pt x="13383" y="10306"/>
                  <a:pt x="13558" y="10266"/>
                </a:cubicBezTo>
                <a:cubicBezTo>
                  <a:pt x="13643" y="10245"/>
                  <a:pt x="13729" y="10233"/>
                  <a:pt x="13799" y="10230"/>
                </a:cubicBezTo>
                <a:close/>
                <a:moveTo>
                  <a:pt x="19641" y="10221"/>
                </a:moveTo>
                <a:cubicBezTo>
                  <a:pt x="19626" y="10231"/>
                  <a:pt x="19609" y="10238"/>
                  <a:pt x="19592" y="10242"/>
                </a:cubicBezTo>
                <a:cubicBezTo>
                  <a:pt x="19570" y="10249"/>
                  <a:pt x="19549" y="10252"/>
                  <a:pt x="19549" y="10249"/>
                </a:cubicBezTo>
                <a:cubicBezTo>
                  <a:pt x="19563" y="10239"/>
                  <a:pt x="19579" y="10232"/>
                  <a:pt x="19596" y="10228"/>
                </a:cubicBezTo>
                <a:cubicBezTo>
                  <a:pt x="19620" y="10221"/>
                  <a:pt x="19643" y="10217"/>
                  <a:pt x="19641" y="10221"/>
                </a:cubicBezTo>
                <a:close/>
                <a:moveTo>
                  <a:pt x="15559" y="10221"/>
                </a:moveTo>
                <a:lnTo>
                  <a:pt x="15387" y="10228"/>
                </a:lnTo>
                <a:cubicBezTo>
                  <a:pt x="15330" y="10263"/>
                  <a:pt x="15269" y="10289"/>
                  <a:pt x="15205" y="10307"/>
                </a:cubicBezTo>
                <a:lnTo>
                  <a:pt x="15405" y="10295"/>
                </a:lnTo>
                <a:lnTo>
                  <a:pt x="15559" y="10221"/>
                </a:lnTo>
                <a:close/>
                <a:moveTo>
                  <a:pt x="18529" y="10219"/>
                </a:moveTo>
                <a:cubicBezTo>
                  <a:pt x="18551" y="10217"/>
                  <a:pt x="18563" y="10219"/>
                  <a:pt x="18559" y="10225"/>
                </a:cubicBezTo>
                <a:cubicBezTo>
                  <a:pt x="18553" y="10238"/>
                  <a:pt x="18489" y="10268"/>
                  <a:pt x="18414" y="10287"/>
                </a:cubicBezTo>
                <a:cubicBezTo>
                  <a:pt x="18339" y="10307"/>
                  <a:pt x="18288" y="10313"/>
                  <a:pt x="18291" y="10301"/>
                </a:cubicBezTo>
                <a:cubicBezTo>
                  <a:pt x="18295" y="10288"/>
                  <a:pt x="18360" y="10258"/>
                  <a:pt x="18437" y="10238"/>
                </a:cubicBezTo>
                <a:cubicBezTo>
                  <a:pt x="18475" y="10228"/>
                  <a:pt x="18507" y="10222"/>
                  <a:pt x="18529" y="10219"/>
                </a:cubicBezTo>
                <a:close/>
                <a:moveTo>
                  <a:pt x="16950" y="10218"/>
                </a:moveTo>
                <a:cubicBezTo>
                  <a:pt x="16993" y="10215"/>
                  <a:pt x="17019" y="10219"/>
                  <a:pt x="17022" y="10229"/>
                </a:cubicBezTo>
                <a:cubicBezTo>
                  <a:pt x="17027" y="10251"/>
                  <a:pt x="16930" y="10298"/>
                  <a:pt x="16799" y="10333"/>
                </a:cubicBezTo>
                <a:cubicBezTo>
                  <a:pt x="16668" y="10369"/>
                  <a:pt x="16567" y="10377"/>
                  <a:pt x="16557" y="10356"/>
                </a:cubicBezTo>
                <a:cubicBezTo>
                  <a:pt x="16547" y="10333"/>
                  <a:pt x="16646" y="10287"/>
                  <a:pt x="16781" y="10251"/>
                </a:cubicBezTo>
                <a:cubicBezTo>
                  <a:pt x="16849" y="10233"/>
                  <a:pt x="16908" y="10222"/>
                  <a:pt x="16950" y="10218"/>
                </a:cubicBezTo>
                <a:close/>
                <a:moveTo>
                  <a:pt x="18876" y="10203"/>
                </a:moveTo>
                <a:cubicBezTo>
                  <a:pt x="18839" y="10230"/>
                  <a:pt x="18796" y="10249"/>
                  <a:pt x="18751" y="10257"/>
                </a:cubicBezTo>
                <a:cubicBezTo>
                  <a:pt x="18687" y="10275"/>
                  <a:pt x="18641" y="10281"/>
                  <a:pt x="18645" y="10270"/>
                </a:cubicBezTo>
                <a:cubicBezTo>
                  <a:pt x="18648" y="10259"/>
                  <a:pt x="18703" y="10235"/>
                  <a:pt x="18770" y="10216"/>
                </a:cubicBezTo>
                <a:cubicBezTo>
                  <a:pt x="18837" y="10197"/>
                  <a:pt x="18880" y="10192"/>
                  <a:pt x="18876" y="10203"/>
                </a:cubicBezTo>
                <a:close/>
                <a:moveTo>
                  <a:pt x="17414" y="10191"/>
                </a:moveTo>
                <a:cubicBezTo>
                  <a:pt x="17452" y="10188"/>
                  <a:pt x="17474" y="10192"/>
                  <a:pt x="17476" y="10203"/>
                </a:cubicBezTo>
                <a:cubicBezTo>
                  <a:pt x="17478" y="10226"/>
                  <a:pt x="17389" y="10266"/>
                  <a:pt x="17269" y="10299"/>
                </a:cubicBezTo>
                <a:cubicBezTo>
                  <a:pt x="17150" y="10331"/>
                  <a:pt x="17060" y="10342"/>
                  <a:pt x="17054" y="10320"/>
                </a:cubicBezTo>
                <a:cubicBezTo>
                  <a:pt x="17049" y="10298"/>
                  <a:pt x="17137" y="10259"/>
                  <a:pt x="17261" y="10223"/>
                </a:cubicBezTo>
                <a:cubicBezTo>
                  <a:pt x="17323" y="10206"/>
                  <a:pt x="17376" y="10195"/>
                  <a:pt x="17414" y="10191"/>
                </a:cubicBezTo>
                <a:close/>
                <a:moveTo>
                  <a:pt x="1708" y="10190"/>
                </a:moveTo>
                <a:cubicBezTo>
                  <a:pt x="1738" y="10196"/>
                  <a:pt x="1767" y="10207"/>
                  <a:pt x="1794" y="10221"/>
                </a:cubicBezTo>
                <a:cubicBezTo>
                  <a:pt x="1841" y="10241"/>
                  <a:pt x="1893" y="10264"/>
                  <a:pt x="1943" y="10289"/>
                </a:cubicBezTo>
                <a:lnTo>
                  <a:pt x="1979" y="10306"/>
                </a:lnTo>
                <a:lnTo>
                  <a:pt x="2012" y="10324"/>
                </a:lnTo>
                <a:cubicBezTo>
                  <a:pt x="2034" y="10335"/>
                  <a:pt x="2055" y="10346"/>
                  <a:pt x="2073" y="10357"/>
                </a:cubicBezTo>
                <a:cubicBezTo>
                  <a:pt x="2108" y="10377"/>
                  <a:pt x="2121" y="10388"/>
                  <a:pt x="2116" y="10390"/>
                </a:cubicBezTo>
                <a:cubicBezTo>
                  <a:pt x="2087" y="10387"/>
                  <a:pt x="2059" y="10378"/>
                  <a:pt x="2032" y="10366"/>
                </a:cubicBezTo>
                <a:cubicBezTo>
                  <a:pt x="2009" y="10357"/>
                  <a:pt x="1985" y="10348"/>
                  <a:pt x="1960" y="10337"/>
                </a:cubicBezTo>
                <a:lnTo>
                  <a:pt x="1951" y="10333"/>
                </a:lnTo>
                <a:lnTo>
                  <a:pt x="1942" y="10329"/>
                </a:lnTo>
                <a:lnTo>
                  <a:pt x="1923" y="10320"/>
                </a:lnTo>
                <a:cubicBezTo>
                  <a:pt x="1910" y="10315"/>
                  <a:pt x="1898" y="10309"/>
                  <a:pt x="1885" y="10302"/>
                </a:cubicBezTo>
                <a:cubicBezTo>
                  <a:pt x="1861" y="10290"/>
                  <a:pt x="1837" y="10278"/>
                  <a:pt x="1814" y="10265"/>
                </a:cubicBezTo>
                <a:lnTo>
                  <a:pt x="1782" y="10247"/>
                </a:lnTo>
                <a:lnTo>
                  <a:pt x="1751" y="10228"/>
                </a:lnTo>
                <a:cubicBezTo>
                  <a:pt x="1713" y="10204"/>
                  <a:pt x="1700" y="10191"/>
                  <a:pt x="1708" y="10190"/>
                </a:cubicBezTo>
                <a:close/>
                <a:moveTo>
                  <a:pt x="16188" y="10184"/>
                </a:moveTo>
                <a:cubicBezTo>
                  <a:pt x="16123" y="10198"/>
                  <a:pt x="16057" y="10201"/>
                  <a:pt x="15991" y="10191"/>
                </a:cubicBezTo>
                <a:cubicBezTo>
                  <a:pt x="15924" y="10235"/>
                  <a:pt x="15851" y="10267"/>
                  <a:pt x="15773" y="10288"/>
                </a:cubicBezTo>
                <a:cubicBezTo>
                  <a:pt x="15851" y="10269"/>
                  <a:pt x="15932" y="10263"/>
                  <a:pt x="16012" y="10269"/>
                </a:cubicBezTo>
                <a:lnTo>
                  <a:pt x="16012" y="10271"/>
                </a:lnTo>
                <a:cubicBezTo>
                  <a:pt x="16065" y="10232"/>
                  <a:pt x="16124" y="10203"/>
                  <a:pt x="16188" y="10184"/>
                </a:cubicBezTo>
                <a:close/>
                <a:moveTo>
                  <a:pt x="19185" y="10183"/>
                </a:moveTo>
                <a:cubicBezTo>
                  <a:pt x="19151" y="10204"/>
                  <a:pt x="19114" y="10220"/>
                  <a:pt x="19075" y="10228"/>
                </a:cubicBezTo>
                <a:cubicBezTo>
                  <a:pt x="19023" y="10243"/>
                  <a:pt x="18985" y="10247"/>
                  <a:pt x="18989" y="10238"/>
                </a:cubicBezTo>
                <a:cubicBezTo>
                  <a:pt x="19023" y="10216"/>
                  <a:pt x="19060" y="10200"/>
                  <a:pt x="19099" y="10192"/>
                </a:cubicBezTo>
                <a:cubicBezTo>
                  <a:pt x="19151" y="10177"/>
                  <a:pt x="19190" y="10173"/>
                  <a:pt x="19185" y="10183"/>
                </a:cubicBezTo>
                <a:close/>
                <a:moveTo>
                  <a:pt x="8252" y="10179"/>
                </a:moveTo>
                <a:cubicBezTo>
                  <a:pt x="8294" y="10177"/>
                  <a:pt x="8336" y="10179"/>
                  <a:pt x="8376" y="10179"/>
                </a:cubicBezTo>
                <a:cubicBezTo>
                  <a:pt x="8396" y="10179"/>
                  <a:pt x="8415" y="10179"/>
                  <a:pt x="8433" y="10184"/>
                </a:cubicBezTo>
                <a:cubicBezTo>
                  <a:pt x="8452" y="10188"/>
                  <a:pt x="8469" y="10187"/>
                  <a:pt x="8486" y="10190"/>
                </a:cubicBezTo>
                <a:cubicBezTo>
                  <a:pt x="8515" y="10194"/>
                  <a:pt x="8544" y="10201"/>
                  <a:pt x="8572" y="10211"/>
                </a:cubicBezTo>
                <a:cubicBezTo>
                  <a:pt x="8658" y="10243"/>
                  <a:pt x="8610" y="10282"/>
                  <a:pt x="8457" y="10304"/>
                </a:cubicBezTo>
                <a:cubicBezTo>
                  <a:pt x="8419" y="10309"/>
                  <a:pt x="8379" y="10312"/>
                  <a:pt x="8339" y="10314"/>
                </a:cubicBezTo>
                <a:cubicBezTo>
                  <a:pt x="8299" y="10316"/>
                  <a:pt x="8260" y="10314"/>
                  <a:pt x="8222" y="10314"/>
                </a:cubicBezTo>
                <a:cubicBezTo>
                  <a:pt x="8156" y="10313"/>
                  <a:pt x="8091" y="10303"/>
                  <a:pt x="8028" y="10284"/>
                </a:cubicBezTo>
                <a:cubicBezTo>
                  <a:pt x="7979" y="10268"/>
                  <a:pt x="7965" y="10249"/>
                  <a:pt x="7982" y="10233"/>
                </a:cubicBezTo>
                <a:cubicBezTo>
                  <a:pt x="8026" y="10207"/>
                  <a:pt x="8075" y="10192"/>
                  <a:pt x="8126" y="10190"/>
                </a:cubicBezTo>
                <a:cubicBezTo>
                  <a:pt x="8167" y="10184"/>
                  <a:pt x="8210" y="10181"/>
                  <a:pt x="8252" y="10179"/>
                </a:cubicBezTo>
                <a:close/>
                <a:moveTo>
                  <a:pt x="17846" y="10168"/>
                </a:moveTo>
                <a:cubicBezTo>
                  <a:pt x="17881" y="10165"/>
                  <a:pt x="17901" y="10168"/>
                  <a:pt x="17897" y="10178"/>
                </a:cubicBezTo>
                <a:cubicBezTo>
                  <a:pt x="17890" y="10199"/>
                  <a:pt x="17800" y="10237"/>
                  <a:pt x="17702" y="10264"/>
                </a:cubicBezTo>
                <a:cubicBezTo>
                  <a:pt x="17604" y="10291"/>
                  <a:pt x="17511" y="10301"/>
                  <a:pt x="17513" y="10283"/>
                </a:cubicBezTo>
                <a:cubicBezTo>
                  <a:pt x="17515" y="10266"/>
                  <a:pt x="17609" y="10223"/>
                  <a:pt x="17713" y="10194"/>
                </a:cubicBezTo>
                <a:cubicBezTo>
                  <a:pt x="17764" y="10180"/>
                  <a:pt x="17812" y="10171"/>
                  <a:pt x="17846" y="10168"/>
                </a:cubicBezTo>
                <a:close/>
                <a:moveTo>
                  <a:pt x="19474" y="10161"/>
                </a:moveTo>
                <a:cubicBezTo>
                  <a:pt x="19448" y="10179"/>
                  <a:pt x="19419" y="10191"/>
                  <a:pt x="19388" y="10198"/>
                </a:cubicBezTo>
                <a:cubicBezTo>
                  <a:pt x="19345" y="10211"/>
                  <a:pt x="19311" y="10215"/>
                  <a:pt x="19316" y="10208"/>
                </a:cubicBezTo>
                <a:cubicBezTo>
                  <a:pt x="19342" y="10191"/>
                  <a:pt x="19371" y="10178"/>
                  <a:pt x="19401" y="10171"/>
                </a:cubicBezTo>
                <a:cubicBezTo>
                  <a:pt x="19441" y="10159"/>
                  <a:pt x="19475" y="10155"/>
                  <a:pt x="19474" y="10161"/>
                </a:cubicBezTo>
                <a:close/>
                <a:moveTo>
                  <a:pt x="16761" y="10152"/>
                </a:moveTo>
                <a:cubicBezTo>
                  <a:pt x="16647" y="10175"/>
                  <a:pt x="16588" y="10176"/>
                  <a:pt x="16552" y="10165"/>
                </a:cubicBezTo>
                <a:cubicBezTo>
                  <a:pt x="16486" y="10207"/>
                  <a:pt x="16413" y="10239"/>
                  <a:pt x="16337" y="10258"/>
                </a:cubicBezTo>
                <a:cubicBezTo>
                  <a:pt x="16465" y="10233"/>
                  <a:pt x="16528" y="10232"/>
                  <a:pt x="16558" y="10249"/>
                </a:cubicBezTo>
                <a:cubicBezTo>
                  <a:pt x="16604" y="10212"/>
                  <a:pt x="16625" y="10202"/>
                  <a:pt x="16761" y="10152"/>
                </a:cubicBezTo>
                <a:close/>
                <a:moveTo>
                  <a:pt x="18226" y="10151"/>
                </a:moveTo>
                <a:cubicBezTo>
                  <a:pt x="18256" y="10148"/>
                  <a:pt x="18274" y="10150"/>
                  <a:pt x="18269" y="10159"/>
                </a:cubicBezTo>
                <a:cubicBezTo>
                  <a:pt x="18260" y="10176"/>
                  <a:pt x="18183" y="10211"/>
                  <a:pt x="18095" y="10236"/>
                </a:cubicBezTo>
                <a:cubicBezTo>
                  <a:pt x="18006" y="10261"/>
                  <a:pt x="17926" y="10270"/>
                  <a:pt x="17927" y="10254"/>
                </a:cubicBezTo>
                <a:cubicBezTo>
                  <a:pt x="17929" y="10238"/>
                  <a:pt x="18013" y="10201"/>
                  <a:pt x="18107" y="10175"/>
                </a:cubicBezTo>
                <a:cubicBezTo>
                  <a:pt x="18153" y="10162"/>
                  <a:pt x="18196" y="10154"/>
                  <a:pt x="18226" y="10151"/>
                </a:cubicBezTo>
                <a:close/>
                <a:moveTo>
                  <a:pt x="19741" y="10142"/>
                </a:moveTo>
                <a:cubicBezTo>
                  <a:pt x="19722" y="10154"/>
                  <a:pt x="19702" y="10162"/>
                  <a:pt x="19681" y="10167"/>
                </a:cubicBezTo>
                <a:cubicBezTo>
                  <a:pt x="19647" y="10177"/>
                  <a:pt x="19626" y="10180"/>
                  <a:pt x="19629" y="10175"/>
                </a:cubicBezTo>
                <a:cubicBezTo>
                  <a:pt x="19648" y="10162"/>
                  <a:pt x="19669" y="10153"/>
                  <a:pt x="19692" y="10148"/>
                </a:cubicBezTo>
                <a:cubicBezTo>
                  <a:pt x="19727" y="10138"/>
                  <a:pt x="19746" y="10135"/>
                  <a:pt x="19741" y="10142"/>
                </a:cubicBezTo>
                <a:close/>
                <a:moveTo>
                  <a:pt x="19983" y="10128"/>
                </a:moveTo>
                <a:cubicBezTo>
                  <a:pt x="19969" y="10136"/>
                  <a:pt x="19953" y="10143"/>
                  <a:pt x="19936" y="10147"/>
                </a:cubicBezTo>
                <a:cubicBezTo>
                  <a:pt x="19918" y="10152"/>
                  <a:pt x="19905" y="10153"/>
                  <a:pt x="19908" y="10149"/>
                </a:cubicBezTo>
                <a:cubicBezTo>
                  <a:pt x="19922" y="10141"/>
                  <a:pt x="19936" y="10136"/>
                  <a:pt x="19951" y="10132"/>
                </a:cubicBezTo>
                <a:cubicBezTo>
                  <a:pt x="19971" y="10126"/>
                  <a:pt x="19985" y="10124"/>
                  <a:pt x="19983" y="10128"/>
                </a:cubicBezTo>
                <a:close/>
                <a:moveTo>
                  <a:pt x="18596" y="10127"/>
                </a:moveTo>
                <a:cubicBezTo>
                  <a:pt x="18622" y="10125"/>
                  <a:pt x="18636" y="10127"/>
                  <a:pt x="18631" y="10135"/>
                </a:cubicBezTo>
                <a:cubicBezTo>
                  <a:pt x="18621" y="10151"/>
                  <a:pt x="18549" y="10182"/>
                  <a:pt x="18472" y="10204"/>
                </a:cubicBezTo>
                <a:cubicBezTo>
                  <a:pt x="18396" y="10226"/>
                  <a:pt x="18325" y="10233"/>
                  <a:pt x="18331" y="10219"/>
                </a:cubicBezTo>
                <a:cubicBezTo>
                  <a:pt x="18336" y="10204"/>
                  <a:pt x="18414" y="10170"/>
                  <a:pt x="18494" y="10148"/>
                </a:cubicBezTo>
                <a:cubicBezTo>
                  <a:pt x="18534" y="10137"/>
                  <a:pt x="18571" y="10129"/>
                  <a:pt x="18596" y="10127"/>
                </a:cubicBezTo>
                <a:close/>
                <a:moveTo>
                  <a:pt x="18968" y="10113"/>
                </a:moveTo>
                <a:cubicBezTo>
                  <a:pt x="18965" y="10125"/>
                  <a:pt x="18898" y="10153"/>
                  <a:pt x="18830" y="10174"/>
                </a:cubicBezTo>
                <a:cubicBezTo>
                  <a:pt x="18760" y="10194"/>
                  <a:pt x="18701" y="10201"/>
                  <a:pt x="18708" y="10188"/>
                </a:cubicBezTo>
                <a:cubicBezTo>
                  <a:pt x="18714" y="10175"/>
                  <a:pt x="18780" y="10145"/>
                  <a:pt x="18850" y="10126"/>
                </a:cubicBezTo>
                <a:cubicBezTo>
                  <a:pt x="18921" y="10108"/>
                  <a:pt x="18972" y="10101"/>
                  <a:pt x="18968" y="10113"/>
                </a:cubicBezTo>
                <a:close/>
                <a:moveTo>
                  <a:pt x="11760" y="10112"/>
                </a:moveTo>
                <a:cubicBezTo>
                  <a:pt x="11839" y="10110"/>
                  <a:pt x="11904" y="10118"/>
                  <a:pt x="11938" y="10134"/>
                </a:cubicBezTo>
                <a:cubicBezTo>
                  <a:pt x="11971" y="10150"/>
                  <a:pt x="11966" y="10171"/>
                  <a:pt x="11933" y="10193"/>
                </a:cubicBezTo>
                <a:cubicBezTo>
                  <a:pt x="11876" y="10223"/>
                  <a:pt x="11816" y="10244"/>
                  <a:pt x="11753" y="10255"/>
                </a:cubicBezTo>
                <a:cubicBezTo>
                  <a:pt x="11710" y="10264"/>
                  <a:pt x="11667" y="10271"/>
                  <a:pt x="11624" y="10276"/>
                </a:cubicBezTo>
                <a:cubicBezTo>
                  <a:pt x="11581" y="10281"/>
                  <a:pt x="11540" y="10283"/>
                  <a:pt x="11502" y="10284"/>
                </a:cubicBezTo>
                <a:cubicBezTo>
                  <a:pt x="11442" y="10288"/>
                  <a:pt x="11383" y="10281"/>
                  <a:pt x="11326" y="10262"/>
                </a:cubicBezTo>
                <a:cubicBezTo>
                  <a:pt x="11292" y="10247"/>
                  <a:pt x="11295" y="10226"/>
                  <a:pt x="11326" y="10204"/>
                </a:cubicBezTo>
                <a:cubicBezTo>
                  <a:pt x="11381" y="10173"/>
                  <a:pt x="11441" y="10153"/>
                  <a:pt x="11502" y="10142"/>
                </a:cubicBezTo>
                <a:cubicBezTo>
                  <a:pt x="11590" y="10124"/>
                  <a:pt x="11682" y="10114"/>
                  <a:pt x="11760" y="10112"/>
                </a:cubicBezTo>
                <a:close/>
                <a:moveTo>
                  <a:pt x="2082" y="10107"/>
                </a:moveTo>
                <a:cubicBezTo>
                  <a:pt x="2085" y="10101"/>
                  <a:pt x="2111" y="10107"/>
                  <a:pt x="2158" y="10123"/>
                </a:cubicBezTo>
                <a:lnTo>
                  <a:pt x="2201" y="10138"/>
                </a:lnTo>
                <a:lnTo>
                  <a:pt x="2247" y="10156"/>
                </a:lnTo>
                <a:cubicBezTo>
                  <a:pt x="2278" y="10168"/>
                  <a:pt x="2311" y="10182"/>
                  <a:pt x="2345" y="10196"/>
                </a:cubicBezTo>
                <a:lnTo>
                  <a:pt x="2393" y="10217"/>
                </a:lnTo>
                <a:lnTo>
                  <a:pt x="2439" y="10237"/>
                </a:lnTo>
                <a:cubicBezTo>
                  <a:pt x="2468" y="10251"/>
                  <a:pt x="2495" y="10263"/>
                  <a:pt x="2516" y="10275"/>
                </a:cubicBezTo>
                <a:lnTo>
                  <a:pt x="2529" y="10283"/>
                </a:lnTo>
                <a:lnTo>
                  <a:pt x="2541" y="10289"/>
                </a:lnTo>
                <a:cubicBezTo>
                  <a:pt x="2547" y="10293"/>
                  <a:pt x="2553" y="10297"/>
                  <a:pt x="2557" y="10300"/>
                </a:cubicBezTo>
                <a:cubicBezTo>
                  <a:pt x="2562" y="10304"/>
                  <a:pt x="2569" y="10312"/>
                  <a:pt x="2567" y="10314"/>
                </a:cubicBezTo>
                <a:cubicBezTo>
                  <a:pt x="2565" y="10317"/>
                  <a:pt x="2558" y="10318"/>
                  <a:pt x="2546" y="10314"/>
                </a:cubicBezTo>
                <a:cubicBezTo>
                  <a:pt x="2539" y="10313"/>
                  <a:pt x="2531" y="10312"/>
                  <a:pt x="2524" y="10311"/>
                </a:cubicBezTo>
                <a:lnTo>
                  <a:pt x="2495" y="10304"/>
                </a:lnTo>
                <a:cubicBezTo>
                  <a:pt x="2470" y="10297"/>
                  <a:pt x="2442" y="10287"/>
                  <a:pt x="2409" y="10276"/>
                </a:cubicBezTo>
                <a:cubicBezTo>
                  <a:pt x="2394" y="10271"/>
                  <a:pt x="2378" y="10265"/>
                  <a:pt x="2362" y="10259"/>
                </a:cubicBezTo>
                <a:cubicBezTo>
                  <a:pt x="2346" y="10252"/>
                  <a:pt x="2329" y="10245"/>
                  <a:pt x="2313" y="10238"/>
                </a:cubicBezTo>
                <a:cubicBezTo>
                  <a:pt x="2280" y="10224"/>
                  <a:pt x="2247" y="10209"/>
                  <a:pt x="2217" y="10196"/>
                </a:cubicBezTo>
                <a:lnTo>
                  <a:pt x="2195" y="10185"/>
                </a:lnTo>
                <a:lnTo>
                  <a:pt x="2174" y="10174"/>
                </a:lnTo>
                <a:cubicBezTo>
                  <a:pt x="2161" y="10166"/>
                  <a:pt x="2148" y="10159"/>
                  <a:pt x="2137" y="10153"/>
                </a:cubicBezTo>
                <a:cubicBezTo>
                  <a:pt x="2094" y="10128"/>
                  <a:pt x="2078" y="10112"/>
                  <a:pt x="2082" y="10107"/>
                </a:cubicBezTo>
                <a:close/>
                <a:moveTo>
                  <a:pt x="12793" y="10106"/>
                </a:moveTo>
                <a:cubicBezTo>
                  <a:pt x="12868" y="10105"/>
                  <a:pt x="12927" y="10112"/>
                  <a:pt x="12950" y="10129"/>
                </a:cubicBezTo>
                <a:cubicBezTo>
                  <a:pt x="12996" y="10164"/>
                  <a:pt x="12890" y="10221"/>
                  <a:pt x="12722" y="10258"/>
                </a:cubicBezTo>
                <a:cubicBezTo>
                  <a:pt x="12643" y="10275"/>
                  <a:pt x="12562" y="10285"/>
                  <a:pt x="12481" y="10287"/>
                </a:cubicBezTo>
                <a:cubicBezTo>
                  <a:pt x="12428" y="10292"/>
                  <a:pt x="12375" y="10284"/>
                  <a:pt x="12325" y="10266"/>
                </a:cubicBezTo>
                <a:cubicBezTo>
                  <a:pt x="12296" y="10251"/>
                  <a:pt x="12306" y="10228"/>
                  <a:pt x="12346" y="10205"/>
                </a:cubicBezTo>
                <a:cubicBezTo>
                  <a:pt x="12407" y="10173"/>
                  <a:pt x="12472" y="10151"/>
                  <a:pt x="12540" y="10138"/>
                </a:cubicBezTo>
                <a:cubicBezTo>
                  <a:pt x="12627" y="10119"/>
                  <a:pt x="12718" y="10108"/>
                  <a:pt x="12793" y="10106"/>
                </a:cubicBezTo>
                <a:close/>
                <a:moveTo>
                  <a:pt x="15512" y="10104"/>
                </a:moveTo>
                <a:lnTo>
                  <a:pt x="15348" y="10109"/>
                </a:lnTo>
                <a:lnTo>
                  <a:pt x="15179" y="10186"/>
                </a:lnTo>
                <a:lnTo>
                  <a:pt x="15375" y="10173"/>
                </a:lnTo>
                <a:lnTo>
                  <a:pt x="15512" y="10104"/>
                </a:lnTo>
                <a:close/>
                <a:moveTo>
                  <a:pt x="19283" y="10094"/>
                </a:moveTo>
                <a:cubicBezTo>
                  <a:pt x="19244" y="10119"/>
                  <a:pt x="19200" y="10137"/>
                  <a:pt x="19154" y="10148"/>
                </a:cubicBezTo>
                <a:cubicBezTo>
                  <a:pt x="19099" y="10163"/>
                  <a:pt x="19054" y="10168"/>
                  <a:pt x="19060" y="10158"/>
                </a:cubicBezTo>
                <a:cubicBezTo>
                  <a:pt x="19100" y="10132"/>
                  <a:pt x="19143" y="10114"/>
                  <a:pt x="19189" y="10104"/>
                </a:cubicBezTo>
                <a:cubicBezTo>
                  <a:pt x="19246" y="10088"/>
                  <a:pt x="19291" y="10083"/>
                  <a:pt x="19283" y="10094"/>
                </a:cubicBezTo>
                <a:close/>
                <a:moveTo>
                  <a:pt x="10642" y="10092"/>
                </a:moveTo>
                <a:cubicBezTo>
                  <a:pt x="10720" y="10092"/>
                  <a:pt x="10785" y="10100"/>
                  <a:pt x="10824" y="10115"/>
                </a:cubicBezTo>
                <a:cubicBezTo>
                  <a:pt x="10902" y="10146"/>
                  <a:pt x="10836" y="10198"/>
                  <a:pt x="10673" y="10230"/>
                </a:cubicBezTo>
                <a:cubicBezTo>
                  <a:pt x="10590" y="10246"/>
                  <a:pt x="10506" y="10255"/>
                  <a:pt x="10422" y="10255"/>
                </a:cubicBezTo>
                <a:cubicBezTo>
                  <a:pt x="10358" y="10258"/>
                  <a:pt x="10294" y="10250"/>
                  <a:pt x="10233" y="10232"/>
                </a:cubicBezTo>
                <a:cubicBezTo>
                  <a:pt x="10149" y="10199"/>
                  <a:pt x="10219" y="10146"/>
                  <a:pt x="10390" y="10115"/>
                </a:cubicBezTo>
                <a:cubicBezTo>
                  <a:pt x="10476" y="10100"/>
                  <a:pt x="10565" y="10092"/>
                  <a:pt x="10642" y="10092"/>
                </a:cubicBezTo>
                <a:close/>
                <a:moveTo>
                  <a:pt x="13696" y="10090"/>
                </a:moveTo>
                <a:cubicBezTo>
                  <a:pt x="13770" y="10087"/>
                  <a:pt x="13825" y="10094"/>
                  <a:pt x="13845" y="10111"/>
                </a:cubicBezTo>
                <a:cubicBezTo>
                  <a:pt x="13864" y="10128"/>
                  <a:pt x="13845" y="10150"/>
                  <a:pt x="13802" y="10174"/>
                </a:cubicBezTo>
                <a:cubicBezTo>
                  <a:pt x="13775" y="10188"/>
                  <a:pt x="13747" y="10200"/>
                  <a:pt x="13719" y="10210"/>
                </a:cubicBezTo>
                <a:cubicBezTo>
                  <a:pt x="13686" y="10222"/>
                  <a:pt x="13649" y="10232"/>
                  <a:pt x="13608" y="10242"/>
                </a:cubicBezTo>
                <a:cubicBezTo>
                  <a:pt x="13438" y="10282"/>
                  <a:pt x="13250" y="10289"/>
                  <a:pt x="13207" y="10257"/>
                </a:cubicBezTo>
                <a:cubicBezTo>
                  <a:pt x="13164" y="10226"/>
                  <a:pt x="13270" y="10164"/>
                  <a:pt x="13442" y="10125"/>
                </a:cubicBezTo>
                <a:cubicBezTo>
                  <a:pt x="13525" y="10105"/>
                  <a:pt x="13610" y="10093"/>
                  <a:pt x="13696" y="10090"/>
                </a:cubicBezTo>
                <a:close/>
                <a:moveTo>
                  <a:pt x="16116" y="10089"/>
                </a:moveTo>
                <a:lnTo>
                  <a:pt x="15974" y="10095"/>
                </a:lnTo>
                <a:lnTo>
                  <a:pt x="15838" y="10153"/>
                </a:lnTo>
                <a:lnTo>
                  <a:pt x="15994" y="10153"/>
                </a:lnTo>
                <a:lnTo>
                  <a:pt x="16116" y="10089"/>
                </a:lnTo>
                <a:close/>
                <a:moveTo>
                  <a:pt x="17467" y="10086"/>
                </a:moveTo>
                <a:cubicBezTo>
                  <a:pt x="17509" y="10082"/>
                  <a:pt x="17535" y="10086"/>
                  <a:pt x="17535" y="10098"/>
                </a:cubicBezTo>
                <a:cubicBezTo>
                  <a:pt x="17536" y="10120"/>
                  <a:pt x="17438" y="10165"/>
                  <a:pt x="17309" y="10200"/>
                </a:cubicBezTo>
                <a:cubicBezTo>
                  <a:pt x="17180" y="10234"/>
                  <a:pt x="17080" y="10244"/>
                  <a:pt x="17076" y="10223"/>
                </a:cubicBezTo>
                <a:cubicBezTo>
                  <a:pt x="17071" y="10201"/>
                  <a:pt x="17172" y="10153"/>
                  <a:pt x="17302" y="10118"/>
                </a:cubicBezTo>
                <a:cubicBezTo>
                  <a:pt x="17367" y="10100"/>
                  <a:pt x="17425" y="10089"/>
                  <a:pt x="17467" y="10086"/>
                </a:cubicBezTo>
                <a:close/>
                <a:moveTo>
                  <a:pt x="19565" y="10077"/>
                </a:moveTo>
                <a:cubicBezTo>
                  <a:pt x="19533" y="10098"/>
                  <a:pt x="19499" y="10112"/>
                  <a:pt x="19462" y="10120"/>
                </a:cubicBezTo>
                <a:cubicBezTo>
                  <a:pt x="19414" y="10135"/>
                  <a:pt x="19375" y="10138"/>
                  <a:pt x="19380" y="10131"/>
                </a:cubicBezTo>
                <a:cubicBezTo>
                  <a:pt x="19411" y="10110"/>
                  <a:pt x="19446" y="10096"/>
                  <a:pt x="19483" y="10088"/>
                </a:cubicBezTo>
                <a:cubicBezTo>
                  <a:pt x="19532" y="10073"/>
                  <a:pt x="19569" y="10068"/>
                  <a:pt x="19565" y="10077"/>
                </a:cubicBezTo>
                <a:close/>
                <a:moveTo>
                  <a:pt x="17896" y="10067"/>
                </a:moveTo>
                <a:cubicBezTo>
                  <a:pt x="17931" y="10065"/>
                  <a:pt x="17949" y="10069"/>
                  <a:pt x="17948" y="10080"/>
                </a:cubicBezTo>
                <a:cubicBezTo>
                  <a:pt x="17944" y="10102"/>
                  <a:pt x="17851" y="10144"/>
                  <a:pt x="17733" y="10176"/>
                </a:cubicBezTo>
                <a:cubicBezTo>
                  <a:pt x="17614" y="10208"/>
                  <a:pt x="17536" y="10214"/>
                  <a:pt x="17536" y="10193"/>
                </a:cubicBezTo>
                <a:cubicBezTo>
                  <a:pt x="17536" y="10171"/>
                  <a:pt x="17630" y="10130"/>
                  <a:pt x="17751" y="10096"/>
                </a:cubicBezTo>
                <a:cubicBezTo>
                  <a:pt x="17812" y="10080"/>
                  <a:pt x="17862" y="10070"/>
                  <a:pt x="17896" y="10067"/>
                </a:cubicBezTo>
                <a:close/>
                <a:moveTo>
                  <a:pt x="5438" y="10067"/>
                </a:moveTo>
                <a:cubicBezTo>
                  <a:pt x="5587" y="10067"/>
                  <a:pt x="5735" y="10088"/>
                  <a:pt x="5877" y="10129"/>
                </a:cubicBezTo>
                <a:cubicBezTo>
                  <a:pt x="5926" y="10147"/>
                  <a:pt x="5943" y="10164"/>
                  <a:pt x="5932" y="10178"/>
                </a:cubicBezTo>
                <a:cubicBezTo>
                  <a:pt x="5922" y="10187"/>
                  <a:pt x="5909" y="10193"/>
                  <a:pt x="5895" y="10196"/>
                </a:cubicBezTo>
                <a:cubicBezTo>
                  <a:pt x="5869" y="10201"/>
                  <a:pt x="5843" y="10204"/>
                  <a:pt x="5817" y="10205"/>
                </a:cubicBezTo>
                <a:cubicBezTo>
                  <a:pt x="5781" y="10206"/>
                  <a:pt x="5745" y="10206"/>
                  <a:pt x="5709" y="10205"/>
                </a:cubicBezTo>
                <a:cubicBezTo>
                  <a:pt x="5671" y="10202"/>
                  <a:pt x="5630" y="10198"/>
                  <a:pt x="5590" y="10192"/>
                </a:cubicBezTo>
                <a:cubicBezTo>
                  <a:pt x="5550" y="10187"/>
                  <a:pt x="5510" y="10179"/>
                  <a:pt x="5475" y="10171"/>
                </a:cubicBezTo>
                <a:cubicBezTo>
                  <a:pt x="5443" y="10164"/>
                  <a:pt x="5412" y="10155"/>
                  <a:pt x="5381" y="10145"/>
                </a:cubicBezTo>
                <a:cubicBezTo>
                  <a:pt x="5329" y="10125"/>
                  <a:pt x="5309" y="10107"/>
                  <a:pt x="5320" y="10092"/>
                </a:cubicBezTo>
                <a:cubicBezTo>
                  <a:pt x="5330" y="10078"/>
                  <a:pt x="5371" y="10068"/>
                  <a:pt x="5438" y="10067"/>
                </a:cubicBezTo>
                <a:close/>
                <a:moveTo>
                  <a:pt x="19837" y="10062"/>
                </a:moveTo>
                <a:cubicBezTo>
                  <a:pt x="19813" y="10077"/>
                  <a:pt x="19786" y="10088"/>
                  <a:pt x="19758" y="10095"/>
                </a:cubicBezTo>
                <a:cubicBezTo>
                  <a:pt x="19715" y="10107"/>
                  <a:pt x="19690" y="10109"/>
                  <a:pt x="19698" y="10101"/>
                </a:cubicBezTo>
                <a:cubicBezTo>
                  <a:pt x="19724" y="10084"/>
                  <a:pt x="19753" y="10073"/>
                  <a:pt x="19783" y="10067"/>
                </a:cubicBezTo>
                <a:cubicBezTo>
                  <a:pt x="19826" y="10055"/>
                  <a:pt x="19847" y="10053"/>
                  <a:pt x="19837" y="10062"/>
                </a:cubicBezTo>
                <a:close/>
                <a:moveTo>
                  <a:pt x="9357" y="10054"/>
                </a:moveTo>
                <a:cubicBezTo>
                  <a:pt x="9423" y="10053"/>
                  <a:pt x="9489" y="10063"/>
                  <a:pt x="9552" y="10084"/>
                </a:cubicBezTo>
                <a:cubicBezTo>
                  <a:pt x="9629" y="10118"/>
                  <a:pt x="9567" y="10165"/>
                  <a:pt x="9415" y="10191"/>
                </a:cubicBezTo>
                <a:cubicBezTo>
                  <a:pt x="9373" y="10197"/>
                  <a:pt x="9332" y="10202"/>
                  <a:pt x="9290" y="10205"/>
                </a:cubicBezTo>
                <a:cubicBezTo>
                  <a:pt x="9248" y="10207"/>
                  <a:pt x="9205" y="10207"/>
                  <a:pt x="9163" y="10205"/>
                </a:cubicBezTo>
                <a:cubicBezTo>
                  <a:pt x="9097" y="10205"/>
                  <a:pt x="9030" y="10195"/>
                  <a:pt x="8966" y="10175"/>
                </a:cubicBezTo>
                <a:cubicBezTo>
                  <a:pt x="8923" y="10158"/>
                  <a:pt x="8918" y="10138"/>
                  <a:pt x="8942" y="10119"/>
                </a:cubicBezTo>
                <a:cubicBezTo>
                  <a:pt x="8959" y="10107"/>
                  <a:pt x="8979" y="10097"/>
                  <a:pt x="9000" y="10092"/>
                </a:cubicBezTo>
                <a:cubicBezTo>
                  <a:pt x="9032" y="10082"/>
                  <a:pt x="9065" y="10074"/>
                  <a:pt x="9099" y="10069"/>
                </a:cubicBezTo>
                <a:cubicBezTo>
                  <a:pt x="9184" y="10056"/>
                  <a:pt x="9271" y="10051"/>
                  <a:pt x="9357" y="10054"/>
                </a:cubicBezTo>
                <a:close/>
                <a:moveTo>
                  <a:pt x="18301" y="10049"/>
                </a:moveTo>
                <a:cubicBezTo>
                  <a:pt x="18332" y="10046"/>
                  <a:pt x="18349" y="10049"/>
                  <a:pt x="18346" y="10060"/>
                </a:cubicBezTo>
                <a:cubicBezTo>
                  <a:pt x="18339" y="10080"/>
                  <a:pt x="18260" y="10114"/>
                  <a:pt x="18160" y="10143"/>
                </a:cubicBezTo>
                <a:cubicBezTo>
                  <a:pt x="18061" y="10172"/>
                  <a:pt x="17978" y="10180"/>
                  <a:pt x="17980" y="10162"/>
                </a:cubicBezTo>
                <a:cubicBezTo>
                  <a:pt x="17980" y="10143"/>
                  <a:pt x="18062" y="10107"/>
                  <a:pt x="18170" y="10077"/>
                </a:cubicBezTo>
                <a:cubicBezTo>
                  <a:pt x="18224" y="10062"/>
                  <a:pt x="18270" y="10052"/>
                  <a:pt x="18301" y="10049"/>
                </a:cubicBezTo>
                <a:close/>
                <a:moveTo>
                  <a:pt x="16749" y="10047"/>
                </a:moveTo>
                <a:lnTo>
                  <a:pt x="16573" y="10061"/>
                </a:lnTo>
                <a:lnTo>
                  <a:pt x="16404" y="10135"/>
                </a:lnTo>
                <a:lnTo>
                  <a:pt x="16559" y="10135"/>
                </a:lnTo>
                <a:cubicBezTo>
                  <a:pt x="16617" y="10096"/>
                  <a:pt x="16681" y="10066"/>
                  <a:pt x="16749" y="10047"/>
                </a:cubicBezTo>
                <a:close/>
                <a:moveTo>
                  <a:pt x="20096" y="10046"/>
                </a:moveTo>
                <a:cubicBezTo>
                  <a:pt x="20079" y="10057"/>
                  <a:pt x="20060" y="10065"/>
                  <a:pt x="20040" y="10070"/>
                </a:cubicBezTo>
                <a:cubicBezTo>
                  <a:pt x="20012" y="10079"/>
                  <a:pt x="19990" y="10081"/>
                  <a:pt x="19997" y="10076"/>
                </a:cubicBezTo>
                <a:cubicBezTo>
                  <a:pt x="20015" y="10065"/>
                  <a:pt x="20034" y="10057"/>
                  <a:pt x="20053" y="10052"/>
                </a:cubicBezTo>
                <a:cubicBezTo>
                  <a:pt x="20078" y="10044"/>
                  <a:pt x="20096" y="10042"/>
                  <a:pt x="20096" y="10046"/>
                </a:cubicBezTo>
                <a:close/>
                <a:moveTo>
                  <a:pt x="6575" y="10046"/>
                </a:moveTo>
                <a:cubicBezTo>
                  <a:pt x="6722" y="10035"/>
                  <a:pt x="6869" y="10052"/>
                  <a:pt x="7009" y="10095"/>
                </a:cubicBezTo>
                <a:cubicBezTo>
                  <a:pt x="7055" y="10113"/>
                  <a:pt x="7066" y="10130"/>
                  <a:pt x="7047" y="10145"/>
                </a:cubicBezTo>
                <a:cubicBezTo>
                  <a:pt x="7031" y="10155"/>
                  <a:pt x="7014" y="10161"/>
                  <a:pt x="6995" y="10164"/>
                </a:cubicBezTo>
                <a:cubicBezTo>
                  <a:pt x="6983" y="10167"/>
                  <a:pt x="6969" y="10169"/>
                  <a:pt x="6952" y="10171"/>
                </a:cubicBezTo>
                <a:cubicBezTo>
                  <a:pt x="6936" y="10174"/>
                  <a:pt x="6919" y="10175"/>
                  <a:pt x="6899" y="10177"/>
                </a:cubicBezTo>
                <a:cubicBezTo>
                  <a:pt x="6861" y="10180"/>
                  <a:pt x="6822" y="10180"/>
                  <a:pt x="6782" y="10180"/>
                </a:cubicBezTo>
                <a:cubicBezTo>
                  <a:pt x="6743" y="10179"/>
                  <a:pt x="6702" y="10176"/>
                  <a:pt x="6664" y="10171"/>
                </a:cubicBezTo>
                <a:cubicBezTo>
                  <a:pt x="6598" y="10165"/>
                  <a:pt x="6532" y="10151"/>
                  <a:pt x="6469" y="10129"/>
                </a:cubicBezTo>
                <a:cubicBezTo>
                  <a:pt x="6370" y="10090"/>
                  <a:pt x="6415" y="10055"/>
                  <a:pt x="6575" y="10046"/>
                </a:cubicBezTo>
                <a:close/>
                <a:moveTo>
                  <a:pt x="18679" y="10027"/>
                </a:moveTo>
                <a:cubicBezTo>
                  <a:pt x="18706" y="10024"/>
                  <a:pt x="18721" y="10027"/>
                  <a:pt x="18717" y="10036"/>
                </a:cubicBezTo>
                <a:cubicBezTo>
                  <a:pt x="18710" y="10054"/>
                  <a:pt x="18636" y="10087"/>
                  <a:pt x="18542" y="10113"/>
                </a:cubicBezTo>
                <a:cubicBezTo>
                  <a:pt x="18449" y="10139"/>
                  <a:pt x="18390" y="10145"/>
                  <a:pt x="18393" y="10129"/>
                </a:cubicBezTo>
                <a:cubicBezTo>
                  <a:pt x="18397" y="10112"/>
                  <a:pt x="18469" y="10080"/>
                  <a:pt x="18565" y="10052"/>
                </a:cubicBezTo>
                <a:cubicBezTo>
                  <a:pt x="18612" y="10038"/>
                  <a:pt x="18652" y="10030"/>
                  <a:pt x="18679" y="10027"/>
                </a:cubicBezTo>
                <a:close/>
                <a:moveTo>
                  <a:pt x="4302" y="10018"/>
                </a:moveTo>
                <a:cubicBezTo>
                  <a:pt x="4335" y="10021"/>
                  <a:pt x="4373" y="10026"/>
                  <a:pt x="4413" y="10033"/>
                </a:cubicBezTo>
                <a:cubicBezTo>
                  <a:pt x="4453" y="10040"/>
                  <a:pt x="4493" y="10047"/>
                  <a:pt x="4533" y="10056"/>
                </a:cubicBezTo>
                <a:lnTo>
                  <a:pt x="4563" y="10063"/>
                </a:lnTo>
                <a:lnTo>
                  <a:pt x="4591" y="10070"/>
                </a:lnTo>
                <a:lnTo>
                  <a:pt x="4644" y="10084"/>
                </a:lnTo>
                <a:cubicBezTo>
                  <a:pt x="4673" y="10092"/>
                  <a:pt x="4702" y="10102"/>
                  <a:pt x="4730" y="10113"/>
                </a:cubicBezTo>
                <a:cubicBezTo>
                  <a:pt x="4773" y="10133"/>
                  <a:pt x="4786" y="10149"/>
                  <a:pt x="4771" y="10160"/>
                </a:cubicBezTo>
                <a:cubicBezTo>
                  <a:pt x="4758" y="10167"/>
                  <a:pt x="4743" y="10171"/>
                  <a:pt x="4728" y="10171"/>
                </a:cubicBezTo>
                <a:cubicBezTo>
                  <a:pt x="4701" y="10173"/>
                  <a:pt x="4674" y="10173"/>
                  <a:pt x="4647" y="10171"/>
                </a:cubicBezTo>
                <a:cubicBezTo>
                  <a:pt x="4615" y="10171"/>
                  <a:pt x="4579" y="10165"/>
                  <a:pt x="4542" y="10159"/>
                </a:cubicBezTo>
                <a:cubicBezTo>
                  <a:pt x="4505" y="10153"/>
                  <a:pt x="4467" y="10146"/>
                  <a:pt x="4430" y="10138"/>
                </a:cubicBezTo>
                <a:cubicBezTo>
                  <a:pt x="4392" y="10129"/>
                  <a:pt x="4356" y="10119"/>
                  <a:pt x="4324" y="10110"/>
                </a:cubicBezTo>
                <a:cubicBezTo>
                  <a:pt x="4294" y="10101"/>
                  <a:pt x="4266" y="10091"/>
                  <a:pt x="4238" y="10080"/>
                </a:cubicBezTo>
                <a:cubicBezTo>
                  <a:pt x="4187" y="10057"/>
                  <a:pt x="4169" y="10037"/>
                  <a:pt x="4181" y="10028"/>
                </a:cubicBezTo>
                <a:cubicBezTo>
                  <a:pt x="4193" y="10019"/>
                  <a:pt x="4235" y="10013"/>
                  <a:pt x="4302" y="10018"/>
                </a:cubicBezTo>
                <a:close/>
                <a:moveTo>
                  <a:pt x="17297" y="10015"/>
                </a:moveTo>
                <a:cubicBezTo>
                  <a:pt x="17228" y="10031"/>
                  <a:pt x="17157" y="10037"/>
                  <a:pt x="17087" y="10032"/>
                </a:cubicBezTo>
                <a:cubicBezTo>
                  <a:pt x="17020" y="10073"/>
                  <a:pt x="16948" y="10105"/>
                  <a:pt x="16872" y="10125"/>
                </a:cubicBezTo>
                <a:cubicBezTo>
                  <a:pt x="16994" y="10100"/>
                  <a:pt x="17051" y="10102"/>
                  <a:pt x="17080" y="10116"/>
                </a:cubicBezTo>
                <a:cubicBezTo>
                  <a:pt x="17108" y="10086"/>
                  <a:pt x="17176" y="10054"/>
                  <a:pt x="17297" y="10015"/>
                </a:cubicBezTo>
                <a:close/>
                <a:moveTo>
                  <a:pt x="19018" y="10014"/>
                </a:moveTo>
                <a:cubicBezTo>
                  <a:pt x="19040" y="10012"/>
                  <a:pt x="19049" y="10016"/>
                  <a:pt x="19045" y="10023"/>
                </a:cubicBezTo>
                <a:cubicBezTo>
                  <a:pt x="19037" y="10039"/>
                  <a:pt x="18971" y="10066"/>
                  <a:pt x="18888" y="10091"/>
                </a:cubicBezTo>
                <a:cubicBezTo>
                  <a:pt x="18805" y="10116"/>
                  <a:pt x="18757" y="10119"/>
                  <a:pt x="18763" y="10104"/>
                </a:cubicBezTo>
                <a:cubicBezTo>
                  <a:pt x="18770" y="10088"/>
                  <a:pt x="18837" y="10061"/>
                  <a:pt x="18922" y="10035"/>
                </a:cubicBezTo>
                <a:cubicBezTo>
                  <a:pt x="18964" y="10022"/>
                  <a:pt x="18997" y="10016"/>
                  <a:pt x="19018" y="10014"/>
                </a:cubicBezTo>
                <a:close/>
                <a:moveTo>
                  <a:pt x="19365" y="10007"/>
                </a:moveTo>
                <a:cubicBezTo>
                  <a:pt x="19324" y="10035"/>
                  <a:pt x="19278" y="10054"/>
                  <a:pt x="19230" y="10065"/>
                </a:cubicBezTo>
                <a:cubicBezTo>
                  <a:pt x="19162" y="10084"/>
                  <a:pt x="19118" y="10089"/>
                  <a:pt x="19125" y="10076"/>
                </a:cubicBezTo>
                <a:cubicBezTo>
                  <a:pt x="19165" y="10047"/>
                  <a:pt x="19210" y="10028"/>
                  <a:pt x="19258" y="10018"/>
                </a:cubicBezTo>
                <a:cubicBezTo>
                  <a:pt x="19331" y="9997"/>
                  <a:pt x="19376" y="9992"/>
                  <a:pt x="19365" y="10007"/>
                </a:cubicBezTo>
                <a:close/>
                <a:moveTo>
                  <a:pt x="19669" y="9987"/>
                </a:moveTo>
                <a:cubicBezTo>
                  <a:pt x="19634" y="10011"/>
                  <a:pt x="19594" y="10027"/>
                  <a:pt x="19552" y="10036"/>
                </a:cubicBezTo>
                <a:cubicBezTo>
                  <a:pt x="19493" y="10053"/>
                  <a:pt x="19456" y="10057"/>
                  <a:pt x="19466" y="10045"/>
                </a:cubicBezTo>
                <a:cubicBezTo>
                  <a:pt x="19503" y="10021"/>
                  <a:pt x="19543" y="10005"/>
                  <a:pt x="19586" y="9995"/>
                </a:cubicBezTo>
                <a:cubicBezTo>
                  <a:pt x="19643" y="9979"/>
                  <a:pt x="19677" y="9976"/>
                  <a:pt x="19669" y="9987"/>
                </a:cubicBezTo>
                <a:close/>
                <a:moveTo>
                  <a:pt x="19934" y="9976"/>
                </a:moveTo>
                <a:cubicBezTo>
                  <a:pt x="19905" y="9995"/>
                  <a:pt x="19872" y="10008"/>
                  <a:pt x="19838" y="10016"/>
                </a:cubicBezTo>
                <a:cubicBezTo>
                  <a:pt x="19793" y="10029"/>
                  <a:pt x="19763" y="10033"/>
                  <a:pt x="19770" y="10024"/>
                </a:cubicBezTo>
                <a:cubicBezTo>
                  <a:pt x="19798" y="10005"/>
                  <a:pt x="19830" y="9992"/>
                  <a:pt x="19863" y="9984"/>
                </a:cubicBezTo>
                <a:cubicBezTo>
                  <a:pt x="19912" y="9970"/>
                  <a:pt x="19944" y="9967"/>
                  <a:pt x="19934" y="9976"/>
                </a:cubicBezTo>
                <a:close/>
                <a:moveTo>
                  <a:pt x="2487" y="9971"/>
                </a:moveTo>
                <a:cubicBezTo>
                  <a:pt x="2524" y="9968"/>
                  <a:pt x="2562" y="9975"/>
                  <a:pt x="2597" y="9990"/>
                </a:cubicBezTo>
                <a:lnTo>
                  <a:pt x="2644" y="10005"/>
                </a:lnTo>
                <a:lnTo>
                  <a:pt x="2694" y="10023"/>
                </a:lnTo>
                <a:lnTo>
                  <a:pt x="2747" y="10042"/>
                </a:lnTo>
                <a:lnTo>
                  <a:pt x="2800" y="10062"/>
                </a:lnTo>
                <a:cubicBezTo>
                  <a:pt x="2835" y="10076"/>
                  <a:pt x="2868" y="10089"/>
                  <a:pt x="2898" y="10102"/>
                </a:cubicBezTo>
                <a:lnTo>
                  <a:pt x="2920" y="10112"/>
                </a:lnTo>
                <a:lnTo>
                  <a:pt x="2940" y="10121"/>
                </a:lnTo>
                <a:cubicBezTo>
                  <a:pt x="2953" y="10126"/>
                  <a:pt x="2965" y="10132"/>
                  <a:pt x="2974" y="10137"/>
                </a:cubicBezTo>
                <a:cubicBezTo>
                  <a:pt x="3054" y="10180"/>
                  <a:pt x="3031" y="10197"/>
                  <a:pt x="2925" y="10172"/>
                </a:cubicBezTo>
                <a:cubicBezTo>
                  <a:pt x="2912" y="10169"/>
                  <a:pt x="2897" y="10165"/>
                  <a:pt x="2882" y="10161"/>
                </a:cubicBezTo>
                <a:lnTo>
                  <a:pt x="2834" y="10146"/>
                </a:lnTo>
                <a:lnTo>
                  <a:pt x="2782" y="10129"/>
                </a:lnTo>
                <a:lnTo>
                  <a:pt x="2756" y="10119"/>
                </a:lnTo>
                <a:lnTo>
                  <a:pt x="2730" y="10109"/>
                </a:lnTo>
                <a:cubicBezTo>
                  <a:pt x="2666" y="10085"/>
                  <a:pt x="2604" y="10056"/>
                  <a:pt x="2545" y="10023"/>
                </a:cubicBezTo>
                <a:cubicBezTo>
                  <a:pt x="2495" y="9995"/>
                  <a:pt x="2477" y="9977"/>
                  <a:pt x="2487" y="9971"/>
                </a:cubicBezTo>
                <a:close/>
                <a:moveTo>
                  <a:pt x="15956" y="9967"/>
                </a:moveTo>
                <a:lnTo>
                  <a:pt x="15827" y="10027"/>
                </a:lnTo>
                <a:lnTo>
                  <a:pt x="15977" y="10020"/>
                </a:lnTo>
                <a:lnTo>
                  <a:pt x="16085" y="9967"/>
                </a:lnTo>
                <a:lnTo>
                  <a:pt x="15956" y="9967"/>
                </a:lnTo>
                <a:close/>
                <a:moveTo>
                  <a:pt x="20199" y="9961"/>
                </a:moveTo>
                <a:cubicBezTo>
                  <a:pt x="20176" y="9975"/>
                  <a:pt x="20151" y="9986"/>
                  <a:pt x="20125" y="9992"/>
                </a:cubicBezTo>
                <a:cubicBezTo>
                  <a:pt x="20092" y="10002"/>
                  <a:pt x="20065" y="10005"/>
                  <a:pt x="20070" y="9999"/>
                </a:cubicBezTo>
                <a:cubicBezTo>
                  <a:pt x="20093" y="9985"/>
                  <a:pt x="20118" y="9974"/>
                  <a:pt x="20144" y="9968"/>
                </a:cubicBezTo>
                <a:cubicBezTo>
                  <a:pt x="20177" y="9958"/>
                  <a:pt x="20204" y="9955"/>
                  <a:pt x="20199" y="9961"/>
                </a:cubicBezTo>
                <a:close/>
                <a:moveTo>
                  <a:pt x="17961" y="9956"/>
                </a:moveTo>
                <a:cubicBezTo>
                  <a:pt x="18002" y="9953"/>
                  <a:pt x="18028" y="9957"/>
                  <a:pt x="18025" y="9969"/>
                </a:cubicBezTo>
                <a:cubicBezTo>
                  <a:pt x="18019" y="9994"/>
                  <a:pt x="17914" y="10041"/>
                  <a:pt x="17797" y="10074"/>
                </a:cubicBezTo>
                <a:cubicBezTo>
                  <a:pt x="17676" y="10108"/>
                  <a:pt x="17571" y="10117"/>
                  <a:pt x="17573" y="10094"/>
                </a:cubicBezTo>
                <a:cubicBezTo>
                  <a:pt x="17576" y="10071"/>
                  <a:pt x="17681" y="10022"/>
                  <a:pt x="17802" y="9988"/>
                </a:cubicBezTo>
                <a:cubicBezTo>
                  <a:pt x="17862" y="9971"/>
                  <a:pt x="17920" y="9960"/>
                  <a:pt x="17961" y="9956"/>
                </a:cubicBezTo>
                <a:close/>
                <a:moveTo>
                  <a:pt x="7718" y="9955"/>
                </a:moveTo>
                <a:cubicBezTo>
                  <a:pt x="7761" y="9955"/>
                  <a:pt x="7806" y="9955"/>
                  <a:pt x="7849" y="9958"/>
                </a:cubicBezTo>
                <a:cubicBezTo>
                  <a:pt x="7921" y="9960"/>
                  <a:pt x="7992" y="9973"/>
                  <a:pt x="8060" y="9994"/>
                </a:cubicBezTo>
                <a:cubicBezTo>
                  <a:pt x="8106" y="10012"/>
                  <a:pt x="8117" y="10031"/>
                  <a:pt x="8098" y="10049"/>
                </a:cubicBezTo>
                <a:cubicBezTo>
                  <a:pt x="8083" y="10061"/>
                  <a:pt x="8066" y="10069"/>
                  <a:pt x="8048" y="10074"/>
                </a:cubicBezTo>
                <a:cubicBezTo>
                  <a:pt x="8018" y="10083"/>
                  <a:pt x="7987" y="10089"/>
                  <a:pt x="7956" y="10092"/>
                </a:cubicBezTo>
                <a:cubicBezTo>
                  <a:pt x="7805" y="10111"/>
                  <a:pt x="7652" y="10102"/>
                  <a:pt x="7505" y="10063"/>
                </a:cubicBezTo>
                <a:cubicBezTo>
                  <a:pt x="7402" y="10026"/>
                  <a:pt x="7440" y="9982"/>
                  <a:pt x="7591" y="9963"/>
                </a:cubicBezTo>
                <a:cubicBezTo>
                  <a:pt x="7611" y="9961"/>
                  <a:pt x="7632" y="9959"/>
                  <a:pt x="7653" y="9957"/>
                </a:cubicBezTo>
                <a:cubicBezTo>
                  <a:pt x="7674" y="9955"/>
                  <a:pt x="7696" y="9957"/>
                  <a:pt x="7718" y="9955"/>
                </a:cubicBezTo>
                <a:close/>
                <a:moveTo>
                  <a:pt x="20441" y="9946"/>
                </a:moveTo>
                <a:cubicBezTo>
                  <a:pt x="20427" y="9955"/>
                  <a:pt x="20412" y="9962"/>
                  <a:pt x="20397" y="9966"/>
                </a:cubicBezTo>
                <a:cubicBezTo>
                  <a:pt x="20372" y="9973"/>
                  <a:pt x="20359" y="9976"/>
                  <a:pt x="20359" y="9971"/>
                </a:cubicBezTo>
                <a:cubicBezTo>
                  <a:pt x="20373" y="9962"/>
                  <a:pt x="20389" y="9955"/>
                  <a:pt x="20405" y="9952"/>
                </a:cubicBezTo>
                <a:cubicBezTo>
                  <a:pt x="20430" y="9944"/>
                  <a:pt x="20444" y="9942"/>
                  <a:pt x="20441" y="9946"/>
                </a:cubicBezTo>
                <a:close/>
                <a:moveTo>
                  <a:pt x="16675" y="9946"/>
                </a:moveTo>
                <a:lnTo>
                  <a:pt x="16571" y="9952"/>
                </a:lnTo>
                <a:lnTo>
                  <a:pt x="16457" y="10004"/>
                </a:lnTo>
                <a:lnTo>
                  <a:pt x="16576" y="10001"/>
                </a:lnTo>
                <a:lnTo>
                  <a:pt x="16675" y="9946"/>
                </a:lnTo>
                <a:close/>
                <a:moveTo>
                  <a:pt x="13537" y="9942"/>
                </a:moveTo>
                <a:cubicBezTo>
                  <a:pt x="13612" y="9940"/>
                  <a:pt x="13669" y="9947"/>
                  <a:pt x="13694" y="9966"/>
                </a:cubicBezTo>
                <a:cubicBezTo>
                  <a:pt x="13717" y="9984"/>
                  <a:pt x="13705" y="10007"/>
                  <a:pt x="13664" y="10031"/>
                </a:cubicBezTo>
                <a:cubicBezTo>
                  <a:pt x="13602" y="10063"/>
                  <a:pt x="13536" y="10086"/>
                  <a:pt x="13467" y="10101"/>
                </a:cubicBezTo>
                <a:cubicBezTo>
                  <a:pt x="13290" y="10143"/>
                  <a:pt x="13118" y="10150"/>
                  <a:pt x="13060" y="10117"/>
                </a:cubicBezTo>
                <a:cubicBezTo>
                  <a:pt x="13002" y="10083"/>
                  <a:pt x="13092" y="10025"/>
                  <a:pt x="13275" y="9981"/>
                </a:cubicBezTo>
                <a:cubicBezTo>
                  <a:pt x="13370" y="9958"/>
                  <a:pt x="13462" y="9945"/>
                  <a:pt x="13537" y="9942"/>
                </a:cubicBezTo>
                <a:close/>
                <a:moveTo>
                  <a:pt x="18368" y="9942"/>
                </a:moveTo>
                <a:cubicBezTo>
                  <a:pt x="18402" y="9939"/>
                  <a:pt x="18421" y="9943"/>
                  <a:pt x="18416" y="9955"/>
                </a:cubicBezTo>
                <a:cubicBezTo>
                  <a:pt x="18406" y="9978"/>
                  <a:pt x="18311" y="10019"/>
                  <a:pt x="18205" y="10049"/>
                </a:cubicBezTo>
                <a:cubicBezTo>
                  <a:pt x="18100" y="10079"/>
                  <a:pt x="18009" y="10088"/>
                  <a:pt x="18014" y="10066"/>
                </a:cubicBezTo>
                <a:cubicBezTo>
                  <a:pt x="18018" y="10045"/>
                  <a:pt x="18117" y="10000"/>
                  <a:pt x="18229" y="9969"/>
                </a:cubicBezTo>
                <a:cubicBezTo>
                  <a:pt x="18284" y="9954"/>
                  <a:pt x="18334" y="9944"/>
                  <a:pt x="18368" y="9942"/>
                </a:cubicBezTo>
                <a:close/>
                <a:moveTo>
                  <a:pt x="12609" y="9940"/>
                </a:moveTo>
                <a:cubicBezTo>
                  <a:pt x="12665" y="9934"/>
                  <a:pt x="12722" y="9943"/>
                  <a:pt x="12773" y="9966"/>
                </a:cubicBezTo>
                <a:cubicBezTo>
                  <a:pt x="12820" y="10002"/>
                  <a:pt x="12721" y="10061"/>
                  <a:pt x="12555" y="10098"/>
                </a:cubicBezTo>
                <a:cubicBezTo>
                  <a:pt x="12512" y="10107"/>
                  <a:pt x="12467" y="10114"/>
                  <a:pt x="12423" y="10119"/>
                </a:cubicBezTo>
                <a:cubicBezTo>
                  <a:pt x="12379" y="10125"/>
                  <a:pt x="12337" y="10127"/>
                  <a:pt x="12298" y="10128"/>
                </a:cubicBezTo>
                <a:cubicBezTo>
                  <a:pt x="12241" y="10134"/>
                  <a:pt x="12184" y="10125"/>
                  <a:pt x="12131" y="10104"/>
                </a:cubicBezTo>
                <a:cubicBezTo>
                  <a:pt x="12076" y="10068"/>
                  <a:pt x="12174" y="10009"/>
                  <a:pt x="12345" y="9971"/>
                </a:cubicBezTo>
                <a:cubicBezTo>
                  <a:pt x="12432" y="9952"/>
                  <a:pt x="12521" y="9942"/>
                  <a:pt x="12609" y="9940"/>
                </a:cubicBezTo>
                <a:close/>
                <a:moveTo>
                  <a:pt x="11525" y="9937"/>
                </a:moveTo>
                <a:cubicBezTo>
                  <a:pt x="11605" y="9937"/>
                  <a:pt x="11673" y="9945"/>
                  <a:pt x="11706" y="9962"/>
                </a:cubicBezTo>
                <a:cubicBezTo>
                  <a:pt x="11739" y="9979"/>
                  <a:pt x="11732" y="10003"/>
                  <a:pt x="11697" y="10026"/>
                </a:cubicBezTo>
                <a:cubicBezTo>
                  <a:pt x="11641" y="10058"/>
                  <a:pt x="11580" y="10080"/>
                  <a:pt x="11516" y="10091"/>
                </a:cubicBezTo>
                <a:cubicBezTo>
                  <a:pt x="11475" y="10099"/>
                  <a:pt x="11433" y="10105"/>
                  <a:pt x="11390" y="10109"/>
                </a:cubicBezTo>
                <a:cubicBezTo>
                  <a:pt x="11347" y="10113"/>
                  <a:pt x="11304" y="10116"/>
                  <a:pt x="11265" y="10116"/>
                </a:cubicBezTo>
                <a:cubicBezTo>
                  <a:pt x="11203" y="10119"/>
                  <a:pt x="11141" y="10111"/>
                  <a:pt x="11082" y="10092"/>
                </a:cubicBezTo>
                <a:cubicBezTo>
                  <a:pt x="11044" y="10075"/>
                  <a:pt x="11048" y="10052"/>
                  <a:pt x="11082" y="10028"/>
                </a:cubicBezTo>
                <a:cubicBezTo>
                  <a:pt x="11139" y="9995"/>
                  <a:pt x="11202" y="9972"/>
                  <a:pt x="11267" y="9962"/>
                </a:cubicBezTo>
                <a:cubicBezTo>
                  <a:pt x="11351" y="9946"/>
                  <a:pt x="11445" y="9937"/>
                  <a:pt x="11525" y="9937"/>
                </a:cubicBezTo>
                <a:close/>
                <a:moveTo>
                  <a:pt x="14407" y="9930"/>
                </a:moveTo>
                <a:cubicBezTo>
                  <a:pt x="14477" y="9927"/>
                  <a:pt x="14529" y="9935"/>
                  <a:pt x="14547" y="9954"/>
                </a:cubicBezTo>
                <a:cubicBezTo>
                  <a:pt x="14583" y="9989"/>
                  <a:pt x="14474" y="10049"/>
                  <a:pt x="14294" y="10094"/>
                </a:cubicBezTo>
                <a:cubicBezTo>
                  <a:pt x="14113" y="10138"/>
                  <a:pt x="13948" y="10145"/>
                  <a:pt x="13903" y="10110"/>
                </a:cubicBezTo>
                <a:cubicBezTo>
                  <a:pt x="13860" y="10075"/>
                  <a:pt x="13966" y="10015"/>
                  <a:pt x="14155" y="9968"/>
                </a:cubicBezTo>
                <a:cubicBezTo>
                  <a:pt x="14238" y="9947"/>
                  <a:pt x="14322" y="9935"/>
                  <a:pt x="14407" y="9930"/>
                </a:cubicBezTo>
                <a:close/>
                <a:moveTo>
                  <a:pt x="18755" y="9928"/>
                </a:moveTo>
                <a:cubicBezTo>
                  <a:pt x="18784" y="9925"/>
                  <a:pt x="18800" y="9928"/>
                  <a:pt x="18796" y="9938"/>
                </a:cubicBezTo>
                <a:cubicBezTo>
                  <a:pt x="18789" y="9957"/>
                  <a:pt x="18702" y="9996"/>
                  <a:pt x="18605" y="10024"/>
                </a:cubicBezTo>
                <a:cubicBezTo>
                  <a:pt x="18507" y="10052"/>
                  <a:pt x="18432" y="10058"/>
                  <a:pt x="18439" y="10038"/>
                </a:cubicBezTo>
                <a:cubicBezTo>
                  <a:pt x="18446" y="10019"/>
                  <a:pt x="18534" y="9979"/>
                  <a:pt x="18635" y="9952"/>
                </a:cubicBezTo>
                <a:cubicBezTo>
                  <a:pt x="18685" y="9939"/>
                  <a:pt x="18727" y="9930"/>
                  <a:pt x="18755" y="9928"/>
                </a:cubicBezTo>
                <a:close/>
                <a:moveTo>
                  <a:pt x="19116" y="9913"/>
                </a:moveTo>
                <a:cubicBezTo>
                  <a:pt x="19141" y="9910"/>
                  <a:pt x="19153" y="9914"/>
                  <a:pt x="19147" y="9923"/>
                </a:cubicBezTo>
                <a:cubicBezTo>
                  <a:pt x="19135" y="9941"/>
                  <a:pt x="19061" y="9973"/>
                  <a:pt x="18975" y="9997"/>
                </a:cubicBezTo>
                <a:cubicBezTo>
                  <a:pt x="18889" y="10021"/>
                  <a:pt x="18827" y="10028"/>
                  <a:pt x="18834" y="10011"/>
                </a:cubicBezTo>
                <a:cubicBezTo>
                  <a:pt x="18843" y="9994"/>
                  <a:pt x="18920" y="9960"/>
                  <a:pt x="19009" y="9935"/>
                </a:cubicBezTo>
                <a:cubicBezTo>
                  <a:pt x="19054" y="9922"/>
                  <a:pt x="19091" y="9915"/>
                  <a:pt x="19116" y="9913"/>
                </a:cubicBezTo>
                <a:close/>
                <a:moveTo>
                  <a:pt x="17277" y="9912"/>
                </a:moveTo>
                <a:lnTo>
                  <a:pt x="17119" y="9920"/>
                </a:lnTo>
                <a:cubicBezTo>
                  <a:pt x="17053" y="9956"/>
                  <a:pt x="16983" y="9985"/>
                  <a:pt x="16910" y="10006"/>
                </a:cubicBezTo>
                <a:cubicBezTo>
                  <a:pt x="16970" y="9991"/>
                  <a:pt x="17032" y="9988"/>
                  <a:pt x="17093" y="9998"/>
                </a:cubicBezTo>
                <a:cubicBezTo>
                  <a:pt x="17126" y="9980"/>
                  <a:pt x="17151" y="9966"/>
                  <a:pt x="17181" y="9952"/>
                </a:cubicBezTo>
                <a:cubicBezTo>
                  <a:pt x="17212" y="9937"/>
                  <a:pt x="17251" y="9923"/>
                  <a:pt x="17277" y="9912"/>
                </a:cubicBezTo>
                <a:close/>
                <a:moveTo>
                  <a:pt x="10296" y="9905"/>
                </a:moveTo>
                <a:cubicBezTo>
                  <a:pt x="10379" y="9907"/>
                  <a:pt x="10450" y="9916"/>
                  <a:pt x="10487" y="9933"/>
                </a:cubicBezTo>
                <a:cubicBezTo>
                  <a:pt x="10562" y="9967"/>
                  <a:pt x="10484" y="10026"/>
                  <a:pt x="10321" y="10055"/>
                </a:cubicBezTo>
                <a:cubicBezTo>
                  <a:pt x="10281" y="10062"/>
                  <a:pt x="10238" y="10067"/>
                  <a:pt x="10196" y="10070"/>
                </a:cubicBezTo>
                <a:cubicBezTo>
                  <a:pt x="10153" y="10073"/>
                  <a:pt x="10110" y="10074"/>
                  <a:pt x="10067" y="10073"/>
                </a:cubicBezTo>
                <a:cubicBezTo>
                  <a:pt x="10002" y="10074"/>
                  <a:pt x="9938" y="10065"/>
                  <a:pt x="9876" y="10046"/>
                </a:cubicBezTo>
                <a:cubicBezTo>
                  <a:pt x="9833" y="10028"/>
                  <a:pt x="9833" y="10003"/>
                  <a:pt x="9861" y="9982"/>
                </a:cubicBezTo>
                <a:cubicBezTo>
                  <a:pt x="9915" y="9950"/>
                  <a:pt x="9975" y="9930"/>
                  <a:pt x="10037" y="9923"/>
                </a:cubicBezTo>
                <a:cubicBezTo>
                  <a:pt x="10120" y="9909"/>
                  <a:pt x="10214" y="9903"/>
                  <a:pt x="10296" y="9905"/>
                </a:cubicBezTo>
                <a:close/>
                <a:moveTo>
                  <a:pt x="19452" y="9896"/>
                </a:moveTo>
                <a:cubicBezTo>
                  <a:pt x="19472" y="9895"/>
                  <a:pt x="19482" y="9897"/>
                  <a:pt x="19476" y="9905"/>
                </a:cubicBezTo>
                <a:cubicBezTo>
                  <a:pt x="19427" y="9937"/>
                  <a:pt x="19372" y="9960"/>
                  <a:pt x="19315" y="9973"/>
                </a:cubicBezTo>
                <a:cubicBezTo>
                  <a:pt x="19243" y="9993"/>
                  <a:pt x="19194" y="9996"/>
                  <a:pt x="19206" y="9981"/>
                </a:cubicBezTo>
                <a:cubicBezTo>
                  <a:pt x="19255" y="9949"/>
                  <a:pt x="19308" y="9927"/>
                  <a:pt x="19364" y="9914"/>
                </a:cubicBezTo>
                <a:cubicBezTo>
                  <a:pt x="19401" y="9904"/>
                  <a:pt x="19432" y="9898"/>
                  <a:pt x="19452" y="9896"/>
                </a:cubicBezTo>
                <a:close/>
                <a:moveTo>
                  <a:pt x="19768" y="9895"/>
                </a:moveTo>
                <a:cubicBezTo>
                  <a:pt x="19727" y="9922"/>
                  <a:pt x="19681" y="9941"/>
                  <a:pt x="19633" y="9952"/>
                </a:cubicBezTo>
                <a:cubicBezTo>
                  <a:pt x="19571" y="9970"/>
                  <a:pt x="19526" y="9974"/>
                  <a:pt x="19536" y="9961"/>
                </a:cubicBezTo>
                <a:cubicBezTo>
                  <a:pt x="19577" y="9934"/>
                  <a:pt x="19623" y="9915"/>
                  <a:pt x="19672" y="9904"/>
                </a:cubicBezTo>
                <a:cubicBezTo>
                  <a:pt x="19735" y="9886"/>
                  <a:pt x="19780" y="9882"/>
                  <a:pt x="19768" y="9895"/>
                </a:cubicBezTo>
                <a:close/>
                <a:moveTo>
                  <a:pt x="19982" y="9887"/>
                </a:moveTo>
                <a:cubicBezTo>
                  <a:pt x="20034" y="9873"/>
                  <a:pt x="20068" y="9872"/>
                  <a:pt x="20048" y="9887"/>
                </a:cubicBezTo>
                <a:cubicBezTo>
                  <a:pt x="20011" y="9907"/>
                  <a:pt x="19971" y="9923"/>
                  <a:pt x="19930" y="9932"/>
                </a:cubicBezTo>
                <a:cubicBezTo>
                  <a:pt x="19878" y="9946"/>
                  <a:pt x="19846" y="9947"/>
                  <a:pt x="19863" y="9935"/>
                </a:cubicBezTo>
                <a:cubicBezTo>
                  <a:pt x="19900" y="9914"/>
                  <a:pt x="19940" y="9898"/>
                  <a:pt x="19982" y="9887"/>
                </a:cubicBezTo>
                <a:close/>
                <a:moveTo>
                  <a:pt x="20321" y="9867"/>
                </a:moveTo>
                <a:cubicBezTo>
                  <a:pt x="20292" y="9885"/>
                  <a:pt x="20260" y="9898"/>
                  <a:pt x="20227" y="9906"/>
                </a:cubicBezTo>
                <a:cubicBezTo>
                  <a:pt x="20190" y="9917"/>
                  <a:pt x="20162" y="9919"/>
                  <a:pt x="20169" y="9912"/>
                </a:cubicBezTo>
                <a:cubicBezTo>
                  <a:pt x="20199" y="9894"/>
                  <a:pt x="20231" y="9881"/>
                  <a:pt x="20264" y="9872"/>
                </a:cubicBezTo>
                <a:cubicBezTo>
                  <a:pt x="20301" y="9862"/>
                  <a:pt x="20329" y="9860"/>
                  <a:pt x="20321" y="9867"/>
                </a:cubicBezTo>
                <a:close/>
                <a:moveTo>
                  <a:pt x="20553" y="9862"/>
                </a:moveTo>
                <a:cubicBezTo>
                  <a:pt x="20534" y="9873"/>
                  <a:pt x="20514" y="9882"/>
                  <a:pt x="20492" y="9887"/>
                </a:cubicBezTo>
                <a:cubicBezTo>
                  <a:pt x="20462" y="9896"/>
                  <a:pt x="20442" y="9899"/>
                  <a:pt x="20449" y="9892"/>
                </a:cubicBezTo>
                <a:cubicBezTo>
                  <a:pt x="20469" y="9880"/>
                  <a:pt x="20491" y="9871"/>
                  <a:pt x="20513" y="9865"/>
                </a:cubicBezTo>
                <a:cubicBezTo>
                  <a:pt x="20544" y="9857"/>
                  <a:pt x="20561" y="9855"/>
                  <a:pt x="20553" y="9862"/>
                </a:cubicBezTo>
                <a:close/>
                <a:moveTo>
                  <a:pt x="18017" y="9841"/>
                </a:moveTo>
                <a:cubicBezTo>
                  <a:pt x="18059" y="9838"/>
                  <a:pt x="18084" y="9843"/>
                  <a:pt x="18082" y="9857"/>
                </a:cubicBezTo>
                <a:cubicBezTo>
                  <a:pt x="18077" y="9885"/>
                  <a:pt x="17974" y="9933"/>
                  <a:pt x="17839" y="9971"/>
                </a:cubicBezTo>
                <a:cubicBezTo>
                  <a:pt x="17705" y="10009"/>
                  <a:pt x="17603" y="10017"/>
                  <a:pt x="17602" y="9991"/>
                </a:cubicBezTo>
                <a:cubicBezTo>
                  <a:pt x="17602" y="9964"/>
                  <a:pt x="17706" y="9915"/>
                  <a:pt x="17845" y="9876"/>
                </a:cubicBezTo>
                <a:cubicBezTo>
                  <a:pt x="17915" y="9856"/>
                  <a:pt x="17975" y="9844"/>
                  <a:pt x="18017" y="9841"/>
                </a:cubicBezTo>
                <a:close/>
                <a:moveTo>
                  <a:pt x="8759" y="9841"/>
                </a:moveTo>
                <a:lnTo>
                  <a:pt x="8891" y="9841"/>
                </a:lnTo>
                <a:cubicBezTo>
                  <a:pt x="8913" y="9841"/>
                  <a:pt x="8934" y="9843"/>
                  <a:pt x="8954" y="9845"/>
                </a:cubicBezTo>
                <a:lnTo>
                  <a:pt x="9011" y="9852"/>
                </a:lnTo>
                <a:cubicBezTo>
                  <a:pt x="9041" y="9856"/>
                  <a:pt x="9071" y="9863"/>
                  <a:pt x="9100" y="9874"/>
                </a:cubicBezTo>
                <a:cubicBezTo>
                  <a:pt x="9186" y="9908"/>
                  <a:pt x="9130" y="9960"/>
                  <a:pt x="8978" y="9985"/>
                </a:cubicBezTo>
                <a:cubicBezTo>
                  <a:pt x="8826" y="10010"/>
                  <a:pt x="8611" y="10001"/>
                  <a:pt x="8516" y="9965"/>
                </a:cubicBezTo>
                <a:cubicBezTo>
                  <a:pt x="8469" y="9947"/>
                  <a:pt x="8458" y="9925"/>
                  <a:pt x="8480" y="9904"/>
                </a:cubicBezTo>
                <a:cubicBezTo>
                  <a:pt x="8525" y="9874"/>
                  <a:pt x="8578" y="9856"/>
                  <a:pt x="8633" y="9852"/>
                </a:cubicBezTo>
                <a:cubicBezTo>
                  <a:pt x="8675" y="9846"/>
                  <a:pt x="8717" y="9842"/>
                  <a:pt x="8759" y="9841"/>
                </a:cubicBezTo>
                <a:close/>
                <a:moveTo>
                  <a:pt x="18458" y="9825"/>
                </a:moveTo>
                <a:cubicBezTo>
                  <a:pt x="18492" y="9822"/>
                  <a:pt x="18508" y="9828"/>
                  <a:pt x="18503" y="9841"/>
                </a:cubicBezTo>
                <a:cubicBezTo>
                  <a:pt x="18492" y="9867"/>
                  <a:pt x="18396" y="9911"/>
                  <a:pt x="18274" y="9945"/>
                </a:cubicBezTo>
                <a:cubicBezTo>
                  <a:pt x="18154" y="9979"/>
                  <a:pt x="18068" y="9985"/>
                  <a:pt x="18073" y="9961"/>
                </a:cubicBezTo>
                <a:cubicBezTo>
                  <a:pt x="18078" y="9937"/>
                  <a:pt x="18178" y="9890"/>
                  <a:pt x="18308" y="9854"/>
                </a:cubicBezTo>
                <a:cubicBezTo>
                  <a:pt x="18372" y="9837"/>
                  <a:pt x="18424" y="9827"/>
                  <a:pt x="18458" y="9825"/>
                </a:cubicBezTo>
                <a:close/>
                <a:moveTo>
                  <a:pt x="15957" y="9821"/>
                </a:moveTo>
                <a:lnTo>
                  <a:pt x="15799" y="9896"/>
                </a:lnTo>
                <a:lnTo>
                  <a:pt x="15954" y="9893"/>
                </a:lnTo>
                <a:lnTo>
                  <a:pt x="16101" y="9821"/>
                </a:lnTo>
                <a:lnTo>
                  <a:pt x="15957" y="9821"/>
                </a:lnTo>
                <a:close/>
                <a:moveTo>
                  <a:pt x="16677" y="9817"/>
                </a:moveTo>
                <a:lnTo>
                  <a:pt x="16592" y="9821"/>
                </a:lnTo>
                <a:lnTo>
                  <a:pt x="16488" y="9869"/>
                </a:lnTo>
                <a:lnTo>
                  <a:pt x="16572" y="9868"/>
                </a:lnTo>
                <a:lnTo>
                  <a:pt x="16677" y="9817"/>
                </a:lnTo>
                <a:close/>
                <a:moveTo>
                  <a:pt x="18845" y="9815"/>
                </a:moveTo>
                <a:cubicBezTo>
                  <a:pt x="18878" y="9812"/>
                  <a:pt x="18897" y="9815"/>
                  <a:pt x="18895" y="9825"/>
                </a:cubicBezTo>
                <a:cubicBezTo>
                  <a:pt x="18890" y="9846"/>
                  <a:pt x="18793" y="9890"/>
                  <a:pt x="18686" y="9921"/>
                </a:cubicBezTo>
                <a:cubicBezTo>
                  <a:pt x="18580" y="9951"/>
                  <a:pt x="18502" y="9958"/>
                  <a:pt x="18507" y="9937"/>
                </a:cubicBezTo>
                <a:cubicBezTo>
                  <a:pt x="18512" y="9917"/>
                  <a:pt x="18604" y="9874"/>
                  <a:pt x="18711" y="9843"/>
                </a:cubicBezTo>
                <a:cubicBezTo>
                  <a:pt x="18765" y="9828"/>
                  <a:pt x="18812" y="9818"/>
                  <a:pt x="18845" y="9815"/>
                </a:cubicBezTo>
                <a:close/>
                <a:moveTo>
                  <a:pt x="19199" y="9806"/>
                </a:moveTo>
                <a:cubicBezTo>
                  <a:pt x="19228" y="9804"/>
                  <a:pt x="19244" y="9807"/>
                  <a:pt x="19237" y="9818"/>
                </a:cubicBezTo>
                <a:cubicBezTo>
                  <a:pt x="19224" y="9838"/>
                  <a:pt x="19137" y="9876"/>
                  <a:pt x="19048" y="9903"/>
                </a:cubicBezTo>
                <a:cubicBezTo>
                  <a:pt x="18959" y="9931"/>
                  <a:pt x="18888" y="9935"/>
                  <a:pt x="18895" y="9917"/>
                </a:cubicBezTo>
                <a:cubicBezTo>
                  <a:pt x="18903" y="9899"/>
                  <a:pt x="18989" y="9860"/>
                  <a:pt x="19082" y="9831"/>
                </a:cubicBezTo>
                <a:cubicBezTo>
                  <a:pt x="19128" y="9817"/>
                  <a:pt x="19170" y="9808"/>
                  <a:pt x="19199" y="9806"/>
                </a:cubicBezTo>
                <a:close/>
                <a:moveTo>
                  <a:pt x="15251" y="9805"/>
                </a:moveTo>
                <a:cubicBezTo>
                  <a:pt x="15221" y="9844"/>
                  <a:pt x="15142" y="9883"/>
                  <a:pt x="15004" y="9930"/>
                </a:cubicBezTo>
                <a:cubicBezTo>
                  <a:pt x="15102" y="9907"/>
                  <a:pt x="15204" y="9901"/>
                  <a:pt x="15304" y="9912"/>
                </a:cubicBezTo>
                <a:lnTo>
                  <a:pt x="15304" y="9914"/>
                </a:lnTo>
                <a:cubicBezTo>
                  <a:pt x="15337" y="9880"/>
                  <a:pt x="15404" y="9850"/>
                  <a:pt x="15508" y="9812"/>
                </a:cubicBezTo>
                <a:cubicBezTo>
                  <a:pt x="15376" y="9830"/>
                  <a:pt x="15299" y="9827"/>
                  <a:pt x="15251" y="9805"/>
                </a:cubicBezTo>
                <a:close/>
                <a:moveTo>
                  <a:pt x="17279" y="9796"/>
                </a:moveTo>
                <a:lnTo>
                  <a:pt x="17144" y="9805"/>
                </a:lnTo>
                <a:lnTo>
                  <a:pt x="17030" y="9857"/>
                </a:lnTo>
                <a:lnTo>
                  <a:pt x="17147" y="9857"/>
                </a:lnTo>
                <a:lnTo>
                  <a:pt x="17279" y="9796"/>
                </a:lnTo>
                <a:close/>
                <a:moveTo>
                  <a:pt x="19548" y="9794"/>
                </a:moveTo>
                <a:cubicBezTo>
                  <a:pt x="19570" y="9793"/>
                  <a:pt x="19581" y="9796"/>
                  <a:pt x="19574" y="9805"/>
                </a:cubicBezTo>
                <a:cubicBezTo>
                  <a:pt x="19522" y="9840"/>
                  <a:pt x="19464" y="9865"/>
                  <a:pt x="19403" y="9880"/>
                </a:cubicBezTo>
                <a:cubicBezTo>
                  <a:pt x="19325" y="9902"/>
                  <a:pt x="19265" y="9907"/>
                  <a:pt x="19274" y="9891"/>
                </a:cubicBezTo>
                <a:cubicBezTo>
                  <a:pt x="19282" y="9875"/>
                  <a:pt x="19371" y="9837"/>
                  <a:pt x="19451" y="9814"/>
                </a:cubicBezTo>
                <a:cubicBezTo>
                  <a:pt x="19491" y="9803"/>
                  <a:pt x="19525" y="9796"/>
                  <a:pt x="19548" y="9794"/>
                </a:cubicBezTo>
                <a:close/>
                <a:moveTo>
                  <a:pt x="2892" y="9792"/>
                </a:moveTo>
                <a:cubicBezTo>
                  <a:pt x="2899" y="9784"/>
                  <a:pt x="2938" y="9786"/>
                  <a:pt x="3001" y="9802"/>
                </a:cubicBezTo>
                <a:cubicBezTo>
                  <a:pt x="3033" y="9809"/>
                  <a:pt x="3069" y="9818"/>
                  <a:pt x="3106" y="9830"/>
                </a:cubicBezTo>
                <a:lnTo>
                  <a:pt x="3133" y="9838"/>
                </a:lnTo>
                <a:lnTo>
                  <a:pt x="3161" y="9847"/>
                </a:lnTo>
                <a:lnTo>
                  <a:pt x="3217" y="9865"/>
                </a:lnTo>
                <a:lnTo>
                  <a:pt x="3272" y="9885"/>
                </a:lnTo>
                <a:lnTo>
                  <a:pt x="3298" y="9895"/>
                </a:lnTo>
                <a:lnTo>
                  <a:pt x="3323" y="9904"/>
                </a:lnTo>
                <a:cubicBezTo>
                  <a:pt x="3356" y="9917"/>
                  <a:pt x="3387" y="9930"/>
                  <a:pt x="3412" y="9943"/>
                </a:cubicBezTo>
                <a:cubicBezTo>
                  <a:pt x="3425" y="9949"/>
                  <a:pt x="3436" y="9955"/>
                  <a:pt x="3445" y="9960"/>
                </a:cubicBezTo>
                <a:cubicBezTo>
                  <a:pt x="3452" y="9964"/>
                  <a:pt x="3459" y="9969"/>
                  <a:pt x="3466" y="9974"/>
                </a:cubicBezTo>
                <a:cubicBezTo>
                  <a:pt x="3476" y="9983"/>
                  <a:pt x="3479" y="9989"/>
                  <a:pt x="3475" y="9994"/>
                </a:cubicBezTo>
                <a:cubicBezTo>
                  <a:pt x="3472" y="9998"/>
                  <a:pt x="3462" y="10001"/>
                  <a:pt x="3445" y="10001"/>
                </a:cubicBezTo>
                <a:cubicBezTo>
                  <a:pt x="3420" y="10000"/>
                  <a:pt x="3396" y="9997"/>
                  <a:pt x="3372" y="9992"/>
                </a:cubicBezTo>
                <a:cubicBezTo>
                  <a:pt x="3356" y="9990"/>
                  <a:pt x="3340" y="9986"/>
                  <a:pt x="3323" y="9983"/>
                </a:cubicBezTo>
                <a:lnTo>
                  <a:pt x="3298" y="9977"/>
                </a:lnTo>
                <a:lnTo>
                  <a:pt x="3271" y="9970"/>
                </a:lnTo>
                <a:cubicBezTo>
                  <a:pt x="3235" y="9960"/>
                  <a:pt x="3197" y="9948"/>
                  <a:pt x="3161" y="9936"/>
                </a:cubicBezTo>
                <a:lnTo>
                  <a:pt x="3133" y="9926"/>
                </a:lnTo>
                <a:lnTo>
                  <a:pt x="3106" y="9916"/>
                </a:lnTo>
                <a:cubicBezTo>
                  <a:pt x="3087" y="9909"/>
                  <a:pt x="3069" y="9902"/>
                  <a:pt x="3053" y="9894"/>
                </a:cubicBezTo>
                <a:cubicBezTo>
                  <a:pt x="3036" y="9887"/>
                  <a:pt x="3019" y="9880"/>
                  <a:pt x="3004" y="9872"/>
                </a:cubicBezTo>
                <a:lnTo>
                  <a:pt x="2982" y="9862"/>
                </a:lnTo>
                <a:lnTo>
                  <a:pt x="2961" y="9851"/>
                </a:lnTo>
                <a:cubicBezTo>
                  <a:pt x="2907" y="9821"/>
                  <a:pt x="2884" y="9801"/>
                  <a:pt x="2892" y="9792"/>
                </a:cubicBezTo>
                <a:close/>
                <a:moveTo>
                  <a:pt x="20159" y="9788"/>
                </a:moveTo>
                <a:cubicBezTo>
                  <a:pt x="20122" y="9814"/>
                  <a:pt x="20080" y="9831"/>
                  <a:pt x="20035" y="9841"/>
                </a:cubicBezTo>
                <a:cubicBezTo>
                  <a:pt x="19974" y="9858"/>
                  <a:pt x="19938" y="9862"/>
                  <a:pt x="19947" y="9850"/>
                </a:cubicBezTo>
                <a:cubicBezTo>
                  <a:pt x="19986" y="9823"/>
                  <a:pt x="20029" y="9805"/>
                  <a:pt x="20076" y="9796"/>
                </a:cubicBezTo>
                <a:cubicBezTo>
                  <a:pt x="20137" y="9778"/>
                  <a:pt x="20171" y="9775"/>
                  <a:pt x="20159" y="9788"/>
                </a:cubicBezTo>
                <a:close/>
                <a:moveTo>
                  <a:pt x="19863" y="9785"/>
                </a:moveTo>
                <a:cubicBezTo>
                  <a:pt x="19882" y="9784"/>
                  <a:pt x="19892" y="9786"/>
                  <a:pt x="19885" y="9794"/>
                </a:cubicBezTo>
                <a:cubicBezTo>
                  <a:pt x="19840" y="9823"/>
                  <a:pt x="19789" y="9845"/>
                  <a:pt x="19736" y="9858"/>
                </a:cubicBezTo>
                <a:cubicBezTo>
                  <a:pt x="19667" y="9877"/>
                  <a:pt x="19618" y="9882"/>
                  <a:pt x="19629" y="9867"/>
                </a:cubicBezTo>
                <a:cubicBezTo>
                  <a:pt x="19675" y="9837"/>
                  <a:pt x="19725" y="9815"/>
                  <a:pt x="19779" y="9803"/>
                </a:cubicBezTo>
                <a:cubicBezTo>
                  <a:pt x="19814" y="9793"/>
                  <a:pt x="19843" y="9787"/>
                  <a:pt x="19863" y="9785"/>
                </a:cubicBezTo>
                <a:close/>
                <a:moveTo>
                  <a:pt x="14289" y="9778"/>
                </a:moveTo>
                <a:cubicBezTo>
                  <a:pt x="14365" y="9775"/>
                  <a:pt x="14422" y="9782"/>
                  <a:pt x="14443" y="9801"/>
                </a:cubicBezTo>
                <a:cubicBezTo>
                  <a:pt x="14486" y="9838"/>
                  <a:pt x="14374" y="9903"/>
                  <a:pt x="14197" y="9948"/>
                </a:cubicBezTo>
                <a:cubicBezTo>
                  <a:pt x="14020" y="9992"/>
                  <a:pt x="13833" y="10000"/>
                  <a:pt x="13786" y="9966"/>
                </a:cubicBezTo>
                <a:cubicBezTo>
                  <a:pt x="13735" y="9930"/>
                  <a:pt x="13843" y="9863"/>
                  <a:pt x="14028" y="9817"/>
                </a:cubicBezTo>
                <a:cubicBezTo>
                  <a:pt x="14121" y="9794"/>
                  <a:pt x="14214" y="9781"/>
                  <a:pt x="14289" y="9778"/>
                </a:cubicBezTo>
                <a:close/>
                <a:moveTo>
                  <a:pt x="20431" y="9776"/>
                </a:moveTo>
                <a:cubicBezTo>
                  <a:pt x="20397" y="9796"/>
                  <a:pt x="20361" y="9810"/>
                  <a:pt x="20323" y="9819"/>
                </a:cubicBezTo>
                <a:cubicBezTo>
                  <a:pt x="20277" y="9834"/>
                  <a:pt x="20250" y="9837"/>
                  <a:pt x="20261" y="9825"/>
                </a:cubicBezTo>
                <a:cubicBezTo>
                  <a:pt x="20292" y="9805"/>
                  <a:pt x="20326" y="9791"/>
                  <a:pt x="20362" y="9782"/>
                </a:cubicBezTo>
                <a:cubicBezTo>
                  <a:pt x="20414" y="9767"/>
                  <a:pt x="20443" y="9764"/>
                  <a:pt x="20431" y="9776"/>
                </a:cubicBezTo>
                <a:close/>
                <a:moveTo>
                  <a:pt x="13405" y="9773"/>
                </a:moveTo>
                <a:cubicBezTo>
                  <a:pt x="13460" y="9767"/>
                  <a:pt x="13515" y="9776"/>
                  <a:pt x="13565" y="9799"/>
                </a:cubicBezTo>
                <a:cubicBezTo>
                  <a:pt x="13589" y="9818"/>
                  <a:pt x="13576" y="9842"/>
                  <a:pt x="13533" y="9869"/>
                </a:cubicBezTo>
                <a:cubicBezTo>
                  <a:pt x="13471" y="9903"/>
                  <a:pt x="13403" y="9928"/>
                  <a:pt x="13333" y="9942"/>
                </a:cubicBezTo>
                <a:cubicBezTo>
                  <a:pt x="13157" y="9983"/>
                  <a:pt x="12969" y="9988"/>
                  <a:pt x="12915" y="9952"/>
                </a:cubicBezTo>
                <a:cubicBezTo>
                  <a:pt x="12857" y="9915"/>
                  <a:pt x="12958" y="9851"/>
                  <a:pt x="13144" y="9808"/>
                </a:cubicBezTo>
                <a:cubicBezTo>
                  <a:pt x="13229" y="9788"/>
                  <a:pt x="13317" y="9776"/>
                  <a:pt x="13405" y="9773"/>
                </a:cubicBezTo>
                <a:close/>
                <a:moveTo>
                  <a:pt x="20685" y="9767"/>
                </a:moveTo>
                <a:cubicBezTo>
                  <a:pt x="20659" y="9782"/>
                  <a:pt x="20631" y="9794"/>
                  <a:pt x="20602" y="9801"/>
                </a:cubicBezTo>
                <a:cubicBezTo>
                  <a:pt x="20570" y="9811"/>
                  <a:pt x="20546" y="9813"/>
                  <a:pt x="20552" y="9806"/>
                </a:cubicBezTo>
                <a:cubicBezTo>
                  <a:pt x="20578" y="9790"/>
                  <a:pt x="20606" y="9779"/>
                  <a:pt x="20636" y="9771"/>
                </a:cubicBezTo>
                <a:cubicBezTo>
                  <a:pt x="20668" y="9762"/>
                  <a:pt x="20692" y="9760"/>
                  <a:pt x="20685" y="9767"/>
                </a:cubicBezTo>
                <a:close/>
                <a:moveTo>
                  <a:pt x="12379" y="9764"/>
                </a:moveTo>
                <a:cubicBezTo>
                  <a:pt x="12438" y="9759"/>
                  <a:pt x="12497" y="9769"/>
                  <a:pt x="12551" y="9792"/>
                </a:cubicBezTo>
                <a:cubicBezTo>
                  <a:pt x="12609" y="9830"/>
                  <a:pt x="12517" y="9889"/>
                  <a:pt x="12340" y="9928"/>
                </a:cubicBezTo>
                <a:cubicBezTo>
                  <a:pt x="12256" y="9947"/>
                  <a:pt x="12169" y="9957"/>
                  <a:pt x="12083" y="9958"/>
                </a:cubicBezTo>
                <a:cubicBezTo>
                  <a:pt x="12024" y="9963"/>
                  <a:pt x="11965" y="9954"/>
                  <a:pt x="11911" y="9932"/>
                </a:cubicBezTo>
                <a:cubicBezTo>
                  <a:pt x="11841" y="9896"/>
                  <a:pt x="11932" y="9837"/>
                  <a:pt x="12116" y="9794"/>
                </a:cubicBezTo>
                <a:cubicBezTo>
                  <a:pt x="12202" y="9775"/>
                  <a:pt x="12290" y="9765"/>
                  <a:pt x="12379" y="9764"/>
                </a:cubicBezTo>
                <a:close/>
                <a:moveTo>
                  <a:pt x="20889" y="9760"/>
                </a:moveTo>
                <a:cubicBezTo>
                  <a:pt x="20915" y="9753"/>
                  <a:pt x="20928" y="9752"/>
                  <a:pt x="20920" y="9760"/>
                </a:cubicBezTo>
                <a:cubicBezTo>
                  <a:pt x="20903" y="9770"/>
                  <a:pt x="20886" y="9777"/>
                  <a:pt x="20868" y="9781"/>
                </a:cubicBezTo>
                <a:cubicBezTo>
                  <a:pt x="20841" y="9789"/>
                  <a:pt x="20828" y="9790"/>
                  <a:pt x="20837" y="9781"/>
                </a:cubicBezTo>
                <a:cubicBezTo>
                  <a:pt x="20853" y="9772"/>
                  <a:pt x="20870" y="9765"/>
                  <a:pt x="20889" y="9760"/>
                </a:cubicBezTo>
                <a:close/>
                <a:moveTo>
                  <a:pt x="11229" y="9748"/>
                </a:moveTo>
                <a:cubicBezTo>
                  <a:pt x="11291" y="9745"/>
                  <a:pt x="11353" y="9756"/>
                  <a:pt x="11410" y="9780"/>
                </a:cubicBezTo>
                <a:cubicBezTo>
                  <a:pt x="11480" y="9816"/>
                  <a:pt x="11399" y="9872"/>
                  <a:pt x="11224" y="9907"/>
                </a:cubicBezTo>
                <a:cubicBezTo>
                  <a:pt x="11139" y="9924"/>
                  <a:pt x="11053" y="9933"/>
                  <a:pt x="10966" y="9932"/>
                </a:cubicBezTo>
                <a:cubicBezTo>
                  <a:pt x="10903" y="9934"/>
                  <a:pt x="10841" y="9924"/>
                  <a:pt x="10782" y="9902"/>
                </a:cubicBezTo>
                <a:cubicBezTo>
                  <a:pt x="10703" y="9863"/>
                  <a:pt x="10782" y="9807"/>
                  <a:pt x="10964" y="9773"/>
                </a:cubicBezTo>
                <a:cubicBezTo>
                  <a:pt x="11010" y="9764"/>
                  <a:pt x="11056" y="9757"/>
                  <a:pt x="11100" y="9753"/>
                </a:cubicBezTo>
                <a:cubicBezTo>
                  <a:pt x="11144" y="9749"/>
                  <a:pt x="11186" y="9747"/>
                  <a:pt x="11229" y="9748"/>
                </a:cubicBezTo>
                <a:close/>
                <a:moveTo>
                  <a:pt x="5872" y="9739"/>
                </a:moveTo>
                <a:lnTo>
                  <a:pt x="5925" y="9739"/>
                </a:lnTo>
                <a:cubicBezTo>
                  <a:pt x="6076" y="9739"/>
                  <a:pt x="6285" y="9769"/>
                  <a:pt x="6370" y="9807"/>
                </a:cubicBezTo>
                <a:cubicBezTo>
                  <a:pt x="6415" y="9828"/>
                  <a:pt x="6423" y="9848"/>
                  <a:pt x="6403" y="9864"/>
                </a:cubicBezTo>
                <a:cubicBezTo>
                  <a:pt x="6358" y="9886"/>
                  <a:pt x="6307" y="9897"/>
                  <a:pt x="6257" y="9894"/>
                </a:cubicBezTo>
                <a:cubicBezTo>
                  <a:pt x="6218" y="9894"/>
                  <a:pt x="6178" y="9893"/>
                  <a:pt x="6139" y="9890"/>
                </a:cubicBezTo>
                <a:cubicBezTo>
                  <a:pt x="6096" y="9887"/>
                  <a:pt x="6055" y="9882"/>
                  <a:pt x="6014" y="9876"/>
                </a:cubicBezTo>
                <a:cubicBezTo>
                  <a:pt x="5974" y="9869"/>
                  <a:pt x="5935" y="9862"/>
                  <a:pt x="5901" y="9853"/>
                </a:cubicBezTo>
                <a:cubicBezTo>
                  <a:pt x="5871" y="9846"/>
                  <a:pt x="5842" y="9836"/>
                  <a:pt x="5815" y="9823"/>
                </a:cubicBezTo>
                <a:cubicBezTo>
                  <a:pt x="5766" y="9801"/>
                  <a:pt x="5755" y="9780"/>
                  <a:pt x="5775" y="9764"/>
                </a:cubicBezTo>
                <a:cubicBezTo>
                  <a:pt x="5792" y="9753"/>
                  <a:pt x="5810" y="9747"/>
                  <a:pt x="5829" y="9744"/>
                </a:cubicBezTo>
                <a:cubicBezTo>
                  <a:pt x="5843" y="9742"/>
                  <a:pt x="5858" y="9740"/>
                  <a:pt x="5872" y="9739"/>
                </a:cubicBezTo>
                <a:close/>
                <a:moveTo>
                  <a:pt x="4688" y="9723"/>
                </a:moveTo>
                <a:cubicBezTo>
                  <a:pt x="4706" y="9723"/>
                  <a:pt x="4724" y="9723"/>
                  <a:pt x="4743" y="9726"/>
                </a:cubicBezTo>
                <a:cubicBezTo>
                  <a:pt x="4761" y="9730"/>
                  <a:pt x="4781" y="9730"/>
                  <a:pt x="4800" y="9732"/>
                </a:cubicBezTo>
                <a:lnTo>
                  <a:pt x="4859" y="9741"/>
                </a:lnTo>
                <a:lnTo>
                  <a:pt x="4918" y="9752"/>
                </a:lnTo>
                <a:cubicBezTo>
                  <a:pt x="4957" y="9760"/>
                  <a:pt x="4995" y="9769"/>
                  <a:pt x="5030" y="9778"/>
                </a:cubicBezTo>
                <a:lnTo>
                  <a:pt x="5055" y="9786"/>
                </a:lnTo>
                <a:lnTo>
                  <a:pt x="5079" y="9793"/>
                </a:lnTo>
                <a:cubicBezTo>
                  <a:pt x="5095" y="9799"/>
                  <a:pt x="5109" y="9804"/>
                  <a:pt x="5122" y="9809"/>
                </a:cubicBezTo>
                <a:cubicBezTo>
                  <a:pt x="5235" y="9855"/>
                  <a:pt x="5208" y="9889"/>
                  <a:pt x="5060" y="9886"/>
                </a:cubicBezTo>
                <a:cubicBezTo>
                  <a:pt x="4912" y="9881"/>
                  <a:pt x="4767" y="9851"/>
                  <a:pt x="4630" y="9796"/>
                </a:cubicBezTo>
                <a:cubicBezTo>
                  <a:pt x="4609" y="9788"/>
                  <a:pt x="4590" y="9777"/>
                  <a:pt x="4573" y="9763"/>
                </a:cubicBezTo>
                <a:cubicBezTo>
                  <a:pt x="4563" y="9754"/>
                  <a:pt x="4560" y="9745"/>
                  <a:pt x="4565" y="9738"/>
                </a:cubicBezTo>
                <a:cubicBezTo>
                  <a:pt x="4570" y="9732"/>
                  <a:pt x="4617" y="9719"/>
                  <a:pt x="4688" y="9723"/>
                </a:cubicBezTo>
                <a:close/>
                <a:moveTo>
                  <a:pt x="18524" y="9707"/>
                </a:moveTo>
                <a:cubicBezTo>
                  <a:pt x="18564" y="9704"/>
                  <a:pt x="18587" y="9709"/>
                  <a:pt x="18582" y="9723"/>
                </a:cubicBezTo>
                <a:cubicBezTo>
                  <a:pt x="18572" y="9750"/>
                  <a:pt x="18465" y="9800"/>
                  <a:pt x="18340" y="9837"/>
                </a:cubicBezTo>
                <a:cubicBezTo>
                  <a:pt x="18214" y="9874"/>
                  <a:pt x="18111" y="9880"/>
                  <a:pt x="18114" y="9855"/>
                </a:cubicBezTo>
                <a:cubicBezTo>
                  <a:pt x="18117" y="9829"/>
                  <a:pt x="18229" y="9776"/>
                  <a:pt x="18360" y="9739"/>
                </a:cubicBezTo>
                <a:cubicBezTo>
                  <a:pt x="18426" y="9720"/>
                  <a:pt x="18484" y="9709"/>
                  <a:pt x="18524" y="9707"/>
                </a:cubicBezTo>
                <a:close/>
                <a:moveTo>
                  <a:pt x="18935" y="9699"/>
                </a:moveTo>
                <a:cubicBezTo>
                  <a:pt x="18968" y="9697"/>
                  <a:pt x="18986" y="9702"/>
                  <a:pt x="18980" y="9714"/>
                </a:cubicBezTo>
                <a:cubicBezTo>
                  <a:pt x="18967" y="9740"/>
                  <a:pt x="18865" y="9786"/>
                  <a:pt x="18752" y="9818"/>
                </a:cubicBezTo>
                <a:cubicBezTo>
                  <a:pt x="18638" y="9849"/>
                  <a:pt x="18555" y="9856"/>
                  <a:pt x="18564" y="9832"/>
                </a:cubicBezTo>
                <a:cubicBezTo>
                  <a:pt x="18574" y="9808"/>
                  <a:pt x="18676" y="9761"/>
                  <a:pt x="18793" y="9728"/>
                </a:cubicBezTo>
                <a:cubicBezTo>
                  <a:pt x="18851" y="9711"/>
                  <a:pt x="18901" y="9702"/>
                  <a:pt x="18935" y="9699"/>
                </a:cubicBezTo>
                <a:close/>
                <a:moveTo>
                  <a:pt x="7285" y="9691"/>
                </a:moveTo>
                <a:cubicBezTo>
                  <a:pt x="7360" y="9698"/>
                  <a:pt x="7434" y="9713"/>
                  <a:pt x="7507" y="9735"/>
                </a:cubicBezTo>
                <a:cubicBezTo>
                  <a:pt x="7560" y="9756"/>
                  <a:pt x="7576" y="9778"/>
                  <a:pt x="7559" y="9795"/>
                </a:cubicBezTo>
                <a:cubicBezTo>
                  <a:pt x="7544" y="9807"/>
                  <a:pt x="7526" y="9815"/>
                  <a:pt x="7507" y="9819"/>
                </a:cubicBezTo>
                <a:cubicBezTo>
                  <a:pt x="7475" y="9827"/>
                  <a:pt x="7441" y="9833"/>
                  <a:pt x="7408" y="9836"/>
                </a:cubicBezTo>
                <a:cubicBezTo>
                  <a:pt x="7369" y="9840"/>
                  <a:pt x="7329" y="9842"/>
                  <a:pt x="7288" y="9842"/>
                </a:cubicBezTo>
                <a:cubicBezTo>
                  <a:pt x="7247" y="9842"/>
                  <a:pt x="7207" y="9839"/>
                  <a:pt x="7168" y="9836"/>
                </a:cubicBezTo>
                <a:cubicBezTo>
                  <a:pt x="7099" y="9831"/>
                  <a:pt x="7030" y="9817"/>
                  <a:pt x="6965" y="9794"/>
                </a:cubicBezTo>
                <a:cubicBezTo>
                  <a:pt x="6850" y="9751"/>
                  <a:pt x="6889" y="9708"/>
                  <a:pt x="7060" y="9692"/>
                </a:cubicBezTo>
                <a:cubicBezTo>
                  <a:pt x="7135" y="9684"/>
                  <a:pt x="7210" y="9684"/>
                  <a:pt x="7285" y="9691"/>
                </a:cubicBezTo>
                <a:close/>
                <a:moveTo>
                  <a:pt x="19317" y="9688"/>
                </a:moveTo>
                <a:cubicBezTo>
                  <a:pt x="19344" y="9686"/>
                  <a:pt x="19357" y="9691"/>
                  <a:pt x="19349" y="9703"/>
                </a:cubicBezTo>
                <a:cubicBezTo>
                  <a:pt x="19334" y="9726"/>
                  <a:pt x="19241" y="9767"/>
                  <a:pt x="19139" y="9796"/>
                </a:cubicBezTo>
                <a:cubicBezTo>
                  <a:pt x="19037" y="9824"/>
                  <a:pt x="18967" y="9829"/>
                  <a:pt x="18982" y="9806"/>
                </a:cubicBezTo>
                <a:cubicBezTo>
                  <a:pt x="18997" y="9784"/>
                  <a:pt x="19089" y="9742"/>
                  <a:pt x="19194" y="9713"/>
                </a:cubicBezTo>
                <a:cubicBezTo>
                  <a:pt x="19246" y="9698"/>
                  <a:pt x="19289" y="9690"/>
                  <a:pt x="19317" y="9688"/>
                </a:cubicBezTo>
                <a:close/>
                <a:moveTo>
                  <a:pt x="19646" y="9686"/>
                </a:moveTo>
                <a:cubicBezTo>
                  <a:pt x="19671" y="9684"/>
                  <a:pt x="19682" y="9689"/>
                  <a:pt x="19675" y="9699"/>
                </a:cubicBezTo>
                <a:cubicBezTo>
                  <a:pt x="19661" y="9720"/>
                  <a:pt x="19581" y="9754"/>
                  <a:pt x="19490" y="9780"/>
                </a:cubicBezTo>
                <a:cubicBezTo>
                  <a:pt x="19400" y="9806"/>
                  <a:pt x="19340" y="9811"/>
                  <a:pt x="19353" y="9791"/>
                </a:cubicBezTo>
                <a:cubicBezTo>
                  <a:pt x="19365" y="9772"/>
                  <a:pt x="19445" y="9736"/>
                  <a:pt x="19538" y="9709"/>
                </a:cubicBezTo>
                <a:cubicBezTo>
                  <a:pt x="19584" y="9696"/>
                  <a:pt x="19622" y="9688"/>
                  <a:pt x="19646" y="9686"/>
                </a:cubicBezTo>
                <a:close/>
                <a:moveTo>
                  <a:pt x="9926" y="9685"/>
                </a:moveTo>
                <a:cubicBezTo>
                  <a:pt x="9994" y="9684"/>
                  <a:pt x="10061" y="9696"/>
                  <a:pt x="10125" y="9720"/>
                </a:cubicBezTo>
                <a:cubicBezTo>
                  <a:pt x="10207" y="9758"/>
                  <a:pt x="10137" y="9813"/>
                  <a:pt x="9967" y="9842"/>
                </a:cubicBezTo>
                <a:cubicBezTo>
                  <a:pt x="9885" y="9857"/>
                  <a:pt x="9801" y="9862"/>
                  <a:pt x="9717" y="9860"/>
                </a:cubicBezTo>
                <a:cubicBezTo>
                  <a:pt x="9651" y="9860"/>
                  <a:pt x="9584" y="9849"/>
                  <a:pt x="9521" y="9828"/>
                </a:cubicBezTo>
                <a:cubicBezTo>
                  <a:pt x="9427" y="9789"/>
                  <a:pt x="9489" y="9734"/>
                  <a:pt x="9661" y="9703"/>
                </a:cubicBezTo>
                <a:cubicBezTo>
                  <a:pt x="9705" y="9696"/>
                  <a:pt x="9750" y="9690"/>
                  <a:pt x="9795" y="9687"/>
                </a:cubicBezTo>
                <a:cubicBezTo>
                  <a:pt x="9840" y="9684"/>
                  <a:pt x="9885" y="9683"/>
                  <a:pt x="9926" y="9685"/>
                </a:cubicBezTo>
                <a:close/>
                <a:moveTo>
                  <a:pt x="19969" y="9681"/>
                </a:moveTo>
                <a:cubicBezTo>
                  <a:pt x="19990" y="9679"/>
                  <a:pt x="19999" y="9683"/>
                  <a:pt x="19991" y="9692"/>
                </a:cubicBezTo>
                <a:cubicBezTo>
                  <a:pt x="19942" y="9724"/>
                  <a:pt x="19888" y="9748"/>
                  <a:pt x="19831" y="9761"/>
                </a:cubicBezTo>
                <a:cubicBezTo>
                  <a:pt x="19753" y="9784"/>
                  <a:pt x="19702" y="9788"/>
                  <a:pt x="19713" y="9771"/>
                </a:cubicBezTo>
                <a:cubicBezTo>
                  <a:pt x="19763" y="9738"/>
                  <a:pt x="19817" y="9714"/>
                  <a:pt x="19875" y="9701"/>
                </a:cubicBezTo>
                <a:cubicBezTo>
                  <a:pt x="19915" y="9689"/>
                  <a:pt x="19948" y="9682"/>
                  <a:pt x="19969" y="9681"/>
                </a:cubicBezTo>
                <a:close/>
                <a:moveTo>
                  <a:pt x="20291" y="9680"/>
                </a:moveTo>
                <a:cubicBezTo>
                  <a:pt x="20247" y="9709"/>
                  <a:pt x="20198" y="9730"/>
                  <a:pt x="20147" y="9741"/>
                </a:cubicBezTo>
                <a:cubicBezTo>
                  <a:pt x="20080" y="9761"/>
                  <a:pt x="20037" y="9764"/>
                  <a:pt x="20053" y="9748"/>
                </a:cubicBezTo>
                <a:cubicBezTo>
                  <a:pt x="20097" y="9720"/>
                  <a:pt x="20145" y="9699"/>
                  <a:pt x="20196" y="9687"/>
                </a:cubicBezTo>
                <a:cubicBezTo>
                  <a:pt x="20262" y="9669"/>
                  <a:pt x="20303" y="9665"/>
                  <a:pt x="20291" y="9680"/>
                </a:cubicBezTo>
                <a:close/>
                <a:moveTo>
                  <a:pt x="20565" y="9672"/>
                </a:moveTo>
                <a:cubicBezTo>
                  <a:pt x="20529" y="9696"/>
                  <a:pt x="20488" y="9713"/>
                  <a:pt x="20445" y="9724"/>
                </a:cubicBezTo>
                <a:cubicBezTo>
                  <a:pt x="20397" y="9739"/>
                  <a:pt x="20359" y="9743"/>
                  <a:pt x="20367" y="9732"/>
                </a:cubicBezTo>
                <a:cubicBezTo>
                  <a:pt x="20401" y="9710"/>
                  <a:pt x="20439" y="9693"/>
                  <a:pt x="20480" y="9683"/>
                </a:cubicBezTo>
                <a:cubicBezTo>
                  <a:pt x="20533" y="9666"/>
                  <a:pt x="20575" y="9661"/>
                  <a:pt x="20565" y="9672"/>
                </a:cubicBezTo>
                <a:close/>
                <a:moveTo>
                  <a:pt x="20808" y="9672"/>
                </a:moveTo>
                <a:cubicBezTo>
                  <a:pt x="20779" y="9689"/>
                  <a:pt x="20749" y="9702"/>
                  <a:pt x="20716" y="9711"/>
                </a:cubicBezTo>
                <a:cubicBezTo>
                  <a:pt x="20676" y="9723"/>
                  <a:pt x="20642" y="9727"/>
                  <a:pt x="20650" y="9719"/>
                </a:cubicBezTo>
                <a:cubicBezTo>
                  <a:pt x="20679" y="9700"/>
                  <a:pt x="20712" y="9686"/>
                  <a:pt x="20746" y="9677"/>
                </a:cubicBezTo>
                <a:cubicBezTo>
                  <a:pt x="20787" y="9665"/>
                  <a:pt x="20818" y="9662"/>
                  <a:pt x="20808" y="9672"/>
                </a:cubicBezTo>
                <a:close/>
                <a:moveTo>
                  <a:pt x="16588" y="9668"/>
                </a:moveTo>
                <a:lnTo>
                  <a:pt x="16467" y="9726"/>
                </a:lnTo>
                <a:lnTo>
                  <a:pt x="16601" y="9717"/>
                </a:lnTo>
                <a:lnTo>
                  <a:pt x="16705" y="9668"/>
                </a:lnTo>
                <a:lnTo>
                  <a:pt x="16588" y="9668"/>
                </a:lnTo>
                <a:close/>
                <a:moveTo>
                  <a:pt x="21047" y="9665"/>
                </a:moveTo>
                <a:cubicBezTo>
                  <a:pt x="21025" y="9678"/>
                  <a:pt x="21001" y="9687"/>
                  <a:pt x="20977" y="9693"/>
                </a:cubicBezTo>
                <a:cubicBezTo>
                  <a:pt x="20945" y="9702"/>
                  <a:pt x="20929" y="9704"/>
                  <a:pt x="20938" y="9696"/>
                </a:cubicBezTo>
                <a:cubicBezTo>
                  <a:pt x="20959" y="9683"/>
                  <a:pt x="20983" y="9674"/>
                  <a:pt x="21008" y="9668"/>
                </a:cubicBezTo>
                <a:cubicBezTo>
                  <a:pt x="21039" y="9659"/>
                  <a:pt x="21056" y="9657"/>
                  <a:pt x="21047" y="9665"/>
                </a:cubicBezTo>
                <a:close/>
                <a:moveTo>
                  <a:pt x="17201" y="9661"/>
                </a:moveTo>
                <a:lnTo>
                  <a:pt x="17088" y="9716"/>
                </a:lnTo>
                <a:lnTo>
                  <a:pt x="17179" y="9717"/>
                </a:lnTo>
                <a:lnTo>
                  <a:pt x="17308" y="9661"/>
                </a:lnTo>
                <a:lnTo>
                  <a:pt x="17201" y="9661"/>
                </a:lnTo>
                <a:close/>
                <a:moveTo>
                  <a:pt x="15932" y="9661"/>
                </a:moveTo>
                <a:lnTo>
                  <a:pt x="15755" y="9753"/>
                </a:lnTo>
                <a:lnTo>
                  <a:pt x="15943" y="9745"/>
                </a:lnTo>
                <a:lnTo>
                  <a:pt x="16104" y="9666"/>
                </a:lnTo>
                <a:lnTo>
                  <a:pt x="15932" y="9661"/>
                </a:lnTo>
                <a:close/>
                <a:moveTo>
                  <a:pt x="17887" y="9632"/>
                </a:moveTo>
                <a:lnTo>
                  <a:pt x="17734" y="9637"/>
                </a:lnTo>
                <a:cubicBezTo>
                  <a:pt x="17713" y="9649"/>
                  <a:pt x="17692" y="9660"/>
                  <a:pt x="17663" y="9676"/>
                </a:cubicBezTo>
                <a:cubicBezTo>
                  <a:pt x="17634" y="9693"/>
                  <a:pt x="17598" y="9707"/>
                  <a:pt x="17570" y="9719"/>
                </a:cubicBezTo>
                <a:lnTo>
                  <a:pt x="17697" y="9719"/>
                </a:lnTo>
                <a:lnTo>
                  <a:pt x="17887" y="9632"/>
                </a:lnTo>
                <a:close/>
                <a:moveTo>
                  <a:pt x="15062" y="9595"/>
                </a:moveTo>
                <a:cubicBezTo>
                  <a:pt x="15131" y="9594"/>
                  <a:pt x="15178" y="9605"/>
                  <a:pt x="15191" y="9627"/>
                </a:cubicBezTo>
                <a:cubicBezTo>
                  <a:pt x="15217" y="9671"/>
                  <a:pt x="15096" y="9735"/>
                  <a:pt x="14907" y="9783"/>
                </a:cubicBezTo>
                <a:cubicBezTo>
                  <a:pt x="14825" y="9804"/>
                  <a:pt x="14741" y="9817"/>
                  <a:pt x="14657" y="9820"/>
                </a:cubicBezTo>
                <a:cubicBezTo>
                  <a:pt x="14588" y="9820"/>
                  <a:pt x="14538" y="9813"/>
                  <a:pt x="14520" y="9792"/>
                </a:cubicBezTo>
                <a:cubicBezTo>
                  <a:pt x="14485" y="9749"/>
                  <a:pt x="14606" y="9683"/>
                  <a:pt x="14804" y="9634"/>
                </a:cubicBezTo>
                <a:cubicBezTo>
                  <a:pt x="14904" y="9609"/>
                  <a:pt x="14994" y="9597"/>
                  <a:pt x="15062" y="9595"/>
                </a:cubicBezTo>
                <a:close/>
                <a:moveTo>
                  <a:pt x="14182" y="9595"/>
                </a:moveTo>
                <a:cubicBezTo>
                  <a:pt x="14260" y="9595"/>
                  <a:pt x="14321" y="9601"/>
                  <a:pt x="14342" y="9622"/>
                </a:cubicBezTo>
                <a:cubicBezTo>
                  <a:pt x="14385" y="9662"/>
                  <a:pt x="14263" y="9733"/>
                  <a:pt x="14084" y="9777"/>
                </a:cubicBezTo>
                <a:cubicBezTo>
                  <a:pt x="14001" y="9797"/>
                  <a:pt x="13916" y="9809"/>
                  <a:pt x="13830" y="9812"/>
                </a:cubicBezTo>
                <a:cubicBezTo>
                  <a:pt x="13777" y="9819"/>
                  <a:pt x="13722" y="9811"/>
                  <a:pt x="13672" y="9789"/>
                </a:cubicBezTo>
                <a:cubicBezTo>
                  <a:pt x="13647" y="9770"/>
                  <a:pt x="13662" y="9743"/>
                  <a:pt x="13706" y="9715"/>
                </a:cubicBezTo>
                <a:cubicBezTo>
                  <a:pt x="13733" y="9698"/>
                  <a:pt x="13762" y="9683"/>
                  <a:pt x="13792" y="9672"/>
                </a:cubicBezTo>
                <a:cubicBezTo>
                  <a:pt x="13832" y="9656"/>
                  <a:pt x="13873" y="9644"/>
                  <a:pt x="13915" y="9633"/>
                </a:cubicBezTo>
                <a:cubicBezTo>
                  <a:pt x="14002" y="9611"/>
                  <a:pt x="14092" y="9598"/>
                  <a:pt x="14182" y="9595"/>
                </a:cubicBezTo>
                <a:close/>
                <a:moveTo>
                  <a:pt x="13228" y="9593"/>
                </a:moveTo>
                <a:cubicBezTo>
                  <a:pt x="13308" y="9592"/>
                  <a:pt x="13372" y="9602"/>
                  <a:pt x="13396" y="9622"/>
                </a:cubicBezTo>
                <a:cubicBezTo>
                  <a:pt x="13442" y="9663"/>
                  <a:pt x="13335" y="9729"/>
                  <a:pt x="13167" y="9769"/>
                </a:cubicBezTo>
                <a:cubicBezTo>
                  <a:pt x="12999" y="9810"/>
                  <a:pt x="12788" y="9815"/>
                  <a:pt x="12729" y="9778"/>
                </a:cubicBezTo>
                <a:cubicBezTo>
                  <a:pt x="12698" y="9759"/>
                  <a:pt x="12710" y="9731"/>
                  <a:pt x="12752" y="9703"/>
                </a:cubicBezTo>
                <a:cubicBezTo>
                  <a:pt x="12816" y="9666"/>
                  <a:pt x="12886" y="9639"/>
                  <a:pt x="12958" y="9625"/>
                </a:cubicBezTo>
                <a:cubicBezTo>
                  <a:pt x="13049" y="9604"/>
                  <a:pt x="13147" y="9593"/>
                  <a:pt x="13228" y="9593"/>
                </a:cubicBezTo>
                <a:close/>
                <a:moveTo>
                  <a:pt x="21323" y="9584"/>
                </a:moveTo>
                <a:cubicBezTo>
                  <a:pt x="21344" y="9578"/>
                  <a:pt x="21354" y="9578"/>
                  <a:pt x="21347" y="9584"/>
                </a:cubicBezTo>
                <a:cubicBezTo>
                  <a:pt x="21334" y="9593"/>
                  <a:pt x="21320" y="9599"/>
                  <a:pt x="21305" y="9602"/>
                </a:cubicBezTo>
                <a:cubicBezTo>
                  <a:pt x="21283" y="9608"/>
                  <a:pt x="21274" y="9608"/>
                  <a:pt x="21280" y="9602"/>
                </a:cubicBezTo>
                <a:cubicBezTo>
                  <a:pt x="21294" y="9594"/>
                  <a:pt x="21308" y="9588"/>
                  <a:pt x="21323" y="9584"/>
                </a:cubicBezTo>
                <a:close/>
                <a:moveTo>
                  <a:pt x="8393" y="9576"/>
                </a:moveTo>
                <a:cubicBezTo>
                  <a:pt x="8480" y="9582"/>
                  <a:pt x="8558" y="9597"/>
                  <a:pt x="8607" y="9618"/>
                </a:cubicBezTo>
                <a:cubicBezTo>
                  <a:pt x="8652" y="9638"/>
                  <a:pt x="8664" y="9661"/>
                  <a:pt x="8644" y="9680"/>
                </a:cubicBezTo>
                <a:cubicBezTo>
                  <a:pt x="8600" y="9710"/>
                  <a:pt x="8549" y="9727"/>
                  <a:pt x="8496" y="9730"/>
                </a:cubicBezTo>
                <a:cubicBezTo>
                  <a:pt x="8335" y="9755"/>
                  <a:pt x="8125" y="9741"/>
                  <a:pt x="8023" y="9699"/>
                </a:cubicBezTo>
                <a:cubicBezTo>
                  <a:pt x="7922" y="9656"/>
                  <a:pt x="7969" y="9607"/>
                  <a:pt x="8128" y="9585"/>
                </a:cubicBezTo>
                <a:cubicBezTo>
                  <a:pt x="8212" y="9573"/>
                  <a:pt x="8307" y="9570"/>
                  <a:pt x="8393" y="9576"/>
                </a:cubicBezTo>
                <a:close/>
                <a:moveTo>
                  <a:pt x="20687" y="9574"/>
                </a:moveTo>
                <a:cubicBezTo>
                  <a:pt x="20646" y="9600"/>
                  <a:pt x="20602" y="9618"/>
                  <a:pt x="20555" y="9629"/>
                </a:cubicBezTo>
                <a:cubicBezTo>
                  <a:pt x="20491" y="9648"/>
                  <a:pt x="20456" y="9650"/>
                  <a:pt x="20472" y="9635"/>
                </a:cubicBezTo>
                <a:cubicBezTo>
                  <a:pt x="20513" y="9609"/>
                  <a:pt x="20558" y="9590"/>
                  <a:pt x="20605" y="9579"/>
                </a:cubicBezTo>
                <a:cubicBezTo>
                  <a:pt x="20670" y="9560"/>
                  <a:pt x="20704" y="9558"/>
                  <a:pt x="20687" y="9574"/>
                </a:cubicBezTo>
                <a:close/>
                <a:moveTo>
                  <a:pt x="18622" y="9573"/>
                </a:moveTo>
                <a:cubicBezTo>
                  <a:pt x="18663" y="9571"/>
                  <a:pt x="18684" y="9577"/>
                  <a:pt x="18678" y="9594"/>
                </a:cubicBezTo>
                <a:cubicBezTo>
                  <a:pt x="18665" y="9626"/>
                  <a:pt x="18553" y="9680"/>
                  <a:pt x="18413" y="9717"/>
                </a:cubicBezTo>
                <a:cubicBezTo>
                  <a:pt x="18274" y="9755"/>
                  <a:pt x="18176" y="9763"/>
                  <a:pt x="18183" y="9732"/>
                </a:cubicBezTo>
                <a:cubicBezTo>
                  <a:pt x="18191" y="9701"/>
                  <a:pt x="18305" y="9647"/>
                  <a:pt x="18449" y="9607"/>
                </a:cubicBezTo>
                <a:cubicBezTo>
                  <a:pt x="18521" y="9586"/>
                  <a:pt x="18581" y="9575"/>
                  <a:pt x="18622" y="9573"/>
                </a:cubicBezTo>
                <a:close/>
                <a:moveTo>
                  <a:pt x="21133" y="9570"/>
                </a:moveTo>
                <a:lnTo>
                  <a:pt x="21136" y="9570"/>
                </a:lnTo>
                <a:lnTo>
                  <a:pt x="21139" y="9570"/>
                </a:lnTo>
                <a:lnTo>
                  <a:pt x="21143" y="9570"/>
                </a:lnTo>
                <a:lnTo>
                  <a:pt x="21152" y="9570"/>
                </a:lnTo>
                <a:lnTo>
                  <a:pt x="21166" y="9570"/>
                </a:lnTo>
                <a:cubicBezTo>
                  <a:pt x="21173" y="9570"/>
                  <a:pt x="21175" y="9572"/>
                  <a:pt x="21170" y="9576"/>
                </a:cubicBezTo>
                <a:cubicBezTo>
                  <a:pt x="21163" y="9582"/>
                  <a:pt x="21154" y="9587"/>
                  <a:pt x="21145" y="9591"/>
                </a:cubicBezTo>
                <a:lnTo>
                  <a:pt x="21140" y="9591"/>
                </a:lnTo>
                <a:lnTo>
                  <a:pt x="21134" y="9593"/>
                </a:lnTo>
                <a:lnTo>
                  <a:pt x="21121" y="9598"/>
                </a:lnTo>
                <a:cubicBezTo>
                  <a:pt x="21113" y="9601"/>
                  <a:pt x="21104" y="9604"/>
                  <a:pt x="21095" y="9606"/>
                </a:cubicBezTo>
                <a:cubicBezTo>
                  <a:pt x="21057" y="9613"/>
                  <a:pt x="21034" y="9615"/>
                  <a:pt x="21044" y="9606"/>
                </a:cubicBezTo>
                <a:cubicBezTo>
                  <a:pt x="21072" y="9590"/>
                  <a:pt x="21102" y="9577"/>
                  <a:pt x="21133" y="9570"/>
                </a:cubicBezTo>
                <a:close/>
                <a:moveTo>
                  <a:pt x="19044" y="9569"/>
                </a:moveTo>
                <a:cubicBezTo>
                  <a:pt x="19078" y="9567"/>
                  <a:pt x="19094" y="9574"/>
                  <a:pt x="19087" y="9589"/>
                </a:cubicBezTo>
                <a:cubicBezTo>
                  <a:pt x="19073" y="9620"/>
                  <a:pt x="18972" y="9665"/>
                  <a:pt x="18848" y="9700"/>
                </a:cubicBezTo>
                <a:cubicBezTo>
                  <a:pt x="18723" y="9735"/>
                  <a:pt x="18637" y="9743"/>
                  <a:pt x="18645" y="9716"/>
                </a:cubicBezTo>
                <a:cubicBezTo>
                  <a:pt x="18653" y="9689"/>
                  <a:pt x="18758" y="9639"/>
                  <a:pt x="18890" y="9601"/>
                </a:cubicBezTo>
                <a:cubicBezTo>
                  <a:pt x="18956" y="9582"/>
                  <a:pt x="19009" y="9571"/>
                  <a:pt x="19044" y="9569"/>
                </a:cubicBezTo>
                <a:close/>
                <a:moveTo>
                  <a:pt x="19415" y="9569"/>
                </a:moveTo>
                <a:cubicBezTo>
                  <a:pt x="19445" y="9567"/>
                  <a:pt x="19460" y="9572"/>
                  <a:pt x="19452" y="9585"/>
                </a:cubicBezTo>
                <a:cubicBezTo>
                  <a:pt x="19436" y="9609"/>
                  <a:pt x="19330" y="9658"/>
                  <a:pt x="19223" y="9687"/>
                </a:cubicBezTo>
                <a:cubicBezTo>
                  <a:pt x="19116" y="9717"/>
                  <a:pt x="19040" y="9723"/>
                  <a:pt x="19053" y="9699"/>
                </a:cubicBezTo>
                <a:cubicBezTo>
                  <a:pt x="19066" y="9674"/>
                  <a:pt x="19173" y="9626"/>
                  <a:pt x="19283" y="9595"/>
                </a:cubicBezTo>
                <a:cubicBezTo>
                  <a:pt x="19338" y="9580"/>
                  <a:pt x="19384" y="9571"/>
                  <a:pt x="19415" y="9569"/>
                </a:cubicBezTo>
                <a:close/>
                <a:moveTo>
                  <a:pt x="20951" y="9567"/>
                </a:moveTo>
                <a:cubicBezTo>
                  <a:pt x="20918" y="9587"/>
                  <a:pt x="20883" y="9601"/>
                  <a:pt x="20846" y="9610"/>
                </a:cubicBezTo>
                <a:cubicBezTo>
                  <a:pt x="20794" y="9625"/>
                  <a:pt x="20764" y="9628"/>
                  <a:pt x="20776" y="9616"/>
                </a:cubicBezTo>
                <a:cubicBezTo>
                  <a:pt x="20809" y="9596"/>
                  <a:pt x="20844" y="9582"/>
                  <a:pt x="20881" y="9573"/>
                </a:cubicBezTo>
                <a:cubicBezTo>
                  <a:pt x="20934" y="9558"/>
                  <a:pt x="20963" y="9555"/>
                  <a:pt x="20951" y="9567"/>
                </a:cubicBezTo>
                <a:close/>
                <a:moveTo>
                  <a:pt x="19767" y="9567"/>
                </a:moveTo>
                <a:cubicBezTo>
                  <a:pt x="19795" y="9565"/>
                  <a:pt x="19809" y="9569"/>
                  <a:pt x="19803" y="9579"/>
                </a:cubicBezTo>
                <a:cubicBezTo>
                  <a:pt x="19791" y="9600"/>
                  <a:pt x="19693" y="9644"/>
                  <a:pt x="19600" y="9671"/>
                </a:cubicBezTo>
                <a:cubicBezTo>
                  <a:pt x="19506" y="9698"/>
                  <a:pt x="19438" y="9703"/>
                  <a:pt x="19447" y="9683"/>
                </a:cubicBezTo>
                <a:cubicBezTo>
                  <a:pt x="19457" y="9663"/>
                  <a:pt x="19555" y="9619"/>
                  <a:pt x="19651" y="9591"/>
                </a:cubicBezTo>
                <a:cubicBezTo>
                  <a:pt x="19699" y="9577"/>
                  <a:pt x="19740" y="9569"/>
                  <a:pt x="19767" y="9567"/>
                </a:cubicBezTo>
                <a:close/>
                <a:moveTo>
                  <a:pt x="20093" y="9564"/>
                </a:moveTo>
                <a:cubicBezTo>
                  <a:pt x="20118" y="9562"/>
                  <a:pt x="20130" y="9565"/>
                  <a:pt x="20125" y="9574"/>
                </a:cubicBezTo>
                <a:cubicBezTo>
                  <a:pt x="20114" y="9592"/>
                  <a:pt x="20028" y="9630"/>
                  <a:pt x="19945" y="9654"/>
                </a:cubicBezTo>
                <a:cubicBezTo>
                  <a:pt x="19863" y="9679"/>
                  <a:pt x="19805" y="9683"/>
                  <a:pt x="19817" y="9665"/>
                </a:cubicBezTo>
                <a:cubicBezTo>
                  <a:pt x="19828" y="9647"/>
                  <a:pt x="19910" y="9611"/>
                  <a:pt x="19992" y="9586"/>
                </a:cubicBezTo>
                <a:cubicBezTo>
                  <a:pt x="20034" y="9574"/>
                  <a:pt x="20069" y="9567"/>
                  <a:pt x="20093" y="9564"/>
                </a:cubicBezTo>
                <a:close/>
                <a:moveTo>
                  <a:pt x="20388" y="9564"/>
                </a:moveTo>
                <a:cubicBezTo>
                  <a:pt x="20408" y="9562"/>
                  <a:pt x="20418" y="9565"/>
                  <a:pt x="20411" y="9573"/>
                </a:cubicBezTo>
                <a:cubicBezTo>
                  <a:pt x="20364" y="9604"/>
                  <a:pt x="20312" y="9627"/>
                  <a:pt x="20257" y="9641"/>
                </a:cubicBezTo>
                <a:cubicBezTo>
                  <a:pt x="20187" y="9662"/>
                  <a:pt x="20136" y="9666"/>
                  <a:pt x="20147" y="9651"/>
                </a:cubicBezTo>
                <a:cubicBezTo>
                  <a:pt x="20195" y="9619"/>
                  <a:pt x="20247" y="9596"/>
                  <a:pt x="20303" y="9583"/>
                </a:cubicBezTo>
                <a:cubicBezTo>
                  <a:pt x="20338" y="9572"/>
                  <a:pt x="20369" y="9566"/>
                  <a:pt x="20388" y="9564"/>
                </a:cubicBezTo>
                <a:close/>
                <a:moveTo>
                  <a:pt x="12155" y="9563"/>
                </a:moveTo>
                <a:cubicBezTo>
                  <a:pt x="12240" y="9563"/>
                  <a:pt x="12310" y="9573"/>
                  <a:pt x="12340" y="9592"/>
                </a:cubicBezTo>
                <a:cubicBezTo>
                  <a:pt x="12370" y="9611"/>
                  <a:pt x="12360" y="9638"/>
                  <a:pt x="12321" y="9665"/>
                </a:cubicBezTo>
                <a:cubicBezTo>
                  <a:pt x="12262" y="9700"/>
                  <a:pt x="12196" y="9724"/>
                  <a:pt x="12128" y="9736"/>
                </a:cubicBezTo>
                <a:cubicBezTo>
                  <a:pt x="11962" y="9772"/>
                  <a:pt x="11758" y="9772"/>
                  <a:pt x="11687" y="9736"/>
                </a:cubicBezTo>
                <a:cubicBezTo>
                  <a:pt x="11616" y="9701"/>
                  <a:pt x="11706" y="9631"/>
                  <a:pt x="11884" y="9592"/>
                </a:cubicBezTo>
                <a:cubicBezTo>
                  <a:pt x="11972" y="9572"/>
                  <a:pt x="12071" y="9563"/>
                  <a:pt x="12155" y="9563"/>
                </a:cubicBezTo>
                <a:close/>
                <a:moveTo>
                  <a:pt x="3326" y="9544"/>
                </a:moveTo>
                <a:cubicBezTo>
                  <a:pt x="3337" y="9544"/>
                  <a:pt x="3350" y="9544"/>
                  <a:pt x="3365" y="9549"/>
                </a:cubicBezTo>
                <a:cubicBezTo>
                  <a:pt x="3379" y="9554"/>
                  <a:pt x="3395" y="9554"/>
                  <a:pt x="3412" y="9557"/>
                </a:cubicBezTo>
                <a:cubicBezTo>
                  <a:pt x="3430" y="9561"/>
                  <a:pt x="3450" y="9565"/>
                  <a:pt x="3469" y="9569"/>
                </a:cubicBezTo>
                <a:lnTo>
                  <a:pt x="3497" y="9576"/>
                </a:lnTo>
                <a:lnTo>
                  <a:pt x="3526" y="9583"/>
                </a:lnTo>
                <a:cubicBezTo>
                  <a:pt x="3564" y="9593"/>
                  <a:pt x="3603" y="9605"/>
                  <a:pt x="3640" y="9617"/>
                </a:cubicBezTo>
                <a:cubicBezTo>
                  <a:pt x="3659" y="9624"/>
                  <a:pt x="3677" y="9629"/>
                  <a:pt x="3694" y="9636"/>
                </a:cubicBezTo>
                <a:lnTo>
                  <a:pt x="3746" y="9655"/>
                </a:lnTo>
                <a:cubicBezTo>
                  <a:pt x="3777" y="9668"/>
                  <a:pt x="3808" y="9683"/>
                  <a:pt x="3833" y="9696"/>
                </a:cubicBezTo>
                <a:cubicBezTo>
                  <a:pt x="3882" y="9722"/>
                  <a:pt x="3899" y="9739"/>
                  <a:pt x="3884" y="9748"/>
                </a:cubicBezTo>
                <a:cubicBezTo>
                  <a:pt x="3870" y="9754"/>
                  <a:pt x="3855" y="9756"/>
                  <a:pt x="3841" y="9755"/>
                </a:cubicBezTo>
                <a:lnTo>
                  <a:pt x="3802" y="9752"/>
                </a:lnTo>
                <a:cubicBezTo>
                  <a:pt x="3787" y="9752"/>
                  <a:pt x="3769" y="9748"/>
                  <a:pt x="3751" y="9745"/>
                </a:cubicBezTo>
                <a:cubicBezTo>
                  <a:pt x="3714" y="9739"/>
                  <a:pt x="3677" y="9732"/>
                  <a:pt x="3639" y="9722"/>
                </a:cubicBezTo>
                <a:cubicBezTo>
                  <a:pt x="3601" y="9713"/>
                  <a:pt x="3563" y="9701"/>
                  <a:pt x="3526" y="9688"/>
                </a:cubicBezTo>
                <a:lnTo>
                  <a:pt x="3498" y="9679"/>
                </a:lnTo>
                <a:cubicBezTo>
                  <a:pt x="3489" y="9676"/>
                  <a:pt x="3480" y="9672"/>
                  <a:pt x="3472" y="9668"/>
                </a:cubicBezTo>
                <a:cubicBezTo>
                  <a:pt x="3454" y="9662"/>
                  <a:pt x="3437" y="9654"/>
                  <a:pt x="3420" y="9647"/>
                </a:cubicBezTo>
                <a:cubicBezTo>
                  <a:pt x="3403" y="9640"/>
                  <a:pt x="3388" y="9632"/>
                  <a:pt x="3373" y="9625"/>
                </a:cubicBezTo>
                <a:lnTo>
                  <a:pt x="3352" y="9613"/>
                </a:lnTo>
                <a:lnTo>
                  <a:pt x="3332" y="9602"/>
                </a:lnTo>
                <a:cubicBezTo>
                  <a:pt x="3284" y="9574"/>
                  <a:pt x="3269" y="9555"/>
                  <a:pt x="3283" y="9547"/>
                </a:cubicBezTo>
                <a:cubicBezTo>
                  <a:pt x="3297" y="9543"/>
                  <a:pt x="3312" y="9542"/>
                  <a:pt x="3326" y="9544"/>
                </a:cubicBezTo>
                <a:close/>
                <a:moveTo>
                  <a:pt x="10909" y="9517"/>
                </a:moveTo>
                <a:cubicBezTo>
                  <a:pt x="10976" y="9515"/>
                  <a:pt x="11042" y="9526"/>
                  <a:pt x="11104" y="9552"/>
                </a:cubicBezTo>
                <a:cubicBezTo>
                  <a:pt x="11137" y="9572"/>
                  <a:pt x="11133" y="9595"/>
                  <a:pt x="11101" y="9622"/>
                </a:cubicBezTo>
                <a:cubicBezTo>
                  <a:pt x="11047" y="9655"/>
                  <a:pt x="10988" y="9677"/>
                  <a:pt x="10925" y="9687"/>
                </a:cubicBezTo>
                <a:cubicBezTo>
                  <a:pt x="10757" y="9721"/>
                  <a:pt x="10534" y="9715"/>
                  <a:pt x="10459" y="9675"/>
                </a:cubicBezTo>
                <a:cubicBezTo>
                  <a:pt x="10384" y="9635"/>
                  <a:pt x="10464" y="9571"/>
                  <a:pt x="10633" y="9538"/>
                </a:cubicBezTo>
                <a:cubicBezTo>
                  <a:pt x="10679" y="9530"/>
                  <a:pt x="10725" y="9523"/>
                  <a:pt x="10771" y="9520"/>
                </a:cubicBezTo>
                <a:cubicBezTo>
                  <a:pt x="10817" y="9516"/>
                  <a:pt x="10863" y="9515"/>
                  <a:pt x="10909" y="9517"/>
                </a:cubicBezTo>
                <a:close/>
                <a:moveTo>
                  <a:pt x="17233" y="9503"/>
                </a:moveTo>
                <a:lnTo>
                  <a:pt x="17112" y="9564"/>
                </a:lnTo>
                <a:lnTo>
                  <a:pt x="17223" y="9564"/>
                </a:lnTo>
                <a:lnTo>
                  <a:pt x="17359" y="9504"/>
                </a:lnTo>
                <a:lnTo>
                  <a:pt x="17233" y="9503"/>
                </a:lnTo>
                <a:close/>
                <a:moveTo>
                  <a:pt x="21433" y="9493"/>
                </a:moveTo>
                <a:cubicBezTo>
                  <a:pt x="21458" y="9486"/>
                  <a:pt x="21473" y="9486"/>
                  <a:pt x="21466" y="9493"/>
                </a:cubicBezTo>
                <a:cubicBezTo>
                  <a:pt x="21449" y="9504"/>
                  <a:pt x="21430" y="9512"/>
                  <a:pt x="21411" y="9516"/>
                </a:cubicBezTo>
                <a:cubicBezTo>
                  <a:pt x="21386" y="9522"/>
                  <a:pt x="21373" y="9522"/>
                  <a:pt x="21381" y="9516"/>
                </a:cubicBezTo>
                <a:cubicBezTo>
                  <a:pt x="21397" y="9505"/>
                  <a:pt x="21415" y="9498"/>
                  <a:pt x="21433" y="9493"/>
                </a:cubicBezTo>
                <a:close/>
                <a:moveTo>
                  <a:pt x="17940" y="9493"/>
                </a:moveTo>
                <a:lnTo>
                  <a:pt x="17789" y="9498"/>
                </a:lnTo>
                <a:lnTo>
                  <a:pt x="17618" y="9577"/>
                </a:lnTo>
                <a:lnTo>
                  <a:pt x="17756" y="9579"/>
                </a:lnTo>
                <a:lnTo>
                  <a:pt x="17940" y="9493"/>
                </a:lnTo>
                <a:close/>
                <a:moveTo>
                  <a:pt x="16608" y="9488"/>
                </a:moveTo>
                <a:lnTo>
                  <a:pt x="16435" y="9582"/>
                </a:lnTo>
                <a:lnTo>
                  <a:pt x="16599" y="9579"/>
                </a:lnTo>
                <a:lnTo>
                  <a:pt x="16773" y="9500"/>
                </a:lnTo>
                <a:lnTo>
                  <a:pt x="16676" y="9500"/>
                </a:lnTo>
                <a:cubicBezTo>
                  <a:pt x="16653" y="9497"/>
                  <a:pt x="16631" y="9493"/>
                  <a:pt x="16608" y="9488"/>
                </a:cubicBezTo>
                <a:close/>
                <a:moveTo>
                  <a:pt x="21288" y="9473"/>
                </a:moveTo>
                <a:cubicBezTo>
                  <a:pt x="21266" y="9489"/>
                  <a:pt x="21241" y="9500"/>
                  <a:pt x="21215" y="9507"/>
                </a:cubicBezTo>
                <a:cubicBezTo>
                  <a:pt x="21182" y="9517"/>
                  <a:pt x="21155" y="9519"/>
                  <a:pt x="21162" y="9510"/>
                </a:cubicBezTo>
                <a:cubicBezTo>
                  <a:pt x="21184" y="9495"/>
                  <a:pt x="21208" y="9483"/>
                  <a:pt x="21234" y="9476"/>
                </a:cubicBezTo>
                <a:cubicBezTo>
                  <a:pt x="21268" y="9466"/>
                  <a:pt x="21295" y="9464"/>
                  <a:pt x="21288" y="9473"/>
                </a:cubicBezTo>
                <a:close/>
                <a:moveTo>
                  <a:pt x="18505" y="9471"/>
                </a:moveTo>
                <a:cubicBezTo>
                  <a:pt x="18394" y="9495"/>
                  <a:pt x="18341" y="9492"/>
                  <a:pt x="18306" y="9478"/>
                </a:cubicBezTo>
                <a:cubicBezTo>
                  <a:pt x="18236" y="9523"/>
                  <a:pt x="18160" y="9558"/>
                  <a:pt x="18081" y="9582"/>
                </a:cubicBezTo>
                <a:cubicBezTo>
                  <a:pt x="18118" y="9580"/>
                  <a:pt x="18161" y="9575"/>
                  <a:pt x="18189" y="9575"/>
                </a:cubicBezTo>
                <a:cubicBezTo>
                  <a:pt x="18207" y="9576"/>
                  <a:pt x="18225" y="9581"/>
                  <a:pt x="18242" y="9588"/>
                </a:cubicBezTo>
                <a:cubicBezTo>
                  <a:pt x="18274" y="9571"/>
                  <a:pt x="18304" y="9550"/>
                  <a:pt x="18348" y="9532"/>
                </a:cubicBezTo>
                <a:cubicBezTo>
                  <a:pt x="18392" y="9514"/>
                  <a:pt x="18450" y="9492"/>
                  <a:pt x="18505" y="9471"/>
                </a:cubicBezTo>
                <a:close/>
                <a:moveTo>
                  <a:pt x="15915" y="9470"/>
                </a:moveTo>
                <a:cubicBezTo>
                  <a:pt x="15893" y="9520"/>
                  <a:pt x="15795" y="9565"/>
                  <a:pt x="15652" y="9614"/>
                </a:cubicBezTo>
                <a:cubicBezTo>
                  <a:pt x="15741" y="9596"/>
                  <a:pt x="15832" y="9593"/>
                  <a:pt x="15921" y="9605"/>
                </a:cubicBezTo>
                <a:cubicBezTo>
                  <a:pt x="16001" y="9547"/>
                  <a:pt x="16091" y="9505"/>
                  <a:pt x="16186" y="9480"/>
                </a:cubicBezTo>
                <a:cubicBezTo>
                  <a:pt x="16049" y="9499"/>
                  <a:pt x="15967" y="9496"/>
                  <a:pt x="15915" y="9470"/>
                </a:cubicBezTo>
                <a:close/>
                <a:moveTo>
                  <a:pt x="21090" y="9457"/>
                </a:moveTo>
                <a:cubicBezTo>
                  <a:pt x="21051" y="9482"/>
                  <a:pt x="21008" y="9500"/>
                  <a:pt x="20963" y="9511"/>
                </a:cubicBezTo>
                <a:cubicBezTo>
                  <a:pt x="20912" y="9526"/>
                  <a:pt x="20875" y="9530"/>
                  <a:pt x="20885" y="9519"/>
                </a:cubicBezTo>
                <a:cubicBezTo>
                  <a:pt x="20921" y="9495"/>
                  <a:pt x="20962" y="9477"/>
                  <a:pt x="21004" y="9466"/>
                </a:cubicBezTo>
                <a:cubicBezTo>
                  <a:pt x="21059" y="9449"/>
                  <a:pt x="21100" y="9444"/>
                  <a:pt x="21090" y="9457"/>
                </a:cubicBezTo>
                <a:close/>
                <a:moveTo>
                  <a:pt x="20820" y="9447"/>
                </a:moveTo>
                <a:cubicBezTo>
                  <a:pt x="20837" y="9446"/>
                  <a:pt x="20843" y="9449"/>
                  <a:pt x="20835" y="9457"/>
                </a:cubicBezTo>
                <a:cubicBezTo>
                  <a:pt x="20789" y="9486"/>
                  <a:pt x="20739" y="9508"/>
                  <a:pt x="20686" y="9521"/>
                </a:cubicBezTo>
                <a:cubicBezTo>
                  <a:pt x="20621" y="9540"/>
                  <a:pt x="20579" y="9543"/>
                  <a:pt x="20594" y="9528"/>
                </a:cubicBezTo>
                <a:cubicBezTo>
                  <a:pt x="20640" y="9498"/>
                  <a:pt x="20690" y="9476"/>
                  <a:pt x="20743" y="9463"/>
                </a:cubicBezTo>
                <a:cubicBezTo>
                  <a:pt x="20777" y="9453"/>
                  <a:pt x="20804" y="9448"/>
                  <a:pt x="20820" y="9447"/>
                </a:cubicBezTo>
                <a:close/>
                <a:moveTo>
                  <a:pt x="20532" y="9444"/>
                </a:moveTo>
                <a:cubicBezTo>
                  <a:pt x="20552" y="9443"/>
                  <a:pt x="20561" y="9447"/>
                  <a:pt x="20553" y="9456"/>
                </a:cubicBezTo>
                <a:cubicBezTo>
                  <a:pt x="20499" y="9492"/>
                  <a:pt x="20440" y="9518"/>
                  <a:pt x="20378" y="9532"/>
                </a:cubicBezTo>
                <a:cubicBezTo>
                  <a:pt x="20303" y="9554"/>
                  <a:pt x="20253" y="9558"/>
                  <a:pt x="20267" y="9540"/>
                </a:cubicBezTo>
                <a:cubicBezTo>
                  <a:pt x="20320" y="9504"/>
                  <a:pt x="20380" y="9478"/>
                  <a:pt x="20442" y="9463"/>
                </a:cubicBezTo>
                <a:cubicBezTo>
                  <a:pt x="20481" y="9452"/>
                  <a:pt x="20512" y="9446"/>
                  <a:pt x="20532" y="9444"/>
                </a:cubicBezTo>
                <a:close/>
                <a:moveTo>
                  <a:pt x="19884" y="9444"/>
                </a:moveTo>
                <a:cubicBezTo>
                  <a:pt x="19911" y="9442"/>
                  <a:pt x="19923" y="9447"/>
                  <a:pt x="19915" y="9459"/>
                </a:cubicBezTo>
                <a:cubicBezTo>
                  <a:pt x="19898" y="9483"/>
                  <a:pt x="19801" y="9528"/>
                  <a:pt x="19698" y="9558"/>
                </a:cubicBezTo>
                <a:cubicBezTo>
                  <a:pt x="19594" y="9588"/>
                  <a:pt x="19523" y="9593"/>
                  <a:pt x="19539" y="9568"/>
                </a:cubicBezTo>
                <a:cubicBezTo>
                  <a:pt x="19554" y="9544"/>
                  <a:pt x="19653" y="9499"/>
                  <a:pt x="19760" y="9469"/>
                </a:cubicBezTo>
                <a:cubicBezTo>
                  <a:pt x="19813" y="9453"/>
                  <a:pt x="19856" y="9445"/>
                  <a:pt x="19884" y="9444"/>
                </a:cubicBezTo>
                <a:close/>
                <a:moveTo>
                  <a:pt x="20223" y="9442"/>
                </a:moveTo>
                <a:cubicBezTo>
                  <a:pt x="20247" y="9441"/>
                  <a:pt x="20256" y="9446"/>
                  <a:pt x="20246" y="9457"/>
                </a:cubicBezTo>
                <a:cubicBezTo>
                  <a:pt x="20186" y="9498"/>
                  <a:pt x="20118" y="9527"/>
                  <a:pt x="20047" y="9543"/>
                </a:cubicBezTo>
                <a:cubicBezTo>
                  <a:pt x="19961" y="9568"/>
                  <a:pt x="19902" y="9571"/>
                  <a:pt x="19918" y="9551"/>
                </a:cubicBezTo>
                <a:cubicBezTo>
                  <a:pt x="19933" y="9530"/>
                  <a:pt x="20020" y="9493"/>
                  <a:pt x="20114" y="9464"/>
                </a:cubicBezTo>
                <a:cubicBezTo>
                  <a:pt x="20161" y="9451"/>
                  <a:pt x="20199" y="9443"/>
                  <a:pt x="20223" y="9442"/>
                </a:cubicBezTo>
                <a:close/>
                <a:moveTo>
                  <a:pt x="9353" y="9438"/>
                </a:moveTo>
                <a:lnTo>
                  <a:pt x="9488" y="9438"/>
                </a:lnTo>
                <a:cubicBezTo>
                  <a:pt x="9558" y="9439"/>
                  <a:pt x="9627" y="9452"/>
                  <a:pt x="9693" y="9477"/>
                </a:cubicBezTo>
                <a:cubicBezTo>
                  <a:pt x="9773" y="9520"/>
                  <a:pt x="9703" y="9578"/>
                  <a:pt x="9542" y="9606"/>
                </a:cubicBezTo>
                <a:cubicBezTo>
                  <a:pt x="9500" y="9613"/>
                  <a:pt x="9457" y="9618"/>
                  <a:pt x="9413" y="9619"/>
                </a:cubicBezTo>
                <a:lnTo>
                  <a:pt x="9280" y="9619"/>
                </a:lnTo>
                <a:cubicBezTo>
                  <a:pt x="9210" y="9618"/>
                  <a:pt x="9140" y="9604"/>
                  <a:pt x="9074" y="9579"/>
                </a:cubicBezTo>
                <a:cubicBezTo>
                  <a:pt x="8984" y="9536"/>
                  <a:pt x="9052" y="9476"/>
                  <a:pt x="9219" y="9450"/>
                </a:cubicBezTo>
                <a:cubicBezTo>
                  <a:pt x="9263" y="9444"/>
                  <a:pt x="9308" y="9439"/>
                  <a:pt x="9353" y="9438"/>
                </a:cubicBezTo>
                <a:close/>
                <a:moveTo>
                  <a:pt x="19538" y="9437"/>
                </a:moveTo>
                <a:cubicBezTo>
                  <a:pt x="19570" y="9435"/>
                  <a:pt x="19585" y="9441"/>
                  <a:pt x="19576" y="9455"/>
                </a:cubicBezTo>
                <a:cubicBezTo>
                  <a:pt x="19560" y="9482"/>
                  <a:pt x="19449" y="9533"/>
                  <a:pt x="19334" y="9566"/>
                </a:cubicBezTo>
                <a:cubicBezTo>
                  <a:pt x="19218" y="9598"/>
                  <a:pt x="19134" y="9604"/>
                  <a:pt x="19150" y="9576"/>
                </a:cubicBezTo>
                <a:cubicBezTo>
                  <a:pt x="19166" y="9549"/>
                  <a:pt x="19279" y="9497"/>
                  <a:pt x="19398" y="9464"/>
                </a:cubicBezTo>
                <a:cubicBezTo>
                  <a:pt x="19458" y="9447"/>
                  <a:pt x="19506" y="9438"/>
                  <a:pt x="19538" y="9437"/>
                </a:cubicBezTo>
                <a:close/>
                <a:moveTo>
                  <a:pt x="19136" y="9435"/>
                </a:moveTo>
                <a:cubicBezTo>
                  <a:pt x="19176" y="9433"/>
                  <a:pt x="19198" y="9439"/>
                  <a:pt x="19190" y="9454"/>
                </a:cubicBezTo>
                <a:cubicBezTo>
                  <a:pt x="19174" y="9485"/>
                  <a:pt x="19049" y="9543"/>
                  <a:pt x="18921" y="9579"/>
                </a:cubicBezTo>
                <a:cubicBezTo>
                  <a:pt x="18793" y="9614"/>
                  <a:pt x="18699" y="9619"/>
                  <a:pt x="18710" y="9590"/>
                </a:cubicBezTo>
                <a:cubicBezTo>
                  <a:pt x="18722" y="9561"/>
                  <a:pt x="18842" y="9504"/>
                  <a:pt x="18972" y="9467"/>
                </a:cubicBezTo>
                <a:cubicBezTo>
                  <a:pt x="19037" y="9448"/>
                  <a:pt x="19096" y="9437"/>
                  <a:pt x="19136" y="9435"/>
                </a:cubicBezTo>
                <a:close/>
                <a:moveTo>
                  <a:pt x="21729" y="9420"/>
                </a:moveTo>
                <a:cubicBezTo>
                  <a:pt x="21749" y="9415"/>
                  <a:pt x="21759" y="9415"/>
                  <a:pt x="21753" y="9420"/>
                </a:cubicBezTo>
                <a:cubicBezTo>
                  <a:pt x="21740" y="9429"/>
                  <a:pt x="21725" y="9435"/>
                  <a:pt x="21710" y="9438"/>
                </a:cubicBezTo>
                <a:cubicBezTo>
                  <a:pt x="21691" y="9443"/>
                  <a:pt x="21680" y="9443"/>
                  <a:pt x="21686" y="9438"/>
                </a:cubicBezTo>
                <a:cubicBezTo>
                  <a:pt x="21699" y="9429"/>
                  <a:pt x="21713" y="9423"/>
                  <a:pt x="21729" y="9420"/>
                </a:cubicBezTo>
                <a:close/>
                <a:moveTo>
                  <a:pt x="14976" y="9418"/>
                </a:moveTo>
                <a:cubicBezTo>
                  <a:pt x="15050" y="9417"/>
                  <a:pt x="15102" y="9429"/>
                  <a:pt x="15114" y="9452"/>
                </a:cubicBezTo>
                <a:cubicBezTo>
                  <a:pt x="15139" y="9497"/>
                  <a:pt x="15011" y="9567"/>
                  <a:pt x="14832" y="9613"/>
                </a:cubicBezTo>
                <a:cubicBezTo>
                  <a:pt x="14652" y="9658"/>
                  <a:pt x="14462" y="9665"/>
                  <a:pt x="14426" y="9622"/>
                </a:cubicBezTo>
                <a:cubicBezTo>
                  <a:pt x="14407" y="9601"/>
                  <a:pt x="14430" y="9571"/>
                  <a:pt x="14483" y="9540"/>
                </a:cubicBezTo>
                <a:cubicBezTo>
                  <a:pt x="14555" y="9501"/>
                  <a:pt x="14632" y="9472"/>
                  <a:pt x="14712" y="9454"/>
                </a:cubicBezTo>
                <a:cubicBezTo>
                  <a:pt x="14809" y="9430"/>
                  <a:pt x="14903" y="9418"/>
                  <a:pt x="14976" y="9418"/>
                </a:cubicBezTo>
                <a:close/>
                <a:moveTo>
                  <a:pt x="14059" y="9408"/>
                </a:moveTo>
                <a:cubicBezTo>
                  <a:pt x="14135" y="9408"/>
                  <a:pt x="14193" y="9420"/>
                  <a:pt x="14211" y="9443"/>
                </a:cubicBezTo>
                <a:cubicBezTo>
                  <a:pt x="14245" y="9485"/>
                  <a:pt x="14128" y="9556"/>
                  <a:pt x="13953" y="9598"/>
                </a:cubicBezTo>
                <a:cubicBezTo>
                  <a:pt x="13778" y="9641"/>
                  <a:pt x="13578" y="9645"/>
                  <a:pt x="13530" y="9603"/>
                </a:cubicBezTo>
                <a:cubicBezTo>
                  <a:pt x="13482" y="9560"/>
                  <a:pt x="13601" y="9486"/>
                  <a:pt x="13792" y="9441"/>
                </a:cubicBezTo>
                <a:cubicBezTo>
                  <a:pt x="13839" y="9430"/>
                  <a:pt x="13886" y="9422"/>
                  <a:pt x="13933" y="9416"/>
                </a:cubicBezTo>
                <a:cubicBezTo>
                  <a:pt x="13975" y="9411"/>
                  <a:pt x="14017" y="9408"/>
                  <a:pt x="14059" y="9408"/>
                </a:cubicBezTo>
                <a:close/>
                <a:moveTo>
                  <a:pt x="21547" y="9395"/>
                </a:moveTo>
                <a:cubicBezTo>
                  <a:pt x="21576" y="9388"/>
                  <a:pt x="21596" y="9388"/>
                  <a:pt x="21586" y="9395"/>
                </a:cubicBezTo>
                <a:cubicBezTo>
                  <a:pt x="21565" y="9408"/>
                  <a:pt x="21541" y="9418"/>
                  <a:pt x="21517" y="9424"/>
                </a:cubicBezTo>
                <a:cubicBezTo>
                  <a:pt x="21488" y="9432"/>
                  <a:pt x="21469" y="9432"/>
                  <a:pt x="21478" y="9424"/>
                </a:cubicBezTo>
                <a:cubicBezTo>
                  <a:pt x="21499" y="9411"/>
                  <a:pt x="21523" y="9401"/>
                  <a:pt x="21547" y="9395"/>
                </a:cubicBezTo>
                <a:close/>
                <a:moveTo>
                  <a:pt x="13049" y="9384"/>
                </a:moveTo>
                <a:cubicBezTo>
                  <a:pt x="13130" y="9385"/>
                  <a:pt x="13193" y="9396"/>
                  <a:pt x="13222" y="9417"/>
                </a:cubicBezTo>
                <a:cubicBezTo>
                  <a:pt x="13278" y="9460"/>
                  <a:pt x="13179" y="9528"/>
                  <a:pt x="13001" y="9571"/>
                </a:cubicBezTo>
                <a:cubicBezTo>
                  <a:pt x="12914" y="9591"/>
                  <a:pt x="12826" y="9602"/>
                  <a:pt x="12737" y="9604"/>
                </a:cubicBezTo>
                <a:cubicBezTo>
                  <a:pt x="12677" y="9608"/>
                  <a:pt x="12617" y="9598"/>
                  <a:pt x="12562" y="9573"/>
                </a:cubicBezTo>
                <a:cubicBezTo>
                  <a:pt x="12495" y="9530"/>
                  <a:pt x="12590" y="9461"/>
                  <a:pt x="12779" y="9417"/>
                </a:cubicBezTo>
                <a:cubicBezTo>
                  <a:pt x="12873" y="9395"/>
                  <a:pt x="12969" y="9384"/>
                  <a:pt x="13049" y="9384"/>
                </a:cubicBezTo>
                <a:close/>
                <a:moveTo>
                  <a:pt x="21343" y="9377"/>
                </a:moveTo>
                <a:cubicBezTo>
                  <a:pt x="21386" y="9365"/>
                  <a:pt x="21409" y="9366"/>
                  <a:pt x="21398" y="9377"/>
                </a:cubicBezTo>
                <a:cubicBezTo>
                  <a:pt x="21388" y="9385"/>
                  <a:pt x="21377" y="9392"/>
                  <a:pt x="21365" y="9397"/>
                </a:cubicBezTo>
                <a:cubicBezTo>
                  <a:pt x="21347" y="9404"/>
                  <a:pt x="21329" y="9410"/>
                  <a:pt x="21311" y="9416"/>
                </a:cubicBezTo>
                <a:cubicBezTo>
                  <a:pt x="21271" y="9427"/>
                  <a:pt x="21248" y="9428"/>
                  <a:pt x="21257" y="9417"/>
                </a:cubicBezTo>
                <a:cubicBezTo>
                  <a:pt x="21283" y="9398"/>
                  <a:pt x="21312" y="9384"/>
                  <a:pt x="21343" y="9377"/>
                </a:cubicBezTo>
                <a:close/>
                <a:moveTo>
                  <a:pt x="5162" y="9371"/>
                </a:moveTo>
                <a:cubicBezTo>
                  <a:pt x="5181" y="9371"/>
                  <a:pt x="5201" y="9371"/>
                  <a:pt x="5222" y="9374"/>
                </a:cubicBezTo>
                <a:cubicBezTo>
                  <a:pt x="5242" y="9377"/>
                  <a:pt x="5262" y="9377"/>
                  <a:pt x="5283" y="9379"/>
                </a:cubicBezTo>
                <a:cubicBezTo>
                  <a:pt x="5304" y="9382"/>
                  <a:pt x="5326" y="9385"/>
                  <a:pt x="5346" y="9388"/>
                </a:cubicBezTo>
                <a:lnTo>
                  <a:pt x="5377" y="9394"/>
                </a:lnTo>
                <a:lnTo>
                  <a:pt x="5408" y="9400"/>
                </a:lnTo>
                <a:cubicBezTo>
                  <a:pt x="5451" y="9408"/>
                  <a:pt x="5487" y="9417"/>
                  <a:pt x="5522" y="9428"/>
                </a:cubicBezTo>
                <a:cubicBezTo>
                  <a:pt x="5554" y="9437"/>
                  <a:pt x="5585" y="9449"/>
                  <a:pt x="5615" y="9463"/>
                </a:cubicBezTo>
                <a:cubicBezTo>
                  <a:pt x="5708" y="9510"/>
                  <a:pt x="5671" y="9545"/>
                  <a:pt x="5529" y="9546"/>
                </a:cubicBezTo>
                <a:cubicBezTo>
                  <a:pt x="5380" y="9546"/>
                  <a:pt x="5232" y="9517"/>
                  <a:pt x="5094" y="9461"/>
                </a:cubicBezTo>
                <a:cubicBezTo>
                  <a:pt x="5072" y="9451"/>
                  <a:pt x="5051" y="9439"/>
                  <a:pt x="5033" y="9423"/>
                </a:cubicBezTo>
                <a:cubicBezTo>
                  <a:pt x="5021" y="9412"/>
                  <a:pt x="5019" y="9402"/>
                  <a:pt x="5025" y="9394"/>
                </a:cubicBezTo>
                <a:cubicBezTo>
                  <a:pt x="5037" y="9384"/>
                  <a:pt x="5052" y="9377"/>
                  <a:pt x="5068" y="9376"/>
                </a:cubicBezTo>
                <a:cubicBezTo>
                  <a:pt x="5099" y="9372"/>
                  <a:pt x="5131" y="9370"/>
                  <a:pt x="5162" y="9371"/>
                </a:cubicBezTo>
                <a:close/>
                <a:moveTo>
                  <a:pt x="6385" y="9367"/>
                </a:moveTo>
                <a:cubicBezTo>
                  <a:pt x="6426" y="9364"/>
                  <a:pt x="6468" y="9364"/>
                  <a:pt x="6509" y="9367"/>
                </a:cubicBezTo>
                <a:cubicBezTo>
                  <a:pt x="6552" y="9367"/>
                  <a:pt x="6599" y="9373"/>
                  <a:pt x="6643" y="9379"/>
                </a:cubicBezTo>
                <a:cubicBezTo>
                  <a:pt x="6664" y="9382"/>
                  <a:pt x="6686" y="9386"/>
                  <a:pt x="6707" y="9389"/>
                </a:cubicBezTo>
                <a:cubicBezTo>
                  <a:pt x="6728" y="9393"/>
                  <a:pt x="6747" y="9397"/>
                  <a:pt x="6766" y="9402"/>
                </a:cubicBezTo>
                <a:cubicBezTo>
                  <a:pt x="6799" y="9409"/>
                  <a:pt x="6831" y="9419"/>
                  <a:pt x="6862" y="9432"/>
                </a:cubicBezTo>
                <a:cubicBezTo>
                  <a:pt x="6954" y="9475"/>
                  <a:pt x="6918" y="9520"/>
                  <a:pt x="6784" y="9534"/>
                </a:cubicBezTo>
                <a:cubicBezTo>
                  <a:pt x="6767" y="9534"/>
                  <a:pt x="6748" y="9537"/>
                  <a:pt x="6728" y="9537"/>
                </a:cubicBezTo>
                <a:cubicBezTo>
                  <a:pt x="6708" y="9538"/>
                  <a:pt x="6688" y="9537"/>
                  <a:pt x="6666" y="9537"/>
                </a:cubicBezTo>
                <a:cubicBezTo>
                  <a:pt x="6623" y="9537"/>
                  <a:pt x="6580" y="9532"/>
                  <a:pt x="6537" y="9527"/>
                </a:cubicBezTo>
                <a:cubicBezTo>
                  <a:pt x="6459" y="9519"/>
                  <a:pt x="6383" y="9501"/>
                  <a:pt x="6310" y="9474"/>
                </a:cubicBezTo>
                <a:cubicBezTo>
                  <a:pt x="6198" y="9427"/>
                  <a:pt x="6234" y="9377"/>
                  <a:pt x="6385" y="9367"/>
                </a:cubicBezTo>
                <a:close/>
                <a:moveTo>
                  <a:pt x="21145" y="9352"/>
                </a:moveTo>
                <a:cubicBezTo>
                  <a:pt x="21196" y="9338"/>
                  <a:pt x="21222" y="9339"/>
                  <a:pt x="21209" y="9352"/>
                </a:cubicBezTo>
                <a:cubicBezTo>
                  <a:pt x="21177" y="9376"/>
                  <a:pt x="21140" y="9393"/>
                  <a:pt x="21101" y="9401"/>
                </a:cubicBezTo>
                <a:lnTo>
                  <a:pt x="21092" y="9404"/>
                </a:lnTo>
                <a:lnTo>
                  <a:pt x="21083" y="9404"/>
                </a:lnTo>
                <a:cubicBezTo>
                  <a:pt x="21076" y="9406"/>
                  <a:pt x="21069" y="9407"/>
                  <a:pt x="21064" y="9409"/>
                </a:cubicBezTo>
                <a:cubicBezTo>
                  <a:pt x="21055" y="9411"/>
                  <a:pt x="21045" y="9412"/>
                  <a:pt x="21036" y="9413"/>
                </a:cubicBezTo>
                <a:cubicBezTo>
                  <a:pt x="21021" y="9413"/>
                  <a:pt x="21017" y="9410"/>
                  <a:pt x="21025" y="9403"/>
                </a:cubicBezTo>
                <a:cubicBezTo>
                  <a:pt x="21041" y="9391"/>
                  <a:pt x="21058" y="9381"/>
                  <a:pt x="21076" y="9374"/>
                </a:cubicBezTo>
                <a:lnTo>
                  <a:pt x="21084" y="9371"/>
                </a:lnTo>
                <a:lnTo>
                  <a:pt x="21092" y="9368"/>
                </a:lnTo>
                <a:cubicBezTo>
                  <a:pt x="21097" y="9365"/>
                  <a:pt x="21103" y="9363"/>
                  <a:pt x="21109" y="9361"/>
                </a:cubicBezTo>
                <a:cubicBezTo>
                  <a:pt x="21120" y="9360"/>
                  <a:pt x="21133" y="9356"/>
                  <a:pt x="21145" y="9352"/>
                </a:cubicBezTo>
                <a:close/>
                <a:moveTo>
                  <a:pt x="11890" y="9342"/>
                </a:moveTo>
                <a:cubicBezTo>
                  <a:pt x="11951" y="9339"/>
                  <a:pt x="12012" y="9353"/>
                  <a:pt x="12066" y="9382"/>
                </a:cubicBezTo>
                <a:cubicBezTo>
                  <a:pt x="12123" y="9424"/>
                  <a:pt x="12031" y="9488"/>
                  <a:pt x="11858" y="9525"/>
                </a:cubicBezTo>
                <a:cubicBezTo>
                  <a:pt x="11771" y="9544"/>
                  <a:pt x="11682" y="9553"/>
                  <a:pt x="11593" y="9552"/>
                </a:cubicBezTo>
                <a:cubicBezTo>
                  <a:pt x="11557" y="9551"/>
                  <a:pt x="11520" y="9548"/>
                  <a:pt x="11484" y="9541"/>
                </a:cubicBezTo>
                <a:cubicBezTo>
                  <a:pt x="11458" y="9537"/>
                  <a:pt x="11432" y="9529"/>
                  <a:pt x="11408" y="9516"/>
                </a:cubicBezTo>
                <a:cubicBezTo>
                  <a:pt x="11336" y="9473"/>
                  <a:pt x="11428" y="9405"/>
                  <a:pt x="11618" y="9366"/>
                </a:cubicBezTo>
                <a:cubicBezTo>
                  <a:pt x="11707" y="9348"/>
                  <a:pt x="11798" y="9340"/>
                  <a:pt x="11890" y="9342"/>
                </a:cubicBezTo>
                <a:close/>
                <a:moveTo>
                  <a:pt x="17275" y="9327"/>
                </a:moveTo>
                <a:lnTo>
                  <a:pt x="17094" y="9421"/>
                </a:lnTo>
                <a:lnTo>
                  <a:pt x="17236" y="9421"/>
                </a:lnTo>
                <a:lnTo>
                  <a:pt x="17429" y="9332"/>
                </a:lnTo>
                <a:lnTo>
                  <a:pt x="17275" y="9327"/>
                </a:lnTo>
                <a:close/>
                <a:moveTo>
                  <a:pt x="21850" y="9326"/>
                </a:moveTo>
                <a:cubicBezTo>
                  <a:pt x="21872" y="9321"/>
                  <a:pt x="21885" y="9321"/>
                  <a:pt x="21878" y="9326"/>
                </a:cubicBezTo>
                <a:cubicBezTo>
                  <a:pt x="21860" y="9337"/>
                  <a:pt x="21840" y="9345"/>
                  <a:pt x="21818" y="9350"/>
                </a:cubicBezTo>
                <a:cubicBezTo>
                  <a:pt x="21796" y="9357"/>
                  <a:pt x="21784" y="9356"/>
                  <a:pt x="21790" y="9350"/>
                </a:cubicBezTo>
                <a:cubicBezTo>
                  <a:pt x="21808" y="9339"/>
                  <a:pt x="21829" y="9330"/>
                  <a:pt x="21850" y="9326"/>
                </a:cubicBezTo>
                <a:close/>
                <a:moveTo>
                  <a:pt x="17863" y="9325"/>
                </a:moveTo>
                <a:lnTo>
                  <a:pt x="17686" y="9418"/>
                </a:lnTo>
                <a:lnTo>
                  <a:pt x="17825" y="9418"/>
                </a:lnTo>
                <a:lnTo>
                  <a:pt x="18026" y="9332"/>
                </a:lnTo>
                <a:cubicBezTo>
                  <a:pt x="17940" y="9344"/>
                  <a:pt x="17883" y="9342"/>
                  <a:pt x="17863" y="9325"/>
                </a:cubicBezTo>
                <a:close/>
                <a:moveTo>
                  <a:pt x="20964" y="9324"/>
                </a:moveTo>
                <a:cubicBezTo>
                  <a:pt x="20981" y="9323"/>
                  <a:pt x="20986" y="9328"/>
                  <a:pt x="20975" y="9338"/>
                </a:cubicBezTo>
                <a:cubicBezTo>
                  <a:pt x="20925" y="9370"/>
                  <a:pt x="20870" y="9393"/>
                  <a:pt x="20813" y="9407"/>
                </a:cubicBezTo>
                <a:cubicBezTo>
                  <a:pt x="20737" y="9429"/>
                  <a:pt x="20696" y="9431"/>
                  <a:pt x="20716" y="9412"/>
                </a:cubicBezTo>
                <a:cubicBezTo>
                  <a:pt x="20766" y="9379"/>
                  <a:pt x="20821" y="9356"/>
                  <a:pt x="20879" y="9342"/>
                </a:cubicBezTo>
                <a:cubicBezTo>
                  <a:pt x="20917" y="9330"/>
                  <a:pt x="20947" y="9324"/>
                  <a:pt x="20964" y="9324"/>
                </a:cubicBezTo>
                <a:close/>
                <a:moveTo>
                  <a:pt x="20666" y="9322"/>
                </a:moveTo>
                <a:cubicBezTo>
                  <a:pt x="20687" y="9321"/>
                  <a:pt x="20695" y="9326"/>
                  <a:pt x="20685" y="9337"/>
                </a:cubicBezTo>
                <a:cubicBezTo>
                  <a:pt x="20630" y="9375"/>
                  <a:pt x="20570" y="9402"/>
                  <a:pt x="20506" y="9417"/>
                </a:cubicBezTo>
                <a:cubicBezTo>
                  <a:pt x="20416" y="9443"/>
                  <a:pt x="20364" y="9448"/>
                  <a:pt x="20379" y="9427"/>
                </a:cubicBezTo>
                <a:cubicBezTo>
                  <a:pt x="20396" y="9405"/>
                  <a:pt x="20473" y="9371"/>
                  <a:pt x="20564" y="9344"/>
                </a:cubicBezTo>
                <a:cubicBezTo>
                  <a:pt x="20609" y="9331"/>
                  <a:pt x="20644" y="9323"/>
                  <a:pt x="20666" y="9322"/>
                </a:cubicBezTo>
                <a:close/>
                <a:moveTo>
                  <a:pt x="20366" y="9310"/>
                </a:moveTo>
                <a:cubicBezTo>
                  <a:pt x="20391" y="9309"/>
                  <a:pt x="20401" y="9315"/>
                  <a:pt x="20391" y="9327"/>
                </a:cubicBezTo>
                <a:cubicBezTo>
                  <a:pt x="20370" y="9353"/>
                  <a:pt x="20281" y="9392"/>
                  <a:pt x="20181" y="9421"/>
                </a:cubicBezTo>
                <a:cubicBezTo>
                  <a:pt x="20080" y="9451"/>
                  <a:pt x="20024" y="9453"/>
                  <a:pt x="20040" y="9430"/>
                </a:cubicBezTo>
                <a:cubicBezTo>
                  <a:pt x="20055" y="9408"/>
                  <a:pt x="20144" y="9364"/>
                  <a:pt x="20247" y="9336"/>
                </a:cubicBezTo>
                <a:cubicBezTo>
                  <a:pt x="20299" y="9320"/>
                  <a:pt x="20340" y="9312"/>
                  <a:pt x="20366" y="9310"/>
                </a:cubicBezTo>
                <a:close/>
                <a:moveTo>
                  <a:pt x="20021" y="9307"/>
                </a:moveTo>
                <a:cubicBezTo>
                  <a:pt x="20050" y="9306"/>
                  <a:pt x="20062" y="9313"/>
                  <a:pt x="20051" y="9327"/>
                </a:cubicBezTo>
                <a:cubicBezTo>
                  <a:pt x="20028" y="9357"/>
                  <a:pt x="19934" y="9399"/>
                  <a:pt x="19824" y="9431"/>
                </a:cubicBezTo>
                <a:cubicBezTo>
                  <a:pt x="19713" y="9464"/>
                  <a:pt x="19637" y="9469"/>
                  <a:pt x="19654" y="9442"/>
                </a:cubicBezTo>
                <a:cubicBezTo>
                  <a:pt x="19671" y="9414"/>
                  <a:pt x="19770" y="9369"/>
                  <a:pt x="19887" y="9335"/>
                </a:cubicBezTo>
                <a:cubicBezTo>
                  <a:pt x="19946" y="9318"/>
                  <a:pt x="19992" y="9309"/>
                  <a:pt x="20021" y="9307"/>
                </a:cubicBezTo>
                <a:close/>
                <a:moveTo>
                  <a:pt x="16615" y="9300"/>
                </a:moveTo>
                <a:cubicBezTo>
                  <a:pt x="16578" y="9348"/>
                  <a:pt x="16488" y="9391"/>
                  <a:pt x="16363" y="9437"/>
                </a:cubicBezTo>
                <a:cubicBezTo>
                  <a:pt x="16488" y="9421"/>
                  <a:pt x="16567" y="9421"/>
                  <a:pt x="16607" y="9446"/>
                </a:cubicBezTo>
                <a:cubicBezTo>
                  <a:pt x="16689" y="9383"/>
                  <a:pt x="16783" y="9336"/>
                  <a:pt x="16883" y="9307"/>
                </a:cubicBezTo>
                <a:cubicBezTo>
                  <a:pt x="16751" y="9328"/>
                  <a:pt x="16668" y="9325"/>
                  <a:pt x="16615" y="9300"/>
                </a:cubicBezTo>
                <a:close/>
                <a:moveTo>
                  <a:pt x="19646" y="9299"/>
                </a:moveTo>
                <a:cubicBezTo>
                  <a:pt x="19680" y="9297"/>
                  <a:pt x="19696" y="9304"/>
                  <a:pt x="19689" y="9319"/>
                </a:cubicBezTo>
                <a:cubicBezTo>
                  <a:pt x="19673" y="9351"/>
                  <a:pt x="19566" y="9401"/>
                  <a:pt x="19438" y="9438"/>
                </a:cubicBezTo>
                <a:cubicBezTo>
                  <a:pt x="19310" y="9476"/>
                  <a:pt x="19224" y="9481"/>
                  <a:pt x="19238" y="9452"/>
                </a:cubicBezTo>
                <a:cubicBezTo>
                  <a:pt x="19252" y="9422"/>
                  <a:pt x="19362" y="9369"/>
                  <a:pt x="19493" y="9331"/>
                </a:cubicBezTo>
                <a:cubicBezTo>
                  <a:pt x="19559" y="9312"/>
                  <a:pt x="19612" y="9301"/>
                  <a:pt x="19646" y="9299"/>
                </a:cubicBezTo>
                <a:close/>
                <a:moveTo>
                  <a:pt x="21676" y="9297"/>
                </a:moveTo>
                <a:cubicBezTo>
                  <a:pt x="21710" y="9288"/>
                  <a:pt x="21725" y="9289"/>
                  <a:pt x="21715" y="9299"/>
                </a:cubicBezTo>
                <a:cubicBezTo>
                  <a:pt x="21692" y="9314"/>
                  <a:pt x="21666" y="9325"/>
                  <a:pt x="21638" y="9330"/>
                </a:cubicBezTo>
                <a:cubicBezTo>
                  <a:pt x="21602" y="9339"/>
                  <a:pt x="21585" y="9338"/>
                  <a:pt x="21595" y="9330"/>
                </a:cubicBezTo>
                <a:cubicBezTo>
                  <a:pt x="21620" y="9313"/>
                  <a:pt x="21647" y="9302"/>
                  <a:pt x="21676" y="9297"/>
                </a:cubicBezTo>
                <a:close/>
                <a:moveTo>
                  <a:pt x="19234" y="9292"/>
                </a:moveTo>
                <a:cubicBezTo>
                  <a:pt x="19277" y="9290"/>
                  <a:pt x="19299" y="9297"/>
                  <a:pt x="19291" y="9314"/>
                </a:cubicBezTo>
                <a:cubicBezTo>
                  <a:pt x="19275" y="9349"/>
                  <a:pt x="19153" y="9407"/>
                  <a:pt x="19011" y="9447"/>
                </a:cubicBezTo>
                <a:cubicBezTo>
                  <a:pt x="18870" y="9487"/>
                  <a:pt x="18776" y="9493"/>
                  <a:pt x="18787" y="9460"/>
                </a:cubicBezTo>
                <a:cubicBezTo>
                  <a:pt x="18798" y="9427"/>
                  <a:pt x="18916" y="9369"/>
                  <a:pt x="19058" y="9327"/>
                </a:cubicBezTo>
                <a:cubicBezTo>
                  <a:pt x="19129" y="9307"/>
                  <a:pt x="19192" y="9295"/>
                  <a:pt x="19234" y="9292"/>
                </a:cubicBezTo>
                <a:close/>
                <a:moveTo>
                  <a:pt x="7815" y="9281"/>
                </a:moveTo>
                <a:cubicBezTo>
                  <a:pt x="7896" y="9289"/>
                  <a:pt x="7968" y="9305"/>
                  <a:pt x="8020" y="9329"/>
                </a:cubicBezTo>
                <a:cubicBezTo>
                  <a:pt x="8074" y="9353"/>
                  <a:pt x="8089" y="9377"/>
                  <a:pt x="8070" y="9397"/>
                </a:cubicBezTo>
                <a:cubicBezTo>
                  <a:pt x="8054" y="9411"/>
                  <a:pt x="8035" y="9421"/>
                  <a:pt x="8015" y="9425"/>
                </a:cubicBezTo>
                <a:cubicBezTo>
                  <a:pt x="7981" y="9435"/>
                  <a:pt x="7946" y="9442"/>
                  <a:pt x="7911" y="9446"/>
                </a:cubicBezTo>
                <a:cubicBezTo>
                  <a:pt x="7870" y="9451"/>
                  <a:pt x="7828" y="9453"/>
                  <a:pt x="7786" y="9454"/>
                </a:cubicBezTo>
                <a:cubicBezTo>
                  <a:pt x="7745" y="9454"/>
                  <a:pt x="7704" y="9452"/>
                  <a:pt x="7663" y="9448"/>
                </a:cubicBezTo>
                <a:cubicBezTo>
                  <a:pt x="7592" y="9443"/>
                  <a:pt x="7522" y="9426"/>
                  <a:pt x="7456" y="9400"/>
                </a:cubicBezTo>
                <a:cubicBezTo>
                  <a:pt x="7340" y="9351"/>
                  <a:pt x="7383" y="9301"/>
                  <a:pt x="7561" y="9282"/>
                </a:cubicBezTo>
                <a:cubicBezTo>
                  <a:pt x="7645" y="9273"/>
                  <a:pt x="7734" y="9273"/>
                  <a:pt x="7815" y="9281"/>
                </a:cubicBezTo>
                <a:close/>
                <a:moveTo>
                  <a:pt x="21473" y="9272"/>
                </a:moveTo>
                <a:cubicBezTo>
                  <a:pt x="21515" y="9260"/>
                  <a:pt x="21542" y="9261"/>
                  <a:pt x="21529" y="9272"/>
                </a:cubicBezTo>
                <a:cubicBezTo>
                  <a:pt x="21498" y="9292"/>
                  <a:pt x="21463" y="9306"/>
                  <a:pt x="21427" y="9315"/>
                </a:cubicBezTo>
                <a:cubicBezTo>
                  <a:pt x="21385" y="9327"/>
                  <a:pt x="21358" y="9327"/>
                  <a:pt x="21370" y="9315"/>
                </a:cubicBezTo>
                <a:cubicBezTo>
                  <a:pt x="21401" y="9294"/>
                  <a:pt x="21436" y="9280"/>
                  <a:pt x="21473" y="9272"/>
                </a:cubicBezTo>
                <a:close/>
                <a:moveTo>
                  <a:pt x="10528" y="9269"/>
                </a:moveTo>
                <a:cubicBezTo>
                  <a:pt x="10595" y="9269"/>
                  <a:pt x="10661" y="9283"/>
                  <a:pt x="10722" y="9309"/>
                </a:cubicBezTo>
                <a:cubicBezTo>
                  <a:pt x="10762" y="9331"/>
                  <a:pt x="10762" y="9358"/>
                  <a:pt x="10729" y="9384"/>
                </a:cubicBezTo>
                <a:cubicBezTo>
                  <a:pt x="10708" y="9400"/>
                  <a:pt x="10684" y="9412"/>
                  <a:pt x="10659" y="9421"/>
                </a:cubicBezTo>
                <a:cubicBezTo>
                  <a:pt x="10622" y="9433"/>
                  <a:pt x="10584" y="9443"/>
                  <a:pt x="10546" y="9450"/>
                </a:cubicBezTo>
                <a:cubicBezTo>
                  <a:pt x="10461" y="9465"/>
                  <a:pt x="10375" y="9471"/>
                  <a:pt x="10288" y="9467"/>
                </a:cubicBezTo>
                <a:cubicBezTo>
                  <a:pt x="10221" y="9468"/>
                  <a:pt x="10153" y="9455"/>
                  <a:pt x="10091" y="9430"/>
                </a:cubicBezTo>
                <a:cubicBezTo>
                  <a:pt x="10001" y="9387"/>
                  <a:pt x="10079" y="9319"/>
                  <a:pt x="10262" y="9287"/>
                </a:cubicBezTo>
                <a:cubicBezTo>
                  <a:pt x="10350" y="9271"/>
                  <a:pt x="10439" y="9265"/>
                  <a:pt x="10528" y="9269"/>
                </a:cubicBezTo>
                <a:close/>
                <a:moveTo>
                  <a:pt x="3807" y="9264"/>
                </a:moveTo>
                <a:cubicBezTo>
                  <a:pt x="3818" y="9264"/>
                  <a:pt x="3829" y="9264"/>
                  <a:pt x="3840" y="9264"/>
                </a:cubicBezTo>
                <a:lnTo>
                  <a:pt x="3860" y="9264"/>
                </a:lnTo>
                <a:lnTo>
                  <a:pt x="3881" y="9270"/>
                </a:lnTo>
                <a:cubicBezTo>
                  <a:pt x="3920" y="9275"/>
                  <a:pt x="3958" y="9283"/>
                  <a:pt x="3995" y="9292"/>
                </a:cubicBezTo>
                <a:cubicBezTo>
                  <a:pt x="4038" y="9301"/>
                  <a:pt x="4081" y="9312"/>
                  <a:pt x="4122" y="9325"/>
                </a:cubicBezTo>
                <a:lnTo>
                  <a:pt x="4184" y="9344"/>
                </a:lnTo>
                <a:cubicBezTo>
                  <a:pt x="4204" y="9350"/>
                  <a:pt x="4224" y="9357"/>
                  <a:pt x="4242" y="9363"/>
                </a:cubicBezTo>
                <a:cubicBezTo>
                  <a:pt x="4260" y="9370"/>
                  <a:pt x="4277" y="9377"/>
                  <a:pt x="4292" y="9384"/>
                </a:cubicBezTo>
                <a:cubicBezTo>
                  <a:pt x="4308" y="9391"/>
                  <a:pt x="4321" y="9397"/>
                  <a:pt x="4335" y="9403"/>
                </a:cubicBezTo>
                <a:cubicBezTo>
                  <a:pt x="4423" y="9449"/>
                  <a:pt x="4395" y="9484"/>
                  <a:pt x="4274" y="9474"/>
                </a:cubicBezTo>
                <a:cubicBezTo>
                  <a:pt x="4236" y="9470"/>
                  <a:pt x="4199" y="9465"/>
                  <a:pt x="4162" y="9457"/>
                </a:cubicBezTo>
                <a:cubicBezTo>
                  <a:pt x="4142" y="9453"/>
                  <a:pt x="4119" y="9448"/>
                  <a:pt x="4099" y="9443"/>
                </a:cubicBezTo>
                <a:lnTo>
                  <a:pt x="4036" y="9425"/>
                </a:lnTo>
                <a:cubicBezTo>
                  <a:pt x="3993" y="9413"/>
                  <a:pt x="3952" y="9399"/>
                  <a:pt x="3915" y="9382"/>
                </a:cubicBezTo>
                <a:cubicBezTo>
                  <a:pt x="3883" y="9370"/>
                  <a:pt x="3852" y="9356"/>
                  <a:pt x="3822" y="9339"/>
                </a:cubicBezTo>
                <a:cubicBezTo>
                  <a:pt x="3775" y="9312"/>
                  <a:pt x="3759" y="9290"/>
                  <a:pt x="3770" y="9277"/>
                </a:cubicBezTo>
                <a:cubicBezTo>
                  <a:pt x="3780" y="9268"/>
                  <a:pt x="3794" y="9264"/>
                  <a:pt x="3807" y="9264"/>
                </a:cubicBezTo>
                <a:close/>
                <a:moveTo>
                  <a:pt x="22146" y="9261"/>
                </a:moveTo>
                <a:cubicBezTo>
                  <a:pt x="22167" y="9257"/>
                  <a:pt x="22176" y="9257"/>
                  <a:pt x="22169" y="9261"/>
                </a:cubicBezTo>
                <a:cubicBezTo>
                  <a:pt x="22156" y="9269"/>
                  <a:pt x="22142" y="9275"/>
                  <a:pt x="22128" y="9277"/>
                </a:cubicBezTo>
                <a:cubicBezTo>
                  <a:pt x="22109" y="9284"/>
                  <a:pt x="22098" y="9284"/>
                  <a:pt x="22103" y="9278"/>
                </a:cubicBezTo>
                <a:cubicBezTo>
                  <a:pt x="22116" y="9270"/>
                  <a:pt x="22131" y="9264"/>
                  <a:pt x="22146" y="9261"/>
                </a:cubicBezTo>
                <a:close/>
                <a:moveTo>
                  <a:pt x="15732" y="9235"/>
                </a:moveTo>
                <a:cubicBezTo>
                  <a:pt x="15803" y="9234"/>
                  <a:pt x="15850" y="9246"/>
                  <a:pt x="15860" y="9272"/>
                </a:cubicBezTo>
                <a:cubicBezTo>
                  <a:pt x="15880" y="9322"/>
                  <a:pt x="15747" y="9392"/>
                  <a:pt x="15560" y="9440"/>
                </a:cubicBezTo>
                <a:cubicBezTo>
                  <a:pt x="15476" y="9463"/>
                  <a:pt x="15389" y="9477"/>
                  <a:pt x="15302" y="9479"/>
                </a:cubicBezTo>
                <a:cubicBezTo>
                  <a:pt x="15232" y="9479"/>
                  <a:pt x="15182" y="9470"/>
                  <a:pt x="15168" y="9446"/>
                </a:cubicBezTo>
                <a:cubicBezTo>
                  <a:pt x="15143" y="9400"/>
                  <a:pt x="15274" y="9325"/>
                  <a:pt x="15469" y="9274"/>
                </a:cubicBezTo>
                <a:cubicBezTo>
                  <a:pt x="15569" y="9248"/>
                  <a:pt x="15662" y="9235"/>
                  <a:pt x="15732" y="9235"/>
                </a:cubicBezTo>
                <a:close/>
                <a:moveTo>
                  <a:pt x="21317" y="9232"/>
                </a:moveTo>
                <a:cubicBezTo>
                  <a:pt x="21330" y="9232"/>
                  <a:pt x="21335" y="9237"/>
                  <a:pt x="21327" y="9245"/>
                </a:cubicBezTo>
                <a:cubicBezTo>
                  <a:pt x="21291" y="9270"/>
                  <a:pt x="21250" y="9289"/>
                  <a:pt x="21207" y="9300"/>
                </a:cubicBezTo>
                <a:cubicBezTo>
                  <a:pt x="21155" y="9315"/>
                  <a:pt x="21121" y="9315"/>
                  <a:pt x="21133" y="9300"/>
                </a:cubicBezTo>
                <a:cubicBezTo>
                  <a:pt x="21170" y="9274"/>
                  <a:pt x="21211" y="9255"/>
                  <a:pt x="21255" y="9243"/>
                </a:cubicBezTo>
                <a:cubicBezTo>
                  <a:pt x="21275" y="9236"/>
                  <a:pt x="21295" y="9233"/>
                  <a:pt x="21317" y="9232"/>
                </a:cubicBezTo>
                <a:close/>
                <a:moveTo>
                  <a:pt x="21985" y="9227"/>
                </a:moveTo>
                <a:cubicBezTo>
                  <a:pt x="22014" y="9220"/>
                  <a:pt x="22031" y="9222"/>
                  <a:pt x="22018" y="9231"/>
                </a:cubicBezTo>
                <a:cubicBezTo>
                  <a:pt x="21996" y="9243"/>
                  <a:pt x="21972" y="9252"/>
                  <a:pt x="21947" y="9257"/>
                </a:cubicBezTo>
                <a:cubicBezTo>
                  <a:pt x="21921" y="9263"/>
                  <a:pt x="21906" y="9262"/>
                  <a:pt x="21916" y="9254"/>
                </a:cubicBezTo>
                <a:cubicBezTo>
                  <a:pt x="21937" y="9241"/>
                  <a:pt x="21961" y="9232"/>
                  <a:pt x="21985" y="9227"/>
                </a:cubicBezTo>
                <a:close/>
                <a:moveTo>
                  <a:pt x="14901" y="9214"/>
                </a:moveTo>
                <a:cubicBezTo>
                  <a:pt x="14973" y="9214"/>
                  <a:pt x="15025" y="9228"/>
                  <a:pt x="15042" y="9253"/>
                </a:cubicBezTo>
                <a:cubicBezTo>
                  <a:pt x="15075" y="9304"/>
                  <a:pt x="14959" y="9371"/>
                  <a:pt x="14765" y="9420"/>
                </a:cubicBezTo>
                <a:cubicBezTo>
                  <a:pt x="14572" y="9469"/>
                  <a:pt x="14403" y="9471"/>
                  <a:pt x="14361" y="9425"/>
                </a:cubicBezTo>
                <a:cubicBezTo>
                  <a:pt x="14318" y="9378"/>
                  <a:pt x="14432" y="9306"/>
                  <a:pt x="14635" y="9253"/>
                </a:cubicBezTo>
                <a:cubicBezTo>
                  <a:pt x="14736" y="9227"/>
                  <a:pt x="14829" y="9214"/>
                  <a:pt x="14901" y="9214"/>
                </a:cubicBezTo>
                <a:close/>
                <a:moveTo>
                  <a:pt x="21093" y="9208"/>
                </a:moveTo>
                <a:cubicBezTo>
                  <a:pt x="21109" y="9208"/>
                  <a:pt x="21116" y="9213"/>
                  <a:pt x="21108" y="9223"/>
                </a:cubicBezTo>
                <a:cubicBezTo>
                  <a:pt x="21093" y="9237"/>
                  <a:pt x="21075" y="9248"/>
                  <a:pt x="21055" y="9256"/>
                </a:cubicBezTo>
                <a:lnTo>
                  <a:pt x="21045" y="9261"/>
                </a:lnTo>
                <a:lnTo>
                  <a:pt x="21042" y="9261"/>
                </a:lnTo>
                <a:lnTo>
                  <a:pt x="21039" y="9261"/>
                </a:lnTo>
                <a:lnTo>
                  <a:pt x="21032" y="9264"/>
                </a:lnTo>
                <a:lnTo>
                  <a:pt x="21005" y="9274"/>
                </a:lnTo>
                <a:cubicBezTo>
                  <a:pt x="20986" y="9281"/>
                  <a:pt x="20966" y="9288"/>
                  <a:pt x="20947" y="9293"/>
                </a:cubicBezTo>
                <a:cubicBezTo>
                  <a:pt x="20870" y="9314"/>
                  <a:pt x="20819" y="9317"/>
                  <a:pt x="20837" y="9298"/>
                </a:cubicBezTo>
                <a:cubicBezTo>
                  <a:pt x="20892" y="9261"/>
                  <a:pt x="20953" y="9234"/>
                  <a:pt x="21017" y="9218"/>
                </a:cubicBezTo>
                <a:lnTo>
                  <a:pt x="21024" y="9218"/>
                </a:lnTo>
                <a:lnTo>
                  <a:pt x="21031" y="9218"/>
                </a:lnTo>
                <a:cubicBezTo>
                  <a:pt x="21035" y="9217"/>
                  <a:pt x="21039" y="9216"/>
                  <a:pt x="21042" y="9215"/>
                </a:cubicBezTo>
                <a:lnTo>
                  <a:pt x="21062" y="9211"/>
                </a:lnTo>
                <a:cubicBezTo>
                  <a:pt x="21072" y="9209"/>
                  <a:pt x="21083" y="9208"/>
                  <a:pt x="21093" y="9208"/>
                </a:cubicBezTo>
                <a:close/>
                <a:moveTo>
                  <a:pt x="968" y="9202"/>
                </a:moveTo>
                <a:cubicBezTo>
                  <a:pt x="972" y="9196"/>
                  <a:pt x="996" y="9208"/>
                  <a:pt x="1042" y="9241"/>
                </a:cubicBezTo>
                <a:lnTo>
                  <a:pt x="1079" y="9267"/>
                </a:lnTo>
                <a:lnTo>
                  <a:pt x="1122" y="9299"/>
                </a:lnTo>
                <a:lnTo>
                  <a:pt x="1170" y="9335"/>
                </a:lnTo>
                <a:lnTo>
                  <a:pt x="1220" y="9373"/>
                </a:lnTo>
                <a:cubicBezTo>
                  <a:pt x="1286" y="9422"/>
                  <a:pt x="1354" y="9474"/>
                  <a:pt x="1398" y="9508"/>
                </a:cubicBezTo>
                <a:cubicBezTo>
                  <a:pt x="1441" y="9542"/>
                  <a:pt x="1468" y="9570"/>
                  <a:pt x="1465" y="9577"/>
                </a:cubicBezTo>
                <a:cubicBezTo>
                  <a:pt x="1461" y="9583"/>
                  <a:pt x="1432" y="9573"/>
                  <a:pt x="1379" y="9542"/>
                </a:cubicBezTo>
                <a:cubicBezTo>
                  <a:pt x="1355" y="9528"/>
                  <a:pt x="1327" y="9512"/>
                  <a:pt x="1295" y="9489"/>
                </a:cubicBezTo>
                <a:cubicBezTo>
                  <a:pt x="1263" y="9467"/>
                  <a:pt x="1230" y="9444"/>
                  <a:pt x="1196" y="9419"/>
                </a:cubicBezTo>
                <a:cubicBezTo>
                  <a:pt x="1188" y="9413"/>
                  <a:pt x="1180" y="9407"/>
                  <a:pt x="1172" y="9400"/>
                </a:cubicBezTo>
                <a:lnTo>
                  <a:pt x="1147" y="9380"/>
                </a:lnTo>
                <a:cubicBezTo>
                  <a:pt x="1130" y="9367"/>
                  <a:pt x="1115" y="9354"/>
                  <a:pt x="1100" y="9342"/>
                </a:cubicBezTo>
                <a:cubicBezTo>
                  <a:pt x="1085" y="9330"/>
                  <a:pt x="1071" y="9317"/>
                  <a:pt x="1057" y="9306"/>
                </a:cubicBezTo>
                <a:cubicBezTo>
                  <a:pt x="1043" y="9295"/>
                  <a:pt x="1035" y="9284"/>
                  <a:pt x="1025" y="9274"/>
                </a:cubicBezTo>
                <a:cubicBezTo>
                  <a:pt x="982" y="9231"/>
                  <a:pt x="965" y="9208"/>
                  <a:pt x="968" y="9202"/>
                </a:cubicBezTo>
                <a:close/>
                <a:moveTo>
                  <a:pt x="13931" y="9190"/>
                </a:moveTo>
                <a:cubicBezTo>
                  <a:pt x="14006" y="9191"/>
                  <a:pt x="14061" y="9204"/>
                  <a:pt x="14083" y="9229"/>
                </a:cubicBezTo>
                <a:cubicBezTo>
                  <a:pt x="14129" y="9278"/>
                  <a:pt x="14019" y="9345"/>
                  <a:pt x="13828" y="9391"/>
                </a:cubicBezTo>
                <a:cubicBezTo>
                  <a:pt x="13637" y="9437"/>
                  <a:pt x="13462" y="9436"/>
                  <a:pt x="13409" y="9390"/>
                </a:cubicBezTo>
                <a:cubicBezTo>
                  <a:pt x="13356" y="9342"/>
                  <a:pt x="13462" y="9272"/>
                  <a:pt x="13662" y="9224"/>
                </a:cubicBezTo>
                <a:cubicBezTo>
                  <a:pt x="13762" y="9200"/>
                  <a:pt x="13856" y="9189"/>
                  <a:pt x="13931" y="9190"/>
                </a:cubicBezTo>
                <a:close/>
                <a:moveTo>
                  <a:pt x="21827" y="9188"/>
                </a:moveTo>
                <a:cubicBezTo>
                  <a:pt x="21833" y="9187"/>
                  <a:pt x="21839" y="9187"/>
                  <a:pt x="21844" y="9188"/>
                </a:cubicBezTo>
                <a:cubicBezTo>
                  <a:pt x="21852" y="9188"/>
                  <a:pt x="21853" y="9192"/>
                  <a:pt x="21844" y="9198"/>
                </a:cubicBezTo>
                <a:cubicBezTo>
                  <a:pt x="21839" y="9201"/>
                  <a:pt x="21834" y="9204"/>
                  <a:pt x="21829" y="9207"/>
                </a:cubicBezTo>
                <a:cubicBezTo>
                  <a:pt x="21821" y="9211"/>
                  <a:pt x="21814" y="9214"/>
                  <a:pt x="21806" y="9217"/>
                </a:cubicBezTo>
                <a:cubicBezTo>
                  <a:pt x="21789" y="9224"/>
                  <a:pt x="21771" y="9230"/>
                  <a:pt x="21753" y="9235"/>
                </a:cubicBezTo>
                <a:cubicBezTo>
                  <a:pt x="21717" y="9243"/>
                  <a:pt x="21695" y="9241"/>
                  <a:pt x="21708" y="9230"/>
                </a:cubicBezTo>
                <a:cubicBezTo>
                  <a:pt x="21737" y="9212"/>
                  <a:pt x="21769" y="9200"/>
                  <a:pt x="21803" y="9193"/>
                </a:cubicBezTo>
                <a:cubicBezTo>
                  <a:pt x="21812" y="9193"/>
                  <a:pt x="21821" y="9189"/>
                  <a:pt x="21827" y="9188"/>
                </a:cubicBezTo>
                <a:close/>
                <a:moveTo>
                  <a:pt x="20824" y="9187"/>
                </a:moveTo>
                <a:cubicBezTo>
                  <a:pt x="20847" y="9186"/>
                  <a:pt x="20857" y="9191"/>
                  <a:pt x="20846" y="9203"/>
                </a:cubicBezTo>
                <a:cubicBezTo>
                  <a:pt x="20784" y="9245"/>
                  <a:pt x="20716" y="9275"/>
                  <a:pt x="20643" y="9294"/>
                </a:cubicBezTo>
                <a:cubicBezTo>
                  <a:pt x="20557" y="9319"/>
                  <a:pt x="20495" y="9323"/>
                  <a:pt x="20514" y="9300"/>
                </a:cubicBezTo>
                <a:cubicBezTo>
                  <a:pt x="20576" y="9258"/>
                  <a:pt x="20645" y="9227"/>
                  <a:pt x="20718" y="9209"/>
                </a:cubicBezTo>
                <a:cubicBezTo>
                  <a:pt x="20763" y="9196"/>
                  <a:pt x="20800" y="9189"/>
                  <a:pt x="20824" y="9187"/>
                </a:cubicBezTo>
                <a:close/>
                <a:moveTo>
                  <a:pt x="539" y="9184"/>
                </a:moveTo>
                <a:cubicBezTo>
                  <a:pt x="540" y="9183"/>
                  <a:pt x="547" y="9184"/>
                  <a:pt x="558" y="9193"/>
                </a:cubicBezTo>
                <a:lnTo>
                  <a:pt x="578" y="9208"/>
                </a:lnTo>
                <a:cubicBezTo>
                  <a:pt x="585" y="9214"/>
                  <a:pt x="595" y="9221"/>
                  <a:pt x="604" y="9230"/>
                </a:cubicBezTo>
                <a:cubicBezTo>
                  <a:pt x="627" y="9248"/>
                  <a:pt x="654" y="9273"/>
                  <a:pt x="682" y="9296"/>
                </a:cubicBezTo>
                <a:lnTo>
                  <a:pt x="725" y="9334"/>
                </a:lnTo>
                <a:cubicBezTo>
                  <a:pt x="733" y="9341"/>
                  <a:pt x="740" y="9348"/>
                  <a:pt x="747" y="9354"/>
                </a:cubicBezTo>
                <a:lnTo>
                  <a:pt x="769" y="9373"/>
                </a:lnTo>
                <a:lnTo>
                  <a:pt x="855" y="9447"/>
                </a:lnTo>
                <a:lnTo>
                  <a:pt x="892" y="9481"/>
                </a:lnTo>
                <a:lnTo>
                  <a:pt x="922" y="9509"/>
                </a:lnTo>
                <a:cubicBezTo>
                  <a:pt x="954" y="9539"/>
                  <a:pt x="965" y="9552"/>
                  <a:pt x="958" y="9554"/>
                </a:cubicBezTo>
                <a:cubicBezTo>
                  <a:pt x="930" y="9544"/>
                  <a:pt x="904" y="9530"/>
                  <a:pt x="881" y="9511"/>
                </a:cubicBezTo>
                <a:cubicBezTo>
                  <a:pt x="838" y="9479"/>
                  <a:pt x="782" y="9434"/>
                  <a:pt x="729" y="9389"/>
                </a:cubicBezTo>
                <a:lnTo>
                  <a:pt x="709" y="9371"/>
                </a:lnTo>
                <a:lnTo>
                  <a:pt x="689" y="9353"/>
                </a:lnTo>
                <a:lnTo>
                  <a:pt x="652" y="9317"/>
                </a:lnTo>
                <a:cubicBezTo>
                  <a:pt x="628" y="9292"/>
                  <a:pt x="606" y="9270"/>
                  <a:pt x="588" y="9251"/>
                </a:cubicBezTo>
                <a:lnTo>
                  <a:pt x="576" y="9237"/>
                </a:lnTo>
                <a:lnTo>
                  <a:pt x="565" y="9224"/>
                </a:lnTo>
                <a:lnTo>
                  <a:pt x="549" y="9204"/>
                </a:lnTo>
                <a:cubicBezTo>
                  <a:pt x="541" y="9193"/>
                  <a:pt x="538" y="9186"/>
                  <a:pt x="539" y="9184"/>
                </a:cubicBezTo>
                <a:close/>
                <a:moveTo>
                  <a:pt x="20503" y="9175"/>
                </a:moveTo>
                <a:cubicBezTo>
                  <a:pt x="20531" y="9174"/>
                  <a:pt x="20542" y="9180"/>
                  <a:pt x="20532" y="9193"/>
                </a:cubicBezTo>
                <a:cubicBezTo>
                  <a:pt x="20510" y="9219"/>
                  <a:pt x="20405" y="9266"/>
                  <a:pt x="20306" y="9296"/>
                </a:cubicBezTo>
                <a:cubicBezTo>
                  <a:pt x="20206" y="9325"/>
                  <a:pt x="20134" y="9330"/>
                  <a:pt x="20149" y="9305"/>
                </a:cubicBezTo>
                <a:cubicBezTo>
                  <a:pt x="20164" y="9281"/>
                  <a:pt x="20278" y="9229"/>
                  <a:pt x="20381" y="9199"/>
                </a:cubicBezTo>
                <a:cubicBezTo>
                  <a:pt x="20433" y="9184"/>
                  <a:pt x="20476" y="9176"/>
                  <a:pt x="20503" y="9175"/>
                </a:cubicBezTo>
                <a:close/>
                <a:moveTo>
                  <a:pt x="1408" y="9165"/>
                </a:moveTo>
                <a:cubicBezTo>
                  <a:pt x="1418" y="9162"/>
                  <a:pt x="1425" y="9165"/>
                  <a:pt x="1444" y="9176"/>
                </a:cubicBezTo>
                <a:cubicBezTo>
                  <a:pt x="1453" y="9180"/>
                  <a:pt x="1465" y="9186"/>
                  <a:pt x="1478" y="9194"/>
                </a:cubicBezTo>
                <a:lnTo>
                  <a:pt x="1499" y="9206"/>
                </a:lnTo>
                <a:lnTo>
                  <a:pt x="1521" y="9220"/>
                </a:lnTo>
                <a:cubicBezTo>
                  <a:pt x="1551" y="9237"/>
                  <a:pt x="1583" y="9257"/>
                  <a:pt x="1616" y="9278"/>
                </a:cubicBezTo>
                <a:lnTo>
                  <a:pt x="1641" y="9294"/>
                </a:lnTo>
                <a:lnTo>
                  <a:pt x="1666" y="9310"/>
                </a:lnTo>
                <a:cubicBezTo>
                  <a:pt x="1683" y="9320"/>
                  <a:pt x="1700" y="9331"/>
                  <a:pt x="1716" y="9342"/>
                </a:cubicBezTo>
                <a:lnTo>
                  <a:pt x="1765" y="9374"/>
                </a:lnTo>
                <a:lnTo>
                  <a:pt x="1789" y="9391"/>
                </a:lnTo>
                <a:lnTo>
                  <a:pt x="1812" y="9406"/>
                </a:lnTo>
                <a:cubicBezTo>
                  <a:pt x="1842" y="9426"/>
                  <a:pt x="1870" y="9445"/>
                  <a:pt x="1894" y="9463"/>
                </a:cubicBezTo>
                <a:cubicBezTo>
                  <a:pt x="1907" y="9473"/>
                  <a:pt x="1919" y="9482"/>
                  <a:pt x="1928" y="9489"/>
                </a:cubicBezTo>
                <a:cubicBezTo>
                  <a:pt x="1938" y="9497"/>
                  <a:pt x="1945" y="9503"/>
                  <a:pt x="1951" y="9509"/>
                </a:cubicBezTo>
                <a:cubicBezTo>
                  <a:pt x="1956" y="9514"/>
                  <a:pt x="1967" y="9527"/>
                  <a:pt x="1964" y="9531"/>
                </a:cubicBezTo>
                <a:cubicBezTo>
                  <a:pt x="1962" y="9535"/>
                  <a:pt x="1953" y="9534"/>
                  <a:pt x="1937" y="9531"/>
                </a:cubicBezTo>
                <a:cubicBezTo>
                  <a:pt x="1927" y="9528"/>
                  <a:pt x="1917" y="9525"/>
                  <a:pt x="1908" y="9521"/>
                </a:cubicBezTo>
                <a:lnTo>
                  <a:pt x="1868" y="9504"/>
                </a:lnTo>
                <a:cubicBezTo>
                  <a:pt x="1838" y="9490"/>
                  <a:pt x="1804" y="9472"/>
                  <a:pt x="1770" y="9453"/>
                </a:cubicBezTo>
                <a:lnTo>
                  <a:pt x="1756" y="9446"/>
                </a:lnTo>
                <a:lnTo>
                  <a:pt x="1743" y="9438"/>
                </a:lnTo>
                <a:lnTo>
                  <a:pt x="1716" y="9421"/>
                </a:lnTo>
                <a:cubicBezTo>
                  <a:pt x="1697" y="9410"/>
                  <a:pt x="1679" y="9399"/>
                  <a:pt x="1661" y="9387"/>
                </a:cubicBezTo>
                <a:lnTo>
                  <a:pt x="1635" y="9369"/>
                </a:lnTo>
                <a:lnTo>
                  <a:pt x="1608" y="9351"/>
                </a:lnTo>
                <a:cubicBezTo>
                  <a:pt x="1591" y="9339"/>
                  <a:pt x="1573" y="9326"/>
                  <a:pt x="1557" y="9313"/>
                </a:cubicBezTo>
                <a:cubicBezTo>
                  <a:pt x="1541" y="9301"/>
                  <a:pt x="1525" y="9289"/>
                  <a:pt x="1510" y="9277"/>
                </a:cubicBezTo>
                <a:lnTo>
                  <a:pt x="1489" y="9260"/>
                </a:lnTo>
                <a:lnTo>
                  <a:pt x="1479" y="9251"/>
                </a:lnTo>
                <a:lnTo>
                  <a:pt x="1469" y="9241"/>
                </a:lnTo>
                <a:cubicBezTo>
                  <a:pt x="1418" y="9194"/>
                  <a:pt x="1399" y="9168"/>
                  <a:pt x="1408" y="9165"/>
                </a:cubicBezTo>
                <a:close/>
                <a:moveTo>
                  <a:pt x="20154" y="9162"/>
                </a:moveTo>
                <a:cubicBezTo>
                  <a:pt x="20187" y="9161"/>
                  <a:pt x="20202" y="9168"/>
                  <a:pt x="20190" y="9183"/>
                </a:cubicBezTo>
                <a:cubicBezTo>
                  <a:pt x="20167" y="9213"/>
                  <a:pt x="20046" y="9268"/>
                  <a:pt x="19934" y="9300"/>
                </a:cubicBezTo>
                <a:cubicBezTo>
                  <a:pt x="19821" y="9332"/>
                  <a:pt x="19737" y="9336"/>
                  <a:pt x="19756" y="9308"/>
                </a:cubicBezTo>
                <a:cubicBezTo>
                  <a:pt x="19776" y="9279"/>
                  <a:pt x="19898" y="9222"/>
                  <a:pt x="20014" y="9189"/>
                </a:cubicBezTo>
                <a:cubicBezTo>
                  <a:pt x="20072" y="9172"/>
                  <a:pt x="20122" y="9163"/>
                  <a:pt x="20154" y="9162"/>
                </a:cubicBezTo>
                <a:close/>
                <a:moveTo>
                  <a:pt x="22297" y="9162"/>
                </a:moveTo>
                <a:cubicBezTo>
                  <a:pt x="22318" y="9157"/>
                  <a:pt x="22331" y="9162"/>
                  <a:pt x="22322" y="9165"/>
                </a:cubicBezTo>
                <a:cubicBezTo>
                  <a:pt x="22304" y="9175"/>
                  <a:pt x="22286" y="9182"/>
                  <a:pt x="22267" y="9186"/>
                </a:cubicBezTo>
                <a:cubicBezTo>
                  <a:pt x="22245" y="9193"/>
                  <a:pt x="22230" y="9190"/>
                  <a:pt x="22238" y="9184"/>
                </a:cubicBezTo>
                <a:cubicBezTo>
                  <a:pt x="22257" y="9174"/>
                  <a:pt x="22277" y="9166"/>
                  <a:pt x="22297" y="9162"/>
                </a:cubicBezTo>
                <a:close/>
                <a:moveTo>
                  <a:pt x="21597" y="9158"/>
                </a:moveTo>
                <a:cubicBezTo>
                  <a:pt x="21648" y="9145"/>
                  <a:pt x="21674" y="9147"/>
                  <a:pt x="21658" y="9162"/>
                </a:cubicBezTo>
                <a:cubicBezTo>
                  <a:pt x="21645" y="9172"/>
                  <a:pt x="21631" y="9180"/>
                  <a:pt x="21615" y="9186"/>
                </a:cubicBezTo>
                <a:cubicBezTo>
                  <a:pt x="21593" y="9195"/>
                  <a:pt x="21570" y="9203"/>
                  <a:pt x="21547" y="9209"/>
                </a:cubicBezTo>
                <a:cubicBezTo>
                  <a:pt x="21497" y="9223"/>
                  <a:pt x="21470" y="9222"/>
                  <a:pt x="21485" y="9206"/>
                </a:cubicBezTo>
                <a:cubicBezTo>
                  <a:pt x="21498" y="9196"/>
                  <a:pt x="21513" y="9187"/>
                  <a:pt x="21528" y="9181"/>
                </a:cubicBezTo>
                <a:cubicBezTo>
                  <a:pt x="21539" y="9176"/>
                  <a:pt x="21550" y="9172"/>
                  <a:pt x="21561" y="9168"/>
                </a:cubicBezTo>
                <a:lnTo>
                  <a:pt x="21597" y="9158"/>
                </a:lnTo>
                <a:close/>
                <a:moveTo>
                  <a:pt x="18690" y="9155"/>
                </a:moveTo>
                <a:cubicBezTo>
                  <a:pt x="18570" y="9182"/>
                  <a:pt x="18523" y="9172"/>
                  <a:pt x="18475" y="9159"/>
                </a:cubicBezTo>
                <a:cubicBezTo>
                  <a:pt x="18402" y="9210"/>
                  <a:pt x="18322" y="9250"/>
                  <a:pt x="18238" y="9277"/>
                </a:cubicBezTo>
                <a:cubicBezTo>
                  <a:pt x="18275" y="9275"/>
                  <a:pt x="18312" y="9271"/>
                  <a:pt x="18339" y="9271"/>
                </a:cubicBezTo>
                <a:cubicBezTo>
                  <a:pt x="18362" y="9272"/>
                  <a:pt x="18385" y="9276"/>
                  <a:pt x="18408" y="9281"/>
                </a:cubicBezTo>
                <a:cubicBezTo>
                  <a:pt x="18496" y="9227"/>
                  <a:pt x="18591" y="9184"/>
                  <a:pt x="18690" y="9155"/>
                </a:cubicBezTo>
                <a:close/>
                <a:moveTo>
                  <a:pt x="19784" y="9149"/>
                </a:moveTo>
                <a:cubicBezTo>
                  <a:pt x="19822" y="9147"/>
                  <a:pt x="19841" y="9155"/>
                  <a:pt x="19829" y="9173"/>
                </a:cubicBezTo>
                <a:cubicBezTo>
                  <a:pt x="19804" y="9209"/>
                  <a:pt x="19682" y="9263"/>
                  <a:pt x="19556" y="9300"/>
                </a:cubicBezTo>
                <a:cubicBezTo>
                  <a:pt x="19427" y="9337"/>
                  <a:pt x="19330" y="9343"/>
                  <a:pt x="19350" y="9308"/>
                </a:cubicBezTo>
                <a:cubicBezTo>
                  <a:pt x="19370" y="9274"/>
                  <a:pt x="19494" y="9217"/>
                  <a:pt x="19624" y="9180"/>
                </a:cubicBezTo>
                <a:cubicBezTo>
                  <a:pt x="19689" y="9161"/>
                  <a:pt x="19746" y="9150"/>
                  <a:pt x="19784" y="9149"/>
                </a:cubicBezTo>
                <a:close/>
                <a:moveTo>
                  <a:pt x="12823" y="9148"/>
                </a:moveTo>
                <a:cubicBezTo>
                  <a:pt x="12881" y="9145"/>
                  <a:pt x="12939" y="9158"/>
                  <a:pt x="12989" y="9187"/>
                </a:cubicBezTo>
                <a:cubicBezTo>
                  <a:pt x="13020" y="9211"/>
                  <a:pt x="13011" y="9239"/>
                  <a:pt x="12971" y="9268"/>
                </a:cubicBezTo>
                <a:cubicBezTo>
                  <a:pt x="12908" y="9306"/>
                  <a:pt x="12838" y="9332"/>
                  <a:pt x="12766" y="9345"/>
                </a:cubicBezTo>
                <a:cubicBezTo>
                  <a:pt x="12578" y="9388"/>
                  <a:pt x="12392" y="9385"/>
                  <a:pt x="12327" y="9337"/>
                </a:cubicBezTo>
                <a:cubicBezTo>
                  <a:pt x="12294" y="9313"/>
                  <a:pt x="12302" y="9284"/>
                  <a:pt x="12343" y="9255"/>
                </a:cubicBezTo>
                <a:cubicBezTo>
                  <a:pt x="12410" y="9216"/>
                  <a:pt x="12482" y="9190"/>
                  <a:pt x="12558" y="9177"/>
                </a:cubicBezTo>
                <a:cubicBezTo>
                  <a:pt x="12645" y="9157"/>
                  <a:pt x="12734" y="9147"/>
                  <a:pt x="12823" y="9148"/>
                </a:cubicBezTo>
                <a:close/>
                <a:moveTo>
                  <a:pt x="17916" y="9148"/>
                </a:moveTo>
                <a:cubicBezTo>
                  <a:pt x="17871" y="9191"/>
                  <a:pt x="17784" y="9229"/>
                  <a:pt x="17686" y="9269"/>
                </a:cubicBezTo>
                <a:cubicBezTo>
                  <a:pt x="17799" y="9252"/>
                  <a:pt x="17846" y="9261"/>
                  <a:pt x="17880" y="9278"/>
                </a:cubicBezTo>
                <a:cubicBezTo>
                  <a:pt x="17961" y="9221"/>
                  <a:pt x="18051" y="9177"/>
                  <a:pt x="18147" y="9150"/>
                </a:cubicBezTo>
                <a:cubicBezTo>
                  <a:pt x="18020" y="9175"/>
                  <a:pt x="17958" y="9170"/>
                  <a:pt x="17916" y="9148"/>
                </a:cubicBezTo>
                <a:close/>
                <a:moveTo>
                  <a:pt x="9024" y="9146"/>
                </a:moveTo>
                <a:cubicBezTo>
                  <a:pt x="9095" y="9149"/>
                  <a:pt x="9164" y="9165"/>
                  <a:pt x="9230" y="9192"/>
                </a:cubicBezTo>
                <a:cubicBezTo>
                  <a:pt x="9276" y="9216"/>
                  <a:pt x="9284" y="9242"/>
                  <a:pt x="9258" y="9266"/>
                </a:cubicBezTo>
                <a:cubicBezTo>
                  <a:pt x="9207" y="9301"/>
                  <a:pt x="9148" y="9321"/>
                  <a:pt x="9086" y="9325"/>
                </a:cubicBezTo>
                <a:cubicBezTo>
                  <a:pt x="8915" y="9351"/>
                  <a:pt x="8700" y="9333"/>
                  <a:pt x="8610" y="9282"/>
                </a:cubicBezTo>
                <a:cubicBezTo>
                  <a:pt x="8567" y="9258"/>
                  <a:pt x="8559" y="9232"/>
                  <a:pt x="8586" y="9208"/>
                </a:cubicBezTo>
                <a:cubicBezTo>
                  <a:pt x="8638" y="9176"/>
                  <a:pt x="8697" y="9157"/>
                  <a:pt x="8759" y="9153"/>
                </a:cubicBezTo>
                <a:cubicBezTo>
                  <a:pt x="8846" y="9141"/>
                  <a:pt x="8935" y="9139"/>
                  <a:pt x="9024" y="9146"/>
                </a:cubicBezTo>
                <a:close/>
                <a:moveTo>
                  <a:pt x="19368" y="9132"/>
                </a:moveTo>
                <a:cubicBezTo>
                  <a:pt x="19409" y="9131"/>
                  <a:pt x="19428" y="9140"/>
                  <a:pt x="19418" y="9160"/>
                </a:cubicBezTo>
                <a:cubicBezTo>
                  <a:pt x="19397" y="9200"/>
                  <a:pt x="19275" y="9257"/>
                  <a:pt x="19130" y="9299"/>
                </a:cubicBezTo>
                <a:cubicBezTo>
                  <a:pt x="18986" y="9342"/>
                  <a:pt x="18878" y="9348"/>
                  <a:pt x="18891" y="9311"/>
                </a:cubicBezTo>
                <a:cubicBezTo>
                  <a:pt x="18904" y="9274"/>
                  <a:pt x="19031" y="9212"/>
                  <a:pt x="19186" y="9167"/>
                </a:cubicBezTo>
                <a:cubicBezTo>
                  <a:pt x="19263" y="9145"/>
                  <a:pt x="19326" y="9133"/>
                  <a:pt x="19368" y="9132"/>
                </a:cubicBezTo>
                <a:close/>
                <a:moveTo>
                  <a:pt x="17295" y="9131"/>
                </a:moveTo>
                <a:cubicBezTo>
                  <a:pt x="17245" y="9184"/>
                  <a:pt x="17135" y="9232"/>
                  <a:pt x="16983" y="9282"/>
                </a:cubicBezTo>
                <a:cubicBezTo>
                  <a:pt x="17141" y="9247"/>
                  <a:pt x="17232" y="9246"/>
                  <a:pt x="17282" y="9265"/>
                </a:cubicBezTo>
                <a:cubicBezTo>
                  <a:pt x="17320" y="9243"/>
                  <a:pt x="17355" y="9220"/>
                  <a:pt x="17397" y="9200"/>
                </a:cubicBezTo>
                <a:cubicBezTo>
                  <a:pt x="17438" y="9180"/>
                  <a:pt x="17493" y="9160"/>
                  <a:pt x="17536" y="9142"/>
                </a:cubicBezTo>
                <a:cubicBezTo>
                  <a:pt x="17487" y="9145"/>
                  <a:pt x="17430" y="9151"/>
                  <a:pt x="17392" y="9151"/>
                </a:cubicBezTo>
                <a:cubicBezTo>
                  <a:pt x="17359" y="9148"/>
                  <a:pt x="17327" y="9141"/>
                  <a:pt x="17295" y="9131"/>
                </a:cubicBezTo>
                <a:close/>
                <a:moveTo>
                  <a:pt x="22118" y="9126"/>
                </a:moveTo>
                <a:cubicBezTo>
                  <a:pt x="22151" y="9118"/>
                  <a:pt x="22169" y="9119"/>
                  <a:pt x="22161" y="9129"/>
                </a:cubicBezTo>
                <a:cubicBezTo>
                  <a:pt x="22137" y="9144"/>
                  <a:pt x="22110" y="9154"/>
                  <a:pt x="22082" y="9159"/>
                </a:cubicBezTo>
                <a:cubicBezTo>
                  <a:pt x="22047" y="9167"/>
                  <a:pt x="22028" y="9166"/>
                  <a:pt x="22039" y="9156"/>
                </a:cubicBezTo>
                <a:cubicBezTo>
                  <a:pt x="22048" y="9149"/>
                  <a:pt x="22059" y="9144"/>
                  <a:pt x="22070" y="9140"/>
                </a:cubicBezTo>
                <a:cubicBezTo>
                  <a:pt x="22085" y="9134"/>
                  <a:pt x="22101" y="9129"/>
                  <a:pt x="22118" y="9126"/>
                </a:cubicBezTo>
                <a:close/>
                <a:moveTo>
                  <a:pt x="21386" y="9125"/>
                </a:moveTo>
                <a:cubicBezTo>
                  <a:pt x="21447" y="9109"/>
                  <a:pt x="21479" y="9110"/>
                  <a:pt x="21462" y="9129"/>
                </a:cubicBezTo>
                <a:cubicBezTo>
                  <a:pt x="21424" y="9156"/>
                  <a:pt x="21380" y="9176"/>
                  <a:pt x="21333" y="9186"/>
                </a:cubicBezTo>
                <a:cubicBezTo>
                  <a:pt x="21318" y="9190"/>
                  <a:pt x="21305" y="9194"/>
                  <a:pt x="21293" y="9196"/>
                </a:cubicBezTo>
                <a:cubicBezTo>
                  <a:pt x="21284" y="9197"/>
                  <a:pt x="21275" y="9199"/>
                  <a:pt x="21265" y="9199"/>
                </a:cubicBezTo>
                <a:cubicBezTo>
                  <a:pt x="21252" y="9199"/>
                  <a:pt x="21247" y="9195"/>
                  <a:pt x="21254" y="9186"/>
                </a:cubicBezTo>
                <a:cubicBezTo>
                  <a:pt x="21259" y="9180"/>
                  <a:pt x="21265" y="9175"/>
                  <a:pt x="21272" y="9171"/>
                </a:cubicBezTo>
                <a:cubicBezTo>
                  <a:pt x="21282" y="9165"/>
                  <a:pt x="21292" y="9159"/>
                  <a:pt x="21303" y="9155"/>
                </a:cubicBezTo>
                <a:cubicBezTo>
                  <a:pt x="21330" y="9143"/>
                  <a:pt x="21358" y="9133"/>
                  <a:pt x="21386" y="9125"/>
                </a:cubicBezTo>
                <a:close/>
                <a:moveTo>
                  <a:pt x="11564" y="9090"/>
                </a:moveTo>
                <a:cubicBezTo>
                  <a:pt x="11649" y="9094"/>
                  <a:pt x="11720" y="9108"/>
                  <a:pt x="11754" y="9132"/>
                </a:cubicBezTo>
                <a:cubicBezTo>
                  <a:pt x="11821" y="9179"/>
                  <a:pt x="11727" y="9249"/>
                  <a:pt x="11554" y="9285"/>
                </a:cubicBezTo>
                <a:cubicBezTo>
                  <a:pt x="11381" y="9321"/>
                  <a:pt x="11168" y="9314"/>
                  <a:pt x="11095" y="9268"/>
                </a:cubicBezTo>
                <a:cubicBezTo>
                  <a:pt x="11057" y="9245"/>
                  <a:pt x="11060" y="9215"/>
                  <a:pt x="11095" y="9186"/>
                </a:cubicBezTo>
                <a:cubicBezTo>
                  <a:pt x="11153" y="9148"/>
                  <a:pt x="11219" y="9123"/>
                  <a:pt x="11288" y="9112"/>
                </a:cubicBezTo>
                <a:cubicBezTo>
                  <a:pt x="11380" y="9094"/>
                  <a:pt x="11479" y="9087"/>
                  <a:pt x="11564" y="9090"/>
                </a:cubicBezTo>
                <a:close/>
                <a:moveTo>
                  <a:pt x="21946" y="9080"/>
                </a:moveTo>
                <a:cubicBezTo>
                  <a:pt x="21989" y="9069"/>
                  <a:pt x="22010" y="9072"/>
                  <a:pt x="21994" y="9086"/>
                </a:cubicBezTo>
                <a:cubicBezTo>
                  <a:pt x="21964" y="9104"/>
                  <a:pt x="21931" y="9118"/>
                  <a:pt x="21896" y="9125"/>
                </a:cubicBezTo>
                <a:cubicBezTo>
                  <a:pt x="21851" y="9137"/>
                  <a:pt x="21829" y="9136"/>
                  <a:pt x="21843" y="9122"/>
                </a:cubicBezTo>
                <a:cubicBezTo>
                  <a:pt x="21874" y="9102"/>
                  <a:pt x="21909" y="9087"/>
                  <a:pt x="21946" y="9080"/>
                </a:cubicBezTo>
                <a:close/>
                <a:moveTo>
                  <a:pt x="21229" y="9078"/>
                </a:moveTo>
                <a:cubicBezTo>
                  <a:pt x="21244" y="9079"/>
                  <a:pt x="21248" y="9085"/>
                  <a:pt x="21238" y="9096"/>
                </a:cubicBezTo>
                <a:cubicBezTo>
                  <a:pt x="21192" y="9131"/>
                  <a:pt x="21140" y="9155"/>
                  <a:pt x="21084" y="9168"/>
                </a:cubicBezTo>
                <a:cubicBezTo>
                  <a:pt x="21069" y="9172"/>
                  <a:pt x="21054" y="9176"/>
                  <a:pt x="21039" y="9178"/>
                </a:cubicBezTo>
                <a:cubicBezTo>
                  <a:pt x="21033" y="9179"/>
                  <a:pt x="21027" y="9179"/>
                  <a:pt x="21021" y="9178"/>
                </a:cubicBezTo>
                <a:lnTo>
                  <a:pt x="21013" y="9178"/>
                </a:lnTo>
                <a:lnTo>
                  <a:pt x="21004" y="9178"/>
                </a:lnTo>
                <a:cubicBezTo>
                  <a:pt x="20986" y="9182"/>
                  <a:pt x="20981" y="9177"/>
                  <a:pt x="20992" y="9165"/>
                </a:cubicBezTo>
                <a:cubicBezTo>
                  <a:pt x="20996" y="9161"/>
                  <a:pt x="20999" y="9158"/>
                  <a:pt x="21003" y="9156"/>
                </a:cubicBezTo>
                <a:lnTo>
                  <a:pt x="21011" y="9151"/>
                </a:lnTo>
                <a:lnTo>
                  <a:pt x="21018" y="9146"/>
                </a:lnTo>
                <a:cubicBezTo>
                  <a:pt x="21030" y="9139"/>
                  <a:pt x="21042" y="9132"/>
                  <a:pt x="21054" y="9127"/>
                </a:cubicBezTo>
                <a:cubicBezTo>
                  <a:pt x="21086" y="9112"/>
                  <a:pt x="21118" y="9100"/>
                  <a:pt x="21152" y="9091"/>
                </a:cubicBezTo>
                <a:cubicBezTo>
                  <a:pt x="21187" y="9081"/>
                  <a:pt x="21213" y="9077"/>
                  <a:pt x="21229" y="9078"/>
                </a:cubicBezTo>
                <a:close/>
                <a:moveTo>
                  <a:pt x="22438" y="9064"/>
                </a:moveTo>
                <a:cubicBezTo>
                  <a:pt x="22466" y="9057"/>
                  <a:pt x="22480" y="9058"/>
                  <a:pt x="22471" y="9066"/>
                </a:cubicBezTo>
                <a:cubicBezTo>
                  <a:pt x="22451" y="9078"/>
                  <a:pt x="22429" y="9086"/>
                  <a:pt x="22407" y="9090"/>
                </a:cubicBezTo>
                <a:cubicBezTo>
                  <a:pt x="22378" y="9097"/>
                  <a:pt x="22364" y="9095"/>
                  <a:pt x="22373" y="9088"/>
                </a:cubicBezTo>
                <a:cubicBezTo>
                  <a:pt x="22393" y="9076"/>
                  <a:pt x="22415" y="9068"/>
                  <a:pt x="22438" y="9064"/>
                </a:cubicBezTo>
                <a:close/>
                <a:moveTo>
                  <a:pt x="1874" y="9056"/>
                </a:moveTo>
                <a:cubicBezTo>
                  <a:pt x="1880" y="9053"/>
                  <a:pt x="1892" y="9056"/>
                  <a:pt x="1911" y="9061"/>
                </a:cubicBezTo>
                <a:cubicBezTo>
                  <a:pt x="1920" y="9065"/>
                  <a:pt x="1931" y="9069"/>
                  <a:pt x="1944" y="9074"/>
                </a:cubicBezTo>
                <a:cubicBezTo>
                  <a:pt x="1957" y="9080"/>
                  <a:pt x="1970" y="9086"/>
                  <a:pt x="1987" y="9094"/>
                </a:cubicBezTo>
                <a:lnTo>
                  <a:pt x="2037" y="9119"/>
                </a:lnTo>
                <a:lnTo>
                  <a:pt x="2064" y="9134"/>
                </a:lnTo>
                <a:lnTo>
                  <a:pt x="2079" y="9142"/>
                </a:lnTo>
                <a:lnTo>
                  <a:pt x="2092" y="9149"/>
                </a:lnTo>
                <a:cubicBezTo>
                  <a:pt x="2130" y="9169"/>
                  <a:pt x="2170" y="9192"/>
                  <a:pt x="2209" y="9214"/>
                </a:cubicBezTo>
                <a:cubicBezTo>
                  <a:pt x="2248" y="9236"/>
                  <a:pt x="2285" y="9257"/>
                  <a:pt x="2319" y="9278"/>
                </a:cubicBezTo>
                <a:lnTo>
                  <a:pt x="2367" y="9308"/>
                </a:lnTo>
                <a:cubicBezTo>
                  <a:pt x="2381" y="9317"/>
                  <a:pt x="2394" y="9326"/>
                  <a:pt x="2406" y="9334"/>
                </a:cubicBezTo>
                <a:cubicBezTo>
                  <a:pt x="2453" y="9367"/>
                  <a:pt x="2473" y="9389"/>
                  <a:pt x="2466" y="9398"/>
                </a:cubicBezTo>
                <a:cubicBezTo>
                  <a:pt x="2459" y="9407"/>
                  <a:pt x="2427" y="9403"/>
                  <a:pt x="2370" y="9383"/>
                </a:cubicBezTo>
                <a:cubicBezTo>
                  <a:pt x="2355" y="9378"/>
                  <a:pt x="2338" y="9371"/>
                  <a:pt x="2320" y="9363"/>
                </a:cubicBezTo>
                <a:cubicBezTo>
                  <a:pt x="2302" y="9356"/>
                  <a:pt x="2283" y="9347"/>
                  <a:pt x="2263" y="9337"/>
                </a:cubicBezTo>
                <a:cubicBezTo>
                  <a:pt x="2223" y="9318"/>
                  <a:pt x="2181" y="9294"/>
                  <a:pt x="2138" y="9272"/>
                </a:cubicBezTo>
                <a:cubicBezTo>
                  <a:pt x="2117" y="9260"/>
                  <a:pt x="2095" y="9247"/>
                  <a:pt x="2077" y="9235"/>
                </a:cubicBezTo>
                <a:lnTo>
                  <a:pt x="2047" y="9216"/>
                </a:lnTo>
                <a:lnTo>
                  <a:pt x="2018" y="9197"/>
                </a:lnTo>
                <a:cubicBezTo>
                  <a:pt x="1982" y="9171"/>
                  <a:pt x="1949" y="9147"/>
                  <a:pt x="1925" y="9127"/>
                </a:cubicBezTo>
                <a:lnTo>
                  <a:pt x="1909" y="9112"/>
                </a:lnTo>
                <a:cubicBezTo>
                  <a:pt x="1904" y="9108"/>
                  <a:pt x="1900" y="9104"/>
                  <a:pt x="1896" y="9099"/>
                </a:cubicBezTo>
                <a:cubicBezTo>
                  <a:pt x="1889" y="9093"/>
                  <a:pt x="1883" y="9086"/>
                  <a:pt x="1877" y="9078"/>
                </a:cubicBezTo>
                <a:cubicBezTo>
                  <a:pt x="1869" y="9066"/>
                  <a:pt x="1868" y="9059"/>
                  <a:pt x="1874" y="9056"/>
                </a:cubicBezTo>
                <a:close/>
                <a:moveTo>
                  <a:pt x="16478" y="9055"/>
                </a:moveTo>
                <a:cubicBezTo>
                  <a:pt x="16546" y="9054"/>
                  <a:pt x="16590" y="9066"/>
                  <a:pt x="16598" y="9091"/>
                </a:cubicBezTo>
                <a:cubicBezTo>
                  <a:pt x="16612" y="9142"/>
                  <a:pt x="16481" y="9216"/>
                  <a:pt x="16289" y="9268"/>
                </a:cubicBezTo>
                <a:cubicBezTo>
                  <a:pt x="16098" y="9320"/>
                  <a:pt x="15937" y="9324"/>
                  <a:pt x="15913" y="9277"/>
                </a:cubicBezTo>
                <a:cubicBezTo>
                  <a:pt x="15889" y="9229"/>
                  <a:pt x="16021" y="9151"/>
                  <a:pt x="16220" y="9097"/>
                </a:cubicBezTo>
                <a:cubicBezTo>
                  <a:pt x="16320" y="9070"/>
                  <a:pt x="16411" y="9056"/>
                  <a:pt x="16478" y="9055"/>
                </a:cubicBezTo>
                <a:close/>
                <a:moveTo>
                  <a:pt x="20960" y="9044"/>
                </a:moveTo>
                <a:lnTo>
                  <a:pt x="20972" y="9044"/>
                </a:lnTo>
                <a:lnTo>
                  <a:pt x="20981" y="9044"/>
                </a:lnTo>
                <a:cubicBezTo>
                  <a:pt x="21000" y="9044"/>
                  <a:pt x="21007" y="9052"/>
                  <a:pt x="20997" y="9065"/>
                </a:cubicBezTo>
                <a:cubicBezTo>
                  <a:pt x="20994" y="9069"/>
                  <a:pt x="20991" y="9072"/>
                  <a:pt x="20987" y="9075"/>
                </a:cubicBezTo>
                <a:cubicBezTo>
                  <a:pt x="20981" y="9079"/>
                  <a:pt x="20975" y="9083"/>
                  <a:pt x="20969" y="9086"/>
                </a:cubicBezTo>
                <a:cubicBezTo>
                  <a:pt x="20953" y="9096"/>
                  <a:pt x="20936" y="9105"/>
                  <a:pt x="20919" y="9112"/>
                </a:cubicBezTo>
                <a:cubicBezTo>
                  <a:pt x="20874" y="9131"/>
                  <a:pt x="20828" y="9147"/>
                  <a:pt x="20782" y="9160"/>
                </a:cubicBezTo>
                <a:cubicBezTo>
                  <a:pt x="20683" y="9189"/>
                  <a:pt x="20626" y="9191"/>
                  <a:pt x="20648" y="9165"/>
                </a:cubicBezTo>
                <a:cubicBezTo>
                  <a:pt x="20671" y="9138"/>
                  <a:pt x="20765" y="9095"/>
                  <a:pt x="20868" y="9066"/>
                </a:cubicBezTo>
                <a:cubicBezTo>
                  <a:pt x="20893" y="9058"/>
                  <a:pt x="20915" y="9052"/>
                  <a:pt x="20935" y="9049"/>
                </a:cubicBezTo>
                <a:cubicBezTo>
                  <a:pt x="20944" y="9049"/>
                  <a:pt x="20953" y="9045"/>
                  <a:pt x="20960" y="9044"/>
                </a:cubicBezTo>
                <a:close/>
                <a:moveTo>
                  <a:pt x="21741" y="9040"/>
                </a:moveTo>
                <a:cubicBezTo>
                  <a:pt x="21795" y="9026"/>
                  <a:pt x="21822" y="9028"/>
                  <a:pt x="21807" y="9044"/>
                </a:cubicBezTo>
                <a:cubicBezTo>
                  <a:pt x="21793" y="9056"/>
                  <a:pt x="21777" y="9065"/>
                  <a:pt x="21760" y="9071"/>
                </a:cubicBezTo>
                <a:cubicBezTo>
                  <a:pt x="21736" y="9082"/>
                  <a:pt x="21710" y="9091"/>
                  <a:pt x="21684" y="9097"/>
                </a:cubicBezTo>
                <a:cubicBezTo>
                  <a:pt x="21631" y="9111"/>
                  <a:pt x="21605" y="9110"/>
                  <a:pt x="21617" y="9094"/>
                </a:cubicBezTo>
                <a:cubicBezTo>
                  <a:pt x="21654" y="9067"/>
                  <a:pt x="21696" y="9049"/>
                  <a:pt x="21741" y="9040"/>
                </a:cubicBezTo>
                <a:close/>
                <a:moveTo>
                  <a:pt x="15689" y="9024"/>
                </a:moveTo>
                <a:cubicBezTo>
                  <a:pt x="15762" y="9023"/>
                  <a:pt x="15816" y="9034"/>
                  <a:pt x="15832" y="9058"/>
                </a:cubicBezTo>
                <a:cubicBezTo>
                  <a:pt x="15865" y="9104"/>
                  <a:pt x="15729" y="9187"/>
                  <a:pt x="15543" y="9237"/>
                </a:cubicBezTo>
                <a:cubicBezTo>
                  <a:pt x="15356" y="9288"/>
                  <a:pt x="15170" y="9290"/>
                  <a:pt x="15139" y="9243"/>
                </a:cubicBezTo>
                <a:cubicBezTo>
                  <a:pt x="15108" y="9196"/>
                  <a:pt x="15239" y="9115"/>
                  <a:pt x="15429" y="9064"/>
                </a:cubicBezTo>
                <a:cubicBezTo>
                  <a:pt x="15522" y="9039"/>
                  <a:pt x="15615" y="9025"/>
                  <a:pt x="15689" y="9024"/>
                </a:cubicBezTo>
                <a:close/>
                <a:moveTo>
                  <a:pt x="20663" y="9024"/>
                </a:moveTo>
                <a:cubicBezTo>
                  <a:pt x="20693" y="9023"/>
                  <a:pt x="20705" y="9029"/>
                  <a:pt x="20694" y="9044"/>
                </a:cubicBezTo>
                <a:cubicBezTo>
                  <a:pt x="20671" y="9074"/>
                  <a:pt x="20565" y="9122"/>
                  <a:pt x="20456" y="9155"/>
                </a:cubicBezTo>
                <a:cubicBezTo>
                  <a:pt x="20348" y="9188"/>
                  <a:pt x="20273" y="9193"/>
                  <a:pt x="20291" y="9164"/>
                </a:cubicBezTo>
                <a:cubicBezTo>
                  <a:pt x="20311" y="9135"/>
                  <a:pt x="20417" y="9086"/>
                  <a:pt x="20530" y="9052"/>
                </a:cubicBezTo>
                <a:cubicBezTo>
                  <a:pt x="20587" y="9035"/>
                  <a:pt x="20634" y="9025"/>
                  <a:pt x="20663" y="9024"/>
                </a:cubicBezTo>
                <a:close/>
                <a:moveTo>
                  <a:pt x="22280" y="9012"/>
                </a:moveTo>
                <a:cubicBezTo>
                  <a:pt x="22314" y="9004"/>
                  <a:pt x="22336" y="9007"/>
                  <a:pt x="22326" y="9016"/>
                </a:cubicBezTo>
                <a:cubicBezTo>
                  <a:pt x="22315" y="9024"/>
                  <a:pt x="22302" y="9030"/>
                  <a:pt x="22289" y="9034"/>
                </a:cubicBezTo>
                <a:cubicBezTo>
                  <a:pt x="22270" y="9042"/>
                  <a:pt x="22252" y="9047"/>
                  <a:pt x="22233" y="9052"/>
                </a:cubicBezTo>
                <a:cubicBezTo>
                  <a:pt x="22199" y="9060"/>
                  <a:pt x="22176" y="9058"/>
                  <a:pt x="22186" y="9049"/>
                </a:cubicBezTo>
                <a:cubicBezTo>
                  <a:pt x="22215" y="9031"/>
                  <a:pt x="22247" y="9018"/>
                  <a:pt x="22280" y="9012"/>
                </a:cubicBezTo>
                <a:close/>
                <a:moveTo>
                  <a:pt x="20308" y="9003"/>
                </a:moveTo>
                <a:cubicBezTo>
                  <a:pt x="20341" y="9002"/>
                  <a:pt x="20356" y="9010"/>
                  <a:pt x="20345" y="9026"/>
                </a:cubicBezTo>
                <a:cubicBezTo>
                  <a:pt x="20324" y="9058"/>
                  <a:pt x="20200" y="9117"/>
                  <a:pt x="20077" y="9153"/>
                </a:cubicBezTo>
                <a:cubicBezTo>
                  <a:pt x="19955" y="9188"/>
                  <a:pt x="19873" y="9193"/>
                  <a:pt x="19890" y="9162"/>
                </a:cubicBezTo>
                <a:cubicBezTo>
                  <a:pt x="19908" y="9130"/>
                  <a:pt x="20034" y="9070"/>
                  <a:pt x="20159" y="9033"/>
                </a:cubicBezTo>
                <a:cubicBezTo>
                  <a:pt x="20222" y="9014"/>
                  <a:pt x="20274" y="9004"/>
                  <a:pt x="20308" y="9003"/>
                </a:cubicBezTo>
                <a:close/>
                <a:moveTo>
                  <a:pt x="22768" y="9003"/>
                </a:moveTo>
                <a:cubicBezTo>
                  <a:pt x="22791" y="8999"/>
                  <a:pt x="22800" y="9000"/>
                  <a:pt x="22792" y="9006"/>
                </a:cubicBezTo>
                <a:cubicBezTo>
                  <a:pt x="22776" y="9015"/>
                  <a:pt x="22759" y="9021"/>
                  <a:pt x="22741" y="9024"/>
                </a:cubicBezTo>
                <a:cubicBezTo>
                  <a:pt x="22718" y="9030"/>
                  <a:pt x="22709" y="9029"/>
                  <a:pt x="22718" y="9021"/>
                </a:cubicBezTo>
                <a:cubicBezTo>
                  <a:pt x="22733" y="9011"/>
                  <a:pt x="22750" y="9005"/>
                  <a:pt x="22768" y="9003"/>
                </a:cubicBezTo>
                <a:close/>
                <a:moveTo>
                  <a:pt x="21519" y="9001"/>
                </a:moveTo>
                <a:cubicBezTo>
                  <a:pt x="21582" y="8986"/>
                  <a:pt x="21619" y="8989"/>
                  <a:pt x="21600" y="9008"/>
                </a:cubicBezTo>
                <a:cubicBezTo>
                  <a:pt x="21582" y="9022"/>
                  <a:pt x="21563" y="9034"/>
                  <a:pt x="21542" y="9042"/>
                </a:cubicBezTo>
                <a:cubicBezTo>
                  <a:pt x="21513" y="9054"/>
                  <a:pt x="21483" y="9065"/>
                  <a:pt x="21453" y="9073"/>
                </a:cubicBezTo>
                <a:cubicBezTo>
                  <a:pt x="21392" y="9089"/>
                  <a:pt x="21354" y="9087"/>
                  <a:pt x="21372" y="9068"/>
                </a:cubicBezTo>
                <a:cubicBezTo>
                  <a:pt x="21416" y="9036"/>
                  <a:pt x="21466" y="9014"/>
                  <a:pt x="21519" y="9001"/>
                </a:cubicBezTo>
                <a:close/>
                <a:moveTo>
                  <a:pt x="14793" y="9000"/>
                </a:moveTo>
                <a:cubicBezTo>
                  <a:pt x="14870" y="9000"/>
                  <a:pt x="14927" y="9013"/>
                  <a:pt x="14943" y="9038"/>
                </a:cubicBezTo>
                <a:cubicBezTo>
                  <a:pt x="14975" y="9086"/>
                  <a:pt x="14843" y="9167"/>
                  <a:pt x="14663" y="9214"/>
                </a:cubicBezTo>
                <a:cubicBezTo>
                  <a:pt x="14619" y="9225"/>
                  <a:pt x="14574" y="9233"/>
                  <a:pt x="14528" y="9239"/>
                </a:cubicBezTo>
                <a:cubicBezTo>
                  <a:pt x="14487" y="9244"/>
                  <a:pt x="14445" y="9247"/>
                  <a:pt x="14403" y="9247"/>
                </a:cubicBezTo>
                <a:cubicBezTo>
                  <a:pt x="14327" y="9247"/>
                  <a:pt x="14268" y="9235"/>
                  <a:pt x="14248" y="9213"/>
                </a:cubicBezTo>
                <a:cubicBezTo>
                  <a:pt x="14205" y="9165"/>
                  <a:pt x="14336" y="9081"/>
                  <a:pt x="14525" y="9034"/>
                </a:cubicBezTo>
                <a:cubicBezTo>
                  <a:pt x="14612" y="9011"/>
                  <a:pt x="14702" y="9000"/>
                  <a:pt x="14793" y="9000"/>
                </a:cubicBezTo>
                <a:close/>
                <a:moveTo>
                  <a:pt x="19910" y="8990"/>
                </a:moveTo>
                <a:cubicBezTo>
                  <a:pt x="19950" y="8988"/>
                  <a:pt x="19970" y="8997"/>
                  <a:pt x="19960" y="9014"/>
                </a:cubicBezTo>
                <a:cubicBezTo>
                  <a:pt x="19940" y="9049"/>
                  <a:pt x="19805" y="9114"/>
                  <a:pt x="19672" y="9153"/>
                </a:cubicBezTo>
                <a:cubicBezTo>
                  <a:pt x="19539" y="9193"/>
                  <a:pt x="19437" y="9197"/>
                  <a:pt x="19452" y="9163"/>
                </a:cubicBezTo>
                <a:cubicBezTo>
                  <a:pt x="19467" y="9129"/>
                  <a:pt x="19603" y="9062"/>
                  <a:pt x="19741" y="9022"/>
                </a:cubicBezTo>
                <a:cubicBezTo>
                  <a:pt x="19810" y="9002"/>
                  <a:pt x="19870" y="8991"/>
                  <a:pt x="19910" y="8990"/>
                </a:cubicBezTo>
                <a:close/>
                <a:moveTo>
                  <a:pt x="10134" y="8976"/>
                </a:moveTo>
                <a:cubicBezTo>
                  <a:pt x="10218" y="8981"/>
                  <a:pt x="10291" y="8998"/>
                  <a:pt x="10334" y="9024"/>
                </a:cubicBezTo>
                <a:cubicBezTo>
                  <a:pt x="10420" y="9077"/>
                  <a:pt x="10346" y="9132"/>
                  <a:pt x="10174" y="9165"/>
                </a:cubicBezTo>
                <a:cubicBezTo>
                  <a:pt x="10086" y="9182"/>
                  <a:pt x="9996" y="9187"/>
                  <a:pt x="9906" y="9182"/>
                </a:cubicBezTo>
                <a:cubicBezTo>
                  <a:pt x="9836" y="9180"/>
                  <a:pt x="9767" y="9164"/>
                  <a:pt x="9704" y="9135"/>
                </a:cubicBezTo>
                <a:cubicBezTo>
                  <a:pt x="9661" y="9110"/>
                  <a:pt x="9653" y="9082"/>
                  <a:pt x="9681" y="9057"/>
                </a:cubicBezTo>
                <a:cubicBezTo>
                  <a:pt x="9734" y="9021"/>
                  <a:pt x="9795" y="8999"/>
                  <a:pt x="9859" y="8992"/>
                </a:cubicBezTo>
                <a:cubicBezTo>
                  <a:pt x="9952" y="8975"/>
                  <a:pt x="10049" y="8970"/>
                  <a:pt x="10134" y="8976"/>
                </a:cubicBezTo>
                <a:close/>
                <a:moveTo>
                  <a:pt x="5694" y="8968"/>
                </a:moveTo>
                <a:cubicBezTo>
                  <a:pt x="5853" y="8965"/>
                  <a:pt x="6050" y="9004"/>
                  <a:pt x="6154" y="9058"/>
                </a:cubicBezTo>
                <a:cubicBezTo>
                  <a:pt x="6202" y="9083"/>
                  <a:pt x="6217" y="9105"/>
                  <a:pt x="6202" y="9123"/>
                </a:cubicBezTo>
                <a:cubicBezTo>
                  <a:pt x="6187" y="9141"/>
                  <a:pt x="6142" y="9153"/>
                  <a:pt x="6070" y="9156"/>
                </a:cubicBezTo>
                <a:cubicBezTo>
                  <a:pt x="5912" y="9163"/>
                  <a:pt x="5755" y="9134"/>
                  <a:pt x="5610" y="9071"/>
                </a:cubicBezTo>
                <a:cubicBezTo>
                  <a:pt x="5496" y="9014"/>
                  <a:pt x="5532" y="8970"/>
                  <a:pt x="5694" y="8968"/>
                </a:cubicBezTo>
                <a:close/>
                <a:moveTo>
                  <a:pt x="19483" y="8966"/>
                </a:moveTo>
                <a:cubicBezTo>
                  <a:pt x="19525" y="8966"/>
                  <a:pt x="19545" y="8977"/>
                  <a:pt x="19533" y="8998"/>
                </a:cubicBezTo>
                <a:cubicBezTo>
                  <a:pt x="19511" y="9042"/>
                  <a:pt x="19379" y="9104"/>
                  <a:pt x="19224" y="9149"/>
                </a:cubicBezTo>
                <a:cubicBezTo>
                  <a:pt x="19070" y="9193"/>
                  <a:pt x="18968" y="9196"/>
                  <a:pt x="18984" y="9155"/>
                </a:cubicBezTo>
                <a:cubicBezTo>
                  <a:pt x="19001" y="9112"/>
                  <a:pt x="19135" y="9048"/>
                  <a:pt x="19295" y="9002"/>
                </a:cubicBezTo>
                <a:cubicBezTo>
                  <a:pt x="19376" y="8979"/>
                  <a:pt x="19441" y="8967"/>
                  <a:pt x="19483" y="8966"/>
                </a:cubicBezTo>
                <a:close/>
                <a:moveTo>
                  <a:pt x="22093" y="8966"/>
                </a:moveTo>
                <a:cubicBezTo>
                  <a:pt x="22136" y="8957"/>
                  <a:pt x="22162" y="8961"/>
                  <a:pt x="22146" y="8974"/>
                </a:cubicBezTo>
                <a:cubicBezTo>
                  <a:pt x="22130" y="8985"/>
                  <a:pt x="22114" y="8993"/>
                  <a:pt x="22096" y="8999"/>
                </a:cubicBezTo>
                <a:cubicBezTo>
                  <a:pt x="22085" y="9004"/>
                  <a:pt x="22073" y="9007"/>
                  <a:pt x="22061" y="9011"/>
                </a:cubicBezTo>
                <a:lnTo>
                  <a:pt x="22025" y="9020"/>
                </a:lnTo>
                <a:cubicBezTo>
                  <a:pt x="21982" y="9030"/>
                  <a:pt x="21957" y="9027"/>
                  <a:pt x="21972" y="9013"/>
                </a:cubicBezTo>
                <a:cubicBezTo>
                  <a:pt x="21987" y="9002"/>
                  <a:pt x="22004" y="8994"/>
                  <a:pt x="22022" y="8988"/>
                </a:cubicBezTo>
                <a:cubicBezTo>
                  <a:pt x="22045" y="8979"/>
                  <a:pt x="22069" y="8971"/>
                  <a:pt x="22093" y="8966"/>
                </a:cubicBezTo>
                <a:close/>
                <a:moveTo>
                  <a:pt x="18851" y="8962"/>
                </a:moveTo>
                <a:cubicBezTo>
                  <a:pt x="18675" y="9004"/>
                  <a:pt x="18595" y="9004"/>
                  <a:pt x="18575" y="8971"/>
                </a:cubicBezTo>
                <a:cubicBezTo>
                  <a:pt x="18530" y="8999"/>
                  <a:pt x="18497" y="9022"/>
                  <a:pt x="18455" y="9044"/>
                </a:cubicBezTo>
                <a:cubicBezTo>
                  <a:pt x="18412" y="9066"/>
                  <a:pt x="18357" y="9088"/>
                  <a:pt x="18302" y="9112"/>
                </a:cubicBezTo>
                <a:cubicBezTo>
                  <a:pt x="18416" y="9092"/>
                  <a:pt x="18474" y="9095"/>
                  <a:pt x="18498" y="9120"/>
                </a:cubicBezTo>
                <a:cubicBezTo>
                  <a:pt x="18568" y="9064"/>
                  <a:pt x="18679" y="9016"/>
                  <a:pt x="18851" y="8962"/>
                </a:cubicBezTo>
                <a:close/>
                <a:moveTo>
                  <a:pt x="22607" y="8955"/>
                </a:moveTo>
                <a:cubicBezTo>
                  <a:pt x="22637" y="8949"/>
                  <a:pt x="22654" y="8952"/>
                  <a:pt x="22643" y="8960"/>
                </a:cubicBezTo>
                <a:cubicBezTo>
                  <a:pt x="22619" y="8973"/>
                  <a:pt x="22594" y="8982"/>
                  <a:pt x="22567" y="8987"/>
                </a:cubicBezTo>
                <a:cubicBezTo>
                  <a:pt x="22538" y="8993"/>
                  <a:pt x="22518" y="8991"/>
                  <a:pt x="22527" y="8983"/>
                </a:cubicBezTo>
                <a:cubicBezTo>
                  <a:pt x="22552" y="8969"/>
                  <a:pt x="22579" y="8960"/>
                  <a:pt x="22607" y="8955"/>
                </a:cubicBezTo>
                <a:close/>
                <a:moveTo>
                  <a:pt x="13748" y="8954"/>
                </a:moveTo>
                <a:cubicBezTo>
                  <a:pt x="13829" y="8954"/>
                  <a:pt x="13892" y="8968"/>
                  <a:pt x="13917" y="8993"/>
                </a:cubicBezTo>
                <a:cubicBezTo>
                  <a:pt x="13942" y="9017"/>
                  <a:pt x="13925" y="9049"/>
                  <a:pt x="13878" y="9082"/>
                </a:cubicBezTo>
                <a:cubicBezTo>
                  <a:pt x="13811" y="9122"/>
                  <a:pt x="13739" y="9152"/>
                  <a:pt x="13663" y="9168"/>
                </a:cubicBezTo>
                <a:cubicBezTo>
                  <a:pt x="13483" y="9211"/>
                  <a:pt x="13284" y="9207"/>
                  <a:pt x="13233" y="9160"/>
                </a:cubicBezTo>
                <a:cubicBezTo>
                  <a:pt x="13182" y="9113"/>
                  <a:pt x="13292" y="9031"/>
                  <a:pt x="13479" y="8986"/>
                </a:cubicBezTo>
                <a:cubicBezTo>
                  <a:pt x="13525" y="8975"/>
                  <a:pt x="13572" y="8967"/>
                  <a:pt x="13619" y="8961"/>
                </a:cubicBezTo>
                <a:cubicBezTo>
                  <a:pt x="13662" y="8956"/>
                  <a:pt x="13705" y="8954"/>
                  <a:pt x="13748" y="8954"/>
                </a:cubicBezTo>
                <a:close/>
                <a:moveTo>
                  <a:pt x="21358" y="8947"/>
                </a:moveTo>
                <a:cubicBezTo>
                  <a:pt x="21376" y="8948"/>
                  <a:pt x="21382" y="8954"/>
                  <a:pt x="21372" y="8966"/>
                </a:cubicBezTo>
                <a:cubicBezTo>
                  <a:pt x="21353" y="8983"/>
                  <a:pt x="21331" y="8997"/>
                  <a:pt x="21307" y="9006"/>
                </a:cubicBezTo>
                <a:cubicBezTo>
                  <a:pt x="21291" y="9013"/>
                  <a:pt x="21274" y="9020"/>
                  <a:pt x="21257" y="9026"/>
                </a:cubicBezTo>
                <a:cubicBezTo>
                  <a:pt x="21239" y="9033"/>
                  <a:pt x="21222" y="9039"/>
                  <a:pt x="21204" y="9044"/>
                </a:cubicBezTo>
                <a:cubicBezTo>
                  <a:pt x="21133" y="9064"/>
                  <a:pt x="21090" y="9064"/>
                  <a:pt x="21106" y="9041"/>
                </a:cubicBezTo>
                <a:cubicBezTo>
                  <a:pt x="21124" y="9023"/>
                  <a:pt x="21146" y="9008"/>
                  <a:pt x="21170" y="8998"/>
                </a:cubicBezTo>
                <a:cubicBezTo>
                  <a:pt x="21203" y="8982"/>
                  <a:pt x="21238" y="8969"/>
                  <a:pt x="21274" y="8959"/>
                </a:cubicBezTo>
                <a:cubicBezTo>
                  <a:pt x="21311" y="8950"/>
                  <a:pt x="21340" y="8946"/>
                  <a:pt x="21358" y="8947"/>
                </a:cubicBezTo>
                <a:close/>
                <a:moveTo>
                  <a:pt x="21887" y="8917"/>
                </a:moveTo>
                <a:cubicBezTo>
                  <a:pt x="21943" y="8904"/>
                  <a:pt x="21975" y="8909"/>
                  <a:pt x="21954" y="8927"/>
                </a:cubicBezTo>
                <a:cubicBezTo>
                  <a:pt x="21910" y="8954"/>
                  <a:pt x="21862" y="8974"/>
                  <a:pt x="21811" y="8984"/>
                </a:cubicBezTo>
                <a:cubicBezTo>
                  <a:pt x="21800" y="8987"/>
                  <a:pt x="21788" y="8989"/>
                  <a:pt x="21776" y="8990"/>
                </a:cubicBezTo>
                <a:cubicBezTo>
                  <a:pt x="21768" y="8991"/>
                  <a:pt x="21760" y="8991"/>
                  <a:pt x="21752" y="8990"/>
                </a:cubicBezTo>
                <a:cubicBezTo>
                  <a:pt x="21740" y="8990"/>
                  <a:pt x="21737" y="8984"/>
                  <a:pt x="21745" y="8976"/>
                </a:cubicBezTo>
                <a:cubicBezTo>
                  <a:pt x="21752" y="8970"/>
                  <a:pt x="21759" y="8965"/>
                  <a:pt x="21767" y="8961"/>
                </a:cubicBezTo>
                <a:cubicBezTo>
                  <a:pt x="21777" y="8955"/>
                  <a:pt x="21789" y="8950"/>
                  <a:pt x="21802" y="8944"/>
                </a:cubicBezTo>
                <a:cubicBezTo>
                  <a:pt x="21829" y="8933"/>
                  <a:pt x="21858" y="8924"/>
                  <a:pt x="21887" y="8917"/>
                </a:cubicBezTo>
                <a:close/>
                <a:moveTo>
                  <a:pt x="6945" y="8911"/>
                </a:moveTo>
                <a:lnTo>
                  <a:pt x="7010" y="8911"/>
                </a:lnTo>
                <a:lnTo>
                  <a:pt x="7078" y="8911"/>
                </a:lnTo>
                <a:cubicBezTo>
                  <a:pt x="7125" y="8914"/>
                  <a:pt x="7172" y="8919"/>
                  <a:pt x="7217" y="8926"/>
                </a:cubicBezTo>
                <a:cubicBezTo>
                  <a:pt x="7259" y="8932"/>
                  <a:pt x="7300" y="8941"/>
                  <a:pt x="7340" y="8952"/>
                </a:cubicBezTo>
                <a:cubicBezTo>
                  <a:pt x="7370" y="8960"/>
                  <a:pt x="7399" y="8972"/>
                  <a:pt x="7426" y="8987"/>
                </a:cubicBezTo>
                <a:cubicBezTo>
                  <a:pt x="7466" y="9011"/>
                  <a:pt x="7469" y="9037"/>
                  <a:pt x="7447" y="9058"/>
                </a:cubicBezTo>
                <a:cubicBezTo>
                  <a:pt x="7402" y="9086"/>
                  <a:pt x="7350" y="9101"/>
                  <a:pt x="7297" y="9101"/>
                </a:cubicBezTo>
                <a:cubicBezTo>
                  <a:pt x="7208" y="9106"/>
                  <a:pt x="7119" y="9102"/>
                  <a:pt x="7031" y="9088"/>
                </a:cubicBezTo>
                <a:cubicBezTo>
                  <a:pt x="6957" y="9079"/>
                  <a:pt x="6885" y="9058"/>
                  <a:pt x="6819" y="9026"/>
                </a:cubicBezTo>
                <a:cubicBezTo>
                  <a:pt x="6776" y="9001"/>
                  <a:pt x="6769" y="8974"/>
                  <a:pt x="6792" y="8953"/>
                </a:cubicBezTo>
                <a:cubicBezTo>
                  <a:pt x="6808" y="8940"/>
                  <a:pt x="6828" y="8930"/>
                  <a:pt x="6848" y="8925"/>
                </a:cubicBezTo>
                <a:cubicBezTo>
                  <a:pt x="6880" y="8917"/>
                  <a:pt x="6912" y="8913"/>
                  <a:pt x="6945" y="8911"/>
                </a:cubicBezTo>
                <a:close/>
                <a:moveTo>
                  <a:pt x="22937" y="8901"/>
                </a:moveTo>
                <a:cubicBezTo>
                  <a:pt x="22960" y="8897"/>
                  <a:pt x="22973" y="8901"/>
                  <a:pt x="22963" y="8907"/>
                </a:cubicBezTo>
                <a:cubicBezTo>
                  <a:pt x="22942" y="8917"/>
                  <a:pt x="22920" y="8924"/>
                  <a:pt x="22897" y="8928"/>
                </a:cubicBezTo>
                <a:cubicBezTo>
                  <a:pt x="22877" y="8931"/>
                  <a:pt x="22865" y="8928"/>
                  <a:pt x="22872" y="8923"/>
                </a:cubicBezTo>
                <a:cubicBezTo>
                  <a:pt x="22893" y="8913"/>
                  <a:pt x="22915" y="8905"/>
                  <a:pt x="22937" y="8901"/>
                </a:cubicBezTo>
                <a:close/>
                <a:moveTo>
                  <a:pt x="21121" y="8901"/>
                </a:moveTo>
                <a:cubicBezTo>
                  <a:pt x="21141" y="8902"/>
                  <a:pt x="21147" y="8910"/>
                  <a:pt x="21136" y="8925"/>
                </a:cubicBezTo>
                <a:cubicBezTo>
                  <a:pt x="21115" y="8945"/>
                  <a:pt x="21091" y="8961"/>
                  <a:pt x="21065" y="8972"/>
                </a:cubicBezTo>
                <a:cubicBezTo>
                  <a:pt x="21048" y="8979"/>
                  <a:pt x="21029" y="8988"/>
                  <a:pt x="21009" y="8995"/>
                </a:cubicBezTo>
                <a:lnTo>
                  <a:pt x="20978" y="9006"/>
                </a:lnTo>
                <a:lnTo>
                  <a:pt x="20961" y="9011"/>
                </a:lnTo>
                <a:lnTo>
                  <a:pt x="20941" y="9017"/>
                </a:lnTo>
                <a:cubicBezTo>
                  <a:pt x="20840" y="9046"/>
                  <a:pt x="20783" y="9047"/>
                  <a:pt x="20807" y="9017"/>
                </a:cubicBezTo>
                <a:cubicBezTo>
                  <a:pt x="20832" y="8994"/>
                  <a:pt x="20861" y="8976"/>
                  <a:pt x="20893" y="8964"/>
                </a:cubicBezTo>
                <a:lnTo>
                  <a:pt x="20926" y="8950"/>
                </a:lnTo>
                <a:lnTo>
                  <a:pt x="20960" y="8936"/>
                </a:lnTo>
                <a:cubicBezTo>
                  <a:pt x="20980" y="8931"/>
                  <a:pt x="21001" y="8924"/>
                  <a:pt x="21024" y="8918"/>
                </a:cubicBezTo>
                <a:cubicBezTo>
                  <a:pt x="21068" y="8905"/>
                  <a:pt x="21101" y="8900"/>
                  <a:pt x="21121" y="8901"/>
                </a:cubicBezTo>
                <a:close/>
                <a:moveTo>
                  <a:pt x="22437" y="8900"/>
                </a:moveTo>
                <a:cubicBezTo>
                  <a:pt x="22480" y="8891"/>
                  <a:pt x="22500" y="8894"/>
                  <a:pt x="22483" y="8907"/>
                </a:cubicBezTo>
                <a:cubicBezTo>
                  <a:pt x="22451" y="8925"/>
                  <a:pt x="22417" y="8938"/>
                  <a:pt x="22382" y="8945"/>
                </a:cubicBezTo>
                <a:cubicBezTo>
                  <a:pt x="22340" y="8954"/>
                  <a:pt x="22317" y="8951"/>
                  <a:pt x="22331" y="8939"/>
                </a:cubicBezTo>
                <a:cubicBezTo>
                  <a:pt x="22364" y="8919"/>
                  <a:pt x="22399" y="8906"/>
                  <a:pt x="22437" y="8900"/>
                </a:cubicBezTo>
                <a:close/>
                <a:moveTo>
                  <a:pt x="4310" y="8895"/>
                </a:moveTo>
                <a:lnTo>
                  <a:pt x="4355" y="8895"/>
                </a:lnTo>
                <a:cubicBezTo>
                  <a:pt x="4391" y="8898"/>
                  <a:pt x="4426" y="8904"/>
                  <a:pt x="4462" y="8911"/>
                </a:cubicBezTo>
                <a:cubicBezTo>
                  <a:pt x="4500" y="8918"/>
                  <a:pt x="4541" y="8928"/>
                  <a:pt x="4583" y="8939"/>
                </a:cubicBezTo>
                <a:cubicBezTo>
                  <a:pt x="4624" y="8949"/>
                  <a:pt x="4663" y="8961"/>
                  <a:pt x="4700" y="8974"/>
                </a:cubicBezTo>
                <a:cubicBezTo>
                  <a:pt x="4732" y="8985"/>
                  <a:pt x="4764" y="8997"/>
                  <a:pt x="4795" y="9012"/>
                </a:cubicBezTo>
                <a:cubicBezTo>
                  <a:pt x="4900" y="9062"/>
                  <a:pt x="4880" y="9112"/>
                  <a:pt x="4757" y="9110"/>
                </a:cubicBezTo>
                <a:cubicBezTo>
                  <a:pt x="4678" y="9105"/>
                  <a:pt x="4599" y="9092"/>
                  <a:pt x="4522" y="9070"/>
                </a:cubicBezTo>
                <a:cubicBezTo>
                  <a:pt x="4501" y="9065"/>
                  <a:pt x="4479" y="9059"/>
                  <a:pt x="4459" y="9052"/>
                </a:cubicBezTo>
                <a:cubicBezTo>
                  <a:pt x="4438" y="9045"/>
                  <a:pt x="4418" y="9039"/>
                  <a:pt x="4398" y="9032"/>
                </a:cubicBezTo>
                <a:cubicBezTo>
                  <a:pt x="4365" y="9020"/>
                  <a:pt x="4332" y="9007"/>
                  <a:pt x="4300" y="8991"/>
                </a:cubicBezTo>
                <a:cubicBezTo>
                  <a:pt x="4247" y="8961"/>
                  <a:pt x="4227" y="8935"/>
                  <a:pt x="4238" y="8917"/>
                </a:cubicBezTo>
                <a:cubicBezTo>
                  <a:pt x="4247" y="8906"/>
                  <a:pt x="4260" y="8899"/>
                  <a:pt x="4275" y="8898"/>
                </a:cubicBezTo>
                <a:cubicBezTo>
                  <a:pt x="4287" y="8896"/>
                  <a:pt x="4298" y="8895"/>
                  <a:pt x="4310" y="8895"/>
                </a:cubicBezTo>
                <a:close/>
                <a:moveTo>
                  <a:pt x="12602" y="8882"/>
                </a:moveTo>
                <a:cubicBezTo>
                  <a:pt x="12685" y="8886"/>
                  <a:pt x="12751" y="8900"/>
                  <a:pt x="12780" y="8925"/>
                </a:cubicBezTo>
                <a:cubicBezTo>
                  <a:pt x="12837" y="8973"/>
                  <a:pt x="12733" y="9049"/>
                  <a:pt x="12559" y="9090"/>
                </a:cubicBezTo>
                <a:cubicBezTo>
                  <a:pt x="12515" y="9100"/>
                  <a:pt x="12470" y="9107"/>
                  <a:pt x="12425" y="9111"/>
                </a:cubicBezTo>
                <a:cubicBezTo>
                  <a:pt x="12382" y="9116"/>
                  <a:pt x="12338" y="9117"/>
                  <a:pt x="12294" y="9116"/>
                </a:cubicBezTo>
                <a:cubicBezTo>
                  <a:pt x="12230" y="9119"/>
                  <a:pt x="12166" y="9106"/>
                  <a:pt x="12107" y="9079"/>
                </a:cubicBezTo>
                <a:cubicBezTo>
                  <a:pt x="12034" y="9029"/>
                  <a:pt x="12139" y="8947"/>
                  <a:pt x="12329" y="8907"/>
                </a:cubicBezTo>
                <a:cubicBezTo>
                  <a:pt x="12419" y="8887"/>
                  <a:pt x="12510" y="8879"/>
                  <a:pt x="12602" y="8882"/>
                </a:cubicBezTo>
                <a:close/>
                <a:moveTo>
                  <a:pt x="2358" y="8879"/>
                </a:moveTo>
                <a:cubicBezTo>
                  <a:pt x="2365" y="8867"/>
                  <a:pt x="2399" y="8870"/>
                  <a:pt x="2458" y="8893"/>
                </a:cubicBezTo>
                <a:cubicBezTo>
                  <a:pt x="2488" y="8905"/>
                  <a:pt x="2523" y="8919"/>
                  <a:pt x="2561" y="8936"/>
                </a:cubicBezTo>
                <a:cubicBezTo>
                  <a:pt x="2580" y="8945"/>
                  <a:pt x="2600" y="8955"/>
                  <a:pt x="2620" y="8964"/>
                </a:cubicBezTo>
                <a:lnTo>
                  <a:pt x="2681" y="8994"/>
                </a:lnTo>
                <a:lnTo>
                  <a:pt x="2741" y="9025"/>
                </a:lnTo>
                <a:lnTo>
                  <a:pt x="2797" y="9054"/>
                </a:lnTo>
                <a:lnTo>
                  <a:pt x="2848" y="9083"/>
                </a:lnTo>
                <a:lnTo>
                  <a:pt x="2870" y="9097"/>
                </a:lnTo>
                <a:lnTo>
                  <a:pt x="2890" y="9109"/>
                </a:lnTo>
                <a:cubicBezTo>
                  <a:pt x="2939" y="9141"/>
                  <a:pt x="2959" y="9165"/>
                  <a:pt x="2953" y="9177"/>
                </a:cubicBezTo>
                <a:cubicBezTo>
                  <a:pt x="2947" y="9189"/>
                  <a:pt x="2915" y="9190"/>
                  <a:pt x="2858" y="9177"/>
                </a:cubicBezTo>
                <a:cubicBezTo>
                  <a:pt x="2850" y="9175"/>
                  <a:pt x="2843" y="9173"/>
                  <a:pt x="2835" y="9170"/>
                </a:cubicBezTo>
                <a:cubicBezTo>
                  <a:pt x="2827" y="9170"/>
                  <a:pt x="2819" y="9165"/>
                  <a:pt x="2811" y="9162"/>
                </a:cubicBezTo>
                <a:cubicBezTo>
                  <a:pt x="2794" y="9156"/>
                  <a:pt x="2776" y="9149"/>
                  <a:pt x="2757" y="9141"/>
                </a:cubicBezTo>
                <a:lnTo>
                  <a:pt x="2728" y="9130"/>
                </a:lnTo>
                <a:lnTo>
                  <a:pt x="2713" y="9123"/>
                </a:lnTo>
                <a:lnTo>
                  <a:pt x="2698" y="9116"/>
                </a:lnTo>
                <a:cubicBezTo>
                  <a:pt x="2678" y="9107"/>
                  <a:pt x="2657" y="9098"/>
                  <a:pt x="2637" y="9087"/>
                </a:cubicBezTo>
                <a:cubicBezTo>
                  <a:pt x="2616" y="9077"/>
                  <a:pt x="2596" y="9067"/>
                  <a:pt x="2577" y="9056"/>
                </a:cubicBezTo>
                <a:lnTo>
                  <a:pt x="2519" y="9023"/>
                </a:lnTo>
                <a:lnTo>
                  <a:pt x="2467" y="8991"/>
                </a:lnTo>
                <a:lnTo>
                  <a:pt x="2445" y="8975"/>
                </a:lnTo>
                <a:lnTo>
                  <a:pt x="2424" y="8959"/>
                </a:lnTo>
                <a:cubicBezTo>
                  <a:pt x="2373" y="8920"/>
                  <a:pt x="2351" y="8892"/>
                  <a:pt x="2358" y="8879"/>
                </a:cubicBezTo>
                <a:close/>
                <a:moveTo>
                  <a:pt x="20822" y="8868"/>
                </a:moveTo>
                <a:cubicBezTo>
                  <a:pt x="20851" y="8867"/>
                  <a:pt x="20861" y="8875"/>
                  <a:pt x="20849" y="8891"/>
                </a:cubicBezTo>
                <a:cubicBezTo>
                  <a:pt x="20823" y="8924"/>
                  <a:pt x="20713" y="8977"/>
                  <a:pt x="20591" y="9011"/>
                </a:cubicBezTo>
                <a:cubicBezTo>
                  <a:pt x="20468" y="9045"/>
                  <a:pt x="20405" y="9048"/>
                  <a:pt x="20426" y="9017"/>
                </a:cubicBezTo>
                <a:cubicBezTo>
                  <a:pt x="20449" y="8984"/>
                  <a:pt x="20560" y="8931"/>
                  <a:pt x="20684" y="8895"/>
                </a:cubicBezTo>
                <a:cubicBezTo>
                  <a:pt x="20746" y="8877"/>
                  <a:pt x="20794" y="8868"/>
                  <a:pt x="20822" y="8868"/>
                </a:cubicBezTo>
                <a:close/>
                <a:moveTo>
                  <a:pt x="17246" y="8859"/>
                </a:moveTo>
                <a:cubicBezTo>
                  <a:pt x="17309" y="8859"/>
                  <a:pt x="17347" y="8873"/>
                  <a:pt x="17349" y="8900"/>
                </a:cubicBezTo>
                <a:cubicBezTo>
                  <a:pt x="17352" y="8955"/>
                  <a:pt x="17211" y="9029"/>
                  <a:pt x="17021" y="9083"/>
                </a:cubicBezTo>
                <a:cubicBezTo>
                  <a:pt x="16831" y="9136"/>
                  <a:pt x="16680" y="9136"/>
                  <a:pt x="16669" y="9086"/>
                </a:cubicBezTo>
                <a:cubicBezTo>
                  <a:pt x="16657" y="9035"/>
                  <a:pt x="16798" y="8957"/>
                  <a:pt x="16996" y="8900"/>
                </a:cubicBezTo>
                <a:cubicBezTo>
                  <a:pt x="17096" y="8872"/>
                  <a:pt x="17183" y="8859"/>
                  <a:pt x="17246" y="8859"/>
                </a:cubicBezTo>
                <a:close/>
                <a:moveTo>
                  <a:pt x="21750" y="8854"/>
                </a:moveTo>
                <a:cubicBezTo>
                  <a:pt x="21766" y="8854"/>
                  <a:pt x="21772" y="8861"/>
                  <a:pt x="21763" y="8871"/>
                </a:cubicBezTo>
                <a:cubicBezTo>
                  <a:pt x="21745" y="8887"/>
                  <a:pt x="21725" y="8899"/>
                  <a:pt x="21703" y="8908"/>
                </a:cubicBezTo>
                <a:cubicBezTo>
                  <a:pt x="21671" y="8921"/>
                  <a:pt x="21639" y="8933"/>
                  <a:pt x="21605" y="8942"/>
                </a:cubicBezTo>
                <a:cubicBezTo>
                  <a:pt x="21539" y="8959"/>
                  <a:pt x="21496" y="8957"/>
                  <a:pt x="21514" y="8936"/>
                </a:cubicBezTo>
                <a:cubicBezTo>
                  <a:pt x="21562" y="8902"/>
                  <a:pt x="21617" y="8877"/>
                  <a:pt x="21675" y="8865"/>
                </a:cubicBezTo>
                <a:cubicBezTo>
                  <a:pt x="21699" y="8858"/>
                  <a:pt x="21724" y="8854"/>
                  <a:pt x="21750" y="8854"/>
                </a:cubicBezTo>
                <a:close/>
                <a:moveTo>
                  <a:pt x="22244" y="8847"/>
                </a:moveTo>
                <a:cubicBezTo>
                  <a:pt x="22295" y="8836"/>
                  <a:pt x="22322" y="8841"/>
                  <a:pt x="22303" y="8856"/>
                </a:cubicBezTo>
                <a:cubicBezTo>
                  <a:pt x="22288" y="8867"/>
                  <a:pt x="22272" y="8876"/>
                  <a:pt x="22254" y="8882"/>
                </a:cubicBezTo>
                <a:cubicBezTo>
                  <a:pt x="22230" y="8891"/>
                  <a:pt x="22205" y="8899"/>
                  <a:pt x="22180" y="8905"/>
                </a:cubicBezTo>
                <a:cubicBezTo>
                  <a:pt x="22129" y="8916"/>
                  <a:pt x="22100" y="8914"/>
                  <a:pt x="22115" y="8899"/>
                </a:cubicBezTo>
                <a:cubicBezTo>
                  <a:pt x="22154" y="8873"/>
                  <a:pt x="22198" y="8856"/>
                  <a:pt x="22244" y="8847"/>
                </a:cubicBezTo>
                <a:close/>
                <a:moveTo>
                  <a:pt x="22776" y="8845"/>
                </a:moveTo>
                <a:cubicBezTo>
                  <a:pt x="22812" y="8838"/>
                  <a:pt x="22827" y="8842"/>
                  <a:pt x="22812" y="8852"/>
                </a:cubicBezTo>
                <a:cubicBezTo>
                  <a:pt x="22800" y="8860"/>
                  <a:pt x="22788" y="8865"/>
                  <a:pt x="22774" y="8869"/>
                </a:cubicBezTo>
                <a:cubicBezTo>
                  <a:pt x="22757" y="8874"/>
                  <a:pt x="22740" y="8879"/>
                  <a:pt x="22722" y="8882"/>
                </a:cubicBezTo>
                <a:cubicBezTo>
                  <a:pt x="22687" y="8889"/>
                  <a:pt x="22671" y="8886"/>
                  <a:pt x="22686" y="8875"/>
                </a:cubicBezTo>
                <a:cubicBezTo>
                  <a:pt x="22698" y="8868"/>
                  <a:pt x="22711" y="8862"/>
                  <a:pt x="22724" y="8858"/>
                </a:cubicBezTo>
                <a:cubicBezTo>
                  <a:pt x="22741" y="8852"/>
                  <a:pt x="22758" y="8847"/>
                  <a:pt x="22776" y="8845"/>
                </a:cubicBezTo>
                <a:close/>
                <a:moveTo>
                  <a:pt x="20455" y="8841"/>
                </a:moveTo>
                <a:cubicBezTo>
                  <a:pt x="20489" y="8841"/>
                  <a:pt x="20504" y="8850"/>
                  <a:pt x="20491" y="8868"/>
                </a:cubicBezTo>
                <a:cubicBezTo>
                  <a:pt x="20464" y="8905"/>
                  <a:pt x="20339" y="8964"/>
                  <a:pt x="20210" y="9002"/>
                </a:cubicBezTo>
                <a:cubicBezTo>
                  <a:pt x="20082" y="9040"/>
                  <a:pt x="19995" y="9042"/>
                  <a:pt x="20017" y="9007"/>
                </a:cubicBezTo>
                <a:cubicBezTo>
                  <a:pt x="20039" y="8971"/>
                  <a:pt x="20167" y="8910"/>
                  <a:pt x="20300" y="8871"/>
                </a:cubicBezTo>
                <a:cubicBezTo>
                  <a:pt x="20366" y="8852"/>
                  <a:pt x="20420" y="8842"/>
                  <a:pt x="20455" y="8841"/>
                </a:cubicBezTo>
                <a:close/>
                <a:moveTo>
                  <a:pt x="16492" y="8837"/>
                </a:moveTo>
                <a:cubicBezTo>
                  <a:pt x="16562" y="8837"/>
                  <a:pt x="16609" y="8850"/>
                  <a:pt x="16615" y="8876"/>
                </a:cubicBezTo>
                <a:cubicBezTo>
                  <a:pt x="16620" y="8902"/>
                  <a:pt x="16586" y="8936"/>
                  <a:pt x="16529" y="8970"/>
                </a:cubicBezTo>
                <a:cubicBezTo>
                  <a:pt x="16455" y="9011"/>
                  <a:pt x="16377" y="9043"/>
                  <a:pt x="16295" y="9064"/>
                </a:cubicBezTo>
                <a:cubicBezTo>
                  <a:pt x="16113" y="9110"/>
                  <a:pt x="15934" y="9111"/>
                  <a:pt x="15915" y="9064"/>
                </a:cubicBezTo>
                <a:cubicBezTo>
                  <a:pt x="15895" y="9014"/>
                  <a:pt x="16044" y="8924"/>
                  <a:pt x="16234" y="8874"/>
                </a:cubicBezTo>
                <a:cubicBezTo>
                  <a:pt x="16330" y="8848"/>
                  <a:pt x="16422" y="8836"/>
                  <a:pt x="16492" y="8837"/>
                </a:cubicBezTo>
                <a:close/>
                <a:moveTo>
                  <a:pt x="21475" y="8808"/>
                </a:moveTo>
                <a:cubicBezTo>
                  <a:pt x="21487" y="8807"/>
                  <a:pt x="21500" y="8807"/>
                  <a:pt x="21512" y="8808"/>
                </a:cubicBezTo>
                <a:cubicBezTo>
                  <a:pt x="21532" y="8808"/>
                  <a:pt x="21539" y="8817"/>
                  <a:pt x="21528" y="8830"/>
                </a:cubicBezTo>
                <a:cubicBezTo>
                  <a:pt x="21520" y="8837"/>
                  <a:pt x="21511" y="8844"/>
                  <a:pt x="21502" y="8849"/>
                </a:cubicBezTo>
                <a:cubicBezTo>
                  <a:pt x="21490" y="8856"/>
                  <a:pt x="21476" y="8863"/>
                  <a:pt x="21459" y="8871"/>
                </a:cubicBezTo>
                <a:cubicBezTo>
                  <a:pt x="21424" y="8887"/>
                  <a:pt x="21388" y="8901"/>
                  <a:pt x="21351" y="8912"/>
                </a:cubicBezTo>
                <a:cubicBezTo>
                  <a:pt x="21277" y="8931"/>
                  <a:pt x="21224" y="8929"/>
                  <a:pt x="21241" y="8905"/>
                </a:cubicBezTo>
                <a:cubicBezTo>
                  <a:pt x="21258" y="8882"/>
                  <a:pt x="21345" y="8841"/>
                  <a:pt x="21423" y="8819"/>
                </a:cubicBezTo>
                <a:cubicBezTo>
                  <a:pt x="21440" y="8815"/>
                  <a:pt x="21457" y="8811"/>
                  <a:pt x="21475" y="8808"/>
                </a:cubicBezTo>
                <a:close/>
                <a:moveTo>
                  <a:pt x="20070" y="8807"/>
                </a:moveTo>
                <a:cubicBezTo>
                  <a:pt x="20111" y="8806"/>
                  <a:pt x="20132" y="8816"/>
                  <a:pt x="20120" y="8836"/>
                </a:cubicBezTo>
                <a:cubicBezTo>
                  <a:pt x="20096" y="8875"/>
                  <a:pt x="19954" y="8943"/>
                  <a:pt x="19817" y="8984"/>
                </a:cubicBezTo>
                <a:cubicBezTo>
                  <a:pt x="19679" y="9025"/>
                  <a:pt x="19573" y="9027"/>
                  <a:pt x="19591" y="8990"/>
                </a:cubicBezTo>
                <a:cubicBezTo>
                  <a:pt x="19609" y="8953"/>
                  <a:pt x="19753" y="8881"/>
                  <a:pt x="19896" y="8839"/>
                </a:cubicBezTo>
                <a:cubicBezTo>
                  <a:pt x="19968" y="8818"/>
                  <a:pt x="20029" y="8807"/>
                  <a:pt x="20070" y="8807"/>
                </a:cubicBezTo>
                <a:close/>
                <a:moveTo>
                  <a:pt x="15649" y="8796"/>
                </a:moveTo>
                <a:cubicBezTo>
                  <a:pt x="15719" y="8799"/>
                  <a:pt x="15767" y="8815"/>
                  <a:pt x="15773" y="8843"/>
                </a:cubicBezTo>
                <a:cubicBezTo>
                  <a:pt x="15779" y="8869"/>
                  <a:pt x="15748" y="8903"/>
                  <a:pt x="15693" y="8936"/>
                </a:cubicBezTo>
                <a:cubicBezTo>
                  <a:pt x="15622" y="8974"/>
                  <a:pt x="15546" y="9003"/>
                  <a:pt x="15467" y="9022"/>
                </a:cubicBezTo>
                <a:cubicBezTo>
                  <a:pt x="15283" y="9071"/>
                  <a:pt x="15102" y="9069"/>
                  <a:pt x="15075" y="9018"/>
                </a:cubicBezTo>
                <a:cubicBezTo>
                  <a:pt x="15061" y="8991"/>
                  <a:pt x="15090" y="8956"/>
                  <a:pt x="15147" y="8922"/>
                </a:cubicBezTo>
                <a:cubicBezTo>
                  <a:pt x="15222" y="8880"/>
                  <a:pt x="15302" y="8849"/>
                  <a:pt x="15386" y="8829"/>
                </a:cubicBezTo>
                <a:cubicBezTo>
                  <a:pt x="15484" y="8805"/>
                  <a:pt x="15578" y="8794"/>
                  <a:pt x="15649" y="8796"/>
                </a:cubicBezTo>
                <a:close/>
                <a:moveTo>
                  <a:pt x="8414" y="8795"/>
                </a:moveTo>
                <a:cubicBezTo>
                  <a:pt x="8487" y="8800"/>
                  <a:pt x="8559" y="8818"/>
                  <a:pt x="8625" y="8849"/>
                </a:cubicBezTo>
                <a:cubicBezTo>
                  <a:pt x="8675" y="8875"/>
                  <a:pt x="8689" y="8902"/>
                  <a:pt x="8668" y="8925"/>
                </a:cubicBezTo>
                <a:cubicBezTo>
                  <a:pt x="8647" y="8949"/>
                  <a:pt x="8594" y="8968"/>
                  <a:pt x="8510" y="8982"/>
                </a:cubicBezTo>
                <a:cubicBezTo>
                  <a:pt x="8489" y="8985"/>
                  <a:pt x="8467" y="8988"/>
                  <a:pt x="8446" y="8990"/>
                </a:cubicBezTo>
                <a:cubicBezTo>
                  <a:pt x="8425" y="8992"/>
                  <a:pt x="8403" y="8992"/>
                  <a:pt x="8380" y="8993"/>
                </a:cubicBezTo>
                <a:cubicBezTo>
                  <a:pt x="8337" y="8994"/>
                  <a:pt x="8294" y="8992"/>
                  <a:pt x="8252" y="8988"/>
                </a:cubicBezTo>
                <a:cubicBezTo>
                  <a:pt x="8179" y="8982"/>
                  <a:pt x="8108" y="8964"/>
                  <a:pt x="8041" y="8935"/>
                </a:cubicBezTo>
                <a:cubicBezTo>
                  <a:pt x="7986" y="8907"/>
                  <a:pt x="7970" y="8879"/>
                  <a:pt x="7989" y="8856"/>
                </a:cubicBezTo>
                <a:cubicBezTo>
                  <a:pt x="8008" y="8832"/>
                  <a:pt x="8063" y="8813"/>
                  <a:pt x="8150" y="8799"/>
                </a:cubicBezTo>
                <a:cubicBezTo>
                  <a:pt x="8237" y="8787"/>
                  <a:pt x="8326" y="8786"/>
                  <a:pt x="8414" y="8795"/>
                </a:cubicBezTo>
                <a:close/>
                <a:moveTo>
                  <a:pt x="11114" y="8794"/>
                </a:moveTo>
                <a:cubicBezTo>
                  <a:pt x="11159" y="8791"/>
                  <a:pt x="11204" y="8791"/>
                  <a:pt x="11250" y="8794"/>
                </a:cubicBezTo>
                <a:cubicBezTo>
                  <a:pt x="11316" y="8793"/>
                  <a:pt x="11382" y="8810"/>
                  <a:pt x="11441" y="8842"/>
                </a:cubicBezTo>
                <a:cubicBezTo>
                  <a:pt x="11474" y="8867"/>
                  <a:pt x="11468" y="8898"/>
                  <a:pt x="11432" y="8928"/>
                </a:cubicBezTo>
                <a:cubicBezTo>
                  <a:pt x="11374" y="8966"/>
                  <a:pt x="11309" y="8991"/>
                  <a:pt x="11242" y="9001"/>
                </a:cubicBezTo>
                <a:cubicBezTo>
                  <a:pt x="11153" y="9018"/>
                  <a:pt x="11062" y="9024"/>
                  <a:pt x="10972" y="9019"/>
                </a:cubicBezTo>
                <a:cubicBezTo>
                  <a:pt x="10905" y="9019"/>
                  <a:pt x="10838" y="9003"/>
                  <a:pt x="10778" y="8973"/>
                </a:cubicBezTo>
                <a:cubicBezTo>
                  <a:pt x="10702" y="8921"/>
                  <a:pt x="10791" y="8846"/>
                  <a:pt x="10973" y="8811"/>
                </a:cubicBezTo>
                <a:cubicBezTo>
                  <a:pt x="11019" y="8802"/>
                  <a:pt x="11066" y="8796"/>
                  <a:pt x="11114" y="8794"/>
                </a:cubicBezTo>
                <a:close/>
                <a:moveTo>
                  <a:pt x="23129" y="8792"/>
                </a:moveTo>
                <a:cubicBezTo>
                  <a:pt x="23155" y="8788"/>
                  <a:pt x="23167" y="8792"/>
                  <a:pt x="23156" y="8798"/>
                </a:cubicBezTo>
                <a:cubicBezTo>
                  <a:pt x="23133" y="8810"/>
                  <a:pt x="23108" y="8818"/>
                  <a:pt x="23082" y="8822"/>
                </a:cubicBezTo>
                <a:cubicBezTo>
                  <a:pt x="23054" y="8827"/>
                  <a:pt x="23039" y="8822"/>
                  <a:pt x="23054" y="8815"/>
                </a:cubicBezTo>
                <a:cubicBezTo>
                  <a:pt x="23078" y="8804"/>
                  <a:pt x="23103" y="8796"/>
                  <a:pt x="23129" y="8792"/>
                </a:cubicBezTo>
                <a:close/>
                <a:moveTo>
                  <a:pt x="22051" y="8787"/>
                </a:moveTo>
                <a:cubicBezTo>
                  <a:pt x="22116" y="8772"/>
                  <a:pt x="22148" y="8778"/>
                  <a:pt x="22124" y="8798"/>
                </a:cubicBezTo>
                <a:cubicBezTo>
                  <a:pt x="22106" y="8812"/>
                  <a:pt x="22086" y="8822"/>
                  <a:pt x="22065" y="8830"/>
                </a:cubicBezTo>
                <a:cubicBezTo>
                  <a:pt x="22052" y="8835"/>
                  <a:pt x="22037" y="8840"/>
                  <a:pt x="22022" y="8845"/>
                </a:cubicBezTo>
                <a:lnTo>
                  <a:pt x="21999" y="8851"/>
                </a:lnTo>
                <a:lnTo>
                  <a:pt x="21976" y="8857"/>
                </a:lnTo>
                <a:cubicBezTo>
                  <a:pt x="21912" y="8872"/>
                  <a:pt x="21880" y="8868"/>
                  <a:pt x="21902" y="8848"/>
                </a:cubicBezTo>
                <a:cubicBezTo>
                  <a:pt x="21947" y="8817"/>
                  <a:pt x="21998" y="8797"/>
                  <a:pt x="22051" y="8787"/>
                </a:cubicBezTo>
                <a:close/>
                <a:moveTo>
                  <a:pt x="22614" y="8781"/>
                </a:moveTo>
                <a:cubicBezTo>
                  <a:pt x="22663" y="8771"/>
                  <a:pt x="22684" y="8775"/>
                  <a:pt x="22665" y="8789"/>
                </a:cubicBezTo>
                <a:cubicBezTo>
                  <a:pt x="22631" y="8809"/>
                  <a:pt x="22594" y="8822"/>
                  <a:pt x="22556" y="8829"/>
                </a:cubicBezTo>
                <a:cubicBezTo>
                  <a:pt x="22508" y="8838"/>
                  <a:pt x="22486" y="8835"/>
                  <a:pt x="22504" y="8820"/>
                </a:cubicBezTo>
                <a:cubicBezTo>
                  <a:pt x="22538" y="8800"/>
                  <a:pt x="22575" y="8787"/>
                  <a:pt x="22614" y="8781"/>
                </a:cubicBezTo>
                <a:close/>
                <a:moveTo>
                  <a:pt x="19629" y="8781"/>
                </a:moveTo>
                <a:cubicBezTo>
                  <a:pt x="19671" y="8781"/>
                  <a:pt x="19690" y="8793"/>
                  <a:pt x="19678" y="8816"/>
                </a:cubicBezTo>
                <a:cubicBezTo>
                  <a:pt x="19655" y="8862"/>
                  <a:pt x="19514" y="8930"/>
                  <a:pt x="19353" y="8977"/>
                </a:cubicBezTo>
                <a:cubicBezTo>
                  <a:pt x="19192" y="9023"/>
                  <a:pt x="19092" y="9023"/>
                  <a:pt x="19109" y="8980"/>
                </a:cubicBezTo>
                <a:cubicBezTo>
                  <a:pt x="19127" y="8937"/>
                  <a:pt x="19269" y="8864"/>
                  <a:pt x="19436" y="8816"/>
                </a:cubicBezTo>
                <a:cubicBezTo>
                  <a:pt x="19520" y="8792"/>
                  <a:pt x="19586" y="8780"/>
                  <a:pt x="19629" y="8781"/>
                </a:cubicBezTo>
                <a:close/>
                <a:moveTo>
                  <a:pt x="23455" y="8754"/>
                </a:moveTo>
                <a:cubicBezTo>
                  <a:pt x="23479" y="8751"/>
                  <a:pt x="23487" y="8754"/>
                  <a:pt x="23476" y="8760"/>
                </a:cubicBezTo>
                <a:cubicBezTo>
                  <a:pt x="23458" y="8768"/>
                  <a:pt x="23438" y="8774"/>
                  <a:pt x="23418" y="8776"/>
                </a:cubicBezTo>
                <a:cubicBezTo>
                  <a:pt x="23397" y="8778"/>
                  <a:pt x="23389" y="8776"/>
                  <a:pt x="23403" y="8769"/>
                </a:cubicBezTo>
                <a:cubicBezTo>
                  <a:pt x="23419" y="8761"/>
                  <a:pt x="23437" y="8757"/>
                  <a:pt x="23455" y="8754"/>
                </a:cubicBezTo>
                <a:close/>
                <a:moveTo>
                  <a:pt x="21255" y="8753"/>
                </a:moveTo>
                <a:cubicBezTo>
                  <a:pt x="21278" y="8753"/>
                  <a:pt x="21287" y="8763"/>
                  <a:pt x="21277" y="8777"/>
                </a:cubicBezTo>
                <a:cubicBezTo>
                  <a:pt x="21255" y="8798"/>
                  <a:pt x="21229" y="8815"/>
                  <a:pt x="21201" y="8827"/>
                </a:cubicBezTo>
                <a:cubicBezTo>
                  <a:pt x="21160" y="8847"/>
                  <a:pt x="21117" y="8863"/>
                  <a:pt x="21074" y="8876"/>
                </a:cubicBezTo>
                <a:cubicBezTo>
                  <a:pt x="20991" y="8900"/>
                  <a:pt x="20932" y="8898"/>
                  <a:pt x="20949" y="8871"/>
                </a:cubicBezTo>
                <a:cubicBezTo>
                  <a:pt x="20966" y="8844"/>
                  <a:pt x="21065" y="8794"/>
                  <a:pt x="21154" y="8769"/>
                </a:cubicBezTo>
                <a:cubicBezTo>
                  <a:pt x="21173" y="8763"/>
                  <a:pt x="21192" y="8759"/>
                  <a:pt x="21212" y="8756"/>
                </a:cubicBezTo>
                <a:cubicBezTo>
                  <a:pt x="21226" y="8754"/>
                  <a:pt x="21241" y="8753"/>
                  <a:pt x="21255" y="8753"/>
                </a:cubicBezTo>
                <a:close/>
                <a:moveTo>
                  <a:pt x="14693" y="8737"/>
                </a:moveTo>
                <a:cubicBezTo>
                  <a:pt x="14770" y="8738"/>
                  <a:pt x="14827" y="8752"/>
                  <a:pt x="14845" y="8780"/>
                </a:cubicBezTo>
                <a:cubicBezTo>
                  <a:pt x="14883" y="8834"/>
                  <a:pt x="14767" y="8912"/>
                  <a:pt x="14579" y="8961"/>
                </a:cubicBezTo>
                <a:cubicBezTo>
                  <a:pt x="14389" y="9010"/>
                  <a:pt x="14205" y="9008"/>
                  <a:pt x="14158" y="8958"/>
                </a:cubicBezTo>
                <a:cubicBezTo>
                  <a:pt x="14110" y="8907"/>
                  <a:pt x="14224" y="8824"/>
                  <a:pt x="14421" y="8773"/>
                </a:cubicBezTo>
                <a:cubicBezTo>
                  <a:pt x="14520" y="8748"/>
                  <a:pt x="14616" y="8736"/>
                  <a:pt x="14693" y="8737"/>
                </a:cubicBezTo>
                <a:close/>
                <a:moveTo>
                  <a:pt x="22978" y="8723"/>
                </a:moveTo>
                <a:cubicBezTo>
                  <a:pt x="23016" y="8717"/>
                  <a:pt x="23029" y="8723"/>
                  <a:pt x="23011" y="8733"/>
                </a:cubicBezTo>
                <a:cubicBezTo>
                  <a:pt x="22980" y="8750"/>
                  <a:pt x="22946" y="8761"/>
                  <a:pt x="22911" y="8766"/>
                </a:cubicBezTo>
                <a:cubicBezTo>
                  <a:pt x="22868" y="8772"/>
                  <a:pt x="22856" y="8769"/>
                  <a:pt x="22876" y="8755"/>
                </a:cubicBezTo>
                <a:cubicBezTo>
                  <a:pt x="22890" y="8747"/>
                  <a:pt x="22904" y="8741"/>
                  <a:pt x="22919" y="8736"/>
                </a:cubicBezTo>
                <a:cubicBezTo>
                  <a:pt x="22928" y="8734"/>
                  <a:pt x="22938" y="8731"/>
                  <a:pt x="22948" y="8729"/>
                </a:cubicBezTo>
                <a:cubicBezTo>
                  <a:pt x="22958" y="8726"/>
                  <a:pt x="22968" y="8724"/>
                  <a:pt x="22978" y="8723"/>
                </a:cubicBezTo>
                <a:close/>
                <a:moveTo>
                  <a:pt x="21907" y="8718"/>
                </a:moveTo>
                <a:cubicBezTo>
                  <a:pt x="21923" y="8720"/>
                  <a:pt x="21927" y="8727"/>
                  <a:pt x="21915" y="8739"/>
                </a:cubicBezTo>
                <a:cubicBezTo>
                  <a:pt x="21862" y="8775"/>
                  <a:pt x="21802" y="8800"/>
                  <a:pt x="21739" y="8813"/>
                </a:cubicBezTo>
                <a:cubicBezTo>
                  <a:pt x="21671" y="8830"/>
                  <a:pt x="21632" y="8825"/>
                  <a:pt x="21654" y="8802"/>
                </a:cubicBezTo>
                <a:cubicBezTo>
                  <a:pt x="21674" y="8785"/>
                  <a:pt x="21696" y="8772"/>
                  <a:pt x="21720" y="8762"/>
                </a:cubicBezTo>
                <a:cubicBezTo>
                  <a:pt x="21754" y="8748"/>
                  <a:pt x="21789" y="8737"/>
                  <a:pt x="21824" y="8728"/>
                </a:cubicBezTo>
                <a:cubicBezTo>
                  <a:pt x="21861" y="8719"/>
                  <a:pt x="21890" y="8716"/>
                  <a:pt x="21907" y="8718"/>
                </a:cubicBezTo>
                <a:close/>
                <a:moveTo>
                  <a:pt x="18591" y="8716"/>
                </a:moveTo>
                <a:cubicBezTo>
                  <a:pt x="18638" y="8718"/>
                  <a:pt x="18662" y="8731"/>
                  <a:pt x="18656" y="8755"/>
                </a:cubicBezTo>
                <a:cubicBezTo>
                  <a:pt x="18642" y="8802"/>
                  <a:pt x="18523" y="8869"/>
                  <a:pt x="18351" y="8924"/>
                </a:cubicBezTo>
                <a:cubicBezTo>
                  <a:pt x="18180" y="8979"/>
                  <a:pt x="18054" y="8988"/>
                  <a:pt x="17996" y="8948"/>
                </a:cubicBezTo>
                <a:cubicBezTo>
                  <a:pt x="17962" y="8974"/>
                  <a:pt x="17926" y="8997"/>
                  <a:pt x="17890" y="9019"/>
                </a:cubicBezTo>
                <a:cubicBezTo>
                  <a:pt x="17845" y="9042"/>
                  <a:pt x="17787" y="9066"/>
                  <a:pt x="17732" y="9091"/>
                </a:cubicBezTo>
                <a:cubicBezTo>
                  <a:pt x="17774" y="9089"/>
                  <a:pt x="17830" y="9084"/>
                  <a:pt x="17868" y="9084"/>
                </a:cubicBezTo>
                <a:cubicBezTo>
                  <a:pt x="17895" y="9087"/>
                  <a:pt x="17922" y="9093"/>
                  <a:pt x="17947" y="9103"/>
                </a:cubicBezTo>
                <a:cubicBezTo>
                  <a:pt x="18059" y="9026"/>
                  <a:pt x="18185" y="8973"/>
                  <a:pt x="18317" y="8945"/>
                </a:cubicBezTo>
                <a:cubicBezTo>
                  <a:pt x="18468" y="8908"/>
                  <a:pt x="18553" y="8912"/>
                  <a:pt x="18583" y="8955"/>
                </a:cubicBezTo>
                <a:cubicBezTo>
                  <a:pt x="18619" y="8915"/>
                  <a:pt x="18663" y="8885"/>
                  <a:pt x="18712" y="8865"/>
                </a:cubicBezTo>
                <a:cubicBezTo>
                  <a:pt x="18787" y="8829"/>
                  <a:pt x="18865" y="8800"/>
                  <a:pt x="18946" y="8779"/>
                </a:cubicBezTo>
                <a:cubicBezTo>
                  <a:pt x="19103" y="8738"/>
                  <a:pt x="19202" y="8738"/>
                  <a:pt x="19199" y="8779"/>
                </a:cubicBezTo>
                <a:cubicBezTo>
                  <a:pt x="19196" y="8820"/>
                  <a:pt x="19090" y="8879"/>
                  <a:pt x="18876" y="8956"/>
                </a:cubicBezTo>
                <a:cubicBezTo>
                  <a:pt x="19035" y="8927"/>
                  <a:pt x="19121" y="8932"/>
                  <a:pt x="19090" y="8978"/>
                </a:cubicBezTo>
                <a:cubicBezTo>
                  <a:pt x="19059" y="9023"/>
                  <a:pt x="18948" y="9076"/>
                  <a:pt x="18782" y="9132"/>
                </a:cubicBezTo>
                <a:cubicBezTo>
                  <a:pt x="18938" y="9105"/>
                  <a:pt x="19008" y="9111"/>
                  <a:pt x="18965" y="9161"/>
                </a:cubicBezTo>
                <a:cubicBezTo>
                  <a:pt x="18933" y="9197"/>
                  <a:pt x="18812" y="9254"/>
                  <a:pt x="18693" y="9290"/>
                </a:cubicBezTo>
                <a:cubicBezTo>
                  <a:pt x="18538" y="9337"/>
                  <a:pt x="18444" y="9346"/>
                  <a:pt x="18389" y="9328"/>
                </a:cubicBezTo>
                <a:cubicBezTo>
                  <a:pt x="18317" y="9371"/>
                  <a:pt x="18241" y="9406"/>
                  <a:pt x="18161" y="9434"/>
                </a:cubicBezTo>
                <a:cubicBezTo>
                  <a:pt x="18255" y="9420"/>
                  <a:pt x="18316" y="9418"/>
                  <a:pt x="18328" y="9439"/>
                </a:cubicBezTo>
                <a:cubicBezTo>
                  <a:pt x="18449" y="9370"/>
                  <a:pt x="18579" y="9321"/>
                  <a:pt x="18715" y="9293"/>
                </a:cubicBezTo>
                <a:cubicBezTo>
                  <a:pt x="18826" y="9271"/>
                  <a:pt x="18894" y="9275"/>
                  <a:pt x="18880" y="9307"/>
                </a:cubicBezTo>
                <a:cubicBezTo>
                  <a:pt x="18867" y="9339"/>
                  <a:pt x="18771" y="9387"/>
                  <a:pt x="18584" y="9452"/>
                </a:cubicBezTo>
                <a:cubicBezTo>
                  <a:pt x="18637" y="9438"/>
                  <a:pt x="18692" y="9432"/>
                  <a:pt x="18746" y="9435"/>
                </a:cubicBezTo>
                <a:cubicBezTo>
                  <a:pt x="18767" y="9440"/>
                  <a:pt x="18780" y="9447"/>
                  <a:pt x="18767" y="9463"/>
                </a:cubicBezTo>
                <a:cubicBezTo>
                  <a:pt x="18741" y="9494"/>
                  <a:pt x="18651" y="9540"/>
                  <a:pt x="18526" y="9580"/>
                </a:cubicBezTo>
                <a:cubicBezTo>
                  <a:pt x="18360" y="9632"/>
                  <a:pt x="18272" y="9636"/>
                  <a:pt x="18226" y="9616"/>
                </a:cubicBezTo>
                <a:cubicBezTo>
                  <a:pt x="18152" y="9663"/>
                  <a:pt x="18072" y="9699"/>
                  <a:pt x="17988" y="9723"/>
                </a:cubicBezTo>
                <a:cubicBezTo>
                  <a:pt x="18039" y="9711"/>
                  <a:pt x="18091" y="9706"/>
                  <a:pt x="18143" y="9707"/>
                </a:cubicBezTo>
                <a:cubicBezTo>
                  <a:pt x="18171" y="9712"/>
                  <a:pt x="18185" y="9721"/>
                  <a:pt x="18156" y="9744"/>
                </a:cubicBezTo>
                <a:cubicBezTo>
                  <a:pt x="18077" y="9795"/>
                  <a:pt x="17990" y="9832"/>
                  <a:pt x="17899" y="9853"/>
                </a:cubicBezTo>
                <a:cubicBezTo>
                  <a:pt x="17783" y="9885"/>
                  <a:pt x="17685" y="9897"/>
                  <a:pt x="17654" y="9880"/>
                </a:cubicBezTo>
                <a:cubicBezTo>
                  <a:pt x="17623" y="9863"/>
                  <a:pt x="17682" y="9827"/>
                  <a:pt x="17862" y="9756"/>
                </a:cubicBezTo>
                <a:cubicBezTo>
                  <a:pt x="17803" y="9769"/>
                  <a:pt x="17743" y="9773"/>
                  <a:pt x="17683" y="9766"/>
                </a:cubicBezTo>
                <a:cubicBezTo>
                  <a:pt x="17617" y="9806"/>
                  <a:pt x="17546" y="9838"/>
                  <a:pt x="17471" y="9860"/>
                </a:cubicBezTo>
                <a:cubicBezTo>
                  <a:pt x="17586" y="9844"/>
                  <a:pt x="17648" y="9847"/>
                  <a:pt x="17625" y="9879"/>
                </a:cubicBezTo>
                <a:cubicBezTo>
                  <a:pt x="17603" y="9911"/>
                  <a:pt x="17517" y="9949"/>
                  <a:pt x="17390" y="9988"/>
                </a:cubicBezTo>
                <a:cubicBezTo>
                  <a:pt x="17539" y="9964"/>
                  <a:pt x="17603" y="9963"/>
                  <a:pt x="17581" y="9991"/>
                </a:cubicBezTo>
                <a:cubicBezTo>
                  <a:pt x="17560" y="10020"/>
                  <a:pt x="17483" y="10056"/>
                  <a:pt x="17367" y="10092"/>
                </a:cubicBezTo>
                <a:cubicBezTo>
                  <a:pt x="17307" y="10111"/>
                  <a:pt x="17245" y="10125"/>
                  <a:pt x="17182" y="10132"/>
                </a:cubicBezTo>
                <a:cubicBezTo>
                  <a:pt x="17136" y="10135"/>
                  <a:pt x="17105" y="10132"/>
                  <a:pt x="17067" y="10132"/>
                </a:cubicBezTo>
                <a:cubicBezTo>
                  <a:pt x="17028" y="10165"/>
                  <a:pt x="16946" y="10202"/>
                  <a:pt x="16814" y="10236"/>
                </a:cubicBezTo>
                <a:cubicBezTo>
                  <a:pt x="16670" y="10273"/>
                  <a:pt x="16589" y="10276"/>
                  <a:pt x="16556" y="10257"/>
                </a:cubicBezTo>
                <a:cubicBezTo>
                  <a:pt x="16475" y="10311"/>
                  <a:pt x="16384" y="10348"/>
                  <a:pt x="16288" y="10367"/>
                </a:cubicBezTo>
                <a:cubicBezTo>
                  <a:pt x="16172" y="10395"/>
                  <a:pt x="16073" y="10405"/>
                  <a:pt x="16043" y="10389"/>
                </a:cubicBezTo>
                <a:cubicBezTo>
                  <a:pt x="16012" y="10373"/>
                  <a:pt x="16073" y="10338"/>
                  <a:pt x="16215" y="10287"/>
                </a:cubicBezTo>
                <a:cubicBezTo>
                  <a:pt x="16173" y="10292"/>
                  <a:pt x="16127" y="10301"/>
                  <a:pt x="16092" y="10301"/>
                </a:cubicBezTo>
                <a:cubicBezTo>
                  <a:pt x="16064" y="10303"/>
                  <a:pt x="16035" y="10303"/>
                  <a:pt x="16006" y="10301"/>
                </a:cubicBezTo>
                <a:cubicBezTo>
                  <a:pt x="15968" y="10335"/>
                  <a:pt x="15882" y="10369"/>
                  <a:pt x="15753" y="10403"/>
                </a:cubicBezTo>
                <a:cubicBezTo>
                  <a:pt x="15797" y="10396"/>
                  <a:pt x="15842" y="10387"/>
                  <a:pt x="15878" y="10382"/>
                </a:cubicBezTo>
                <a:cubicBezTo>
                  <a:pt x="15908" y="10378"/>
                  <a:pt x="15938" y="10377"/>
                  <a:pt x="15968" y="10379"/>
                </a:cubicBezTo>
                <a:cubicBezTo>
                  <a:pt x="15988" y="10382"/>
                  <a:pt x="15999" y="10388"/>
                  <a:pt x="15999" y="10397"/>
                </a:cubicBezTo>
                <a:cubicBezTo>
                  <a:pt x="15999" y="10422"/>
                  <a:pt x="15908" y="10464"/>
                  <a:pt x="15784" y="10495"/>
                </a:cubicBezTo>
                <a:cubicBezTo>
                  <a:pt x="15660" y="10526"/>
                  <a:pt x="15548" y="10541"/>
                  <a:pt x="15505" y="10526"/>
                </a:cubicBezTo>
                <a:cubicBezTo>
                  <a:pt x="15463" y="10510"/>
                  <a:pt x="15525" y="10475"/>
                  <a:pt x="15703" y="10416"/>
                </a:cubicBezTo>
                <a:cubicBezTo>
                  <a:pt x="15575" y="10439"/>
                  <a:pt x="15494" y="10444"/>
                  <a:pt x="15461" y="10427"/>
                </a:cubicBezTo>
                <a:cubicBezTo>
                  <a:pt x="15381" y="10482"/>
                  <a:pt x="15290" y="10519"/>
                  <a:pt x="15194" y="10534"/>
                </a:cubicBezTo>
                <a:cubicBezTo>
                  <a:pt x="15068" y="10562"/>
                  <a:pt x="14961" y="10571"/>
                  <a:pt x="14921" y="10556"/>
                </a:cubicBezTo>
                <a:cubicBezTo>
                  <a:pt x="14882" y="10541"/>
                  <a:pt x="14939" y="10506"/>
                  <a:pt x="15100" y="10449"/>
                </a:cubicBezTo>
                <a:cubicBezTo>
                  <a:pt x="14967" y="10472"/>
                  <a:pt x="14875" y="10476"/>
                  <a:pt x="14842" y="10454"/>
                </a:cubicBezTo>
                <a:cubicBezTo>
                  <a:pt x="14820" y="10482"/>
                  <a:pt x="14790" y="10502"/>
                  <a:pt x="14756" y="10512"/>
                </a:cubicBezTo>
                <a:cubicBezTo>
                  <a:pt x="14698" y="10536"/>
                  <a:pt x="14638" y="10554"/>
                  <a:pt x="14576" y="10568"/>
                </a:cubicBezTo>
                <a:cubicBezTo>
                  <a:pt x="14439" y="10598"/>
                  <a:pt x="14325" y="10607"/>
                  <a:pt x="14278" y="10591"/>
                </a:cubicBezTo>
                <a:cubicBezTo>
                  <a:pt x="14250" y="10582"/>
                  <a:pt x="14260" y="10562"/>
                  <a:pt x="14305" y="10539"/>
                </a:cubicBezTo>
                <a:cubicBezTo>
                  <a:pt x="14349" y="10516"/>
                  <a:pt x="14415" y="10496"/>
                  <a:pt x="14472" y="10473"/>
                </a:cubicBezTo>
                <a:cubicBezTo>
                  <a:pt x="14333" y="10499"/>
                  <a:pt x="14233" y="10509"/>
                  <a:pt x="14196" y="10481"/>
                </a:cubicBezTo>
                <a:cubicBezTo>
                  <a:pt x="14159" y="10454"/>
                  <a:pt x="14242" y="10412"/>
                  <a:pt x="14407" y="10362"/>
                </a:cubicBezTo>
                <a:cubicBezTo>
                  <a:pt x="14334" y="10375"/>
                  <a:pt x="14260" y="10383"/>
                  <a:pt x="14186" y="10386"/>
                </a:cubicBezTo>
                <a:cubicBezTo>
                  <a:pt x="14133" y="10388"/>
                  <a:pt x="14100" y="10382"/>
                  <a:pt x="14090" y="10369"/>
                </a:cubicBezTo>
                <a:cubicBezTo>
                  <a:pt x="14064" y="10336"/>
                  <a:pt x="14156" y="10293"/>
                  <a:pt x="14335" y="10240"/>
                </a:cubicBezTo>
                <a:cubicBezTo>
                  <a:pt x="14245" y="10260"/>
                  <a:pt x="14154" y="10269"/>
                  <a:pt x="14062" y="10267"/>
                </a:cubicBezTo>
                <a:cubicBezTo>
                  <a:pt x="14017" y="10264"/>
                  <a:pt x="13984" y="10256"/>
                  <a:pt x="13981" y="10240"/>
                </a:cubicBezTo>
                <a:cubicBezTo>
                  <a:pt x="13978" y="10223"/>
                  <a:pt x="13998" y="10202"/>
                  <a:pt x="14041" y="10180"/>
                </a:cubicBezTo>
                <a:cubicBezTo>
                  <a:pt x="14103" y="10152"/>
                  <a:pt x="14167" y="10130"/>
                  <a:pt x="14233" y="10115"/>
                </a:cubicBezTo>
                <a:cubicBezTo>
                  <a:pt x="14385" y="10075"/>
                  <a:pt x="14546" y="10065"/>
                  <a:pt x="14610" y="10087"/>
                </a:cubicBezTo>
                <a:cubicBezTo>
                  <a:pt x="14672" y="10110"/>
                  <a:pt x="14606" y="10155"/>
                  <a:pt x="14412" y="10223"/>
                </a:cubicBezTo>
                <a:cubicBezTo>
                  <a:pt x="14470" y="10217"/>
                  <a:pt x="14534" y="10208"/>
                  <a:pt x="14581" y="10205"/>
                </a:cubicBezTo>
                <a:cubicBezTo>
                  <a:pt x="14628" y="10202"/>
                  <a:pt x="14662" y="10208"/>
                  <a:pt x="14710" y="10208"/>
                </a:cubicBezTo>
                <a:cubicBezTo>
                  <a:pt x="14748" y="10171"/>
                  <a:pt x="14828" y="10133"/>
                  <a:pt x="14971" y="10095"/>
                </a:cubicBezTo>
                <a:cubicBezTo>
                  <a:pt x="15036" y="10078"/>
                  <a:pt x="15101" y="10066"/>
                  <a:pt x="15167" y="10058"/>
                </a:cubicBezTo>
                <a:cubicBezTo>
                  <a:pt x="15215" y="10052"/>
                  <a:pt x="15264" y="10051"/>
                  <a:pt x="15313" y="10054"/>
                </a:cubicBezTo>
                <a:lnTo>
                  <a:pt x="15488" y="9968"/>
                </a:lnTo>
                <a:cubicBezTo>
                  <a:pt x="15461" y="9969"/>
                  <a:pt x="15424" y="9972"/>
                  <a:pt x="15394" y="9972"/>
                </a:cubicBezTo>
                <a:cubicBezTo>
                  <a:pt x="15365" y="9972"/>
                  <a:pt x="15342" y="9969"/>
                  <a:pt x="15307" y="9966"/>
                </a:cubicBezTo>
                <a:cubicBezTo>
                  <a:pt x="15261" y="9997"/>
                  <a:pt x="15211" y="10023"/>
                  <a:pt x="15159" y="10043"/>
                </a:cubicBezTo>
                <a:cubicBezTo>
                  <a:pt x="15088" y="10068"/>
                  <a:pt x="15015" y="10087"/>
                  <a:pt x="14940" y="10099"/>
                </a:cubicBezTo>
                <a:cubicBezTo>
                  <a:pt x="14878" y="10112"/>
                  <a:pt x="14815" y="10118"/>
                  <a:pt x="14752" y="10119"/>
                </a:cubicBezTo>
                <a:cubicBezTo>
                  <a:pt x="14720" y="10123"/>
                  <a:pt x="14688" y="10115"/>
                  <a:pt x="14661" y="10097"/>
                </a:cubicBezTo>
                <a:cubicBezTo>
                  <a:pt x="14631" y="10066"/>
                  <a:pt x="14694" y="10028"/>
                  <a:pt x="14885" y="9961"/>
                </a:cubicBezTo>
                <a:cubicBezTo>
                  <a:pt x="14704" y="9988"/>
                  <a:pt x="14574" y="9990"/>
                  <a:pt x="14571" y="9953"/>
                </a:cubicBezTo>
                <a:cubicBezTo>
                  <a:pt x="14568" y="9916"/>
                  <a:pt x="14623" y="9872"/>
                  <a:pt x="14816" y="9814"/>
                </a:cubicBezTo>
                <a:cubicBezTo>
                  <a:pt x="14956" y="9769"/>
                  <a:pt x="15105" y="9756"/>
                  <a:pt x="15250" y="9776"/>
                </a:cubicBezTo>
                <a:cubicBezTo>
                  <a:pt x="15294" y="9733"/>
                  <a:pt x="15372" y="9690"/>
                  <a:pt x="15518" y="9647"/>
                </a:cubicBezTo>
                <a:lnTo>
                  <a:pt x="15430" y="9657"/>
                </a:lnTo>
                <a:cubicBezTo>
                  <a:pt x="15300" y="9671"/>
                  <a:pt x="15211" y="9655"/>
                  <a:pt x="15223" y="9619"/>
                </a:cubicBezTo>
                <a:cubicBezTo>
                  <a:pt x="15240" y="9572"/>
                  <a:pt x="15342" y="9516"/>
                  <a:pt x="15498" y="9473"/>
                </a:cubicBezTo>
                <a:cubicBezTo>
                  <a:pt x="15637" y="9430"/>
                  <a:pt x="15792" y="9415"/>
                  <a:pt x="15871" y="9430"/>
                </a:cubicBezTo>
                <a:cubicBezTo>
                  <a:pt x="15886" y="9433"/>
                  <a:pt x="15898" y="9437"/>
                  <a:pt x="15921" y="9443"/>
                </a:cubicBezTo>
                <a:cubicBezTo>
                  <a:pt x="15975" y="9382"/>
                  <a:pt x="16079" y="9328"/>
                  <a:pt x="16260" y="9282"/>
                </a:cubicBezTo>
                <a:cubicBezTo>
                  <a:pt x="16442" y="9236"/>
                  <a:pt x="16554" y="9237"/>
                  <a:pt x="16623" y="9266"/>
                </a:cubicBezTo>
                <a:cubicBezTo>
                  <a:pt x="16690" y="9199"/>
                  <a:pt x="16820" y="9137"/>
                  <a:pt x="17001" y="9094"/>
                </a:cubicBezTo>
                <a:cubicBezTo>
                  <a:pt x="17181" y="9052"/>
                  <a:pt x="17285" y="9055"/>
                  <a:pt x="17316" y="9098"/>
                </a:cubicBezTo>
                <a:cubicBezTo>
                  <a:pt x="17423" y="9013"/>
                  <a:pt x="17549" y="8954"/>
                  <a:pt x="17683" y="8926"/>
                </a:cubicBezTo>
                <a:cubicBezTo>
                  <a:pt x="17884" y="8877"/>
                  <a:pt x="17976" y="8887"/>
                  <a:pt x="18000" y="8933"/>
                </a:cubicBezTo>
                <a:cubicBezTo>
                  <a:pt x="18067" y="8856"/>
                  <a:pt x="18210" y="8786"/>
                  <a:pt x="18391" y="8743"/>
                </a:cubicBezTo>
                <a:cubicBezTo>
                  <a:pt x="18475" y="8722"/>
                  <a:pt x="18545" y="8713"/>
                  <a:pt x="18591" y="8716"/>
                </a:cubicBezTo>
                <a:close/>
                <a:moveTo>
                  <a:pt x="22468" y="8708"/>
                </a:moveTo>
                <a:cubicBezTo>
                  <a:pt x="22476" y="8707"/>
                  <a:pt x="22484" y="8707"/>
                  <a:pt x="22491" y="8708"/>
                </a:cubicBezTo>
                <a:cubicBezTo>
                  <a:pt x="22502" y="8710"/>
                  <a:pt x="22502" y="8716"/>
                  <a:pt x="22491" y="8725"/>
                </a:cubicBezTo>
                <a:cubicBezTo>
                  <a:pt x="22474" y="8737"/>
                  <a:pt x="22456" y="8747"/>
                  <a:pt x="22436" y="8753"/>
                </a:cubicBezTo>
                <a:cubicBezTo>
                  <a:pt x="22409" y="8763"/>
                  <a:pt x="22382" y="8771"/>
                  <a:pt x="22355" y="8777"/>
                </a:cubicBezTo>
                <a:cubicBezTo>
                  <a:pt x="22297" y="8788"/>
                  <a:pt x="22272" y="8784"/>
                  <a:pt x="22294" y="8766"/>
                </a:cubicBezTo>
                <a:cubicBezTo>
                  <a:pt x="22336" y="8740"/>
                  <a:pt x="22382" y="8722"/>
                  <a:pt x="22431" y="8714"/>
                </a:cubicBezTo>
                <a:cubicBezTo>
                  <a:pt x="22445" y="8711"/>
                  <a:pt x="22458" y="8709"/>
                  <a:pt x="22468" y="8708"/>
                </a:cubicBezTo>
                <a:close/>
                <a:moveTo>
                  <a:pt x="20973" y="8702"/>
                </a:moveTo>
                <a:cubicBezTo>
                  <a:pt x="20999" y="8702"/>
                  <a:pt x="21008" y="8714"/>
                  <a:pt x="20995" y="8732"/>
                </a:cubicBezTo>
                <a:cubicBezTo>
                  <a:pt x="20972" y="8756"/>
                  <a:pt x="20945" y="8776"/>
                  <a:pt x="20914" y="8789"/>
                </a:cubicBezTo>
                <a:lnTo>
                  <a:pt x="20906" y="8793"/>
                </a:lnTo>
                <a:lnTo>
                  <a:pt x="20902" y="8793"/>
                </a:lnTo>
                <a:lnTo>
                  <a:pt x="20897" y="8793"/>
                </a:lnTo>
                <a:lnTo>
                  <a:pt x="20877" y="8801"/>
                </a:lnTo>
                <a:cubicBezTo>
                  <a:pt x="20864" y="8807"/>
                  <a:pt x="20850" y="8812"/>
                  <a:pt x="20834" y="8818"/>
                </a:cubicBezTo>
                <a:cubicBezTo>
                  <a:pt x="20806" y="8828"/>
                  <a:pt x="20775" y="8839"/>
                  <a:pt x="20743" y="8848"/>
                </a:cubicBezTo>
                <a:cubicBezTo>
                  <a:pt x="20622" y="8883"/>
                  <a:pt x="20550" y="8885"/>
                  <a:pt x="20575" y="8848"/>
                </a:cubicBezTo>
                <a:cubicBezTo>
                  <a:pt x="20599" y="8811"/>
                  <a:pt x="20717" y="8763"/>
                  <a:pt x="20846" y="8723"/>
                </a:cubicBezTo>
                <a:lnTo>
                  <a:pt x="20870" y="8716"/>
                </a:lnTo>
                <a:lnTo>
                  <a:pt x="20882" y="8713"/>
                </a:lnTo>
                <a:lnTo>
                  <a:pt x="20891" y="8713"/>
                </a:lnTo>
                <a:lnTo>
                  <a:pt x="20924" y="8706"/>
                </a:lnTo>
                <a:cubicBezTo>
                  <a:pt x="20940" y="8703"/>
                  <a:pt x="20957" y="8702"/>
                  <a:pt x="20973" y="8702"/>
                </a:cubicBezTo>
                <a:close/>
                <a:moveTo>
                  <a:pt x="23324" y="8680"/>
                </a:moveTo>
                <a:cubicBezTo>
                  <a:pt x="23355" y="8676"/>
                  <a:pt x="23367" y="8680"/>
                  <a:pt x="23351" y="8689"/>
                </a:cubicBezTo>
                <a:cubicBezTo>
                  <a:pt x="23326" y="8702"/>
                  <a:pt x="23298" y="8711"/>
                  <a:pt x="23269" y="8714"/>
                </a:cubicBezTo>
                <a:cubicBezTo>
                  <a:pt x="23232" y="8720"/>
                  <a:pt x="23221" y="8716"/>
                  <a:pt x="23238" y="8705"/>
                </a:cubicBezTo>
                <a:cubicBezTo>
                  <a:pt x="23265" y="8692"/>
                  <a:pt x="23294" y="8683"/>
                  <a:pt x="23324" y="8680"/>
                </a:cubicBezTo>
                <a:close/>
                <a:moveTo>
                  <a:pt x="17973" y="8680"/>
                </a:moveTo>
                <a:cubicBezTo>
                  <a:pt x="18032" y="8681"/>
                  <a:pt x="18067" y="8695"/>
                  <a:pt x="18062" y="8724"/>
                </a:cubicBezTo>
                <a:cubicBezTo>
                  <a:pt x="18052" y="8781"/>
                  <a:pt x="17907" y="8856"/>
                  <a:pt x="17723" y="8907"/>
                </a:cubicBezTo>
                <a:cubicBezTo>
                  <a:pt x="17535" y="8959"/>
                  <a:pt x="17392" y="8959"/>
                  <a:pt x="17393" y="8907"/>
                </a:cubicBezTo>
                <a:cubicBezTo>
                  <a:pt x="17393" y="8854"/>
                  <a:pt x="17540" y="8773"/>
                  <a:pt x="17733" y="8719"/>
                </a:cubicBezTo>
                <a:cubicBezTo>
                  <a:pt x="17829" y="8692"/>
                  <a:pt x="17914" y="8679"/>
                  <a:pt x="17973" y="8680"/>
                </a:cubicBezTo>
                <a:close/>
                <a:moveTo>
                  <a:pt x="13595" y="8678"/>
                </a:moveTo>
                <a:cubicBezTo>
                  <a:pt x="13674" y="8681"/>
                  <a:pt x="13735" y="8697"/>
                  <a:pt x="13760" y="8727"/>
                </a:cubicBezTo>
                <a:cubicBezTo>
                  <a:pt x="13811" y="8786"/>
                  <a:pt x="13701" y="8856"/>
                  <a:pt x="13512" y="8901"/>
                </a:cubicBezTo>
                <a:cubicBezTo>
                  <a:pt x="13322" y="8947"/>
                  <a:pt x="13141" y="8942"/>
                  <a:pt x="13081" y="8889"/>
                </a:cubicBezTo>
                <a:cubicBezTo>
                  <a:pt x="13019" y="8834"/>
                  <a:pt x="13118" y="8760"/>
                  <a:pt x="13314" y="8711"/>
                </a:cubicBezTo>
                <a:cubicBezTo>
                  <a:pt x="13416" y="8686"/>
                  <a:pt x="13515" y="8675"/>
                  <a:pt x="13595" y="8678"/>
                </a:cubicBezTo>
                <a:close/>
                <a:moveTo>
                  <a:pt x="21667" y="8659"/>
                </a:moveTo>
                <a:cubicBezTo>
                  <a:pt x="21686" y="8661"/>
                  <a:pt x="21693" y="8670"/>
                  <a:pt x="21681" y="8683"/>
                </a:cubicBezTo>
                <a:cubicBezTo>
                  <a:pt x="21622" y="8727"/>
                  <a:pt x="21554" y="8757"/>
                  <a:pt x="21482" y="8772"/>
                </a:cubicBezTo>
                <a:cubicBezTo>
                  <a:pt x="21473" y="8775"/>
                  <a:pt x="21463" y="8777"/>
                  <a:pt x="21454" y="8778"/>
                </a:cubicBezTo>
                <a:cubicBezTo>
                  <a:pt x="21445" y="8780"/>
                  <a:pt x="21437" y="8782"/>
                  <a:pt x="21429" y="8783"/>
                </a:cubicBezTo>
                <a:cubicBezTo>
                  <a:pt x="21417" y="8785"/>
                  <a:pt x="21404" y="8785"/>
                  <a:pt x="21392" y="8783"/>
                </a:cubicBezTo>
                <a:cubicBezTo>
                  <a:pt x="21373" y="8783"/>
                  <a:pt x="21366" y="8773"/>
                  <a:pt x="21378" y="8760"/>
                </a:cubicBezTo>
                <a:cubicBezTo>
                  <a:pt x="21400" y="8740"/>
                  <a:pt x="21425" y="8723"/>
                  <a:pt x="21453" y="8712"/>
                </a:cubicBezTo>
                <a:cubicBezTo>
                  <a:pt x="21492" y="8696"/>
                  <a:pt x="21532" y="8682"/>
                  <a:pt x="21573" y="8671"/>
                </a:cubicBezTo>
                <a:cubicBezTo>
                  <a:pt x="21614" y="8661"/>
                  <a:pt x="21647" y="8657"/>
                  <a:pt x="21667" y="8659"/>
                </a:cubicBezTo>
                <a:close/>
                <a:moveTo>
                  <a:pt x="20638" y="8658"/>
                </a:moveTo>
                <a:cubicBezTo>
                  <a:pt x="20672" y="8658"/>
                  <a:pt x="20685" y="8668"/>
                  <a:pt x="20669" y="8688"/>
                </a:cubicBezTo>
                <a:cubicBezTo>
                  <a:pt x="20638" y="8728"/>
                  <a:pt x="20507" y="8791"/>
                  <a:pt x="20373" y="8830"/>
                </a:cubicBezTo>
                <a:cubicBezTo>
                  <a:pt x="20238" y="8869"/>
                  <a:pt x="20150" y="8872"/>
                  <a:pt x="20176" y="8833"/>
                </a:cubicBezTo>
                <a:cubicBezTo>
                  <a:pt x="20202" y="8793"/>
                  <a:pt x="20336" y="8729"/>
                  <a:pt x="20477" y="8688"/>
                </a:cubicBezTo>
                <a:cubicBezTo>
                  <a:pt x="20547" y="8668"/>
                  <a:pt x="20603" y="8658"/>
                  <a:pt x="20638" y="8658"/>
                </a:cubicBezTo>
                <a:close/>
                <a:moveTo>
                  <a:pt x="22792" y="8655"/>
                </a:moveTo>
                <a:cubicBezTo>
                  <a:pt x="22844" y="8647"/>
                  <a:pt x="22872" y="8651"/>
                  <a:pt x="22851" y="8666"/>
                </a:cubicBezTo>
                <a:cubicBezTo>
                  <a:pt x="22812" y="8688"/>
                  <a:pt x="22769" y="8703"/>
                  <a:pt x="22725" y="8709"/>
                </a:cubicBezTo>
                <a:cubicBezTo>
                  <a:pt x="22708" y="8713"/>
                  <a:pt x="22691" y="8715"/>
                  <a:pt x="22673" y="8714"/>
                </a:cubicBezTo>
                <a:cubicBezTo>
                  <a:pt x="22663" y="8714"/>
                  <a:pt x="22660" y="8708"/>
                  <a:pt x="22668" y="8701"/>
                </a:cubicBezTo>
                <a:cubicBezTo>
                  <a:pt x="22673" y="8696"/>
                  <a:pt x="22680" y="8692"/>
                  <a:pt x="22686" y="8689"/>
                </a:cubicBezTo>
                <a:cubicBezTo>
                  <a:pt x="22695" y="8684"/>
                  <a:pt x="22705" y="8680"/>
                  <a:pt x="22716" y="8676"/>
                </a:cubicBezTo>
                <a:cubicBezTo>
                  <a:pt x="22741" y="8667"/>
                  <a:pt x="22767" y="8660"/>
                  <a:pt x="22792" y="8655"/>
                </a:cubicBezTo>
                <a:close/>
                <a:moveTo>
                  <a:pt x="22220" y="8651"/>
                </a:moveTo>
                <a:cubicBezTo>
                  <a:pt x="22288" y="8637"/>
                  <a:pt x="22319" y="8643"/>
                  <a:pt x="22294" y="8665"/>
                </a:cubicBezTo>
                <a:cubicBezTo>
                  <a:pt x="22274" y="8679"/>
                  <a:pt x="22253" y="8691"/>
                  <a:pt x="22230" y="8699"/>
                </a:cubicBezTo>
                <a:cubicBezTo>
                  <a:pt x="22198" y="8711"/>
                  <a:pt x="22166" y="8721"/>
                  <a:pt x="22134" y="8728"/>
                </a:cubicBezTo>
                <a:cubicBezTo>
                  <a:pt x="22067" y="8743"/>
                  <a:pt x="22035" y="8738"/>
                  <a:pt x="22059" y="8716"/>
                </a:cubicBezTo>
                <a:cubicBezTo>
                  <a:pt x="22107" y="8683"/>
                  <a:pt x="22162" y="8661"/>
                  <a:pt x="22220" y="8651"/>
                </a:cubicBezTo>
                <a:close/>
                <a:moveTo>
                  <a:pt x="23670" y="8643"/>
                </a:moveTo>
                <a:cubicBezTo>
                  <a:pt x="23692" y="8643"/>
                  <a:pt x="23699" y="8643"/>
                  <a:pt x="23686" y="8650"/>
                </a:cubicBezTo>
                <a:cubicBezTo>
                  <a:pt x="23665" y="8660"/>
                  <a:pt x="23643" y="8666"/>
                  <a:pt x="23620" y="8668"/>
                </a:cubicBezTo>
                <a:cubicBezTo>
                  <a:pt x="23598" y="8670"/>
                  <a:pt x="23591" y="8667"/>
                  <a:pt x="23603" y="8660"/>
                </a:cubicBezTo>
                <a:cubicBezTo>
                  <a:pt x="23624" y="8650"/>
                  <a:pt x="23647" y="8645"/>
                  <a:pt x="23670" y="8643"/>
                </a:cubicBezTo>
                <a:close/>
                <a:moveTo>
                  <a:pt x="17270" y="8641"/>
                </a:moveTo>
                <a:cubicBezTo>
                  <a:pt x="17335" y="8642"/>
                  <a:pt x="17377" y="8657"/>
                  <a:pt x="17377" y="8684"/>
                </a:cubicBezTo>
                <a:cubicBezTo>
                  <a:pt x="17377" y="8738"/>
                  <a:pt x="17218" y="8827"/>
                  <a:pt x="17040" y="8875"/>
                </a:cubicBezTo>
                <a:cubicBezTo>
                  <a:pt x="16862" y="8923"/>
                  <a:pt x="16692" y="8923"/>
                  <a:pt x="16683" y="8872"/>
                </a:cubicBezTo>
                <a:cubicBezTo>
                  <a:pt x="16675" y="8822"/>
                  <a:pt x="16833" y="8726"/>
                  <a:pt x="17021" y="8677"/>
                </a:cubicBezTo>
                <a:cubicBezTo>
                  <a:pt x="17115" y="8651"/>
                  <a:pt x="17204" y="8640"/>
                  <a:pt x="17270" y="8641"/>
                </a:cubicBezTo>
                <a:close/>
                <a:moveTo>
                  <a:pt x="9638" y="8640"/>
                </a:moveTo>
                <a:cubicBezTo>
                  <a:pt x="9729" y="8648"/>
                  <a:pt x="9809" y="8666"/>
                  <a:pt x="9853" y="8693"/>
                </a:cubicBezTo>
                <a:cubicBezTo>
                  <a:pt x="9939" y="8745"/>
                  <a:pt x="9868" y="8811"/>
                  <a:pt x="9714" y="8842"/>
                </a:cubicBezTo>
                <a:cubicBezTo>
                  <a:pt x="9560" y="8872"/>
                  <a:pt x="9321" y="8857"/>
                  <a:pt x="9223" y="8806"/>
                </a:cubicBezTo>
                <a:cubicBezTo>
                  <a:pt x="9124" y="8754"/>
                  <a:pt x="9189" y="8680"/>
                  <a:pt x="9360" y="8650"/>
                </a:cubicBezTo>
                <a:cubicBezTo>
                  <a:pt x="9446" y="8635"/>
                  <a:pt x="9547" y="8632"/>
                  <a:pt x="9638" y="8640"/>
                </a:cubicBezTo>
                <a:close/>
                <a:moveTo>
                  <a:pt x="20223" y="8621"/>
                </a:moveTo>
                <a:cubicBezTo>
                  <a:pt x="20264" y="8621"/>
                  <a:pt x="20282" y="8633"/>
                  <a:pt x="20265" y="8656"/>
                </a:cubicBezTo>
                <a:cubicBezTo>
                  <a:pt x="20222" y="8709"/>
                  <a:pt x="20080" y="8773"/>
                  <a:pt x="19942" y="8813"/>
                </a:cubicBezTo>
                <a:cubicBezTo>
                  <a:pt x="19803" y="8854"/>
                  <a:pt x="19699" y="8854"/>
                  <a:pt x="19719" y="8813"/>
                </a:cubicBezTo>
                <a:cubicBezTo>
                  <a:pt x="19740" y="8773"/>
                  <a:pt x="19894" y="8696"/>
                  <a:pt x="20042" y="8653"/>
                </a:cubicBezTo>
                <a:cubicBezTo>
                  <a:pt x="20117" y="8631"/>
                  <a:pt x="20181" y="8620"/>
                  <a:pt x="20223" y="8621"/>
                </a:cubicBezTo>
                <a:close/>
                <a:moveTo>
                  <a:pt x="2875" y="8613"/>
                </a:moveTo>
                <a:cubicBezTo>
                  <a:pt x="2903" y="8616"/>
                  <a:pt x="2931" y="8622"/>
                  <a:pt x="2958" y="8632"/>
                </a:cubicBezTo>
                <a:lnTo>
                  <a:pt x="2984" y="8640"/>
                </a:lnTo>
                <a:lnTo>
                  <a:pt x="3012" y="8650"/>
                </a:lnTo>
                <a:cubicBezTo>
                  <a:pt x="3030" y="8656"/>
                  <a:pt x="3050" y="8664"/>
                  <a:pt x="3069" y="8672"/>
                </a:cubicBezTo>
                <a:lnTo>
                  <a:pt x="3129" y="8697"/>
                </a:lnTo>
                <a:lnTo>
                  <a:pt x="3188" y="8724"/>
                </a:lnTo>
                <a:cubicBezTo>
                  <a:pt x="3208" y="8733"/>
                  <a:pt x="3228" y="8743"/>
                  <a:pt x="3246" y="8752"/>
                </a:cubicBezTo>
                <a:cubicBezTo>
                  <a:pt x="3265" y="8762"/>
                  <a:pt x="3283" y="8770"/>
                  <a:pt x="3300" y="8780"/>
                </a:cubicBezTo>
                <a:cubicBezTo>
                  <a:pt x="3330" y="8796"/>
                  <a:pt x="3359" y="8813"/>
                  <a:pt x="3386" y="8832"/>
                </a:cubicBezTo>
                <a:cubicBezTo>
                  <a:pt x="3432" y="8865"/>
                  <a:pt x="3446" y="8888"/>
                  <a:pt x="3429" y="8900"/>
                </a:cubicBezTo>
                <a:cubicBezTo>
                  <a:pt x="3416" y="8906"/>
                  <a:pt x="3401" y="8909"/>
                  <a:pt x="3386" y="8907"/>
                </a:cubicBezTo>
                <a:cubicBezTo>
                  <a:pt x="3374" y="8906"/>
                  <a:pt x="3361" y="8905"/>
                  <a:pt x="3349" y="8903"/>
                </a:cubicBezTo>
                <a:cubicBezTo>
                  <a:pt x="3335" y="8901"/>
                  <a:pt x="3319" y="8897"/>
                  <a:pt x="3302" y="8893"/>
                </a:cubicBezTo>
                <a:cubicBezTo>
                  <a:pt x="3285" y="8889"/>
                  <a:pt x="3269" y="8884"/>
                  <a:pt x="3251" y="8879"/>
                </a:cubicBezTo>
                <a:cubicBezTo>
                  <a:pt x="3234" y="8873"/>
                  <a:pt x="3215" y="8867"/>
                  <a:pt x="3197" y="8860"/>
                </a:cubicBezTo>
                <a:cubicBezTo>
                  <a:pt x="3159" y="8846"/>
                  <a:pt x="3121" y="8830"/>
                  <a:pt x="3084" y="8813"/>
                </a:cubicBezTo>
                <a:cubicBezTo>
                  <a:pt x="3047" y="8796"/>
                  <a:pt x="3011" y="8776"/>
                  <a:pt x="2978" y="8757"/>
                </a:cubicBezTo>
                <a:lnTo>
                  <a:pt x="2966" y="8750"/>
                </a:lnTo>
                <a:lnTo>
                  <a:pt x="2955" y="8742"/>
                </a:lnTo>
                <a:lnTo>
                  <a:pt x="2932" y="8728"/>
                </a:lnTo>
                <a:cubicBezTo>
                  <a:pt x="2919" y="8719"/>
                  <a:pt x="2906" y="8710"/>
                  <a:pt x="2893" y="8699"/>
                </a:cubicBezTo>
                <a:cubicBezTo>
                  <a:pt x="2882" y="8691"/>
                  <a:pt x="2871" y="8682"/>
                  <a:pt x="2861" y="8672"/>
                </a:cubicBezTo>
                <a:cubicBezTo>
                  <a:pt x="2853" y="8665"/>
                  <a:pt x="2846" y="8657"/>
                  <a:pt x="2840" y="8649"/>
                </a:cubicBezTo>
                <a:cubicBezTo>
                  <a:pt x="2831" y="8635"/>
                  <a:pt x="2829" y="8625"/>
                  <a:pt x="2835" y="8619"/>
                </a:cubicBezTo>
                <a:cubicBezTo>
                  <a:pt x="2847" y="8611"/>
                  <a:pt x="2861" y="8609"/>
                  <a:pt x="2875" y="8613"/>
                </a:cubicBezTo>
                <a:close/>
                <a:moveTo>
                  <a:pt x="23168" y="8602"/>
                </a:moveTo>
                <a:cubicBezTo>
                  <a:pt x="23208" y="8596"/>
                  <a:pt x="23229" y="8602"/>
                  <a:pt x="23211" y="8614"/>
                </a:cubicBezTo>
                <a:cubicBezTo>
                  <a:pt x="23196" y="8622"/>
                  <a:pt x="23181" y="8629"/>
                  <a:pt x="23165" y="8633"/>
                </a:cubicBezTo>
                <a:cubicBezTo>
                  <a:pt x="23145" y="8640"/>
                  <a:pt x="23124" y="8645"/>
                  <a:pt x="23103" y="8649"/>
                </a:cubicBezTo>
                <a:cubicBezTo>
                  <a:pt x="23064" y="8656"/>
                  <a:pt x="23039" y="8652"/>
                  <a:pt x="23055" y="8640"/>
                </a:cubicBezTo>
                <a:cubicBezTo>
                  <a:pt x="23070" y="8631"/>
                  <a:pt x="23086" y="8624"/>
                  <a:pt x="23102" y="8619"/>
                </a:cubicBezTo>
                <a:lnTo>
                  <a:pt x="23135" y="8609"/>
                </a:lnTo>
                <a:cubicBezTo>
                  <a:pt x="23146" y="8606"/>
                  <a:pt x="23158" y="8604"/>
                  <a:pt x="23168" y="8602"/>
                </a:cubicBezTo>
                <a:close/>
                <a:moveTo>
                  <a:pt x="21406" y="8590"/>
                </a:moveTo>
                <a:cubicBezTo>
                  <a:pt x="21412" y="8590"/>
                  <a:pt x="21419" y="8590"/>
                  <a:pt x="21425" y="8590"/>
                </a:cubicBezTo>
                <a:cubicBezTo>
                  <a:pt x="21448" y="8594"/>
                  <a:pt x="21454" y="8604"/>
                  <a:pt x="21439" y="8619"/>
                </a:cubicBezTo>
                <a:cubicBezTo>
                  <a:pt x="21413" y="8642"/>
                  <a:pt x="21384" y="8660"/>
                  <a:pt x="21353" y="8674"/>
                </a:cubicBezTo>
                <a:cubicBezTo>
                  <a:pt x="21312" y="8693"/>
                  <a:pt x="21268" y="8709"/>
                  <a:pt x="21224" y="8721"/>
                </a:cubicBezTo>
                <a:cubicBezTo>
                  <a:pt x="21201" y="8727"/>
                  <a:pt x="21181" y="8731"/>
                  <a:pt x="21163" y="8734"/>
                </a:cubicBezTo>
                <a:cubicBezTo>
                  <a:pt x="21148" y="8737"/>
                  <a:pt x="21133" y="8737"/>
                  <a:pt x="21118" y="8737"/>
                </a:cubicBezTo>
                <a:cubicBezTo>
                  <a:pt x="21094" y="8736"/>
                  <a:pt x="21085" y="8727"/>
                  <a:pt x="21097" y="8712"/>
                </a:cubicBezTo>
                <a:cubicBezTo>
                  <a:pt x="21106" y="8701"/>
                  <a:pt x="21117" y="8692"/>
                  <a:pt x="21129" y="8685"/>
                </a:cubicBezTo>
                <a:cubicBezTo>
                  <a:pt x="21136" y="8680"/>
                  <a:pt x="21144" y="8675"/>
                  <a:pt x="21153" y="8670"/>
                </a:cubicBezTo>
                <a:cubicBezTo>
                  <a:pt x="21162" y="8665"/>
                  <a:pt x="21172" y="8660"/>
                  <a:pt x="21182" y="8655"/>
                </a:cubicBezTo>
                <a:cubicBezTo>
                  <a:pt x="21226" y="8634"/>
                  <a:pt x="21272" y="8617"/>
                  <a:pt x="21319" y="8605"/>
                </a:cubicBezTo>
                <a:cubicBezTo>
                  <a:pt x="21339" y="8599"/>
                  <a:pt x="21360" y="8595"/>
                  <a:pt x="21381" y="8592"/>
                </a:cubicBezTo>
                <a:cubicBezTo>
                  <a:pt x="21390" y="8592"/>
                  <a:pt x="21399" y="8592"/>
                  <a:pt x="21406" y="8590"/>
                </a:cubicBezTo>
                <a:close/>
                <a:moveTo>
                  <a:pt x="16473" y="8590"/>
                </a:moveTo>
                <a:cubicBezTo>
                  <a:pt x="16541" y="8592"/>
                  <a:pt x="16586" y="8607"/>
                  <a:pt x="16592" y="8636"/>
                </a:cubicBezTo>
                <a:cubicBezTo>
                  <a:pt x="16604" y="8694"/>
                  <a:pt x="16463" y="8777"/>
                  <a:pt x="16273" y="8827"/>
                </a:cubicBezTo>
                <a:cubicBezTo>
                  <a:pt x="16084" y="8877"/>
                  <a:pt x="15917" y="8875"/>
                  <a:pt x="15896" y="8822"/>
                </a:cubicBezTo>
                <a:cubicBezTo>
                  <a:pt x="15875" y="8767"/>
                  <a:pt x="16017" y="8680"/>
                  <a:pt x="16215" y="8627"/>
                </a:cubicBezTo>
                <a:cubicBezTo>
                  <a:pt x="16314" y="8600"/>
                  <a:pt x="16405" y="8588"/>
                  <a:pt x="16473" y="8590"/>
                </a:cubicBezTo>
                <a:close/>
                <a:moveTo>
                  <a:pt x="19753" y="8588"/>
                </a:moveTo>
                <a:cubicBezTo>
                  <a:pt x="19801" y="8587"/>
                  <a:pt x="19824" y="8600"/>
                  <a:pt x="19813" y="8624"/>
                </a:cubicBezTo>
                <a:cubicBezTo>
                  <a:pt x="19790" y="8674"/>
                  <a:pt x="19643" y="8745"/>
                  <a:pt x="19484" y="8792"/>
                </a:cubicBezTo>
                <a:cubicBezTo>
                  <a:pt x="19325" y="8839"/>
                  <a:pt x="19207" y="8841"/>
                  <a:pt x="19223" y="8796"/>
                </a:cubicBezTo>
                <a:cubicBezTo>
                  <a:pt x="19239" y="8751"/>
                  <a:pt x="19387" y="8672"/>
                  <a:pt x="19553" y="8624"/>
                </a:cubicBezTo>
                <a:cubicBezTo>
                  <a:pt x="19636" y="8600"/>
                  <a:pt x="19706" y="8588"/>
                  <a:pt x="19753" y="8588"/>
                </a:cubicBezTo>
                <a:close/>
                <a:moveTo>
                  <a:pt x="12305" y="8584"/>
                </a:moveTo>
                <a:cubicBezTo>
                  <a:pt x="12370" y="8582"/>
                  <a:pt x="12434" y="8599"/>
                  <a:pt x="12488" y="8633"/>
                </a:cubicBezTo>
                <a:cubicBezTo>
                  <a:pt x="12556" y="8688"/>
                  <a:pt x="12469" y="8762"/>
                  <a:pt x="12285" y="8805"/>
                </a:cubicBezTo>
                <a:cubicBezTo>
                  <a:pt x="12240" y="8815"/>
                  <a:pt x="12193" y="8823"/>
                  <a:pt x="12146" y="8827"/>
                </a:cubicBezTo>
                <a:cubicBezTo>
                  <a:pt x="12104" y="8832"/>
                  <a:pt x="12061" y="8833"/>
                  <a:pt x="12018" y="8832"/>
                </a:cubicBezTo>
                <a:cubicBezTo>
                  <a:pt x="11952" y="8833"/>
                  <a:pt x="11887" y="8816"/>
                  <a:pt x="11831" y="8784"/>
                </a:cubicBezTo>
                <a:cubicBezTo>
                  <a:pt x="11792" y="8756"/>
                  <a:pt x="11793" y="8723"/>
                  <a:pt x="11828" y="8693"/>
                </a:cubicBezTo>
                <a:cubicBezTo>
                  <a:pt x="11851" y="8674"/>
                  <a:pt x="11878" y="8660"/>
                  <a:pt x="11905" y="8650"/>
                </a:cubicBezTo>
                <a:cubicBezTo>
                  <a:pt x="11945" y="8633"/>
                  <a:pt x="11987" y="8621"/>
                  <a:pt x="12029" y="8611"/>
                </a:cubicBezTo>
                <a:cubicBezTo>
                  <a:pt x="12119" y="8590"/>
                  <a:pt x="12212" y="8581"/>
                  <a:pt x="12305" y="8584"/>
                </a:cubicBezTo>
                <a:close/>
                <a:moveTo>
                  <a:pt x="22617" y="8578"/>
                </a:moveTo>
                <a:cubicBezTo>
                  <a:pt x="22676" y="8567"/>
                  <a:pt x="22703" y="8575"/>
                  <a:pt x="22676" y="8595"/>
                </a:cubicBezTo>
                <a:cubicBezTo>
                  <a:pt x="22629" y="8621"/>
                  <a:pt x="22579" y="8639"/>
                  <a:pt x="22527" y="8648"/>
                </a:cubicBezTo>
                <a:cubicBezTo>
                  <a:pt x="22468" y="8661"/>
                  <a:pt x="22438" y="8655"/>
                  <a:pt x="22462" y="8634"/>
                </a:cubicBezTo>
                <a:cubicBezTo>
                  <a:pt x="22510" y="8606"/>
                  <a:pt x="22562" y="8587"/>
                  <a:pt x="22617" y="8578"/>
                </a:cubicBezTo>
                <a:close/>
                <a:moveTo>
                  <a:pt x="22092" y="8569"/>
                </a:moveTo>
                <a:cubicBezTo>
                  <a:pt x="22108" y="8572"/>
                  <a:pt x="22111" y="8580"/>
                  <a:pt x="22097" y="8593"/>
                </a:cubicBezTo>
                <a:cubicBezTo>
                  <a:pt x="22076" y="8610"/>
                  <a:pt x="22052" y="8623"/>
                  <a:pt x="22027" y="8633"/>
                </a:cubicBezTo>
                <a:cubicBezTo>
                  <a:pt x="21992" y="8647"/>
                  <a:pt x="21957" y="8659"/>
                  <a:pt x="21920" y="8668"/>
                </a:cubicBezTo>
                <a:cubicBezTo>
                  <a:pt x="21843" y="8687"/>
                  <a:pt x="21799" y="8683"/>
                  <a:pt x="21822" y="8657"/>
                </a:cubicBezTo>
                <a:cubicBezTo>
                  <a:pt x="21843" y="8639"/>
                  <a:pt x="21867" y="8624"/>
                  <a:pt x="21893" y="8614"/>
                </a:cubicBezTo>
                <a:cubicBezTo>
                  <a:pt x="21910" y="8607"/>
                  <a:pt x="21928" y="8600"/>
                  <a:pt x="21947" y="8594"/>
                </a:cubicBezTo>
                <a:cubicBezTo>
                  <a:pt x="21966" y="8587"/>
                  <a:pt x="21986" y="8582"/>
                  <a:pt x="22006" y="8578"/>
                </a:cubicBezTo>
                <a:cubicBezTo>
                  <a:pt x="22045" y="8569"/>
                  <a:pt x="22075" y="8566"/>
                  <a:pt x="22092" y="8569"/>
                </a:cubicBezTo>
                <a:close/>
                <a:moveTo>
                  <a:pt x="23529" y="8563"/>
                </a:moveTo>
                <a:cubicBezTo>
                  <a:pt x="23562" y="8559"/>
                  <a:pt x="23577" y="8563"/>
                  <a:pt x="23561" y="8574"/>
                </a:cubicBezTo>
                <a:cubicBezTo>
                  <a:pt x="23530" y="8589"/>
                  <a:pt x="23497" y="8598"/>
                  <a:pt x="23463" y="8603"/>
                </a:cubicBezTo>
                <a:cubicBezTo>
                  <a:pt x="23430" y="8607"/>
                  <a:pt x="23415" y="8603"/>
                  <a:pt x="23431" y="8591"/>
                </a:cubicBezTo>
                <a:cubicBezTo>
                  <a:pt x="23462" y="8577"/>
                  <a:pt x="23495" y="8568"/>
                  <a:pt x="23529" y="8563"/>
                </a:cubicBezTo>
                <a:close/>
                <a:moveTo>
                  <a:pt x="19267" y="8537"/>
                </a:moveTo>
                <a:cubicBezTo>
                  <a:pt x="19318" y="8538"/>
                  <a:pt x="19342" y="8554"/>
                  <a:pt x="19329" y="8581"/>
                </a:cubicBezTo>
                <a:cubicBezTo>
                  <a:pt x="19302" y="8637"/>
                  <a:pt x="19151" y="8710"/>
                  <a:pt x="18981" y="8760"/>
                </a:cubicBezTo>
                <a:cubicBezTo>
                  <a:pt x="18811" y="8809"/>
                  <a:pt x="18692" y="8806"/>
                  <a:pt x="18707" y="8756"/>
                </a:cubicBezTo>
                <a:cubicBezTo>
                  <a:pt x="18723" y="8705"/>
                  <a:pt x="18875" y="8627"/>
                  <a:pt x="19053" y="8574"/>
                </a:cubicBezTo>
                <a:cubicBezTo>
                  <a:pt x="19141" y="8547"/>
                  <a:pt x="19217" y="8535"/>
                  <a:pt x="19267" y="8537"/>
                </a:cubicBezTo>
                <a:close/>
                <a:moveTo>
                  <a:pt x="15596" y="8533"/>
                </a:moveTo>
                <a:cubicBezTo>
                  <a:pt x="15668" y="8534"/>
                  <a:pt x="15718" y="8551"/>
                  <a:pt x="15731" y="8580"/>
                </a:cubicBezTo>
                <a:cubicBezTo>
                  <a:pt x="15758" y="8640"/>
                  <a:pt x="15633" y="8717"/>
                  <a:pt x="15446" y="8767"/>
                </a:cubicBezTo>
                <a:cubicBezTo>
                  <a:pt x="15250" y="8819"/>
                  <a:pt x="15077" y="8817"/>
                  <a:pt x="15042" y="8761"/>
                </a:cubicBezTo>
                <a:cubicBezTo>
                  <a:pt x="15008" y="8705"/>
                  <a:pt x="15128" y="8623"/>
                  <a:pt x="15326" y="8571"/>
                </a:cubicBezTo>
                <a:cubicBezTo>
                  <a:pt x="15429" y="8543"/>
                  <a:pt x="15523" y="8531"/>
                  <a:pt x="15596" y="8533"/>
                </a:cubicBezTo>
                <a:close/>
                <a:moveTo>
                  <a:pt x="23900" y="8528"/>
                </a:moveTo>
                <a:cubicBezTo>
                  <a:pt x="23922" y="8525"/>
                  <a:pt x="23936" y="8528"/>
                  <a:pt x="23927" y="8535"/>
                </a:cubicBezTo>
                <a:cubicBezTo>
                  <a:pt x="23903" y="8546"/>
                  <a:pt x="23878" y="8553"/>
                  <a:pt x="23852" y="8556"/>
                </a:cubicBezTo>
                <a:cubicBezTo>
                  <a:pt x="23827" y="8561"/>
                  <a:pt x="23811" y="8556"/>
                  <a:pt x="23822" y="8548"/>
                </a:cubicBezTo>
                <a:cubicBezTo>
                  <a:pt x="23847" y="8538"/>
                  <a:pt x="23873" y="8531"/>
                  <a:pt x="23900" y="8528"/>
                </a:cubicBezTo>
                <a:close/>
                <a:moveTo>
                  <a:pt x="21135" y="8526"/>
                </a:moveTo>
                <a:cubicBezTo>
                  <a:pt x="21160" y="8529"/>
                  <a:pt x="21167" y="8540"/>
                  <a:pt x="21152" y="8560"/>
                </a:cubicBezTo>
                <a:cubicBezTo>
                  <a:pt x="21143" y="8571"/>
                  <a:pt x="21132" y="8581"/>
                  <a:pt x="21119" y="8589"/>
                </a:cubicBezTo>
                <a:cubicBezTo>
                  <a:pt x="21103" y="8601"/>
                  <a:pt x="21085" y="8611"/>
                  <a:pt x="21066" y="8620"/>
                </a:cubicBezTo>
                <a:cubicBezTo>
                  <a:pt x="21021" y="8643"/>
                  <a:pt x="20973" y="8663"/>
                  <a:pt x="20923" y="8677"/>
                </a:cubicBezTo>
                <a:lnTo>
                  <a:pt x="20885" y="8687"/>
                </a:lnTo>
                <a:lnTo>
                  <a:pt x="20866" y="8692"/>
                </a:lnTo>
                <a:lnTo>
                  <a:pt x="20846" y="8696"/>
                </a:lnTo>
                <a:cubicBezTo>
                  <a:pt x="20826" y="8700"/>
                  <a:pt x="20805" y="8702"/>
                  <a:pt x="20785" y="8703"/>
                </a:cubicBezTo>
                <a:cubicBezTo>
                  <a:pt x="20753" y="8701"/>
                  <a:pt x="20742" y="8692"/>
                  <a:pt x="20757" y="8672"/>
                </a:cubicBezTo>
                <a:cubicBezTo>
                  <a:pt x="20768" y="8659"/>
                  <a:pt x="20781" y="8648"/>
                  <a:pt x="20795" y="8639"/>
                </a:cubicBezTo>
                <a:cubicBezTo>
                  <a:pt x="20804" y="8633"/>
                  <a:pt x="20814" y="8627"/>
                  <a:pt x="20825" y="8621"/>
                </a:cubicBezTo>
                <a:lnTo>
                  <a:pt x="20843" y="8612"/>
                </a:lnTo>
                <a:lnTo>
                  <a:pt x="20852" y="8607"/>
                </a:lnTo>
                <a:lnTo>
                  <a:pt x="20859" y="8604"/>
                </a:lnTo>
                <a:cubicBezTo>
                  <a:pt x="20908" y="8579"/>
                  <a:pt x="20958" y="8560"/>
                  <a:pt x="21011" y="8545"/>
                </a:cubicBezTo>
                <a:cubicBezTo>
                  <a:pt x="21066" y="8529"/>
                  <a:pt x="21109" y="8523"/>
                  <a:pt x="21135" y="8526"/>
                </a:cubicBezTo>
                <a:close/>
                <a:moveTo>
                  <a:pt x="23016" y="8522"/>
                </a:moveTo>
                <a:cubicBezTo>
                  <a:pt x="23065" y="8515"/>
                  <a:pt x="23087" y="8522"/>
                  <a:pt x="23063" y="8539"/>
                </a:cubicBezTo>
                <a:cubicBezTo>
                  <a:pt x="23019" y="8561"/>
                  <a:pt x="22973" y="8576"/>
                  <a:pt x="22924" y="8584"/>
                </a:cubicBezTo>
                <a:cubicBezTo>
                  <a:pt x="22875" y="8592"/>
                  <a:pt x="22850" y="8584"/>
                  <a:pt x="22872" y="8570"/>
                </a:cubicBezTo>
                <a:cubicBezTo>
                  <a:pt x="22880" y="8564"/>
                  <a:pt x="22888" y="8560"/>
                  <a:pt x="22897" y="8556"/>
                </a:cubicBezTo>
                <a:lnTo>
                  <a:pt x="22914" y="8549"/>
                </a:lnTo>
                <a:lnTo>
                  <a:pt x="22934" y="8542"/>
                </a:lnTo>
                <a:cubicBezTo>
                  <a:pt x="22961" y="8533"/>
                  <a:pt x="22988" y="8526"/>
                  <a:pt x="23016" y="8522"/>
                </a:cubicBezTo>
                <a:close/>
                <a:moveTo>
                  <a:pt x="22492" y="8499"/>
                </a:moveTo>
                <a:cubicBezTo>
                  <a:pt x="22506" y="8502"/>
                  <a:pt x="22507" y="8510"/>
                  <a:pt x="22493" y="8522"/>
                </a:cubicBezTo>
                <a:cubicBezTo>
                  <a:pt x="22472" y="8537"/>
                  <a:pt x="22448" y="8550"/>
                  <a:pt x="22423" y="8558"/>
                </a:cubicBezTo>
                <a:cubicBezTo>
                  <a:pt x="22389" y="8571"/>
                  <a:pt x="22354" y="8581"/>
                  <a:pt x="22319" y="8589"/>
                </a:cubicBezTo>
                <a:cubicBezTo>
                  <a:pt x="22249" y="8603"/>
                  <a:pt x="22218" y="8596"/>
                  <a:pt x="22245" y="8572"/>
                </a:cubicBezTo>
                <a:cubicBezTo>
                  <a:pt x="22296" y="8538"/>
                  <a:pt x="22355" y="8516"/>
                  <a:pt x="22416" y="8505"/>
                </a:cubicBezTo>
                <a:cubicBezTo>
                  <a:pt x="22452" y="8498"/>
                  <a:pt x="22478" y="8496"/>
                  <a:pt x="22492" y="8499"/>
                </a:cubicBezTo>
                <a:close/>
                <a:moveTo>
                  <a:pt x="21855" y="8494"/>
                </a:moveTo>
                <a:cubicBezTo>
                  <a:pt x="21875" y="8497"/>
                  <a:pt x="21880" y="8506"/>
                  <a:pt x="21867" y="8520"/>
                </a:cubicBezTo>
                <a:cubicBezTo>
                  <a:pt x="21843" y="8541"/>
                  <a:pt x="21816" y="8558"/>
                  <a:pt x="21786" y="8570"/>
                </a:cubicBezTo>
                <a:cubicBezTo>
                  <a:pt x="21767" y="8578"/>
                  <a:pt x="21747" y="8586"/>
                  <a:pt x="21725" y="8593"/>
                </a:cubicBezTo>
                <a:cubicBezTo>
                  <a:pt x="21704" y="8601"/>
                  <a:pt x="21682" y="8607"/>
                  <a:pt x="21659" y="8613"/>
                </a:cubicBezTo>
                <a:cubicBezTo>
                  <a:pt x="21576" y="8634"/>
                  <a:pt x="21524" y="8629"/>
                  <a:pt x="21547" y="8601"/>
                </a:cubicBezTo>
                <a:cubicBezTo>
                  <a:pt x="21570" y="8571"/>
                  <a:pt x="21666" y="8526"/>
                  <a:pt x="21757" y="8505"/>
                </a:cubicBezTo>
                <a:cubicBezTo>
                  <a:pt x="21802" y="8495"/>
                  <a:pt x="21836" y="8491"/>
                  <a:pt x="21855" y="8494"/>
                </a:cubicBezTo>
                <a:close/>
                <a:moveTo>
                  <a:pt x="18684" y="8491"/>
                </a:moveTo>
                <a:cubicBezTo>
                  <a:pt x="18741" y="8491"/>
                  <a:pt x="18773" y="8505"/>
                  <a:pt x="18767" y="8533"/>
                </a:cubicBezTo>
                <a:cubicBezTo>
                  <a:pt x="18754" y="8588"/>
                  <a:pt x="18602" y="8670"/>
                  <a:pt x="18423" y="8721"/>
                </a:cubicBezTo>
                <a:cubicBezTo>
                  <a:pt x="18244" y="8772"/>
                  <a:pt x="18105" y="8774"/>
                  <a:pt x="18109" y="8723"/>
                </a:cubicBezTo>
                <a:cubicBezTo>
                  <a:pt x="18113" y="8671"/>
                  <a:pt x="18266" y="8584"/>
                  <a:pt x="18452" y="8530"/>
                </a:cubicBezTo>
                <a:cubicBezTo>
                  <a:pt x="18545" y="8503"/>
                  <a:pt x="18627" y="8490"/>
                  <a:pt x="18684" y="8491"/>
                </a:cubicBezTo>
                <a:close/>
                <a:moveTo>
                  <a:pt x="23397" y="8474"/>
                </a:moveTo>
                <a:cubicBezTo>
                  <a:pt x="23440" y="8468"/>
                  <a:pt x="23460" y="8477"/>
                  <a:pt x="23434" y="8491"/>
                </a:cubicBezTo>
                <a:cubicBezTo>
                  <a:pt x="23417" y="8499"/>
                  <a:pt x="23398" y="8506"/>
                  <a:pt x="23379" y="8511"/>
                </a:cubicBezTo>
                <a:lnTo>
                  <a:pt x="23345" y="8520"/>
                </a:lnTo>
                <a:cubicBezTo>
                  <a:pt x="23334" y="8523"/>
                  <a:pt x="23323" y="8525"/>
                  <a:pt x="23312" y="8526"/>
                </a:cubicBezTo>
                <a:cubicBezTo>
                  <a:pt x="23269" y="8532"/>
                  <a:pt x="23250" y="8526"/>
                  <a:pt x="23274" y="8510"/>
                </a:cubicBezTo>
                <a:cubicBezTo>
                  <a:pt x="23292" y="8501"/>
                  <a:pt x="23310" y="8494"/>
                  <a:pt x="23329" y="8488"/>
                </a:cubicBezTo>
                <a:lnTo>
                  <a:pt x="23364" y="8479"/>
                </a:lnTo>
                <a:cubicBezTo>
                  <a:pt x="23376" y="8477"/>
                  <a:pt x="23387" y="8475"/>
                  <a:pt x="23397" y="8474"/>
                </a:cubicBezTo>
                <a:close/>
                <a:moveTo>
                  <a:pt x="6179" y="8470"/>
                </a:moveTo>
                <a:cubicBezTo>
                  <a:pt x="6222" y="8467"/>
                  <a:pt x="6265" y="8467"/>
                  <a:pt x="6308" y="8470"/>
                </a:cubicBezTo>
                <a:cubicBezTo>
                  <a:pt x="6352" y="8473"/>
                  <a:pt x="6396" y="8478"/>
                  <a:pt x="6440" y="8487"/>
                </a:cubicBezTo>
                <a:cubicBezTo>
                  <a:pt x="6481" y="8495"/>
                  <a:pt x="6521" y="8505"/>
                  <a:pt x="6561" y="8517"/>
                </a:cubicBezTo>
                <a:cubicBezTo>
                  <a:pt x="6594" y="8529"/>
                  <a:pt x="6627" y="8543"/>
                  <a:pt x="6658" y="8560"/>
                </a:cubicBezTo>
                <a:cubicBezTo>
                  <a:pt x="6705" y="8588"/>
                  <a:pt x="6719" y="8615"/>
                  <a:pt x="6701" y="8635"/>
                </a:cubicBezTo>
                <a:cubicBezTo>
                  <a:pt x="6687" y="8649"/>
                  <a:pt x="6670" y="8658"/>
                  <a:pt x="6651" y="8662"/>
                </a:cubicBezTo>
                <a:cubicBezTo>
                  <a:pt x="6621" y="8671"/>
                  <a:pt x="6590" y="8675"/>
                  <a:pt x="6559" y="8677"/>
                </a:cubicBezTo>
                <a:cubicBezTo>
                  <a:pt x="6477" y="8682"/>
                  <a:pt x="6395" y="8676"/>
                  <a:pt x="6315" y="8661"/>
                </a:cubicBezTo>
                <a:cubicBezTo>
                  <a:pt x="6242" y="8648"/>
                  <a:pt x="6171" y="8625"/>
                  <a:pt x="6105" y="8592"/>
                </a:cubicBezTo>
                <a:cubicBezTo>
                  <a:pt x="6050" y="8561"/>
                  <a:pt x="6031" y="8533"/>
                  <a:pt x="6044" y="8511"/>
                </a:cubicBezTo>
                <a:cubicBezTo>
                  <a:pt x="6055" y="8498"/>
                  <a:pt x="6070" y="8488"/>
                  <a:pt x="6087" y="8484"/>
                </a:cubicBezTo>
                <a:cubicBezTo>
                  <a:pt x="6117" y="8476"/>
                  <a:pt x="6148" y="8471"/>
                  <a:pt x="6179" y="8470"/>
                </a:cubicBezTo>
                <a:close/>
                <a:moveTo>
                  <a:pt x="20802" y="8467"/>
                </a:moveTo>
                <a:lnTo>
                  <a:pt x="20809" y="8467"/>
                </a:lnTo>
                <a:lnTo>
                  <a:pt x="20814" y="8467"/>
                </a:lnTo>
                <a:lnTo>
                  <a:pt x="20823" y="8470"/>
                </a:lnTo>
                <a:cubicBezTo>
                  <a:pt x="20828" y="8471"/>
                  <a:pt x="20832" y="8473"/>
                  <a:pt x="20836" y="8477"/>
                </a:cubicBezTo>
                <a:cubicBezTo>
                  <a:pt x="20842" y="8482"/>
                  <a:pt x="20842" y="8491"/>
                  <a:pt x="20836" y="8501"/>
                </a:cubicBezTo>
                <a:cubicBezTo>
                  <a:pt x="20834" y="8504"/>
                  <a:pt x="20832" y="8507"/>
                  <a:pt x="20830" y="8509"/>
                </a:cubicBezTo>
                <a:lnTo>
                  <a:pt x="20827" y="8513"/>
                </a:lnTo>
                <a:lnTo>
                  <a:pt x="20822" y="8517"/>
                </a:lnTo>
                <a:cubicBezTo>
                  <a:pt x="20814" y="8524"/>
                  <a:pt x="20805" y="8531"/>
                  <a:pt x="20796" y="8536"/>
                </a:cubicBezTo>
                <a:cubicBezTo>
                  <a:pt x="20773" y="8551"/>
                  <a:pt x="20748" y="8565"/>
                  <a:pt x="20723" y="8577"/>
                </a:cubicBezTo>
                <a:cubicBezTo>
                  <a:pt x="20660" y="8607"/>
                  <a:pt x="20595" y="8633"/>
                  <a:pt x="20528" y="8652"/>
                </a:cubicBezTo>
                <a:cubicBezTo>
                  <a:pt x="20394" y="8691"/>
                  <a:pt x="20303" y="8692"/>
                  <a:pt x="20326" y="8652"/>
                </a:cubicBezTo>
                <a:cubicBezTo>
                  <a:pt x="20349" y="8613"/>
                  <a:pt x="20491" y="8541"/>
                  <a:pt x="20634" y="8498"/>
                </a:cubicBezTo>
                <a:cubicBezTo>
                  <a:pt x="20689" y="8481"/>
                  <a:pt x="20745" y="8470"/>
                  <a:pt x="20802" y="8467"/>
                </a:cubicBezTo>
                <a:close/>
                <a:moveTo>
                  <a:pt x="14560" y="8458"/>
                </a:moveTo>
                <a:cubicBezTo>
                  <a:pt x="14634" y="8461"/>
                  <a:pt x="14688" y="8477"/>
                  <a:pt x="14710" y="8506"/>
                </a:cubicBezTo>
                <a:cubicBezTo>
                  <a:pt x="14753" y="8564"/>
                  <a:pt x="14642" y="8644"/>
                  <a:pt x="14449" y="8693"/>
                </a:cubicBezTo>
                <a:cubicBezTo>
                  <a:pt x="14362" y="8717"/>
                  <a:pt x="14273" y="8729"/>
                  <a:pt x="14183" y="8728"/>
                </a:cubicBezTo>
                <a:cubicBezTo>
                  <a:pt x="14108" y="8726"/>
                  <a:pt x="14051" y="8711"/>
                  <a:pt x="14027" y="8682"/>
                </a:cubicBezTo>
                <a:cubicBezTo>
                  <a:pt x="13977" y="8623"/>
                  <a:pt x="14091" y="8542"/>
                  <a:pt x="14295" y="8491"/>
                </a:cubicBezTo>
                <a:cubicBezTo>
                  <a:pt x="14393" y="8467"/>
                  <a:pt x="14486" y="8456"/>
                  <a:pt x="14560" y="8458"/>
                </a:cubicBezTo>
                <a:close/>
                <a:moveTo>
                  <a:pt x="18037" y="8448"/>
                </a:moveTo>
                <a:cubicBezTo>
                  <a:pt x="18099" y="8450"/>
                  <a:pt x="18135" y="8466"/>
                  <a:pt x="18126" y="8495"/>
                </a:cubicBezTo>
                <a:cubicBezTo>
                  <a:pt x="18106" y="8564"/>
                  <a:pt x="17942" y="8643"/>
                  <a:pt x="17774" y="8690"/>
                </a:cubicBezTo>
                <a:cubicBezTo>
                  <a:pt x="17605" y="8738"/>
                  <a:pt x="17447" y="8733"/>
                  <a:pt x="17445" y="8685"/>
                </a:cubicBezTo>
                <a:cubicBezTo>
                  <a:pt x="17442" y="8637"/>
                  <a:pt x="17609" y="8536"/>
                  <a:pt x="17794" y="8485"/>
                </a:cubicBezTo>
                <a:cubicBezTo>
                  <a:pt x="17887" y="8459"/>
                  <a:pt x="17975" y="8447"/>
                  <a:pt x="18037" y="8448"/>
                </a:cubicBezTo>
                <a:close/>
                <a:moveTo>
                  <a:pt x="10821" y="8445"/>
                </a:moveTo>
                <a:cubicBezTo>
                  <a:pt x="10903" y="8453"/>
                  <a:pt x="10971" y="8472"/>
                  <a:pt x="11010" y="8501"/>
                </a:cubicBezTo>
                <a:cubicBezTo>
                  <a:pt x="11089" y="8559"/>
                  <a:pt x="11011" y="8627"/>
                  <a:pt x="10827" y="8663"/>
                </a:cubicBezTo>
                <a:cubicBezTo>
                  <a:pt x="10645" y="8699"/>
                  <a:pt x="10445" y="8682"/>
                  <a:pt x="10362" y="8623"/>
                </a:cubicBezTo>
                <a:cubicBezTo>
                  <a:pt x="10319" y="8594"/>
                  <a:pt x="10319" y="8561"/>
                  <a:pt x="10354" y="8532"/>
                </a:cubicBezTo>
                <a:cubicBezTo>
                  <a:pt x="10414" y="8492"/>
                  <a:pt x="10483" y="8466"/>
                  <a:pt x="10555" y="8458"/>
                </a:cubicBezTo>
                <a:cubicBezTo>
                  <a:pt x="10646" y="8442"/>
                  <a:pt x="10740" y="8438"/>
                  <a:pt x="10821" y="8445"/>
                </a:cubicBezTo>
                <a:close/>
                <a:moveTo>
                  <a:pt x="23764" y="8441"/>
                </a:moveTo>
                <a:cubicBezTo>
                  <a:pt x="23772" y="8440"/>
                  <a:pt x="23780" y="8440"/>
                  <a:pt x="23788" y="8441"/>
                </a:cubicBezTo>
                <a:cubicBezTo>
                  <a:pt x="23793" y="8441"/>
                  <a:pt x="23798" y="8442"/>
                  <a:pt x="23803" y="8443"/>
                </a:cubicBezTo>
                <a:cubicBezTo>
                  <a:pt x="23809" y="8443"/>
                  <a:pt x="23808" y="8450"/>
                  <a:pt x="23798" y="8455"/>
                </a:cubicBezTo>
                <a:cubicBezTo>
                  <a:pt x="23766" y="8470"/>
                  <a:pt x="23732" y="8479"/>
                  <a:pt x="23696" y="8484"/>
                </a:cubicBezTo>
                <a:cubicBezTo>
                  <a:pt x="23660" y="8487"/>
                  <a:pt x="23642" y="8480"/>
                  <a:pt x="23662" y="8469"/>
                </a:cubicBezTo>
                <a:cubicBezTo>
                  <a:pt x="23694" y="8455"/>
                  <a:pt x="23729" y="8445"/>
                  <a:pt x="23764" y="8441"/>
                </a:cubicBezTo>
                <a:close/>
                <a:moveTo>
                  <a:pt x="22830" y="8436"/>
                </a:moveTo>
                <a:cubicBezTo>
                  <a:pt x="22852" y="8431"/>
                  <a:pt x="22874" y="8431"/>
                  <a:pt x="22896" y="8436"/>
                </a:cubicBezTo>
                <a:cubicBezTo>
                  <a:pt x="22907" y="8440"/>
                  <a:pt x="22906" y="8448"/>
                  <a:pt x="22890" y="8459"/>
                </a:cubicBezTo>
                <a:cubicBezTo>
                  <a:pt x="22837" y="8486"/>
                  <a:pt x="22781" y="8504"/>
                  <a:pt x="22722" y="8513"/>
                </a:cubicBezTo>
                <a:cubicBezTo>
                  <a:pt x="22666" y="8522"/>
                  <a:pt x="22636" y="8514"/>
                  <a:pt x="22664" y="8494"/>
                </a:cubicBezTo>
                <a:cubicBezTo>
                  <a:pt x="22716" y="8465"/>
                  <a:pt x="22772" y="8446"/>
                  <a:pt x="22830" y="8436"/>
                </a:cubicBezTo>
                <a:close/>
                <a:moveTo>
                  <a:pt x="4792" y="8434"/>
                </a:moveTo>
                <a:cubicBezTo>
                  <a:pt x="4829" y="8435"/>
                  <a:pt x="4865" y="8438"/>
                  <a:pt x="4901" y="8445"/>
                </a:cubicBezTo>
                <a:lnTo>
                  <a:pt x="4932" y="8450"/>
                </a:lnTo>
                <a:lnTo>
                  <a:pt x="4965" y="8456"/>
                </a:lnTo>
                <a:cubicBezTo>
                  <a:pt x="4987" y="8461"/>
                  <a:pt x="5008" y="8466"/>
                  <a:pt x="5031" y="8471"/>
                </a:cubicBezTo>
                <a:cubicBezTo>
                  <a:pt x="5074" y="8482"/>
                  <a:pt x="5117" y="8495"/>
                  <a:pt x="5160" y="8508"/>
                </a:cubicBezTo>
                <a:cubicBezTo>
                  <a:pt x="5195" y="8520"/>
                  <a:pt x="5229" y="8534"/>
                  <a:pt x="5262" y="8551"/>
                </a:cubicBezTo>
                <a:cubicBezTo>
                  <a:pt x="5364" y="8606"/>
                  <a:pt x="5340" y="8663"/>
                  <a:pt x="5211" y="8665"/>
                </a:cubicBezTo>
                <a:cubicBezTo>
                  <a:pt x="5174" y="8665"/>
                  <a:pt x="5137" y="8662"/>
                  <a:pt x="5100" y="8656"/>
                </a:cubicBezTo>
                <a:cubicBezTo>
                  <a:pt x="5079" y="8653"/>
                  <a:pt x="5057" y="8650"/>
                  <a:pt x="5036" y="8645"/>
                </a:cubicBezTo>
                <a:cubicBezTo>
                  <a:pt x="5015" y="8640"/>
                  <a:pt x="4993" y="8635"/>
                  <a:pt x="4970" y="8630"/>
                </a:cubicBezTo>
                <a:cubicBezTo>
                  <a:pt x="4928" y="8619"/>
                  <a:pt x="4886" y="8606"/>
                  <a:pt x="4846" y="8591"/>
                </a:cubicBezTo>
                <a:cubicBezTo>
                  <a:pt x="4827" y="8584"/>
                  <a:pt x="4809" y="8577"/>
                  <a:pt x="4792" y="8569"/>
                </a:cubicBezTo>
                <a:cubicBezTo>
                  <a:pt x="4775" y="8562"/>
                  <a:pt x="4761" y="8554"/>
                  <a:pt x="4749" y="8546"/>
                </a:cubicBezTo>
                <a:cubicBezTo>
                  <a:pt x="4651" y="8488"/>
                  <a:pt x="4671" y="8434"/>
                  <a:pt x="4792" y="8434"/>
                </a:cubicBezTo>
                <a:close/>
                <a:moveTo>
                  <a:pt x="21587" y="8423"/>
                </a:moveTo>
                <a:cubicBezTo>
                  <a:pt x="21611" y="8427"/>
                  <a:pt x="21618" y="8437"/>
                  <a:pt x="21604" y="8455"/>
                </a:cubicBezTo>
                <a:cubicBezTo>
                  <a:pt x="21577" y="8478"/>
                  <a:pt x="21547" y="8498"/>
                  <a:pt x="21514" y="8511"/>
                </a:cubicBezTo>
                <a:cubicBezTo>
                  <a:pt x="21493" y="8521"/>
                  <a:pt x="21471" y="8530"/>
                  <a:pt x="21447" y="8538"/>
                </a:cubicBezTo>
                <a:cubicBezTo>
                  <a:pt x="21424" y="8546"/>
                  <a:pt x="21400" y="8554"/>
                  <a:pt x="21377" y="8561"/>
                </a:cubicBezTo>
                <a:cubicBezTo>
                  <a:pt x="21281" y="8587"/>
                  <a:pt x="21219" y="8581"/>
                  <a:pt x="21241" y="8548"/>
                </a:cubicBezTo>
                <a:cubicBezTo>
                  <a:pt x="21266" y="8515"/>
                  <a:pt x="21377" y="8459"/>
                  <a:pt x="21475" y="8436"/>
                </a:cubicBezTo>
                <a:cubicBezTo>
                  <a:pt x="21523" y="8424"/>
                  <a:pt x="21563" y="8420"/>
                  <a:pt x="21587" y="8423"/>
                </a:cubicBezTo>
                <a:close/>
                <a:moveTo>
                  <a:pt x="22278" y="8416"/>
                </a:moveTo>
                <a:cubicBezTo>
                  <a:pt x="22295" y="8419"/>
                  <a:pt x="22298" y="8428"/>
                  <a:pt x="22283" y="8443"/>
                </a:cubicBezTo>
                <a:cubicBezTo>
                  <a:pt x="22225" y="8482"/>
                  <a:pt x="22159" y="8509"/>
                  <a:pt x="22090" y="8522"/>
                </a:cubicBezTo>
                <a:cubicBezTo>
                  <a:pt x="22007" y="8539"/>
                  <a:pt x="21965" y="8533"/>
                  <a:pt x="21992" y="8505"/>
                </a:cubicBezTo>
                <a:cubicBezTo>
                  <a:pt x="22015" y="8487"/>
                  <a:pt x="22040" y="8472"/>
                  <a:pt x="22068" y="8462"/>
                </a:cubicBezTo>
                <a:cubicBezTo>
                  <a:pt x="22085" y="8455"/>
                  <a:pt x="22104" y="8448"/>
                  <a:pt x="22124" y="8441"/>
                </a:cubicBezTo>
                <a:lnTo>
                  <a:pt x="22155" y="8432"/>
                </a:lnTo>
                <a:cubicBezTo>
                  <a:pt x="22165" y="8429"/>
                  <a:pt x="22176" y="8427"/>
                  <a:pt x="22187" y="8424"/>
                </a:cubicBezTo>
                <a:cubicBezTo>
                  <a:pt x="22230" y="8416"/>
                  <a:pt x="22261" y="8413"/>
                  <a:pt x="22278" y="8416"/>
                </a:cubicBezTo>
                <a:close/>
                <a:moveTo>
                  <a:pt x="24138" y="8413"/>
                </a:moveTo>
                <a:cubicBezTo>
                  <a:pt x="24165" y="8411"/>
                  <a:pt x="24176" y="8416"/>
                  <a:pt x="24161" y="8424"/>
                </a:cubicBezTo>
                <a:cubicBezTo>
                  <a:pt x="24133" y="8436"/>
                  <a:pt x="24103" y="8443"/>
                  <a:pt x="24072" y="8445"/>
                </a:cubicBezTo>
                <a:cubicBezTo>
                  <a:pt x="24049" y="8447"/>
                  <a:pt x="24040" y="8441"/>
                  <a:pt x="24054" y="8433"/>
                </a:cubicBezTo>
                <a:cubicBezTo>
                  <a:pt x="24081" y="8422"/>
                  <a:pt x="24109" y="8416"/>
                  <a:pt x="24138" y="8413"/>
                </a:cubicBezTo>
                <a:close/>
                <a:moveTo>
                  <a:pt x="20403" y="8412"/>
                </a:moveTo>
                <a:cubicBezTo>
                  <a:pt x="20442" y="8414"/>
                  <a:pt x="20457" y="8427"/>
                  <a:pt x="20441" y="8452"/>
                </a:cubicBezTo>
                <a:cubicBezTo>
                  <a:pt x="20408" y="8500"/>
                  <a:pt x="20273" y="8569"/>
                  <a:pt x="20115" y="8614"/>
                </a:cubicBezTo>
                <a:cubicBezTo>
                  <a:pt x="19957" y="8660"/>
                  <a:pt x="19864" y="8659"/>
                  <a:pt x="19890" y="8612"/>
                </a:cubicBezTo>
                <a:cubicBezTo>
                  <a:pt x="19917" y="8563"/>
                  <a:pt x="20055" y="8493"/>
                  <a:pt x="20218" y="8446"/>
                </a:cubicBezTo>
                <a:cubicBezTo>
                  <a:pt x="20300" y="8422"/>
                  <a:pt x="20364" y="8411"/>
                  <a:pt x="20403" y="8412"/>
                </a:cubicBezTo>
                <a:close/>
                <a:moveTo>
                  <a:pt x="17322" y="8383"/>
                </a:moveTo>
                <a:cubicBezTo>
                  <a:pt x="17386" y="8385"/>
                  <a:pt x="17426" y="8402"/>
                  <a:pt x="17426" y="8432"/>
                </a:cubicBezTo>
                <a:cubicBezTo>
                  <a:pt x="17428" y="8491"/>
                  <a:pt x="17280" y="8577"/>
                  <a:pt x="17094" y="8628"/>
                </a:cubicBezTo>
                <a:cubicBezTo>
                  <a:pt x="16907" y="8679"/>
                  <a:pt x="16750" y="8677"/>
                  <a:pt x="16739" y="8621"/>
                </a:cubicBezTo>
                <a:cubicBezTo>
                  <a:pt x="16728" y="8565"/>
                  <a:pt x="16876" y="8474"/>
                  <a:pt x="17072" y="8420"/>
                </a:cubicBezTo>
                <a:cubicBezTo>
                  <a:pt x="17170" y="8393"/>
                  <a:pt x="17258" y="8381"/>
                  <a:pt x="17322" y="8383"/>
                </a:cubicBezTo>
                <a:close/>
                <a:moveTo>
                  <a:pt x="23238" y="8381"/>
                </a:moveTo>
                <a:cubicBezTo>
                  <a:pt x="23289" y="8374"/>
                  <a:pt x="23311" y="8383"/>
                  <a:pt x="23284" y="8400"/>
                </a:cubicBezTo>
                <a:cubicBezTo>
                  <a:pt x="23236" y="8425"/>
                  <a:pt x="23184" y="8441"/>
                  <a:pt x="23130" y="8448"/>
                </a:cubicBezTo>
                <a:cubicBezTo>
                  <a:pt x="23081" y="8455"/>
                  <a:pt x="23058" y="8446"/>
                  <a:pt x="23083" y="8429"/>
                </a:cubicBezTo>
                <a:cubicBezTo>
                  <a:pt x="23132" y="8404"/>
                  <a:pt x="23184" y="8388"/>
                  <a:pt x="23238" y="8381"/>
                </a:cubicBezTo>
                <a:close/>
                <a:moveTo>
                  <a:pt x="13376" y="8373"/>
                </a:moveTo>
                <a:cubicBezTo>
                  <a:pt x="13460" y="8378"/>
                  <a:pt x="13527" y="8396"/>
                  <a:pt x="13550" y="8426"/>
                </a:cubicBezTo>
                <a:cubicBezTo>
                  <a:pt x="13572" y="8455"/>
                  <a:pt x="13554" y="8490"/>
                  <a:pt x="13507" y="8524"/>
                </a:cubicBezTo>
                <a:cubicBezTo>
                  <a:pt x="13444" y="8565"/>
                  <a:pt x="13374" y="8594"/>
                  <a:pt x="13300" y="8610"/>
                </a:cubicBezTo>
                <a:cubicBezTo>
                  <a:pt x="13122" y="8652"/>
                  <a:pt x="12919" y="8642"/>
                  <a:pt x="12860" y="8588"/>
                </a:cubicBezTo>
                <a:cubicBezTo>
                  <a:pt x="12830" y="8561"/>
                  <a:pt x="12842" y="8525"/>
                  <a:pt x="12885" y="8491"/>
                </a:cubicBezTo>
                <a:cubicBezTo>
                  <a:pt x="12947" y="8447"/>
                  <a:pt x="13018" y="8416"/>
                  <a:pt x="13093" y="8400"/>
                </a:cubicBezTo>
                <a:cubicBezTo>
                  <a:pt x="13188" y="8377"/>
                  <a:pt x="13291" y="8369"/>
                  <a:pt x="13376" y="8373"/>
                </a:cubicBezTo>
                <a:close/>
                <a:moveTo>
                  <a:pt x="7664" y="8367"/>
                </a:moveTo>
                <a:cubicBezTo>
                  <a:pt x="7712" y="8369"/>
                  <a:pt x="7760" y="8374"/>
                  <a:pt x="7808" y="8381"/>
                </a:cubicBezTo>
                <a:cubicBezTo>
                  <a:pt x="7885" y="8389"/>
                  <a:pt x="7960" y="8412"/>
                  <a:pt x="8029" y="8447"/>
                </a:cubicBezTo>
                <a:cubicBezTo>
                  <a:pt x="8113" y="8502"/>
                  <a:pt x="8050" y="8568"/>
                  <a:pt x="7898" y="8585"/>
                </a:cubicBezTo>
                <a:cubicBezTo>
                  <a:pt x="7856" y="8589"/>
                  <a:pt x="7814" y="8590"/>
                  <a:pt x="7771" y="8589"/>
                </a:cubicBezTo>
                <a:cubicBezTo>
                  <a:pt x="7726" y="8587"/>
                  <a:pt x="7681" y="8583"/>
                  <a:pt x="7637" y="8577"/>
                </a:cubicBezTo>
                <a:cubicBezTo>
                  <a:pt x="7562" y="8568"/>
                  <a:pt x="7490" y="8547"/>
                  <a:pt x="7423" y="8514"/>
                </a:cubicBezTo>
                <a:cubicBezTo>
                  <a:pt x="7373" y="8486"/>
                  <a:pt x="7362" y="8455"/>
                  <a:pt x="7380" y="8428"/>
                </a:cubicBezTo>
                <a:cubicBezTo>
                  <a:pt x="7398" y="8402"/>
                  <a:pt x="7452" y="8381"/>
                  <a:pt x="7529" y="8372"/>
                </a:cubicBezTo>
                <a:cubicBezTo>
                  <a:pt x="7574" y="8367"/>
                  <a:pt x="7619" y="8365"/>
                  <a:pt x="7664" y="8367"/>
                </a:cubicBezTo>
                <a:close/>
                <a:moveTo>
                  <a:pt x="19933" y="8360"/>
                </a:moveTo>
                <a:cubicBezTo>
                  <a:pt x="19978" y="8363"/>
                  <a:pt x="19998" y="8378"/>
                  <a:pt x="19980" y="8404"/>
                </a:cubicBezTo>
                <a:cubicBezTo>
                  <a:pt x="19945" y="8457"/>
                  <a:pt x="19787" y="8536"/>
                  <a:pt x="19637" y="8580"/>
                </a:cubicBezTo>
                <a:cubicBezTo>
                  <a:pt x="19486" y="8624"/>
                  <a:pt x="19355" y="8624"/>
                  <a:pt x="19379" y="8575"/>
                </a:cubicBezTo>
                <a:cubicBezTo>
                  <a:pt x="19422" y="8511"/>
                  <a:pt x="19577" y="8437"/>
                  <a:pt x="19734" y="8392"/>
                </a:cubicBezTo>
                <a:cubicBezTo>
                  <a:pt x="19817" y="8368"/>
                  <a:pt x="19887" y="8358"/>
                  <a:pt x="19933" y="8360"/>
                </a:cubicBezTo>
                <a:close/>
                <a:moveTo>
                  <a:pt x="21290" y="8343"/>
                </a:moveTo>
                <a:cubicBezTo>
                  <a:pt x="21317" y="8346"/>
                  <a:pt x="21325" y="8359"/>
                  <a:pt x="21310" y="8380"/>
                </a:cubicBezTo>
                <a:cubicBezTo>
                  <a:pt x="21284" y="8408"/>
                  <a:pt x="21253" y="8430"/>
                  <a:pt x="21219" y="8445"/>
                </a:cubicBezTo>
                <a:cubicBezTo>
                  <a:pt x="21195" y="8457"/>
                  <a:pt x="21170" y="8467"/>
                  <a:pt x="21146" y="8476"/>
                </a:cubicBezTo>
                <a:lnTo>
                  <a:pt x="21105" y="8490"/>
                </a:lnTo>
                <a:lnTo>
                  <a:pt x="21062" y="8504"/>
                </a:lnTo>
                <a:cubicBezTo>
                  <a:pt x="20953" y="8534"/>
                  <a:pt x="20890" y="8529"/>
                  <a:pt x="20913" y="8491"/>
                </a:cubicBezTo>
                <a:cubicBezTo>
                  <a:pt x="20936" y="8462"/>
                  <a:pt x="20966" y="8439"/>
                  <a:pt x="21001" y="8424"/>
                </a:cubicBezTo>
                <a:cubicBezTo>
                  <a:pt x="21025" y="8411"/>
                  <a:pt x="21049" y="8400"/>
                  <a:pt x="21075" y="8390"/>
                </a:cubicBezTo>
                <a:cubicBezTo>
                  <a:pt x="21101" y="8380"/>
                  <a:pt x="21129" y="8371"/>
                  <a:pt x="21159" y="8363"/>
                </a:cubicBezTo>
                <a:cubicBezTo>
                  <a:pt x="21218" y="8347"/>
                  <a:pt x="21263" y="8340"/>
                  <a:pt x="21290" y="8343"/>
                </a:cubicBezTo>
                <a:close/>
                <a:moveTo>
                  <a:pt x="23621" y="8343"/>
                </a:moveTo>
                <a:cubicBezTo>
                  <a:pt x="23671" y="8336"/>
                  <a:pt x="23693" y="8343"/>
                  <a:pt x="23668" y="8359"/>
                </a:cubicBezTo>
                <a:cubicBezTo>
                  <a:pt x="23650" y="8369"/>
                  <a:pt x="23631" y="8376"/>
                  <a:pt x="23611" y="8382"/>
                </a:cubicBezTo>
                <a:cubicBezTo>
                  <a:pt x="23599" y="8385"/>
                  <a:pt x="23586" y="8388"/>
                  <a:pt x="23573" y="8391"/>
                </a:cubicBezTo>
                <a:cubicBezTo>
                  <a:pt x="23560" y="8394"/>
                  <a:pt x="23547" y="8396"/>
                  <a:pt x="23535" y="8398"/>
                </a:cubicBezTo>
                <a:cubicBezTo>
                  <a:pt x="23492" y="8404"/>
                  <a:pt x="23469" y="8398"/>
                  <a:pt x="23489" y="8383"/>
                </a:cubicBezTo>
                <a:cubicBezTo>
                  <a:pt x="23506" y="8373"/>
                  <a:pt x="23525" y="8365"/>
                  <a:pt x="23544" y="8360"/>
                </a:cubicBezTo>
                <a:lnTo>
                  <a:pt x="23563" y="8354"/>
                </a:lnTo>
                <a:lnTo>
                  <a:pt x="23582" y="8350"/>
                </a:lnTo>
                <a:cubicBezTo>
                  <a:pt x="23595" y="8347"/>
                  <a:pt x="23608" y="8345"/>
                  <a:pt x="23621" y="8343"/>
                </a:cubicBezTo>
                <a:close/>
                <a:moveTo>
                  <a:pt x="22672" y="8340"/>
                </a:moveTo>
                <a:cubicBezTo>
                  <a:pt x="22682" y="8339"/>
                  <a:pt x="22692" y="8339"/>
                  <a:pt x="22703" y="8340"/>
                </a:cubicBezTo>
                <a:cubicBezTo>
                  <a:pt x="22717" y="8344"/>
                  <a:pt x="22719" y="8353"/>
                  <a:pt x="22703" y="8365"/>
                </a:cubicBezTo>
                <a:cubicBezTo>
                  <a:pt x="22692" y="8372"/>
                  <a:pt x="22682" y="8379"/>
                  <a:pt x="22670" y="8384"/>
                </a:cubicBezTo>
                <a:lnTo>
                  <a:pt x="22648" y="8394"/>
                </a:lnTo>
                <a:lnTo>
                  <a:pt x="22624" y="8403"/>
                </a:lnTo>
                <a:cubicBezTo>
                  <a:pt x="22588" y="8418"/>
                  <a:pt x="22552" y="8429"/>
                  <a:pt x="22515" y="8437"/>
                </a:cubicBezTo>
                <a:cubicBezTo>
                  <a:pt x="22444" y="8451"/>
                  <a:pt x="22406" y="8442"/>
                  <a:pt x="22435" y="8417"/>
                </a:cubicBezTo>
                <a:cubicBezTo>
                  <a:pt x="22492" y="8381"/>
                  <a:pt x="22557" y="8357"/>
                  <a:pt x="22624" y="8345"/>
                </a:cubicBezTo>
                <a:cubicBezTo>
                  <a:pt x="22640" y="8342"/>
                  <a:pt x="22656" y="8340"/>
                  <a:pt x="22672" y="8340"/>
                </a:cubicBezTo>
                <a:close/>
                <a:moveTo>
                  <a:pt x="22039" y="8327"/>
                </a:moveTo>
                <a:cubicBezTo>
                  <a:pt x="22059" y="8331"/>
                  <a:pt x="22063" y="8342"/>
                  <a:pt x="22047" y="8358"/>
                </a:cubicBezTo>
                <a:cubicBezTo>
                  <a:pt x="22021" y="8380"/>
                  <a:pt x="21992" y="8397"/>
                  <a:pt x="21961" y="8409"/>
                </a:cubicBezTo>
                <a:cubicBezTo>
                  <a:pt x="21941" y="8417"/>
                  <a:pt x="21920" y="8425"/>
                  <a:pt x="21898" y="8432"/>
                </a:cubicBezTo>
                <a:cubicBezTo>
                  <a:pt x="21876" y="8440"/>
                  <a:pt x="21855" y="8446"/>
                  <a:pt x="21831" y="8452"/>
                </a:cubicBezTo>
                <a:cubicBezTo>
                  <a:pt x="21740" y="8475"/>
                  <a:pt x="21686" y="8467"/>
                  <a:pt x="21714" y="8436"/>
                </a:cubicBezTo>
                <a:cubicBezTo>
                  <a:pt x="21739" y="8413"/>
                  <a:pt x="21768" y="8394"/>
                  <a:pt x="21799" y="8382"/>
                </a:cubicBezTo>
                <a:cubicBezTo>
                  <a:pt x="21820" y="8373"/>
                  <a:pt x="21842" y="8364"/>
                  <a:pt x="21865" y="8356"/>
                </a:cubicBezTo>
                <a:lnTo>
                  <a:pt x="21882" y="8350"/>
                </a:lnTo>
                <a:lnTo>
                  <a:pt x="21900" y="8345"/>
                </a:lnTo>
                <a:lnTo>
                  <a:pt x="21936" y="8336"/>
                </a:lnTo>
                <a:cubicBezTo>
                  <a:pt x="21983" y="8326"/>
                  <a:pt x="22019" y="8323"/>
                  <a:pt x="22039" y="8327"/>
                </a:cubicBezTo>
                <a:close/>
                <a:moveTo>
                  <a:pt x="16478" y="8316"/>
                </a:moveTo>
                <a:cubicBezTo>
                  <a:pt x="16546" y="8318"/>
                  <a:pt x="16590" y="8335"/>
                  <a:pt x="16598" y="8367"/>
                </a:cubicBezTo>
                <a:cubicBezTo>
                  <a:pt x="16612" y="8430"/>
                  <a:pt x="16484" y="8507"/>
                  <a:pt x="16297" y="8559"/>
                </a:cubicBezTo>
                <a:cubicBezTo>
                  <a:pt x="16102" y="8614"/>
                  <a:pt x="15937" y="8612"/>
                  <a:pt x="15911" y="8555"/>
                </a:cubicBezTo>
                <a:cubicBezTo>
                  <a:pt x="15883" y="8495"/>
                  <a:pt x="16014" y="8409"/>
                  <a:pt x="16217" y="8354"/>
                </a:cubicBezTo>
                <a:cubicBezTo>
                  <a:pt x="16319" y="8326"/>
                  <a:pt x="16411" y="8313"/>
                  <a:pt x="16478" y="8316"/>
                </a:cubicBezTo>
                <a:close/>
                <a:moveTo>
                  <a:pt x="19395" y="8312"/>
                </a:moveTo>
                <a:cubicBezTo>
                  <a:pt x="19445" y="8314"/>
                  <a:pt x="19470" y="8331"/>
                  <a:pt x="19454" y="8359"/>
                </a:cubicBezTo>
                <a:cubicBezTo>
                  <a:pt x="19424" y="8416"/>
                  <a:pt x="19263" y="8499"/>
                  <a:pt x="19102" y="8545"/>
                </a:cubicBezTo>
                <a:cubicBezTo>
                  <a:pt x="18941" y="8591"/>
                  <a:pt x="18800" y="8591"/>
                  <a:pt x="18818" y="8539"/>
                </a:cubicBezTo>
                <a:cubicBezTo>
                  <a:pt x="18852" y="8472"/>
                  <a:pt x="19013" y="8394"/>
                  <a:pt x="19180" y="8345"/>
                </a:cubicBezTo>
                <a:cubicBezTo>
                  <a:pt x="19268" y="8320"/>
                  <a:pt x="19344" y="8309"/>
                  <a:pt x="19395" y="8312"/>
                </a:cubicBezTo>
                <a:close/>
                <a:moveTo>
                  <a:pt x="24017" y="8310"/>
                </a:moveTo>
                <a:cubicBezTo>
                  <a:pt x="24060" y="8306"/>
                  <a:pt x="24074" y="8313"/>
                  <a:pt x="24051" y="8326"/>
                </a:cubicBezTo>
                <a:cubicBezTo>
                  <a:pt x="24035" y="8333"/>
                  <a:pt x="24019" y="8339"/>
                  <a:pt x="24001" y="8343"/>
                </a:cubicBezTo>
                <a:cubicBezTo>
                  <a:pt x="23981" y="8348"/>
                  <a:pt x="23960" y="8352"/>
                  <a:pt x="23938" y="8355"/>
                </a:cubicBezTo>
                <a:cubicBezTo>
                  <a:pt x="23895" y="8359"/>
                  <a:pt x="23882" y="8353"/>
                  <a:pt x="23904" y="8340"/>
                </a:cubicBezTo>
                <a:cubicBezTo>
                  <a:pt x="23920" y="8332"/>
                  <a:pt x="23936" y="8326"/>
                  <a:pt x="23953" y="8322"/>
                </a:cubicBezTo>
                <a:lnTo>
                  <a:pt x="23986" y="8315"/>
                </a:lnTo>
                <a:cubicBezTo>
                  <a:pt x="23996" y="8312"/>
                  <a:pt x="24007" y="8311"/>
                  <a:pt x="24017" y="8310"/>
                </a:cubicBezTo>
                <a:close/>
                <a:moveTo>
                  <a:pt x="24414" y="8292"/>
                </a:moveTo>
                <a:cubicBezTo>
                  <a:pt x="24443" y="8292"/>
                  <a:pt x="24452" y="8297"/>
                  <a:pt x="24435" y="8305"/>
                </a:cubicBezTo>
                <a:cubicBezTo>
                  <a:pt x="24422" y="8311"/>
                  <a:pt x="24407" y="8315"/>
                  <a:pt x="24392" y="8318"/>
                </a:cubicBezTo>
                <a:cubicBezTo>
                  <a:pt x="24375" y="8322"/>
                  <a:pt x="24358" y="8325"/>
                  <a:pt x="24341" y="8327"/>
                </a:cubicBezTo>
                <a:cubicBezTo>
                  <a:pt x="24312" y="8328"/>
                  <a:pt x="24303" y="8322"/>
                  <a:pt x="24319" y="8314"/>
                </a:cubicBezTo>
                <a:cubicBezTo>
                  <a:pt x="24333" y="8308"/>
                  <a:pt x="24348" y="8303"/>
                  <a:pt x="24362" y="8300"/>
                </a:cubicBezTo>
                <a:cubicBezTo>
                  <a:pt x="24379" y="8296"/>
                  <a:pt x="24397" y="8293"/>
                  <a:pt x="24414" y="8292"/>
                </a:cubicBezTo>
                <a:close/>
                <a:moveTo>
                  <a:pt x="23113" y="8287"/>
                </a:moveTo>
                <a:cubicBezTo>
                  <a:pt x="23125" y="8291"/>
                  <a:pt x="23126" y="8299"/>
                  <a:pt x="23110" y="8310"/>
                </a:cubicBezTo>
                <a:cubicBezTo>
                  <a:pt x="23056" y="8339"/>
                  <a:pt x="22998" y="8359"/>
                  <a:pt x="22937" y="8369"/>
                </a:cubicBezTo>
                <a:cubicBezTo>
                  <a:pt x="22874" y="8379"/>
                  <a:pt x="22839" y="8369"/>
                  <a:pt x="22869" y="8348"/>
                </a:cubicBezTo>
                <a:cubicBezTo>
                  <a:pt x="22923" y="8318"/>
                  <a:pt x="22982" y="8298"/>
                  <a:pt x="23043" y="8288"/>
                </a:cubicBezTo>
                <a:cubicBezTo>
                  <a:pt x="23076" y="8282"/>
                  <a:pt x="23100" y="8282"/>
                  <a:pt x="23113" y="8287"/>
                </a:cubicBezTo>
                <a:close/>
                <a:moveTo>
                  <a:pt x="24787" y="8283"/>
                </a:moveTo>
                <a:cubicBezTo>
                  <a:pt x="24814" y="8283"/>
                  <a:pt x="24823" y="8286"/>
                  <a:pt x="24807" y="8293"/>
                </a:cubicBezTo>
                <a:cubicBezTo>
                  <a:pt x="24786" y="8300"/>
                  <a:pt x="24763" y="8304"/>
                  <a:pt x="24740" y="8306"/>
                </a:cubicBezTo>
                <a:cubicBezTo>
                  <a:pt x="24718" y="8307"/>
                  <a:pt x="24710" y="8303"/>
                  <a:pt x="24722" y="8297"/>
                </a:cubicBezTo>
                <a:cubicBezTo>
                  <a:pt x="24743" y="8289"/>
                  <a:pt x="24765" y="8284"/>
                  <a:pt x="24787" y="8283"/>
                </a:cubicBezTo>
                <a:close/>
                <a:moveTo>
                  <a:pt x="20975" y="8260"/>
                </a:moveTo>
                <a:cubicBezTo>
                  <a:pt x="21007" y="8264"/>
                  <a:pt x="21020" y="8277"/>
                  <a:pt x="21005" y="8300"/>
                </a:cubicBezTo>
                <a:cubicBezTo>
                  <a:pt x="20976" y="8332"/>
                  <a:pt x="20941" y="8357"/>
                  <a:pt x="20902" y="8375"/>
                </a:cubicBezTo>
                <a:cubicBezTo>
                  <a:pt x="20876" y="8388"/>
                  <a:pt x="20849" y="8401"/>
                  <a:pt x="20822" y="8412"/>
                </a:cubicBezTo>
                <a:lnTo>
                  <a:pt x="20801" y="8420"/>
                </a:lnTo>
                <a:lnTo>
                  <a:pt x="20788" y="8424"/>
                </a:lnTo>
                <a:lnTo>
                  <a:pt x="20776" y="8429"/>
                </a:lnTo>
                <a:lnTo>
                  <a:pt x="20724" y="8445"/>
                </a:lnTo>
                <a:cubicBezTo>
                  <a:pt x="20587" y="8484"/>
                  <a:pt x="20491" y="8482"/>
                  <a:pt x="20520" y="8439"/>
                </a:cubicBezTo>
                <a:cubicBezTo>
                  <a:pt x="20553" y="8404"/>
                  <a:pt x="20593" y="8376"/>
                  <a:pt x="20638" y="8357"/>
                </a:cubicBezTo>
                <a:cubicBezTo>
                  <a:pt x="20667" y="8342"/>
                  <a:pt x="20700" y="8327"/>
                  <a:pt x="20735" y="8314"/>
                </a:cubicBezTo>
                <a:lnTo>
                  <a:pt x="20761" y="8304"/>
                </a:lnTo>
                <a:lnTo>
                  <a:pt x="20783" y="8296"/>
                </a:lnTo>
                <a:cubicBezTo>
                  <a:pt x="20798" y="8290"/>
                  <a:pt x="20813" y="8286"/>
                  <a:pt x="20828" y="8281"/>
                </a:cubicBezTo>
                <a:cubicBezTo>
                  <a:pt x="20890" y="8263"/>
                  <a:pt x="20942" y="8257"/>
                  <a:pt x="20975" y="8260"/>
                </a:cubicBezTo>
                <a:close/>
                <a:moveTo>
                  <a:pt x="18782" y="8251"/>
                </a:moveTo>
                <a:cubicBezTo>
                  <a:pt x="18837" y="8252"/>
                  <a:pt x="18866" y="8268"/>
                  <a:pt x="18858" y="8299"/>
                </a:cubicBezTo>
                <a:cubicBezTo>
                  <a:pt x="18843" y="8359"/>
                  <a:pt x="18700" y="8438"/>
                  <a:pt x="18516" y="8491"/>
                </a:cubicBezTo>
                <a:cubicBezTo>
                  <a:pt x="18330" y="8545"/>
                  <a:pt x="18200" y="8543"/>
                  <a:pt x="18207" y="8487"/>
                </a:cubicBezTo>
                <a:cubicBezTo>
                  <a:pt x="18213" y="8431"/>
                  <a:pt x="18358" y="8345"/>
                  <a:pt x="18550" y="8290"/>
                </a:cubicBezTo>
                <a:cubicBezTo>
                  <a:pt x="18647" y="8262"/>
                  <a:pt x="18727" y="8249"/>
                  <a:pt x="18782" y="8251"/>
                </a:cubicBezTo>
                <a:close/>
                <a:moveTo>
                  <a:pt x="22484" y="8249"/>
                </a:moveTo>
                <a:cubicBezTo>
                  <a:pt x="22500" y="8253"/>
                  <a:pt x="22499" y="8264"/>
                  <a:pt x="22480" y="8281"/>
                </a:cubicBezTo>
                <a:cubicBezTo>
                  <a:pt x="22454" y="8299"/>
                  <a:pt x="22425" y="8314"/>
                  <a:pt x="22395" y="8324"/>
                </a:cubicBezTo>
                <a:cubicBezTo>
                  <a:pt x="22354" y="8339"/>
                  <a:pt x="22313" y="8351"/>
                  <a:pt x="22271" y="8360"/>
                </a:cubicBezTo>
                <a:cubicBezTo>
                  <a:pt x="22186" y="8381"/>
                  <a:pt x="22147" y="8371"/>
                  <a:pt x="22180" y="8341"/>
                </a:cubicBezTo>
                <a:cubicBezTo>
                  <a:pt x="22242" y="8297"/>
                  <a:pt x="22314" y="8267"/>
                  <a:pt x="22389" y="8255"/>
                </a:cubicBezTo>
                <a:cubicBezTo>
                  <a:pt x="22435" y="8246"/>
                  <a:pt x="22468" y="8244"/>
                  <a:pt x="22484" y="8249"/>
                </a:cubicBezTo>
                <a:close/>
                <a:moveTo>
                  <a:pt x="15523" y="8244"/>
                </a:moveTo>
                <a:cubicBezTo>
                  <a:pt x="15599" y="8248"/>
                  <a:pt x="15653" y="8266"/>
                  <a:pt x="15664" y="8296"/>
                </a:cubicBezTo>
                <a:cubicBezTo>
                  <a:pt x="15685" y="8357"/>
                  <a:pt x="15548" y="8445"/>
                  <a:pt x="15372" y="8493"/>
                </a:cubicBezTo>
                <a:cubicBezTo>
                  <a:pt x="15195" y="8540"/>
                  <a:pt x="14994" y="8536"/>
                  <a:pt x="14959" y="8480"/>
                </a:cubicBezTo>
                <a:cubicBezTo>
                  <a:pt x="14923" y="8423"/>
                  <a:pt x="15064" y="8325"/>
                  <a:pt x="15255" y="8275"/>
                </a:cubicBezTo>
                <a:cubicBezTo>
                  <a:pt x="15351" y="8250"/>
                  <a:pt x="15448" y="8240"/>
                  <a:pt x="15523" y="8244"/>
                </a:cubicBezTo>
                <a:close/>
                <a:moveTo>
                  <a:pt x="3377" y="8241"/>
                </a:moveTo>
                <a:cubicBezTo>
                  <a:pt x="3404" y="8241"/>
                  <a:pt x="3431" y="8245"/>
                  <a:pt x="3457" y="8252"/>
                </a:cubicBezTo>
                <a:lnTo>
                  <a:pt x="3480" y="8258"/>
                </a:lnTo>
                <a:lnTo>
                  <a:pt x="3505" y="8265"/>
                </a:lnTo>
                <a:cubicBezTo>
                  <a:pt x="3521" y="8269"/>
                  <a:pt x="3539" y="8275"/>
                  <a:pt x="3557" y="8281"/>
                </a:cubicBezTo>
                <a:lnTo>
                  <a:pt x="3611" y="8301"/>
                </a:lnTo>
                <a:lnTo>
                  <a:pt x="3666" y="8323"/>
                </a:lnTo>
                <a:lnTo>
                  <a:pt x="3720" y="8347"/>
                </a:lnTo>
                <a:lnTo>
                  <a:pt x="3771" y="8372"/>
                </a:lnTo>
                <a:cubicBezTo>
                  <a:pt x="3787" y="8380"/>
                  <a:pt x="3802" y="8388"/>
                  <a:pt x="3817" y="8397"/>
                </a:cubicBezTo>
                <a:lnTo>
                  <a:pt x="3839" y="8409"/>
                </a:lnTo>
                <a:lnTo>
                  <a:pt x="3857" y="8421"/>
                </a:lnTo>
                <a:cubicBezTo>
                  <a:pt x="3910" y="8456"/>
                  <a:pt x="3931" y="8484"/>
                  <a:pt x="3924" y="8501"/>
                </a:cubicBezTo>
                <a:cubicBezTo>
                  <a:pt x="3917" y="8519"/>
                  <a:pt x="3881" y="8526"/>
                  <a:pt x="3817" y="8517"/>
                </a:cubicBezTo>
                <a:cubicBezTo>
                  <a:pt x="3782" y="8511"/>
                  <a:pt x="3746" y="8503"/>
                  <a:pt x="3711" y="8493"/>
                </a:cubicBezTo>
                <a:cubicBezTo>
                  <a:pt x="3692" y="8487"/>
                  <a:pt x="3673" y="8480"/>
                  <a:pt x="3654" y="8473"/>
                </a:cubicBezTo>
                <a:cubicBezTo>
                  <a:pt x="3634" y="8467"/>
                  <a:pt x="3615" y="8459"/>
                  <a:pt x="3595" y="8451"/>
                </a:cubicBezTo>
                <a:cubicBezTo>
                  <a:pt x="3524" y="8422"/>
                  <a:pt x="3456" y="8384"/>
                  <a:pt x="3395" y="8339"/>
                </a:cubicBezTo>
                <a:cubicBezTo>
                  <a:pt x="3375" y="8325"/>
                  <a:pt x="3357" y="8307"/>
                  <a:pt x="3344" y="8287"/>
                </a:cubicBezTo>
                <a:cubicBezTo>
                  <a:pt x="3335" y="8273"/>
                  <a:pt x="3333" y="8262"/>
                  <a:pt x="3339" y="8254"/>
                </a:cubicBezTo>
                <a:cubicBezTo>
                  <a:pt x="3349" y="8244"/>
                  <a:pt x="3363" y="8239"/>
                  <a:pt x="3377" y="8241"/>
                </a:cubicBezTo>
                <a:close/>
                <a:moveTo>
                  <a:pt x="21784" y="8238"/>
                </a:moveTo>
                <a:cubicBezTo>
                  <a:pt x="21808" y="8243"/>
                  <a:pt x="21815" y="8254"/>
                  <a:pt x="21800" y="8272"/>
                </a:cubicBezTo>
                <a:cubicBezTo>
                  <a:pt x="21771" y="8298"/>
                  <a:pt x="21736" y="8319"/>
                  <a:pt x="21699" y="8333"/>
                </a:cubicBezTo>
                <a:cubicBezTo>
                  <a:pt x="21676" y="8344"/>
                  <a:pt x="21651" y="8354"/>
                  <a:pt x="21626" y="8363"/>
                </a:cubicBezTo>
                <a:cubicBezTo>
                  <a:pt x="21601" y="8371"/>
                  <a:pt x="21576" y="8379"/>
                  <a:pt x="21551" y="8385"/>
                </a:cubicBezTo>
                <a:cubicBezTo>
                  <a:pt x="21455" y="8409"/>
                  <a:pt x="21394" y="8400"/>
                  <a:pt x="21421" y="8365"/>
                </a:cubicBezTo>
                <a:cubicBezTo>
                  <a:pt x="21450" y="8338"/>
                  <a:pt x="21483" y="8317"/>
                  <a:pt x="21519" y="8302"/>
                </a:cubicBezTo>
                <a:cubicBezTo>
                  <a:pt x="21543" y="8291"/>
                  <a:pt x="21568" y="8280"/>
                  <a:pt x="21594" y="8271"/>
                </a:cubicBezTo>
                <a:cubicBezTo>
                  <a:pt x="21619" y="8262"/>
                  <a:pt x="21645" y="8254"/>
                  <a:pt x="21671" y="8248"/>
                </a:cubicBezTo>
                <a:cubicBezTo>
                  <a:pt x="21721" y="8237"/>
                  <a:pt x="21761" y="8234"/>
                  <a:pt x="21784" y="8238"/>
                </a:cubicBezTo>
                <a:close/>
                <a:moveTo>
                  <a:pt x="9121" y="8236"/>
                </a:moveTo>
                <a:cubicBezTo>
                  <a:pt x="9207" y="8247"/>
                  <a:pt x="9283" y="8269"/>
                  <a:pt x="9330" y="8301"/>
                </a:cubicBezTo>
                <a:cubicBezTo>
                  <a:pt x="9373" y="8331"/>
                  <a:pt x="9380" y="8363"/>
                  <a:pt x="9351" y="8391"/>
                </a:cubicBezTo>
                <a:cubicBezTo>
                  <a:pt x="9331" y="8407"/>
                  <a:pt x="9308" y="8420"/>
                  <a:pt x="9283" y="8428"/>
                </a:cubicBezTo>
                <a:cubicBezTo>
                  <a:pt x="9246" y="8440"/>
                  <a:pt x="9208" y="8449"/>
                  <a:pt x="9169" y="8454"/>
                </a:cubicBezTo>
                <a:cubicBezTo>
                  <a:pt x="9127" y="8460"/>
                  <a:pt x="9084" y="8463"/>
                  <a:pt x="9040" y="8464"/>
                </a:cubicBezTo>
                <a:cubicBezTo>
                  <a:pt x="8997" y="8464"/>
                  <a:pt x="8954" y="8461"/>
                  <a:pt x="8912" y="8455"/>
                </a:cubicBezTo>
                <a:cubicBezTo>
                  <a:pt x="8841" y="8449"/>
                  <a:pt x="8773" y="8428"/>
                  <a:pt x="8711" y="8394"/>
                </a:cubicBezTo>
                <a:cubicBezTo>
                  <a:pt x="8616" y="8334"/>
                  <a:pt x="8673" y="8269"/>
                  <a:pt x="8845" y="8241"/>
                </a:cubicBezTo>
                <a:cubicBezTo>
                  <a:pt x="8936" y="8226"/>
                  <a:pt x="9034" y="8226"/>
                  <a:pt x="9121" y="8236"/>
                </a:cubicBezTo>
                <a:close/>
                <a:moveTo>
                  <a:pt x="23480" y="8236"/>
                </a:moveTo>
                <a:cubicBezTo>
                  <a:pt x="23539" y="8228"/>
                  <a:pt x="23566" y="8236"/>
                  <a:pt x="23537" y="8257"/>
                </a:cubicBezTo>
                <a:cubicBezTo>
                  <a:pt x="23489" y="8281"/>
                  <a:pt x="23437" y="8297"/>
                  <a:pt x="23383" y="8305"/>
                </a:cubicBezTo>
                <a:cubicBezTo>
                  <a:pt x="23324" y="8313"/>
                  <a:pt x="23295" y="8305"/>
                  <a:pt x="23320" y="8287"/>
                </a:cubicBezTo>
                <a:cubicBezTo>
                  <a:pt x="23370" y="8260"/>
                  <a:pt x="23424" y="8243"/>
                  <a:pt x="23480" y="8236"/>
                </a:cubicBezTo>
                <a:close/>
                <a:moveTo>
                  <a:pt x="12012" y="8231"/>
                </a:moveTo>
                <a:cubicBezTo>
                  <a:pt x="12081" y="8231"/>
                  <a:pt x="12148" y="8249"/>
                  <a:pt x="12207" y="8284"/>
                </a:cubicBezTo>
                <a:cubicBezTo>
                  <a:pt x="12274" y="8341"/>
                  <a:pt x="12179" y="8425"/>
                  <a:pt x="12005" y="8465"/>
                </a:cubicBezTo>
                <a:cubicBezTo>
                  <a:pt x="11961" y="8475"/>
                  <a:pt x="11916" y="8482"/>
                  <a:pt x="11870" y="8485"/>
                </a:cubicBezTo>
                <a:cubicBezTo>
                  <a:pt x="11826" y="8488"/>
                  <a:pt x="11781" y="8488"/>
                  <a:pt x="11736" y="8485"/>
                </a:cubicBezTo>
                <a:cubicBezTo>
                  <a:pt x="11668" y="8485"/>
                  <a:pt x="11601" y="8468"/>
                  <a:pt x="11541" y="8436"/>
                </a:cubicBezTo>
                <a:cubicBezTo>
                  <a:pt x="11502" y="8408"/>
                  <a:pt x="11506" y="8372"/>
                  <a:pt x="11541" y="8338"/>
                </a:cubicBezTo>
                <a:cubicBezTo>
                  <a:pt x="11564" y="8318"/>
                  <a:pt x="11590" y="8302"/>
                  <a:pt x="11618" y="8290"/>
                </a:cubicBezTo>
                <a:cubicBezTo>
                  <a:pt x="11656" y="8274"/>
                  <a:pt x="11695" y="8261"/>
                  <a:pt x="11736" y="8252"/>
                </a:cubicBezTo>
                <a:cubicBezTo>
                  <a:pt x="11827" y="8232"/>
                  <a:pt x="11920" y="8225"/>
                  <a:pt x="12012" y="8231"/>
                </a:cubicBezTo>
                <a:close/>
                <a:moveTo>
                  <a:pt x="23895" y="8204"/>
                </a:moveTo>
                <a:cubicBezTo>
                  <a:pt x="23946" y="8199"/>
                  <a:pt x="23965" y="8207"/>
                  <a:pt x="23938" y="8223"/>
                </a:cubicBezTo>
                <a:cubicBezTo>
                  <a:pt x="23893" y="8244"/>
                  <a:pt x="23846" y="8257"/>
                  <a:pt x="23797" y="8261"/>
                </a:cubicBezTo>
                <a:cubicBezTo>
                  <a:pt x="23779" y="8264"/>
                  <a:pt x="23761" y="8264"/>
                  <a:pt x="23744" y="8261"/>
                </a:cubicBezTo>
                <a:cubicBezTo>
                  <a:pt x="23735" y="8258"/>
                  <a:pt x="23735" y="8253"/>
                  <a:pt x="23747" y="8244"/>
                </a:cubicBezTo>
                <a:cubicBezTo>
                  <a:pt x="23755" y="8239"/>
                  <a:pt x="23764" y="8235"/>
                  <a:pt x="23773" y="8232"/>
                </a:cubicBezTo>
                <a:cubicBezTo>
                  <a:pt x="23785" y="8227"/>
                  <a:pt x="23797" y="8223"/>
                  <a:pt x="23809" y="8220"/>
                </a:cubicBezTo>
                <a:cubicBezTo>
                  <a:pt x="23837" y="8212"/>
                  <a:pt x="23866" y="8207"/>
                  <a:pt x="23895" y="8204"/>
                </a:cubicBezTo>
                <a:close/>
                <a:moveTo>
                  <a:pt x="20572" y="8193"/>
                </a:moveTo>
                <a:cubicBezTo>
                  <a:pt x="20614" y="8195"/>
                  <a:pt x="20631" y="8209"/>
                  <a:pt x="20612" y="8236"/>
                </a:cubicBezTo>
                <a:cubicBezTo>
                  <a:pt x="20575" y="8290"/>
                  <a:pt x="20430" y="8362"/>
                  <a:pt x="20274" y="8408"/>
                </a:cubicBezTo>
                <a:cubicBezTo>
                  <a:pt x="20119" y="8454"/>
                  <a:pt x="20020" y="8449"/>
                  <a:pt x="20047" y="8400"/>
                </a:cubicBezTo>
                <a:cubicBezTo>
                  <a:pt x="20074" y="8350"/>
                  <a:pt x="20221" y="8272"/>
                  <a:pt x="20383" y="8225"/>
                </a:cubicBezTo>
                <a:cubicBezTo>
                  <a:pt x="20464" y="8202"/>
                  <a:pt x="20530" y="8191"/>
                  <a:pt x="20572" y="8193"/>
                </a:cubicBezTo>
                <a:close/>
                <a:moveTo>
                  <a:pt x="22940" y="8179"/>
                </a:moveTo>
                <a:cubicBezTo>
                  <a:pt x="22955" y="8184"/>
                  <a:pt x="22958" y="8193"/>
                  <a:pt x="22942" y="8205"/>
                </a:cubicBezTo>
                <a:cubicBezTo>
                  <a:pt x="22917" y="8222"/>
                  <a:pt x="22889" y="8236"/>
                  <a:pt x="22860" y="8245"/>
                </a:cubicBezTo>
                <a:cubicBezTo>
                  <a:pt x="22822" y="8259"/>
                  <a:pt x="22784" y="8270"/>
                  <a:pt x="22744" y="8278"/>
                </a:cubicBezTo>
                <a:cubicBezTo>
                  <a:pt x="22668" y="8290"/>
                  <a:pt x="22628" y="8281"/>
                  <a:pt x="22657" y="8256"/>
                </a:cubicBezTo>
                <a:cubicBezTo>
                  <a:pt x="22718" y="8218"/>
                  <a:pt x="22785" y="8192"/>
                  <a:pt x="22856" y="8181"/>
                </a:cubicBezTo>
                <a:cubicBezTo>
                  <a:pt x="22895" y="8174"/>
                  <a:pt x="22924" y="8174"/>
                  <a:pt x="22940" y="8179"/>
                </a:cubicBezTo>
                <a:close/>
                <a:moveTo>
                  <a:pt x="24300" y="8178"/>
                </a:moveTo>
                <a:cubicBezTo>
                  <a:pt x="24343" y="8175"/>
                  <a:pt x="24356" y="8183"/>
                  <a:pt x="24331" y="8196"/>
                </a:cubicBezTo>
                <a:cubicBezTo>
                  <a:pt x="24292" y="8212"/>
                  <a:pt x="24251" y="8222"/>
                  <a:pt x="24210" y="8225"/>
                </a:cubicBezTo>
                <a:cubicBezTo>
                  <a:pt x="24196" y="8227"/>
                  <a:pt x="24183" y="8226"/>
                  <a:pt x="24169" y="8222"/>
                </a:cubicBezTo>
                <a:cubicBezTo>
                  <a:pt x="24163" y="8219"/>
                  <a:pt x="24166" y="8214"/>
                  <a:pt x="24179" y="8207"/>
                </a:cubicBezTo>
                <a:cubicBezTo>
                  <a:pt x="24218" y="8191"/>
                  <a:pt x="24258" y="8181"/>
                  <a:pt x="24300" y="8178"/>
                </a:cubicBezTo>
                <a:close/>
                <a:moveTo>
                  <a:pt x="18130" y="8177"/>
                </a:moveTo>
                <a:cubicBezTo>
                  <a:pt x="18191" y="8180"/>
                  <a:pt x="18226" y="8197"/>
                  <a:pt x="18220" y="8228"/>
                </a:cubicBezTo>
                <a:cubicBezTo>
                  <a:pt x="18208" y="8290"/>
                  <a:pt x="18058" y="8375"/>
                  <a:pt x="17881" y="8426"/>
                </a:cubicBezTo>
                <a:cubicBezTo>
                  <a:pt x="17703" y="8477"/>
                  <a:pt x="17543" y="8474"/>
                  <a:pt x="17541" y="8419"/>
                </a:cubicBezTo>
                <a:cubicBezTo>
                  <a:pt x="17538" y="8361"/>
                  <a:pt x="17697" y="8266"/>
                  <a:pt x="17888" y="8213"/>
                </a:cubicBezTo>
                <a:cubicBezTo>
                  <a:pt x="17983" y="8186"/>
                  <a:pt x="18069" y="8174"/>
                  <a:pt x="18130" y="8177"/>
                </a:cubicBezTo>
                <a:close/>
                <a:moveTo>
                  <a:pt x="24694" y="8170"/>
                </a:moveTo>
                <a:cubicBezTo>
                  <a:pt x="24728" y="8170"/>
                  <a:pt x="24737" y="8176"/>
                  <a:pt x="24713" y="8186"/>
                </a:cubicBezTo>
                <a:cubicBezTo>
                  <a:pt x="24683" y="8197"/>
                  <a:pt x="24651" y="8203"/>
                  <a:pt x="24619" y="8205"/>
                </a:cubicBezTo>
                <a:cubicBezTo>
                  <a:pt x="24585" y="8207"/>
                  <a:pt x="24573" y="8200"/>
                  <a:pt x="24594" y="8190"/>
                </a:cubicBezTo>
                <a:cubicBezTo>
                  <a:pt x="24626" y="8178"/>
                  <a:pt x="24660" y="8171"/>
                  <a:pt x="24694" y="8170"/>
                </a:cubicBezTo>
                <a:close/>
                <a:moveTo>
                  <a:pt x="25086" y="8169"/>
                </a:moveTo>
                <a:cubicBezTo>
                  <a:pt x="25112" y="8169"/>
                  <a:pt x="25119" y="8174"/>
                  <a:pt x="25099" y="8181"/>
                </a:cubicBezTo>
                <a:cubicBezTo>
                  <a:pt x="25076" y="8188"/>
                  <a:pt x="25052" y="8192"/>
                  <a:pt x="25027" y="8193"/>
                </a:cubicBezTo>
                <a:cubicBezTo>
                  <a:pt x="25005" y="8193"/>
                  <a:pt x="25000" y="8188"/>
                  <a:pt x="25014" y="8182"/>
                </a:cubicBezTo>
                <a:cubicBezTo>
                  <a:pt x="25037" y="8174"/>
                  <a:pt x="25061" y="8170"/>
                  <a:pt x="25086" y="8169"/>
                </a:cubicBezTo>
                <a:close/>
                <a:moveTo>
                  <a:pt x="22261" y="8145"/>
                </a:moveTo>
                <a:cubicBezTo>
                  <a:pt x="22280" y="8151"/>
                  <a:pt x="22283" y="8163"/>
                  <a:pt x="22264" y="8180"/>
                </a:cubicBezTo>
                <a:cubicBezTo>
                  <a:pt x="22191" y="8229"/>
                  <a:pt x="22108" y="8263"/>
                  <a:pt x="22021" y="8279"/>
                </a:cubicBezTo>
                <a:cubicBezTo>
                  <a:pt x="21931" y="8298"/>
                  <a:pt x="21884" y="8285"/>
                  <a:pt x="21920" y="8251"/>
                </a:cubicBezTo>
                <a:cubicBezTo>
                  <a:pt x="21949" y="8227"/>
                  <a:pt x="21983" y="8208"/>
                  <a:pt x="22018" y="8195"/>
                </a:cubicBezTo>
                <a:cubicBezTo>
                  <a:pt x="22040" y="8186"/>
                  <a:pt x="22064" y="8177"/>
                  <a:pt x="22088" y="8169"/>
                </a:cubicBezTo>
                <a:lnTo>
                  <a:pt x="22124" y="8159"/>
                </a:lnTo>
                <a:lnTo>
                  <a:pt x="22160" y="8150"/>
                </a:lnTo>
                <a:cubicBezTo>
                  <a:pt x="22207" y="8141"/>
                  <a:pt x="22242" y="8140"/>
                  <a:pt x="22261" y="8145"/>
                </a:cubicBezTo>
                <a:close/>
                <a:moveTo>
                  <a:pt x="21485" y="8143"/>
                </a:moveTo>
                <a:cubicBezTo>
                  <a:pt x="21511" y="8148"/>
                  <a:pt x="21517" y="8162"/>
                  <a:pt x="21499" y="8184"/>
                </a:cubicBezTo>
                <a:cubicBezTo>
                  <a:pt x="21470" y="8213"/>
                  <a:pt x="21436" y="8236"/>
                  <a:pt x="21398" y="8252"/>
                </a:cubicBezTo>
                <a:cubicBezTo>
                  <a:pt x="21374" y="8263"/>
                  <a:pt x="21348" y="8274"/>
                  <a:pt x="21321" y="8284"/>
                </a:cubicBezTo>
                <a:cubicBezTo>
                  <a:pt x="21294" y="8294"/>
                  <a:pt x="21266" y="8303"/>
                  <a:pt x="21237" y="8311"/>
                </a:cubicBezTo>
                <a:cubicBezTo>
                  <a:pt x="21125" y="8341"/>
                  <a:pt x="21059" y="8333"/>
                  <a:pt x="21088" y="8291"/>
                </a:cubicBezTo>
                <a:cubicBezTo>
                  <a:pt x="21115" y="8260"/>
                  <a:pt x="21149" y="8235"/>
                  <a:pt x="21188" y="8219"/>
                </a:cubicBezTo>
                <a:cubicBezTo>
                  <a:pt x="21242" y="8192"/>
                  <a:pt x="21299" y="8171"/>
                  <a:pt x="21357" y="8156"/>
                </a:cubicBezTo>
                <a:cubicBezTo>
                  <a:pt x="21415" y="8142"/>
                  <a:pt x="21460" y="8138"/>
                  <a:pt x="21485" y="8143"/>
                </a:cubicBezTo>
                <a:close/>
                <a:moveTo>
                  <a:pt x="14412" y="8142"/>
                </a:moveTo>
                <a:cubicBezTo>
                  <a:pt x="14491" y="8147"/>
                  <a:pt x="14551" y="8166"/>
                  <a:pt x="14568" y="8197"/>
                </a:cubicBezTo>
                <a:cubicBezTo>
                  <a:pt x="14602" y="8259"/>
                  <a:pt x="14482" y="8345"/>
                  <a:pt x="14305" y="8391"/>
                </a:cubicBezTo>
                <a:cubicBezTo>
                  <a:pt x="14129" y="8436"/>
                  <a:pt x="13920" y="8429"/>
                  <a:pt x="13872" y="8372"/>
                </a:cubicBezTo>
                <a:cubicBezTo>
                  <a:pt x="13821" y="8313"/>
                  <a:pt x="13947" y="8217"/>
                  <a:pt x="14138" y="8169"/>
                </a:cubicBezTo>
                <a:cubicBezTo>
                  <a:pt x="14233" y="8146"/>
                  <a:pt x="14332" y="8137"/>
                  <a:pt x="14412" y="8142"/>
                </a:cubicBezTo>
                <a:close/>
                <a:moveTo>
                  <a:pt x="23299" y="8129"/>
                </a:moveTo>
                <a:cubicBezTo>
                  <a:pt x="23367" y="8119"/>
                  <a:pt x="23400" y="8133"/>
                  <a:pt x="23365" y="8155"/>
                </a:cubicBezTo>
                <a:cubicBezTo>
                  <a:pt x="23307" y="8185"/>
                  <a:pt x="23245" y="8205"/>
                  <a:pt x="23180" y="8215"/>
                </a:cubicBezTo>
                <a:cubicBezTo>
                  <a:pt x="23114" y="8224"/>
                  <a:pt x="23080" y="8212"/>
                  <a:pt x="23113" y="8189"/>
                </a:cubicBezTo>
                <a:cubicBezTo>
                  <a:pt x="23171" y="8159"/>
                  <a:pt x="23234" y="8138"/>
                  <a:pt x="23299" y="8129"/>
                </a:cubicBezTo>
                <a:close/>
                <a:moveTo>
                  <a:pt x="20084" y="8126"/>
                </a:moveTo>
                <a:cubicBezTo>
                  <a:pt x="20128" y="8128"/>
                  <a:pt x="20146" y="8144"/>
                  <a:pt x="20131" y="8172"/>
                </a:cubicBezTo>
                <a:cubicBezTo>
                  <a:pt x="20101" y="8229"/>
                  <a:pt x="19948" y="8309"/>
                  <a:pt x="19777" y="8358"/>
                </a:cubicBezTo>
                <a:cubicBezTo>
                  <a:pt x="19614" y="8405"/>
                  <a:pt x="19506" y="8401"/>
                  <a:pt x="19529" y="8348"/>
                </a:cubicBezTo>
                <a:cubicBezTo>
                  <a:pt x="19553" y="8292"/>
                  <a:pt x="19707" y="8210"/>
                  <a:pt x="19885" y="8159"/>
                </a:cubicBezTo>
                <a:cubicBezTo>
                  <a:pt x="19971" y="8134"/>
                  <a:pt x="20040" y="8123"/>
                  <a:pt x="20084" y="8126"/>
                </a:cubicBezTo>
                <a:close/>
                <a:moveTo>
                  <a:pt x="17354" y="8106"/>
                </a:moveTo>
                <a:cubicBezTo>
                  <a:pt x="17416" y="8110"/>
                  <a:pt x="17452" y="8129"/>
                  <a:pt x="17452" y="8162"/>
                </a:cubicBezTo>
                <a:cubicBezTo>
                  <a:pt x="17453" y="8228"/>
                  <a:pt x="17312" y="8310"/>
                  <a:pt x="17119" y="8363"/>
                </a:cubicBezTo>
                <a:cubicBezTo>
                  <a:pt x="16925" y="8416"/>
                  <a:pt x="16779" y="8410"/>
                  <a:pt x="16769" y="8348"/>
                </a:cubicBezTo>
                <a:cubicBezTo>
                  <a:pt x="16760" y="8285"/>
                  <a:pt x="16898" y="8197"/>
                  <a:pt x="17103" y="8142"/>
                </a:cubicBezTo>
                <a:cubicBezTo>
                  <a:pt x="17206" y="8114"/>
                  <a:pt x="17293" y="8103"/>
                  <a:pt x="17354" y="8106"/>
                </a:cubicBezTo>
                <a:close/>
                <a:moveTo>
                  <a:pt x="23739" y="8085"/>
                </a:moveTo>
                <a:cubicBezTo>
                  <a:pt x="23800" y="8078"/>
                  <a:pt x="23824" y="8090"/>
                  <a:pt x="23794" y="8110"/>
                </a:cubicBezTo>
                <a:cubicBezTo>
                  <a:pt x="23742" y="8134"/>
                  <a:pt x="23687" y="8151"/>
                  <a:pt x="23630" y="8158"/>
                </a:cubicBezTo>
                <a:cubicBezTo>
                  <a:pt x="23569" y="8166"/>
                  <a:pt x="23539" y="8156"/>
                  <a:pt x="23567" y="8137"/>
                </a:cubicBezTo>
                <a:cubicBezTo>
                  <a:pt x="23620" y="8109"/>
                  <a:pt x="23679" y="8092"/>
                  <a:pt x="23739" y="8085"/>
                </a:cubicBezTo>
                <a:close/>
                <a:moveTo>
                  <a:pt x="22724" y="8074"/>
                </a:moveTo>
                <a:cubicBezTo>
                  <a:pt x="22739" y="8079"/>
                  <a:pt x="22738" y="8091"/>
                  <a:pt x="22718" y="8107"/>
                </a:cubicBezTo>
                <a:cubicBezTo>
                  <a:pt x="22690" y="8127"/>
                  <a:pt x="22658" y="8143"/>
                  <a:pt x="22625" y="8153"/>
                </a:cubicBezTo>
                <a:cubicBezTo>
                  <a:pt x="22605" y="8161"/>
                  <a:pt x="22582" y="8168"/>
                  <a:pt x="22561" y="8174"/>
                </a:cubicBezTo>
                <a:cubicBezTo>
                  <a:pt x="22541" y="8181"/>
                  <a:pt x="22518" y="8186"/>
                  <a:pt x="22494" y="8190"/>
                </a:cubicBezTo>
                <a:cubicBezTo>
                  <a:pt x="22408" y="8207"/>
                  <a:pt x="22369" y="8195"/>
                  <a:pt x="22406" y="8162"/>
                </a:cubicBezTo>
                <a:cubicBezTo>
                  <a:pt x="22434" y="8140"/>
                  <a:pt x="22465" y="8124"/>
                  <a:pt x="22499" y="8113"/>
                </a:cubicBezTo>
                <a:cubicBezTo>
                  <a:pt x="22519" y="8105"/>
                  <a:pt x="22541" y="8098"/>
                  <a:pt x="22563" y="8091"/>
                </a:cubicBezTo>
                <a:lnTo>
                  <a:pt x="22598" y="8082"/>
                </a:lnTo>
                <a:lnTo>
                  <a:pt x="22632" y="8075"/>
                </a:lnTo>
                <a:cubicBezTo>
                  <a:pt x="22677" y="8068"/>
                  <a:pt x="22709" y="8068"/>
                  <a:pt x="22724" y="8074"/>
                </a:cubicBezTo>
                <a:close/>
                <a:moveTo>
                  <a:pt x="24160" y="8060"/>
                </a:moveTo>
                <a:cubicBezTo>
                  <a:pt x="24218" y="8055"/>
                  <a:pt x="24237" y="8066"/>
                  <a:pt x="24203" y="8083"/>
                </a:cubicBezTo>
                <a:cubicBezTo>
                  <a:pt x="24194" y="8088"/>
                  <a:pt x="24184" y="8092"/>
                  <a:pt x="24174" y="8095"/>
                </a:cubicBezTo>
                <a:cubicBezTo>
                  <a:pt x="24163" y="8100"/>
                  <a:pt x="24150" y="8103"/>
                  <a:pt x="24136" y="8107"/>
                </a:cubicBezTo>
                <a:cubicBezTo>
                  <a:pt x="24109" y="8114"/>
                  <a:pt x="24082" y="8119"/>
                  <a:pt x="24054" y="8121"/>
                </a:cubicBezTo>
                <a:cubicBezTo>
                  <a:pt x="24002" y="8126"/>
                  <a:pt x="23984" y="8119"/>
                  <a:pt x="24011" y="8100"/>
                </a:cubicBezTo>
                <a:cubicBezTo>
                  <a:pt x="24058" y="8078"/>
                  <a:pt x="24109" y="8064"/>
                  <a:pt x="24160" y="8060"/>
                </a:cubicBezTo>
                <a:close/>
                <a:moveTo>
                  <a:pt x="19555" y="8055"/>
                </a:moveTo>
                <a:cubicBezTo>
                  <a:pt x="19603" y="8058"/>
                  <a:pt x="19624" y="8075"/>
                  <a:pt x="19611" y="8105"/>
                </a:cubicBezTo>
                <a:cubicBezTo>
                  <a:pt x="19585" y="8164"/>
                  <a:pt x="19433" y="8247"/>
                  <a:pt x="19260" y="8298"/>
                </a:cubicBezTo>
                <a:cubicBezTo>
                  <a:pt x="19086" y="8349"/>
                  <a:pt x="18962" y="8346"/>
                  <a:pt x="18976" y="8290"/>
                </a:cubicBezTo>
                <a:cubicBezTo>
                  <a:pt x="18990" y="8235"/>
                  <a:pt x="19148" y="8143"/>
                  <a:pt x="19337" y="8089"/>
                </a:cubicBezTo>
                <a:cubicBezTo>
                  <a:pt x="19431" y="8062"/>
                  <a:pt x="19506" y="8051"/>
                  <a:pt x="19555" y="8055"/>
                </a:cubicBezTo>
                <a:close/>
                <a:moveTo>
                  <a:pt x="25424" y="8053"/>
                </a:moveTo>
                <a:cubicBezTo>
                  <a:pt x="25449" y="8053"/>
                  <a:pt x="25455" y="8059"/>
                  <a:pt x="25440" y="8065"/>
                </a:cubicBezTo>
                <a:cubicBezTo>
                  <a:pt x="25413" y="8074"/>
                  <a:pt x="25385" y="8078"/>
                  <a:pt x="25357" y="8077"/>
                </a:cubicBezTo>
                <a:cubicBezTo>
                  <a:pt x="25335" y="8076"/>
                  <a:pt x="25331" y="8071"/>
                  <a:pt x="25348" y="8065"/>
                </a:cubicBezTo>
                <a:cubicBezTo>
                  <a:pt x="25373" y="8057"/>
                  <a:pt x="25399" y="8054"/>
                  <a:pt x="25424" y="8053"/>
                </a:cubicBezTo>
                <a:close/>
                <a:moveTo>
                  <a:pt x="21139" y="8045"/>
                </a:moveTo>
                <a:cubicBezTo>
                  <a:pt x="21171" y="8049"/>
                  <a:pt x="21184" y="8063"/>
                  <a:pt x="21170" y="8087"/>
                </a:cubicBezTo>
                <a:cubicBezTo>
                  <a:pt x="21142" y="8134"/>
                  <a:pt x="21019" y="8196"/>
                  <a:pt x="20896" y="8234"/>
                </a:cubicBezTo>
                <a:cubicBezTo>
                  <a:pt x="20848" y="8250"/>
                  <a:pt x="20798" y="8258"/>
                  <a:pt x="20747" y="8257"/>
                </a:cubicBezTo>
                <a:cubicBezTo>
                  <a:pt x="20708" y="8257"/>
                  <a:pt x="20691" y="8243"/>
                  <a:pt x="20707" y="8219"/>
                </a:cubicBezTo>
                <a:cubicBezTo>
                  <a:pt x="20712" y="8212"/>
                  <a:pt x="20718" y="8205"/>
                  <a:pt x="20724" y="8199"/>
                </a:cubicBezTo>
                <a:lnTo>
                  <a:pt x="20735" y="8189"/>
                </a:lnTo>
                <a:lnTo>
                  <a:pt x="20747" y="8179"/>
                </a:lnTo>
                <a:cubicBezTo>
                  <a:pt x="20768" y="8163"/>
                  <a:pt x="20789" y="8149"/>
                  <a:pt x="20812" y="8136"/>
                </a:cubicBezTo>
                <a:cubicBezTo>
                  <a:pt x="20869" y="8106"/>
                  <a:pt x="20928" y="8082"/>
                  <a:pt x="20990" y="8065"/>
                </a:cubicBezTo>
                <a:cubicBezTo>
                  <a:pt x="21054" y="8047"/>
                  <a:pt x="21106" y="8041"/>
                  <a:pt x="21139" y="8045"/>
                </a:cubicBezTo>
                <a:close/>
                <a:moveTo>
                  <a:pt x="25017" y="8043"/>
                </a:moveTo>
                <a:cubicBezTo>
                  <a:pt x="25050" y="8043"/>
                  <a:pt x="25060" y="8050"/>
                  <a:pt x="25039" y="8059"/>
                </a:cubicBezTo>
                <a:cubicBezTo>
                  <a:pt x="25024" y="8065"/>
                  <a:pt x="25008" y="8070"/>
                  <a:pt x="24992" y="8073"/>
                </a:cubicBezTo>
                <a:lnTo>
                  <a:pt x="24963" y="8077"/>
                </a:lnTo>
                <a:lnTo>
                  <a:pt x="24934" y="8080"/>
                </a:lnTo>
                <a:cubicBezTo>
                  <a:pt x="24898" y="8081"/>
                  <a:pt x="24887" y="8076"/>
                  <a:pt x="24910" y="8064"/>
                </a:cubicBezTo>
                <a:cubicBezTo>
                  <a:pt x="24926" y="8057"/>
                  <a:pt x="24942" y="8052"/>
                  <a:pt x="24959" y="8049"/>
                </a:cubicBezTo>
                <a:cubicBezTo>
                  <a:pt x="24978" y="8046"/>
                  <a:pt x="24998" y="8044"/>
                  <a:pt x="25017" y="8043"/>
                </a:cubicBezTo>
                <a:close/>
                <a:moveTo>
                  <a:pt x="24578" y="8043"/>
                </a:moveTo>
                <a:lnTo>
                  <a:pt x="24595" y="8043"/>
                </a:lnTo>
                <a:cubicBezTo>
                  <a:pt x="24643" y="8043"/>
                  <a:pt x="24652" y="8052"/>
                  <a:pt x="24616" y="8067"/>
                </a:cubicBezTo>
                <a:cubicBezTo>
                  <a:pt x="24574" y="8082"/>
                  <a:pt x="24531" y="8091"/>
                  <a:pt x="24487" y="8093"/>
                </a:cubicBezTo>
                <a:cubicBezTo>
                  <a:pt x="24441" y="8094"/>
                  <a:pt x="24433" y="8085"/>
                  <a:pt x="24464" y="8071"/>
                </a:cubicBezTo>
                <a:cubicBezTo>
                  <a:pt x="24483" y="8062"/>
                  <a:pt x="24503" y="8056"/>
                  <a:pt x="24524" y="8052"/>
                </a:cubicBezTo>
                <a:cubicBezTo>
                  <a:pt x="24536" y="8049"/>
                  <a:pt x="24548" y="8047"/>
                  <a:pt x="24560" y="8046"/>
                </a:cubicBezTo>
                <a:lnTo>
                  <a:pt x="24578" y="8043"/>
                </a:lnTo>
                <a:close/>
                <a:moveTo>
                  <a:pt x="10362" y="8037"/>
                </a:moveTo>
                <a:cubicBezTo>
                  <a:pt x="10438" y="8040"/>
                  <a:pt x="10512" y="8060"/>
                  <a:pt x="10579" y="8095"/>
                </a:cubicBezTo>
                <a:cubicBezTo>
                  <a:pt x="10622" y="8124"/>
                  <a:pt x="10628" y="8159"/>
                  <a:pt x="10600" y="8191"/>
                </a:cubicBezTo>
                <a:cubicBezTo>
                  <a:pt x="10551" y="8233"/>
                  <a:pt x="10491" y="8261"/>
                  <a:pt x="10427" y="8270"/>
                </a:cubicBezTo>
                <a:cubicBezTo>
                  <a:pt x="10260" y="8305"/>
                  <a:pt x="10034" y="8284"/>
                  <a:pt x="9944" y="8225"/>
                </a:cubicBezTo>
                <a:cubicBezTo>
                  <a:pt x="9901" y="8196"/>
                  <a:pt x="9895" y="8162"/>
                  <a:pt x="9920" y="8131"/>
                </a:cubicBezTo>
                <a:cubicBezTo>
                  <a:pt x="9966" y="8088"/>
                  <a:pt x="10024" y="8061"/>
                  <a:pt x="10085" y="8052"/>
                </a:cubicBezTo>
                <a:cubicBezTo>
                  <a:pt x="10176" y="8034"/>
                  <a:pt x="10270" y="8029"/>
                  <a:pt x="10362" y="8037"/>
                </a:cubicBezTo>
                <a:close/>
                <a:moveTo>
                  <a:pt x="21991" y="8037"/>
                </a:moveTo>
                <a:cubicBezTo>
                  <a:pt x="22014" y="8042"/>
                  <a:pt x="22018" y="8055"/>
                  <a:pt x="21998" y="8076"/>
                </a:cubicBezTo>
                <a:cubicBezTo>
                  <a:pt x="21970" y="8102"/>
                  <a:pt x="21937" y="8123"/>
                  <a:pt x="21901" y="8137"/>
                </a:cubicBezTo>
                <a:cubicBezTo>
                  <a:pt x="21879" y="8147"/>
                  <a:pt x="21855" y="8156"/>
                  <a:pt x="21830" y="8165"/>
                </a:cubicBezTo>
                <a:cubicBezTo>
                  <a:pt x="21805" y="8174"/>
                  <a:pt x="21779" y="8181"/>
                  <a:pt x="21752" y="8188"/>
                </a:cubicBezTo>
                <a:cubicBezTo>
                  <a:pt x="21640" y="8215"/>
                  <a:pt x="21581" y="8205"/>
                  <a:pt x="21612" y="8166"/>
                </a:cubicBezTo>
                <a:cubicBezTo>
                  <a:pt x="21639" y="8138"/>
                  <a:pt x="21672" y="8116"/>
                  <a:pt x="21709" y="8101"/>
                </a:cubicBezTo>
                <a:cubicBezTo>
                  <a:pt x="21732" y="8091"/>
                  <a:pt x="21757" y="8080"/>
                  <a:pt x="21784" y="8071"/>
                </a:cubicBezTo>
                <a:cubicBezTo>
                  <a:pt x="21797" y="8066"/>
                  <a:pt x="21811" y="8062"/>
                  <a:pt x="21827" y="8058"/>
                </a:cubicBezTo>
                <a:lnTo>
                  <a:pt x="21870" y="8047"/>
                </a:lnTo>
                <a:cubicBezTo>
                  <a:pt x="21926" y="8035"/>
                  <a:pt x="21968" y="8031"/>
                  <a:pt x="21991" y="8037"/>
                </a:cubicBezTo>
                <a:close/>
                <a:moveTo>
                  <a:pt x="16456" y="8013"/>
                </a:moveTo>
                <a:cubicBezTo>
                  <a:pt x="16527" y="8017"/>
                  <a:pt x="16576" y="8036"/>
                  <a:pt x="16582" y="8069"/>
                </a:cubicBezTo>
                <a:cubicBezTo>
                  <a:pt x="16594" y="8134"/>
                  <a:pt x="16453" y="8222"/>
                  <a:pt x="16275" y="8272"/>
                </a:cubicBezTo>
                <a:cubicBezTo>
                  <a:pt x="16192" y="8296"/>
                  <a:pt x="16107" y="8308"/>
                  <a:pt x="16021" y="8307"/>
                </a:cubicBezTo>
                <a:cubicBezTo>
                  <a:pt x="15949" y="8306"/>
                  <a:pt x="15896" y="8290"/>
                  <a:pt x="15882" y="8261"/>
                </a:cubicBezTo>
                <a:cubicBezTo>
                  <a:pt x="15855" y="8202"/>
                  <a:pt x="16004" y="8100"/>
                  <a:pt x="16195" y="8046"/>
                </a:cubicBezTo>
                <a:cubicBezTo>
                  <a:pt x="16291" y="8020"/>
                  <a:pt x="16385" y="8009"/>
                  <a:pt x="16456" y="8013"/>
                </a:cubicBezTo>
                <a:close/>
                <a:moveTo>
                  <a:pt x="23187" y="8009"/>
                </a:moveTo>
                <a:cubicBezTo>
                  <a:pt x="23201" y="8015"/>
                  <a:pt x="23198" y="8025"/>
                  <a:pt x="23177" y="8041"/>
                </a:cubicBezTo>
                <a:cubicBezTo>
                  <a:pt x="23150" y="8058"/>
                  <a:pt x="23121" y="8072"/>
                  <a:pt x="23091" y="8081"/>
                </a:cubicBezTo>
                <a:cubicBezTo>
                  <a:pt x="23073" y="8087"/>
                  <a:pt x="23053" y="8093"/>
                  <a:pt x="23033" y="8098"/>
                </a:cubicBezTo>
                <a:cubicBezTo>
                  <a:pt x="23013" y="8103"/>
                  <a:pt x="22993" y="8107"/>
                  <a:pt x="22972" y="8111"/>
                </a:cubicBezTo>
                <a:cubicBezTo>
                  <a:pt x="22890" y="8125"/>
                  <a:pt x="22856" y="8111"/>
                  <a:pt x="22895" y="8083"/>
                </a:cubicBezTo>
                <a:cubicBezTo>
                  <a:pt x="22921" y="8064"/>
                  <a:pt x="22950" y="8050"/>
                  <a:pt x="22981" y="8040"/>
                </a:cubicBezTo>
                <a:cubicBezTo>
                  <a:pt x="23020" y="8026"/>
                  <a:pt x="23060" y="8016"/>
                  <a:pt x="23101" y="8010"/>
                </a:cubicBezTo>
                <a:cubicBezTo>
                  <a:pt x="23144" y="8004"/>
                  <a:pt x="23174" y="8004"/>
                  <a:pt x="23187" y="8009"/>
                </a:cubicBezTo>
                <a:close/>
                <a:moveTo>
                  <a:pt x="13161" y="8000"/>
                </a:moveTo>
                <a:cubicBezTo>
                  <a:pt x="13243" y="8008"/>
                  <a:pt x="13306" y="8029"/>
                  <a:pt x="13328" y="8062"/>
                </a:cubicBezTo>
                <a:cubicBezTo>
                  <a:pt x="13373" y="8128"/>
                  <a:pt x="13262" y="8208"/>
                  <a:pt x="13090" y="8250"/>
                </a:cubicBezTo>
                <a:cubicBezTo>
                  <a:pt x="13001" y="8271"/>
                  <a:pt x="12910" y="8278"/>
                  <a:pt x="12820" y="8272"/>
                </a:cubicBezTo>
                <a:cubicBezTo>
                  <a:pt x="12737" y="8265"/>
                  <a:pt x="12669" y="8247"/>
                  <a:pt x="12641" y="8217"/>
                </a:cubicBezTo>
                <a:cubicBezTo>
                  <a:pt x="12611" y="8185"/>
                  <a:pt x="12624" y="8147"/>
                  <a:pt x="12669" y="8110"/>
                </a:cubicBezTo>
                <a:cubicBezTo>
                  <a:pt x="12733" y="8064"/>
                  <a:pt x="12806" y="8033"/>
                  <a:pt x="12883" y="8019"/>
                </a:cubicBezTo>
                <a:cubicBezTo>
                  <a:pt x="12979" y="7997"/>
                  <a:pt x="13079" y="7992"/>
                  <a:pt x="13161" y="8000"/>
                </a:cubicBezTo>
                <a:close/>
                <a:moveTo>
                  <a:pt x="18916" y="7976"/>
                </a:moveTo>
                <a:cubicBezTo>
                  <a:pt x="18975" y="7979"/>
                  <a:pt x="19009" y="7997"/>
                  <a:pt x="18999" y="8028"/>
                </a:cubicBezTo>
                <a:cubicBezTo>
                  <a:pt x="18980" y="8091"/>
                  <a:pt x="18818" y="8181"/>
                  <a:pt x="18644" y="8231"/>
                </a:cubicBezTo>
                <a:cubicBezTo>
                  <a:pt x="18471" y="8281"/>
                  <a:pt x="18327" y="8277"/>
                  <a:pt x="18333" y="8221"/>
                </a:cubicBezTo>
                <a:cubicBezTo>
                  <a:pt x="18338" y="8164"/>
                  <a:pt x="18500" y="8067"/>
                  <a:pt x="18682" y="8013"/>
                </a:cubicBezTo>
                <a:cubicBezTo>
                  <a:pt x="18773" y="7985"/>
                  <a:pt x="18857" y="7973"/>
                  <a:pt x="18916" y="7976"/>
                </a:cubicBezTo>
                <a:close/>
                <a:moveTo>
                  <a:pt x="23579" y="7956"/>
                </a:moveTo>
                <a:cubicBezTo>
                  <a:pt x="23646" y="7950"/>
                  <a:pt x="23673" y="7965"/>
                  <a:pt x="23636" y="7988"/>
                </a:cubicBezTo>
                <a:cubicBezTo>
                  <a:pt x="23607" y="8004"/>
                  <a:pt x="23576" y="8016"/>
                  <a:pt x="23544" y="8025"/>
                </a:cubicBezTo>
                <a:cubicBezTo>
                  <a:pt x="23525" y="8030"/>
                  <a:pt x="23505" y="8036"/>
                  <a:pt x="23485" y="8040"/>
                </a:cubicBezTo>
                <a:cubicBezTo>
                  <a:pt x="23467" y="8044"/>
                  <a:pt x="23449" y="8047"/>
                  <a:pt x="23431" y="8049"/>
                </a:cubicBezTo>
                <a:cubicBezTo>
                  <a:pt x="23367" y="8057"/>
                  <a:pt x="23337" y="8043"/>
                  <a:pt x="23371" y="8020"/>
                </a:cubicBezTo>
                <a:cubicBezTo>
                  <a:pt x="23400" y="8003"/>
                  <a:pt x="23431" y="7990"/>
                  <a:pt x="23464" y="7981"/>
                </a:cubicBezTo>
                <a:cubicBezTo>
                  <a:pt x="23483" y="7975"/>
                  <a:pt x="23503" y="7969"/>
                  <a:pt x="23523" y="7965"/>
                </a:cubicBezTo>
                <a:cubicBezTo>
                  <a:pt x="23541" y="7961"/>
                  <a:pt x="23560" y="7958"/>
                  <a:pt x="23579" y="7956"/>
                </a:cubicBezTo>
                <a:close/>
                <a:moveTo>
                  <a:pt x="20743" y="7955"/>
                </a:moveTo>
                <a:cubicBezTo>
                  <a:pt x="20781" y="7959"/>
                  <a:pt x="20798" y="7975"/>
                  <a:pt x="20786" y="8000"/>
                </a:cubicBezTo>
                <a:cubicBezTo>
                  <a:pt x="20776" y="8017"/>
                  <a:pt x="20763" y="8032"/>
                  <a:pt x="20748" y="8043"/>
                </a:cubicBezTo>
                <a:cubicBezTo>
                  <a:pt x="20739" y="8051"/>
                  <a:pt x="20728" y="8058"/>
                  <a:pt x="20716" y="8066"/>
                </a:cubicBezTo>
                <a:cubicBezTo>
                  <a:pt x="20711" y="8070"/>
                  <a:pt x="20704" y="8074"/>
                  <a:pt x="20698" y="8077"/>
                </a:cubicBezTo>
                <a:lnTo>
                  <a:pt x="20688" y="8083"/>
                </a:lnTo>
                <a:lnTo>
                  <a:pt x="20675" y="8089"/>
                </a:lnTo>
                <a:cubicBezTo>
                  <a:pt x="20606" y="8126"/>
                  <a:pt x="20533" y="8156"/>
                  <a:pt x="20457" y="8178"/>
                </a:cubicBezTo>
                <a:cubicBezTo>
                  <a:pt x="20305" y="8222"/>
                  <a:pt x="20193" y="8218"/>
                  <a:pt x="20219" y="8168"/>
                </a:cubicBezTo>
                <a:cubicBezTo>
                  <a:pt x="20245" y="8117"/>
                  <a:pt x="20410" y="8029"/>
                  <a:pt x="20568" y="7982"/>
                </a:cubicBezTo>
                <a:cubicBezTo>
                  <a:pt x="20588" y="7976"/>
                  <a:pt x="20607" y="7970"/>
                  <a:pt x="20625" y="7967"/>
                </a:cubicBezTo>
                <a:cubicBezTo>
                  <a:pt x="20641" y="7962"/>
                  <a:pt x="20657" y="7959"/>
                  <a:pt x="20673" y="7957"/>
                </a:cubicBezTo>
                <a:cubicBezTo>
                  <a:pt x="20697" y="7954"/>
                  <a:pt x="20720" y="7953"/>
                  <a:pt x="20743" y="7955"/>
                </a:cubicBezTo>
                <a:close/>
                <a:moveTo>
                  <a:pt x="22483" y="7953"/>
                </a:moveTo>
                <a:cubicBezTo>
                  <a:pt x="22503" y="7959"/>
                  <a:pt x="22507" y="7972"/>
                  <a:pt x="22488" y="7990"/>
                </a:cubicBezTo>
                <a:cubicBezTo>
                  <a:pt x="22450" y="8026"/>
                  <a:pt x="22336" y="8071"/>
                  <a:pt x="22239" y="8092"/>
                </a:cubicBezTo>
                <a:cubicBezTo>
                  <a:pt x="22144" y="8112"/>
                  <a:pt x="22089" y="8098"/>
                  <a:pt x="22123" y="8064"/>
                </a:cubicBezTo>
                <a:cubicBezTo>
                  <a:pt x="22153" y="8038"/>
                  <a:pt x="22188" y="8018"/>
                  <a:pt x="22225" y="8005"/>
                </a:cubicBezTo>
                <a:cubicBezTo>
                  <a:pt x="22248" y="7995"/>
                  <a:pt x="22273" y="7985"/>
                  <a:pt x="22299" y="7977"/>
                </a:cubicBezTo>
                <a:lnTo>
                  <a:pt x="22318" y="7971"/>
                </a:lnTo>
                <a:lnTo>
                  <a:pt x="22337" y="7966"/>
                </a:lnTo>
                <a:cubicBezTo>
                  <a:pt x="22350" y="7963"/>
                  <a:pt x="22362" y="7960"/>
                  <a:pt x="22375" y="7958"/>
                </a:cubicBezTo>
                <a:cubicBezTo>
                  <a:pt x="22424" y="7949"/>
                  <a:pt x="22462" y="7948"/>
                  <a:pt x="22483" y="7953"/>
                </a:cubicBezTo>
                <a:close/>
                <a:moveTo>
                  <a:pt x="25776" y="7936"/>
                </a:moveTo>
                <a:cubicBezTo>
                  <a:pt x="25805" y="7936"/>
                  <a:pt x="25811" y="7944"/>
                  <a:pt x="25788" y="7951"/>
                </a:cubicBezTo>
                <a:cubicBezTo>
                  <a:pt x="25761" y="7958"/>
                  <a:pt x="25734" y="7961"/>
                  <a:pt x="25706" y="7960"/>
                </a:cubicBezTo>
                <a:cubicBezTo>
                  <a:pt x="25694" y="7960"/>
                  <a:pt x="25687" y="7958"/>
                  <a:pt x="25685" y="7955"/>
                </a:cubicBezTo>
                <a:cubicBezTo>
                  <a:pt x="25683" y="7953"/>
                  <a:pt x="25687" y="7951"/>
                  <a:pt x="25695" y="7947"/>
                </a:cubicBezTo>
                <a:cubicBezTo>
                  <a:pt x="25721" y="7939"/>
                  <a:pt x="25749" y="7936"/>
                  <a:pt x="25776" y="7936"/>
                </a:cubicBezTo>
                <a:close/>
                <a:moveTo>
                  <a:pt x="21676" y="7928"/>
                </a:moveTo>
                <a:cubicBezTo>
                  <a:pt x="21704" y="7934"/>
                  <a:pt x="21713" y="7948"/>
                  <a:pt x="21696" y="7970"/>
                </a:cubicBezTo>
                <a:cubicBezTo>
                  <a:pt x="21666" y="8001"/>
                  <a:pt x="21629" y="8026"/>
                  <a:pt x="21589" y="8043"/>
                </a:cubicBezTo>
                <a:cubicBezTo>
                  <a:pt x="21576" y="8049"/>
                  <a:pt x="21563" y="8055"/>
                  <a:pt x="21549" y="8060"/>
                </a:cubicBezTo>
                <a:lnTo>
                  <a:pt x="21506" y="8077"/>
                </a:lnTo>
                <a:cubicBezTo>
                  <a:pt x="21477" y="8088"/>
                  <a:pt x="21448" y="8097"/>
                  <a:pt x="21418" y="8105"/>
                </a:cubicBezTo>
                <a:cubicBezTo>
                  <a:pt x="21376" y="8118"/>
                  <a:pt x="21331" y="8123"/>
                  <a:pt x="21287" y="8119"/>
                </a:cubicBezTo>
                <a:cubicBezTo>
                  <a:pt x="21258" y="8119"/>
                  <a:pt x="21247" y="8104"/>
                  <a:pt x="21262" y="8083"/>
                </a:cubicBezTo>
                <a:cubicBezTo>
                  <a:pt x="21291" y="8050"/>
                  <a:pt x="21327" y="8025"/>
                  <a:pt x="21367" y="8008"/>
                </a:cubicBezTo>
                <a:cubicBezTo>
                  <a:pt x="21395" y="7994"/>
                  <a:pt x="21423" y="7982"/>
                  <a:pt x="21453" y="7971"/>
                </a:cubicBezTo>
                <a:lnTo>
                  <a:pt x="21498" y="7955"/>
                </a:lnTo>
                <a:lnTo>
                  <a:pt x="21519" y="7947"/>
                </a:lnTo>
                <a:lnTo>
                  <a:pt x="21542" y="7941"/>
                </a:lnTo>
                <a:cubicBezTo>
                  <a:pt x="21601" y="7927"/>
                  <a:pt x="21648" y="7923"/>
                  <a:pt x="21676" y="7928"/>
                </a:cubicBezTo>
                <a:close/>
                <a:moveTo>
                  <a:pt x="24025" y="7927"/>
                </a:moveTo>
                <a:cubicBezTo>
                  <a:pt x="24085" y="7921"/>
                  <a:pt x="24111" y="7934"/>
                  <a:pt x="24079" y="7953"/>
                </a:cubicBezTo>
                <a:cubicBezTo>
                  <a:pt x="24054" y="7967"/>
                  <a:pt x="24028" y="7977"/>
                  <a:pt x="24000" y="7983"/>
                </a:cubicBezTo>
                <a:cubicBezTo>
                  <a:pt x="23983" y="7988"/>
                  <a:pt x="23966" y="7992"/>
                  <a:pt x="23949" y="7996"/>
                </a:cubicBezTo>
                <a:cubicBezTo>
                  <a:pt x="23931" y="8000"/>
                  <a:pt x="23914" y="8002"/>
                  <a:pt x="23898" y="8004"/>
                </a:cubicBezTo>
                <a:cubicBezTo>
                  <a:pt x="23834" y="8011"/>
                  <a:pt x="23806" y="7999"/>
                  <a:pt x="23839" y="7978"/>
                </a:cubicBezTo>
                <a:cubicBezTo>
                  <a:pt x="23865" y="7964"/>
                  <a:pt x="23892" y="7953"/>
                  <a:pt x="23921" y="7946"/>
                </a:cubicBezTo>
                <a:lnTo>
                  <a:pt x="23947" y="7939"/>
                </a:lnTo>
                <a:cubicBezTo>
                  <a:pt x="23956" y="7939"/>
                  <a:pt x="23965" y="7935"/>
                  <a:pt x="23974" y="7934"/>
                </a:cubicBezTo>
                <a:cubicBezTo>
                  <a:pt x="23990" y="7931"/>
                  <a:pt x="24008" y="7928"/>
                  <a:pt x="24025" y="7927"/>
                </a:cubicBezTo>
                <a:close/>
                <a:moveTo>
                  <a:pt x="25335" y="7912"/>
                </a:moveTo>
                <a:cubicBezTo>
                  <a:pt x="25345" y="7911"/>
                  <a:pt x="25355" y="7911"/>
                  <a:pt x="25365" y="7912"/>
                </a:cubicBezTo>
                <a:cubicBezTo>
                  <a:pt x="25403" y="7912"/>
                  <a:pt x="25408" y="7921"/>
                  <a:pt x="25382" y="7931"/>
                </a:cubicBezTo>
                <a:cubicBezTo>
                  <a:pt x="25366" y="7937"/>
                  <a:pt x="25349" y="7941"/>
                  <a:pt x="25333" y="7943"/>
                </a:cubicBezTo>
                <a:cubicBezTo>
                  <a:pt x="25314" y="7946"/>
                  <a:pt x="25295" y="7948"/>
                  <a:pt x="25275" y="7949"/>
                </a:cubicBezTo>
                <a:cubicBezTo>
                  <a:pt x="25237" y="7947"/>
                  <a:pt x="25226" y="7941"/>
                  <a:pt x="25250" y="7930"/>
                </a:cubicBezTo>
                <a:cubicBezTo>
                  <a:pt x="25267" y="7924"/>
                  <a:pt x="25285" y="7919"/>
                  <a:pt x="25303" y="7916"/>
                </a:cubicBezTo>
                <a:lnTo>
                  <a:pt x="25335" y="7912"/>
                </a:lnTo>
                <a:close/>
                <a:moveTo>
                  <a:pt x="24496" y="7904"/>
                </a:moveTo>
                <a:cubicBezTo>
                  <a:pt x="24552" y="7901"/>
                  <a:pt x="24569" y="7914"/>
                  <a:pt x="24533" y="7931"/>
                </a:cubicBezTo>
                <a:cubicBezTo>
                  <a:pt x="24483" y="7952"/>
                  <a:pt x="24431" y="7964"/>
                  <a:pt x="24377" y="7967"/>
                </a:cubicBezTo>
                <a:cubicBezTo>
                  <a:pt x="24320" y="7972"/>
                  <a:pt x="24299" y="7961"/>
                  <a:pt x="24331" y="7943"/>
                </a:cubicBezTo>
                <a:cubicBezTo>
                  <a:pt x="24342" y="7938"/>
                  <a:pt x="24352" y="7933"/>
                  <a:pt x="24363" y="7930"/>
                </a:cubicBezTo>
                <a:cubicBezTo>
                  <a:pt x="24376" y="7925"/>
                  <a:pt x="24390" y="7921"/>
                  <a:pt x="24406" y="7918"/>
                </a:cubicBezTo>
                <a:cubicBezTo>
                  <a:pt x="24436" y="7911"/>
                  <a:pt x="24466" y="7907"/>
                  <a:pt x="24496" y="7904"/>
                </a:cubicBezTo>
                <a:close/>
                <a:moveTo>
                  <a:pt x="24931" y="7904"/>
                </a:moveTo>
                <a:cubicBezTo>
                  <a:pt x="24945" y="7901"/>
                  <a:pt x="24960" y="7904"/>
                  <a:pt x="24974" y="7910"/>
                </a:cubicBezTo>
                <a:cubicBezTo>
                  <a:pt x="24978" y="7915"/>
                  <a:pt x="24974" y="7920"/>
                  <a:pt x="24957" y="7927"/>
                </a:cubicBezTo>
                <a:cubicBezTo>
                  <a:pt x="24912" y="7944"/>
                  <a:pt x="24866" y="7953"/>
                  <a:pt x="24819" y="7954"/>
                </a:cubicBezTo>
                <a:cubicBezTo>
                  <a:pt x="24776" y="7954"/>
                  <a:pt x="24762" y="7945"/>
                  <a:pt x="24793" y="7931"/>
                </a:cubicBezTo>
                <a:cubicBezTo>
                  <a:pt x="24837" y="7915"/>
                  <a:pt x="24884" y="7906"/>
                  <a:pt x="24931" y="7904"/>
                </a:cubicBezTo>
                <a:close/>
                <a:moveTo>
                  <a:pt x="5382" y="7902"/>
                </a:moveTo>
                <a:cubicBezTo>
                  <a:pt x="5421" y="7901"/>
                  <a:pt x="5460" y="7903"/>
                  <a:pt x="5498" y="7908"/>
                </a:cubicBezTo>
                <a:cubicBezTo>
                  <a:pt x="5538" y="7913"/>
                  <a:pt x="5577" y="7920"/>
                  <a:pt x="5616" y="7930"/>
                </a:cubicBezTo>
                <a:cubicBezTo>
                  <a:pt x="5654" y="7940"/>
                  <a:pt x="5692" y="7951"/>
                  <a:pt x="5728" y="7965"/>
                </a:cubicBezTo>
                <a:cubicBezTo>
                  <a:pt x="5762" y="7978"/>
                  <a:pt x="5794" y="7993"/>
                  <a:pt x="5825" y="8011"/>
                </a:cubicBezTo>
                <a:cubicBezTo>
                  <a:pt x="5881" y="8045"/>
                  <a:pt x="5904" y="8074"/>
                  <a:pt x="5895" y="8097"/>
                </a:cubicBezTo>
                <a:cubicBezTo>
                  <a:pt x="5887" y="8111"/>
                  <a:pt x="5873" y="8121"/>
                  <a:pt x="5857" y="8124"/>
                </a:cubicBezTo>
                <a:cubicBezTo>
                  <a:pt x="5845" y="8128"/>
                  <a:pt x="5833" y="8131"/>
                  <a:pt x="5820" y="8133"/>
                </a:cubicBezTo>
                <a:cubicBezTo>
                  <a:pt x="5804" y="8135"/>
                  <a:pt x="5788" y="8137"/>
                  <a:pt x="5772" y="8138"/>
                </a:cubicBezTo>
                <a:cubicBezTo>
                  <a:pt x="5734" y="8139"/>
                  <a:pt x="5696" y="8138"/>
                  <a:pt x="5658" y="8134"/>
                </a:cubicBezTo>
                <a:cubicBezTo>
                  <a:pt x="5618" y="8130"/>
                  <a:pt x="5579" y="8123"/>
                  <a:pt x="5540" y="8113"/>
                </a:cubicBezTo>
                <a:cubicBezTo>
                  <a:pt x="5503" y="8104"/>
                  <a:pt x="5465" y="8093"/>
                  <a:pt x="5429" y="8078"/>
                </a:cubicBezTo>
                <a:cubicBezTo>
                  <a:pt x="5396" y="8065"/>
                  <a:pt x="5364" y="8049"/>
                  <a:pt x="5333" y="8030"/>
                </a:cubicBezTo>
                <a:cubicBezTo>
                  <a:pt x="5274" y="7994"/>
                  <a:pt x="5250" y="7962"/>
                  <a:pt x="5259" y="7939"/>
                </a:cubicBezTo>
                <a:cubicBezTo>
                  <a:pt x="5267" y="7917"/>
                  <a:pt x="5309" y="7904"/>
                  <a:pt x="5382" y="7902"/>
                </a:cubicBezTo>
                <a:close/>
                <a:moveTo>
                  <a:pt x="15459" y="7894"/>
                </a:moveTo>
                <a:cubicBezTo>
                  <a:pt x="15533" y="7899"/>
                  <a:pt x="15587" y="7918"/>
                  <a:pt x="15601" y="7950"/>
                </a:cubicBezTo>
                <a:cubicBezTo>
                  <a:pt x="15629" y="8015"/>
                  <a:pt x="15490" y="8113"/>
                  <a:pt x="15300" y="8161"/>
                </a:cubicBezTo>
                <a:cubicBezTo>
                  <a:pt x="15116" y="8207"/>
                  <a:pt x="14936" y="8195"/>
                  <a:pt x="14904" y="8133"/>
                </a:cubicBezTo>
                <a:cubicBezTo>
                  <a:pt x="14872" y="8071"/>
                  <a:pt x="15004" y="7974"/>
                  <a:pt x="15195" y="7924"/>
                </a:cubicBezTo>
                <a:cubicBezTo>
                  <a:pt x="15291" y="7898"/>
                  <a:pt x="15386" y="7889"/>
                  <a:pt x="15459" y="7894"/>
                </a:cubicBezTo>
                <a:close/>
                <a:moveTo>
                  <a:pt x="18204" y="7886"/>
                </a:moveTo>
                <a:cubicBezTo>
                  <a:pt x="18262" y="7889"/>
                  <a:pt x="18295" y="7908"/>
                  <a:pt x="18292" y="7940"/>
                </a:cubicBezTo>
                <a:cubicBezTo>
                  <a:pt x="18287" y="8005"/>
                  <a:pt x="18142" y="8093"/>
                  <a:pt x="17953" y="8147"/>
                </a:cubicBezTo>
                <a:cubicBezTo>
                  <a:pt x="17762" y="8202"/>
                  <a:pt x="17620" y="8197"/>
                  <a:pt x="17620" y="8133"/>
                </a:cubicBezTo>
                <a:cubicBezTo>
                  <a:pt x="17619" y="8070"/>
                  <a:pt x="17767" y="7978"/>
                  <a:pt x="17967" y="7921"/>
                </a:cubicBezTo>
                <a:cubicBezTo>
                  <a:pt x="18063" y="7894"/>
                  <a:pt x="18146" y="7882"/>
                  <a:pt x="18204" y="7886"/>
                </a:cubicBezTo>
                <a:close/>
                <a:moveTo>
                  <a:pt x="22976" y="7880"/>
                </a:moveTo>
                <a:cubicBezTo>
                  <a:pt x="22993" y="7886"/>
                  <a:pt x="22995" y="7897"/>
                  <a:pt x="22976" y="7913"/>
                </a:cubicBezTo>
                <a:cubicBezTo>
                  <a:pt x="22946" y="7935"/>
                  <a:pt x="22913" y="7952"/>
                  <a:pt x="22878" y="7963"/>
                </a:cubicBezTo>
                <a:cubicBezTo>
                  <a:pt x="22856" y="7971"/>
                  <a:pt x="22835" y="7978"/>
                  <a:pt x="22810" y="7985"/>
                </a:cubicBezTo>
                <a:cubicBezTo>
                  <a:pt x="22785" y="7992"/>
                  <a:pt x="22763" y="7997"/>
                  <a:pt x="22740" y="8001"/>
                </a:cubicBezTo>
                <a:cubicBezTo>
                  <a:pt x="22651" y="8017"/>
                  <a:pt x="22606" y="8005"/>
                  <a:pt x="22640" y="7973"/>
                </a:cubicBezTo>
                <a:cubicBezTo>
                  <a:pt x="22669" y="7950"/>
                  <a:pt x="22702" y="7932"/>
                  <a:pt x="22737" y="7921"/>
                </a:cubicBezTo>
                <a:cubicBezTo>
                  <a:pt x="22759" y="7912"/>
                  <a:pt x="22782" y="7904"/>
                  <a:pt x="22806" y="7897"/>
                </a:cubicBezTo>
                <a:cubicBezTo>
                  <a:pt x="22830" y="7891"/>
                  <a:pt x="22855" y="7885"/>
                  <a:pt x="22878" y="7882"/>
                </a:cubicBezTo>
                <a:cubicBezTo>
                  <a:pt x="22924" y="7874"/>
                  <a:pt x="22958" y="7874"/>
                  <a:pt x="22976" y="7880"/>
                </a:cubicBezTo>
                <a:close/>
                <a:moveTo>
                  <a:pt x="20275" y="7860"/>
                </a:moveTo>
                <a:cubicBezTo>
                  <a:pt x="20323" y="7863"/>
                  <a:pt x="20346" y="7879"/>
                  <a:pt x="20332" y="7908"/>
                </a:cubicBezTo>
                <a:cubicBezTo>
                  <a:pt x="20304" y="7965"/>
                  <a:pt x="20138" y="8054"/>
                  <a:pt x="19978" y="8102"/>
                </a:cubicBezTo>
                <a:cubicBezTo>
                  <a:pt x="19817" y="8150"/>
                  <a:pt x="19693" y="8145"/>
                  <a:pt x="19715" y="8092"/>
                </a:cubicBezTo>
                <a:cubicBezTo>
                  <a:pt x="19735" y="8038"/>
                  <a:pt x="19904" y="7944"/>
                  <a:pt x="20072" y="7893"/>
                </a:cubicBezTo>
                <a:cubicBezTo>
                  <a:pt x="20156" y="7868"/>
                  <a:pt x="20228" y="7857"/>
                  <a:pt x="20275" y="7860"/>
                </a:cubicBezTo>
                <a:close/>
                <a:moveTo>
                  <a:pt x="6789" y="7859"/>
                </a:moveTo>
                <a:cubicBezTo>
                  <a:pt x="6832" y="7856"/>
                  <a:pt x="6875" y="7856"/>
                  <a:pt x="6918" y="7859"/>
                </a:cubicBezTo>
                <a:cubicBezTo>
                  <a:pt x="6963" y="7863"/>
                  <a:pt x="7008" y="7869"/>
                  <a:pt x="7052" y="7878"/>
                </a:cubicBezTo>
                <a:cubicBezTo>
                  <a:pt x="7128" y="7890"/>
                  <a:pt x="7201" y="7917"/>
                  <a:pt x="7267" y="7955"/>
                </a:cubicBezTo>
                <a:cubicBezTo>
                  <a:pt x="7310" y="7985"/>
                  <a:pt x="7322" y="8016"/>
                  <a:pt x="7304" y="8041"/>
                </a:cubicBezTo>
                <a:cubicBezTo>
                  <a:pt x="7291" y="8057"/>
                  <a:pt x="7274" y="8069"/>
                  <a:pt x="7255" y="8076"/>
                </a:cubicBezTo>
                <a:cubicBezTo>
                  <a:pt x="7226" y="8086"/>
                  <a:pt x="7196" y="8092"/>
                  <a:pt x="7166" y="8095"/>
                </a:cubicBezTo>
                <a:cubicBezTo>
                  <a:pt x="7125" y="8099"/>
                  <a:pt x="7084" y="8100"/>
                  <a:pt x="7043" y="8098"/>
                </a:cubicBezTo>
                <a:cubicBezTo>
                  <a:pt x="6999" y="8095"/>
                  <a:pt x="6955" y="8090"/>
                  <a:pt x="6911" y="8082"/>
                </a:cubicBezTo>
                <a:cubicBezTo>
                  <a:pt x="6834" y="8069"/>
                  <a:pt x="6759" y="8043"/>
                  <a:pt x="6691" y="8005"/>
                </a:cubicBezTo>
                <a:cubicBezTo>
                  <a:pt x="6637" y="7971"/>
                  <a:pt x="6621" y="7938"/>
                  <a:pt x="6639" y="7911"/>
                </a:cubicBezTo>
                <a:cubicBezTo>
                  <a:pt x="6653" y="7895"/>
                  <a:pt x="6670" y="7883"/>
                  <a:pt x="6691" y="7878"/>
                </a:cubicBezTo>
                <a:cubicBezTo>
                  <a:pt x="6723" y="7867"/>
                  <a:pt x="6756" y="7861"/>
                  <a:pt x="6789" y="7859"/>
                </a:cubicBezTo>
                <a:close/>
                <a:moveTo>
                  <a:pt x="11637" y="7830"/>
                </a:moveTo>
                <a:cubicBezTo>
                  <a:pt x="11724" y="7838"/>
                  <a:pt x="11798" y="7860"/>
                  <a:pt x="11832" y="7891"/>
                </a:cubicBezTo>
                <a:cubicBezTo>
                  <a:pt x="11899" y="7955"/>
                  <a:pt x="11802" y="8043"/>
                  <a:pt x="11629" y="8079"/>
                </a:cubicBezTo>
                <a:cubicBezTo>
                  <a:pt x="11543" y="8096"/>
                  <a:pt x="11455" y="8101"/>
                  <a:pt x="11368" y="8093"/>
                </a:cubicBezTo>
                <a:cubicBezTo>
                  <a:pt x="11300" y="8091"/>
                  <a:pt x="11233" y="8072"/>
                  <a:pt x="11174" y="8038"/>
                </a:cubicBezTo>
                <a:cubicBezTo>
                  <a:pt x="11093" y="7977"/>
                  <a:pt x="11179" y="7885"/>
                  <a:pt x="11359" y="7845"/>
                </a:cubicBezTo>
                <a:cubicBezTo>
                  <a:pt x="11448" y="7825"/>
                  <a:pt x="11549" y="7821"/>
                  <a:pt x="11637" y="7830"/>
                </a:cubicBezTo>
                <a:close/>
                <a:moveTo>
                  <a:pt x="23475" y="7827"/>
                </a:moveTo>
                <a:cubicBezTo>
                  <a:pt x="23489" y="7833"/>
                  <a:pt x="23486" y="7845"/>
                  <a:pt x="23464" y="7861"/>
                </a:cubicBezTo>
                <a:cubicBezTo>
                  <a:pt x="23434" y="7880"/>
                  <a:pt x="23403" y="7894"/>
                  <a:pt x="23370" y="7904"/>
                </a:cubicBezTo>
                <a:cubicBezTo>
                  <a:pt x="23351" y="7911"/>
                  <a:pt x="23329" y="7916"/>
                  <a:pt x="23308" y="7921"/>
                </a:cubicBezTo>
                <a:cubicBezTo>
                  <a:pt x="23298" y="7924"/>
                  <a:pt x="23287" y="7926"/>
                  <a:pt x="23277" y="7927"/>
                </a:cubicBezTo>
                <a:cubicBezTo>
                  <a:pt x="23266" y="7929"/>
                  <a:pt x="23255" y="7932"/>
                  <a:pt x="23245" y="7933"/>
                </a:cubicBezTo>
                <a:cubicBezTo>
                  <a:pt x="23160" y="7944"/>
                  <a:pt x="23126" y="7931"/>
                  <a:pt x="23164" y="7901"/>
                </a:cubicBezTo>
                <a:cubicBezTo>
                  <a:pt x="23193" y="7882"/>
                  <a:pt x="23223" y="7868"/>
                  <a:pt x="23256" y="7858"/>
                </a:cubicBezTo>
                <a:cubicBezTo>
                  <a:pt x="23265" y="7854"/>
                  <a:pt x="23275" y="7851"/>
                  <a:pt x="23286" y="7848"/>
                </a:cubicBezTo>
                <a:lnTo>
                  <a:pt x="23317" y="7840"/>
                </a:lnTo>
                <a:cubicBezTo>
                  <a:pt x="23339" y="7835"/>
                  <a:pt x="23360" y="7831"/>
                  <a:pt x="23383" y="7828"/>
                </a:cubicBezTo>
                <a:cubicBezTo>
                  <a:pt x="23429" y="7821"/>
                  <a:pt x="23461" y="7821"/>
                  <a:pt x="23475" y="7827"/>
                </a:cubicBezTo>
                <a:close/>
                <a:moveTo>
                  <a:pt x="22232" y="7822"/>
                </a:moveTo>
                <a:cubicBezTo>
                  <a:pt x="22254" y="7829"/>
                  <a:pt x="22256" y="7845"/>
                  <a:pt x="22233" y="7868"/>
                </a:cubicBezTo>
                <a:cubicBezTo>
                  <a:pt x="22201" y="7895"/>
                  <a:pt x="22164" y="7917"/>
                  <a:pt x="22124" y="7932"/>
                </a:cubicBezTo>
                <a:cubicBezTo>
                  <a:pt x="22101" y="7942"/>
                  <a:pt x="22074" y="7952"/>
                  <a:pt x="22047" y="7960"/>
                </a:cubicBezTo>
                <a:cubicBezTo>
                  <a:pt x="22020" y="7969"/>
                  <a:pt x="21992" y="7976"/>
                  <a:pt x="21965" y="7982"/>
                </a:cubicBezTo>
                <a:cubicBezTo>
                  <a:pt x="21854" y="8007"/>
                  <a:pt x="21801" y="7993"/>
                  <a:pt x="21838" y="7950"/>
                </a:cubicBezTo>
                <a:cubicBezTo>
                  <a:pt x="21869" y="7921"/>
                  <a:pt x="21904" y="7899"/>
                  <a:pt x="21943" y="7883"/>
                </a:cubicBezTo>
                <a:cubicBezTo>
                  <a:pt x="21968" y="7872"/>
                  <a:pt x="21994" y="7862"/>
                  <a:pt x="22021" y="7853"/>
                </a:cubicBezTo>
                <a:cubicBezTo>
                  <a:pt x="22049" y="7844"/>
                  <a:pt x="22078" y="7836"/>
                  <a:pt x="22107" y="7830"/>
                </a:cubicBezTo>
                <a:cubicBezTo>
                  <a:pt x="22167" y="7818"/>
                  <a:pt x="22210" y="7816"/>
                  <a:pt x="22232" y="7822"/>
                </a:cubicBezTo>
                <a:close/>
                <a:moveTo>
                  <a:pt x="21346" y="7805"/>
                </a:moveTo>
                <a:cubicBezTo>
                  <a:pt x="21378" y="7811"/>
                  <a:pt x="21387" y="7828"/>
                  <a:pt x="21368" y="7855"/>
                </a:cubicBezTo>
                <a:cubicBezTo>
                  <a:pt x="21337" y="7889"/>
                  <a:pt x="21299" y="7916"/>
                  <a:pt x="21257" y="7935"/>
                </a:cubicBezTo>
                <a:lnTo>
                  <a:pt x="21237" y="7944"/>
                </a:lnTo>
                <a:lnTo>
                  <a:pt x="21216" y="7954"/>
                </a:lnTo>
                <a:cubicBezTo>
                  <a:pt x="21202" y="7961"/>
                  <a:pt x="21188" y="7967"/>
                  <a:pt x="21173" y="7973"/>
                </a:cubicBezTo>
                <a:cubicBezTo>
                  <a:pt x="21143" y="7985"/>
                  <a:pt x="21111" y="7995"/>
                  <a:pt x="21079" y="8004"/>
                </a:cubicBezTo>
                <a:cubicBezTo>
                  <a:pt x="21032" y="8018"/>
                  <a:pt x="20983" y="8025"/>
                  <a:pt x="20934" y="8022"/>
                </a:cubicBezTo>
                <a:cubicBezTo>
                  <a:pt x="20901" y="8021"/>
                  <a:pt x="20889" y="8006"/>
                  <a:pt x="20903" y="7981"/>
                </a:cubicBezTo>
                <a:cubicBezTo>
                  <a:pt x="20913" y="7965"/>
                  <a:pt x="20926" y="7950"/>
                  <a:pt x="20941" y="7938"/>
                </a:cubicBezTo>
                <a:cubicBezTo>
                  <a:pt x="20962" y="7922"/>
                  <a:pt x="20985" y="7908"/>
                  <a:pt x="21008" y="7895"/>
                </a:cubicBezTo>
                <a:cubicBezTo>
                  <a:pt x="21066" y="7864"/>
                  <a:pt x="21128" y="7840"/>
                  <a:pt x="21191" y="7823"/>
                </a:cubicBezTo>
                <a:cubicBezTo>
                  <a:pt x="21261" y="7804"/>
                  <a:pt x="21314" y="7799"/>
                  <a:pt x="21346" y="7805"/>
                </a:cubicBezTo>
                <a:close/>
                <a:moveTo>
                  <a:pt x="938" y="7793"/>
                </a:moveTo>
                <a:cubicBezTo>
                  <a:pt x="942" y="7790"/>
                  <a:pt x="952" y="7793"/>
                  <a:pt x="966" y="7809"/>
                </a:cubicBezTo>
                <a:cubicBezTo>
                  <a:pt x="975" y="7818"/>
                  <a:pt x="984" y="7827"/>
                  <a:pt x="992" y="7836"/>
                </a:cubicBezTo>
                <a:cubicBezTo>
                  <a:pt x="1001" y="7848"/>
                  <a:pt x="1013" y="7860"/>
                  <a:pt x="1025" y="7876"/>
                </a:cubicBezTo>
                <a:lnTo>
                  <a:pt x="1061" y="7921"/>
                </a:lnTo>
                <a:lnTo>
                  <a:pt x="1081" y="7947"/>
                </a:lnTo>
                <a:lnTo>
                  <a:pt x="1090" y="7960"/>
                </a:lnTo>
                <a:lnTo>
                  <a:pt x="1101" y="7973"/>
                </a:lnTo>
                <a:cubicBezTo>
                  <a:pt x="1114" y="7990"/>
                  <a:pt x="1129" y="8009"/>
                  <a:pt x="1144" y="8027"/>
                </a:cubicBezTo>
                <a:lnTo>
                  <a:pt x="1165" y="8055"/>
                </a:lnTo>
                <a:cubicBezTo>
                  <a:pt x="1172" y="8064"/>
                  <a:pt x="1180" y="8074"/>
                  <a:pt x="1187" y="8083"/>
                </a:cubicBezTo>
                <a:cubicBezTo>
                  <a:pt x="1216" y="8120"/>
                  <a:pt x="1245" y="8157"/>
                  <a:pt x="1273" y="8193"/>
                </a:cubicBezTo>
                <a:cubicBezTo>
                  <a:pt x="1301" y="8228"/>
                  <a:pt x="1325" y="8258"/>
                  <a:pt x="1346" y="8287"/>
                </a:cubicBezTo>
                <a:lnTo>
                  <a:pt x="1362" y="8308"/>
                </a:lnTo>
                <a:cubicBezTo>
                  <a:pt x="1367" y="8315"/>
                  <a:pt x="1371" y="8321"/>
                  <a:pt x="1375" y="8327"/>
                </a:cubicBezTo>
                <a:cubicBezTo>
                  <a:pt x="1379" y="8333"/>
                  <a:pt x="1389" y="8349"/>
                  <a:pt x="1394" y="8357"/>
                </a:cubicBezTo>
                <a:cubicBezTo>
                  <a:pt x="1404" y="8375"/>
                  <a:pt x="1407" y="8385"/>
                  <a:pt x="1403" y="8390"/>
                </a:cubicBezTo>
                <a:cubicBezTo>
                  <a:pt x="1399" y="8394"/>
                  <a:pt x="1389" y="8390"/>
                  <a:pt x="1372" y="8382"/>
                </a:cubicBezTo>
                <a:cubicBezTo>
                  <a:pt x="1348" y="8367"/>
                  <a:pt x="1325" y="8350"/>
                  <a:pt x="1304" y="8330"/>
                </a:cubicBezTo>
                <a:cubicBezTo>
                  <a:pt x="1278" y="8307"/>
                  <a:pt x="1249" y="8279"/>
                  <a:pt x="1218" y="8247"/>
                </a:cubicBezTo>
                <a:cubicBezTo>
                  <a:pt x="1188" y="8215"/>
                  <a:pt x="1157" y="8178"/>
                  <a:pt x="1127" y="8141"/>
                </a:cubicBezTo>
                <a:cubicBezTo>
                  <a:pt x="1120" y="8132"/>
                  <a:pt x="1113" y="8122"/>
                  <a:pt x="1105" y="8112"/>
                </a:cubicBezTo>
                <a:lnTo>
                  <a:pt x="1084" y="8083"/>
                </a:lnTo>
                <a:cubicBezTo>
                  <a:pt x="1070" y="8064"/>
                  <a:pt x="1057" y="8044"/>
                  <a:pt x="1044" y="8025"/>
                </a:cubicBezTo>
                <a:cubicBezTo>
                  <a:pt x="1032" y="8007"/>
                  <a:pt x="1020" y="7987"/>
                  <a:pt x="1009" y="7969"/>
                </a:cubicBezTo>
                <a:cubicBezTo>
                  <a:pt x="998" y="7951"/>
                  <a:pt x="987" y="7933"/>
                  <a:pt x="979" y="7917"/>
                </a:cubicBezTo>
                <a:cubicBezTo>
                  <a:pt x="969" y="7898"/>
                  <a:pt x="961" y="7882"/>
                  <a:pt x="955" y="7868"/>
                </a:cubicBezTo>
                <a:cubicBezTo>
                  <a:pt x="948" y="7853"/>
                  <a:pt x="944" y="7841"/>
                  <a:pt x="940" y="7830"/>
                </a:cubicBezTo>
                <a:cubicBezTo>
                  <a:pt x="934" y="7809"/>
                  <a:pt x="934" y="7797"/>
                  <a:pt x="938" y="7793"/>
                </a:cubicBezTo>
                <a:close/>
                <a:moveTo>
                  <a:pt x="17410" y="7785"/>
                </a:moveTo>
                <a:cubicBezTo>
                  <a:pt x="17476" y="7789"/>
                  <a:pt x="17520" y="7808"/>
                  <a:pt x="17522" y="7841"/>
                </a:cubicBezTo>
                <a:cubicBezTo>
                  <a:pt x="17526" y="7907"/>
                  <a:pt x="17369" y="8004"/>
                  <a:pt x="17189" y="8056"/>
                </a:cubicBezTo>
                <a:cubicBezTo>
                  <a:pt x="17009" y="8107"/>
                  <a:pt x="16839" y="8098"/>
                  <a:pt x="16827" y="8037"/>
                </a:cubicBezTo>
                <a:cubicBezTo>
                  <a:pt x="16814" y="7975"/>
                  <a:pt x="16971" y="7872"/>
                  <a:pt x="17160" y="7818"/>
                </a:cubicBezTo>
                <a:cubicBezTo>
                  <a:pt x="17254" y="7791"/>
                  <a:pt x="17343" y="7780"/>
                  <a:pt x="17410" y="7785"/>
                </a:cubicBezTo>
                <a:close/>
                <a:moveTo>
                  <a:pt x="25734" y="7782"/>
                </a:moveTo>
                <a:cubicBezTo>
                  <a:pt x="25773" y="7782"/>
                  <a:pt x="25781" y="7793"/>
                  <a:pt x="25752" y="7803"/>
                </a:cubicBezTo>
                <a:cubicBezTo>
                  <a:pt x="25734" y="7808"/>
                  <a:pt x="25716" y="7812"/>
                  <a:pt x="25698" y="7814"/>
                </a:cubicBezTo>
                <a:cubicBezTo>
                  <a:pt x="25678" y="7817"/>
                  <a:pt x="25658" y="7819"/>
                  <a:pt x="25638" y="7819"/>
                </a:cubicBezTo>
                <a:cubicBezTo>
                  <a:pt x="25601" y="7818"/>
                  <a:pt x="25590" y="7808"/>
                  <a:pt x="25619" y="7798"/>
                </a:cubicBezTo>
                <a:cubicBezTo>
                  <a:pt x="25656" y="7787"/>
                  <a:pt x="25695" y="7781"/>
                  <a:pt x="25734" y="7782"/>
                </a:cubicBezTo>
                <a:close/>
                <a:moveTo>
                  <a:pt x="23884" y="7781"/>
                </a:moveTo>
                <a:cubicBezTo>
                  <a:pt x="23900" y="7779"/>
                  <a:pt x="23915" y="7779"/>
                  <a:pt x="23931" y="7781"/>
                </a:cubicBezTo>
                <a:cubicBezTo>
                  <a:pt x="23940" y="7781"/>
                  <a:pt x="23949" y="7783"/>
                  <a:pt x="23958" y="7787"/>
                </a:cubicBezTo>
                <a:cubicBezTo>
                  <a:pt x="23968" y="7792"/>
                  <a:pt x="23964" y="7802"/>
                  <a:pt x="23944" y="7815"/>
                </a:cubicBezTo>
                <a:cubicBezTo>
                  <a:pt x="23878" y="7847"/>
                  <a:pt x="23806" y="7868"/>
                  <a:pt x="23733" y="7876"/>
                </a:cubicBezTo>
                <a:cubicBezTo>
                  <a:pt x="23662" y="7883"/>
                  <a:pt x="23631" y="7869"/>
                  <a:pt x="23669" y="7843"/>
                </a:cubicBezTo>
                <a:cubicBezTo>
                  <a:pt x="23736" y="7809"/>
                  <a:pt x="23809" y="7788"/>
                  <a:pt x="23884" y="7781"/>
                </a:cubicBezTo>
                <a:close/>
                <a:moveTo>
                  <a:pt x="14272" y="7768"/>
                </a:moveTo>
                <a:cubicBezTo>
                  <a:pt x="14348" y="7775"/>
                  <a:pt x="14405" y="7796"/>
                  <a:pt x="14425" y="7828"/>
                </a:cubicBezTo>
                <a:cubicBezTo>
                  <a:pt x="14468" y="7895"/>
                  <a:pt x="14345" y="7987"/>
                  <a:pt x="14156" y="8033"/>
                </a:cubicBezTo>
                <a:cubicBezTo>
                  <a:pt x="14112" y="8044"/>
                  <a:pt x="14067" y="8051"/>
                  <a:pt x="14022" y="8055"/>
                </a:cubicBezTo>
                <a:cubicBezTo>
                  <a:pt x="13981" y="8058"/>
                  <a:pt x="13941" y="8058"/>
                  <a:pt x="13900" y="8055"/>
                </a:cubicBezTo>
                <a:cubicBezTo>
                  <a:pt x="13824" y="8050"/>
                  <a:pt x="13766" y="8033"/>
                  <a:pt x="13743" y="8000"/>
                </a:cubicBezTo>
                <a:cubicBezTo>
                  <a:pt x="13691" y="7933"/>
                  <a:pt x="13811" y="7838"/>
                  <a:pt x="14009" y="7791"/>
                </a:cubicBezTo>
                <a:cubicBezTo>
                  <a:pt x="14095" y="7769"/>
                  <a:pt x="14184" y="7762"/>
                  <a:pt x="14272" y="7768"/>
                </a:cubicBezTo>
                <a:close/>
                <a:moveTo>
                  <a:pt x="19698" y="7768"/>
                </a:moveTo>
                <a:cubicBezTo>
                  <a:pt x="19750" y="7771"/>
                  <a:pt x="19776" y="7789"/>
                  <a:pt x="19766" y="7819"/>
                </a:cubicBezTo>
                <a:cubicBezTo>
                  <a:pt x="19746" y="7881"/>
                  <a:pt x="19577" y="7975"/>
                  <a:pt x="19402" y="8026"/>
                </a:cubicBezTo>
                <a:cubicBezTo>
                  <a:pt x="19227" y="8077"/>
                  <a:pt x="19105" y="8068"/>
                  <a:pt x="19122" y="8010"/>
                </a:cubicBezTo>
                <a:cubicBezTo>
                  <a:pt x="19139" y="7950"/>
                  <a:pt x="19301" y="7856"/>
                  <a:pt x="19480" y="7803"/>
                </a:cubicBezTo>
                <a:cubicBezTo>
                  <a:pt x="19569" y="7776"/>
                  <a:pt x="19646" y="7765"/>
                  <a:pt x="19698" y="7768"/>
                </a:cubicBezTo>
                <a:close/>
                <a:moveTo>
                  <a:pt x="25287" y="7761"/>
                </a:moveTo>
                <a:cubicBezTo>
                  <a:pt x="25330" y="7761"/>
                  <a:pt x="25339" y="7773"/>
                  <a:pt x="25308" y="7786"/>
                </a:cubicBezTo>
                <a:cubicBezTo>
                  <a:pt x="25261" y="7802"/>
                  <a:pt x="25211" y="7811"/>
                  <a:pt x="25161" y="7811"/>
                </a:cubicBezTo>
                <a:cubicBezTo>
                  <a:pt x="25115" y="7811"/>
                  <a:pt x="25104" y="7800"/>
                  <a:pt x="25137" y="7786"/>
                </a:cubicBezTo>
                <a:cubicBezTo>
                  <a:pt x="25186" y="7769"/>
                  <a:pt x="25236" y="7761"/>
                  <a:pt x="25287" y="7761"/>
                </a:cubicBezTo>
                <a:close/>
                <a:moveTo>
                  <a:pt x="24349" y="7760"/>
                </a:moveTo>
                <a:cubicBezTo>
                  <a:pt x="24417" y="7755"/>
                  <a:pt x="24443" y="7771"/>
                  <a:pt x="24405" y="7792"/>
                </a:cubicBezTo>
                <a:cubicBezTo>
                  <a:pt x="24345" y="7818"/>
                  <a:pt x="24282" y="7834"/>
                  <a:pt x="24218" y="7840"/>
                </a:cubicBezTo>
                <a:cubicBezTo>
                  <a:pt x="24196" y="7843"/>
                  <a:pt x="24173" y="7842"/>
                  <a:pt x="24152" y="7836"/>
                </a:cubicBezTo>
                <a:cubicBezTo>
                  <a:pt x="24140" y="7831"/>
                  <a:pt x="24140" y="7823"/>
                  <a:pt x="24155" y="7813"/>
                </a:cubicBezTo>
                <a:cubicBezTo>
                  <a:pt x="24216" y="7784"/>
                  <a:pt x="24282" y="7766"/>
                  <a:pt x="24349" y="7760"/>
                </a:cubicBezTo>
                <a:close/>
                <a:moveTo>
                  <a:pt x="3891" y="7754"/>
                </a:moveTo>
                <a:cubicBezTo>
                  <a:pt x="3915" y="7750"/>
                  <a:pt x="3941" y="7750"/>
                  <a:pt x="3965" y="7754"/>
                </a:cubicBezTo>
                <a:cubicBezTo>
                  <a:pt x="3999" y="7760"/>
                  <a:pt x="4032" y="7768"/>
                  <a:pt x="4064" y="7779"/>
                </a:cubicBezTo>
                <a:cubicBezTo>
                  <a:pt x="4099" y="7790"/>
                  <a:pt x="4137" y="7803"/>
                  <a:pt x="4174" y="7818"/>
                </a:cubicBezTo>
                <a:cubicBezTo>
                  <a:pt x="4211" y="7833"/>
                  <a:pt x="4248" y="7849"/>
                  <a:pt x="4280" y="7866"/>
                </a:cubicBezTo>
                <a:cubicBezTo>
                  <a:pt x="4310" y="7880"/>
                  <a:pt x="4339" y="7897"/>
                  <a:pt x="4366" y="7915"/>
                </a:cubicBezTo>
                <a:cubicBezTo>
                  <a:pt x="4415" y="7950"/>
                  <a:pt x="4432" y="7981"/>
                  <a:pt x="4422" y="8001"/>
                </a:cubicBezTo>
                <a:cubicBezTo>
                  <a:pt x="4412" y="8022"/>
                  <a:pt x="4373" y="8032"/>
                  <a:pt x="4310" y="8026"/>
                </a:cubicBezTo>
                <a:cubicBezTo>
                  <a:pt x="4276" y="8022"/>
                  <a:pt x="4243" y="8015"/>
                  <a:pt x="4210" y="8005"/>
                </a:cubicBezTo>
                <a:cubicBezTo>
                  <a:pt x="4192" y="8000"/>
                  <a:pt x="4174" y="7995"/>
                  <a:pt x="4155" y="7988"/>
                </a:cubicBezTo>
                <a:cubicBezTo>
                  <a:pt x="4137" y="7982"/>
                  <a:pt x="4117" y="7975"/>
                  <a:pt x="4099" y="7968"/>
                </a:cubicBezTo>
                <a:cubicBezTo>
                  <a:pt x="4080" y="7961"/>
                  <a:pt x="4062" y="7952"/>
                  <a:pt x="4044" y="7944"/>
                </a:cubicBezTo>
                <a:cubicBezTo>
                  <a:pt x="4027" y="7936"/>
                  <a:pt x="4010" y="7927"/>
                  <a:pt x="3993" y="7919"/>
                </a:cubicBezTo>
                <a:cubicBezTo>
                  <a:pt x="3964" y="7904"/>
                  <a:pt x="3936" y="7888"/>
                  <a:pt x="3909" y="7869"/>
                </a:cubicBezTo>
                <a:cubicBezTo>
                  <a:pt x="3860" y="7830"/>
                  <a:pt x="3844" y="7796"/>
                  <a:pt x="3854" y="7775"/>
                </a:cubicBezTo>
                <a:cubicBezTo>
                  <a:pt x="3862" y="7763"/>
                  <a:pt x="3876" y="7755"/>
                  <a:pt x="3891" y="7754"/>
                </a:cubicBezTo>
                <a:close/>
                <a:moveTo>
                  <a:pt x="24833" y="7750"/>
                </a:moveTo>
                <a:cubicBezTo>
                  <a:pt x="24884" y="7750"/>
                  <a:pt x="24899" y="7763"/>
                  <a:pt x="24864" y="7779"/>
                </a:cubicBezTo>
                <a:cubicBezTo>
                  <a:pt x="24839" y="7790"/>
                  <a:pt x="24812" y="7798"/>
                  <a:pt x="24785" y="7802"/>
                </a:cubicBezTo>
                <a:lnTo>
                  <a:pt x="24762" y="7807"/>
                </a:lnTo>
                <a:lnTo>
                  <a:pt x="24737" y="7811"/>
                </a:lnTo>
                <a:cubicBezTo>
                  <a:pt x="24723" y="7813"/>
                  <a:pt x="24707" y="7815"/>
                  <a:pt x="24694" y="7815"/>
                </a:cubicBezTo>
                <a:cubicBezTo>
                  <a:pt x="24639" y="7818"/>
                  <a:pt x="24622" y="7803"/>
                  <a:pt x="24659" y="7786"/>
                </a:cubicBezTo>
                <a:cubicBezTo>
                  <a:pt x="24685" y="7775"/>
                  <a:pt x="24713" y="7766"/>
                  <a:pt x="24741" y="7761"/>
                </a:cubicBezTo>
                <a:lnTo>
                  <a:pt x="24765" y="7756"/>
                </a:lnTo>
                <a:lnTo>
                  <a:pt x="24790" y="7753"/>
                </a:lnTo>
                <a:cubicBezTo>
                  <a:pt x="24804" y="7751"/>
                  <a:pt x="24819" y="7750"/>
                  <a:pt x="24833" y="7750"/>
                </a:cubicBezTo>
                <a:close/>
                <a:moveTo>
                  <a:pt x="8268" y="7749"/>
                </a:moveTo>
                <a:cubicBezTo>
                  <a:pt x="8292" y="7747"/>
                  <a:pt x="8311" y="7749"/>
                  <a:pt x="8334" y="7749"/>
                </a:cubicBezTo>
                <a:cubicBezTo>
                  <a:pt x="8378" y="7749"/>
                  <a:pt x="8421" y="7753"/>
                  <a:pt x="8463" y="7760"/>
                </a:cubicBezTo>
                <a:cubicBezTo>
                  <a:pt x="8536" y="7769"/>
                  <a:pt x="8606" y="7793"/>
                  <a:pt x="8669" y="7831"/>
                </a:cubicBezTo>
                <a:cubicBezTo>
                  <a:pt x="8718" y="7864"/>
                  <a:pt x="8729" y="7897"/>
                  <a:pt x="8708" y="7924"/>
                </a:cubicBezTo>
                <a:cubicBezTo>
                  <a:pt x="8692" y="7941"/>
                  <a:pt x="8673" y="7953"/>
                  <a:pt x="8651" y="7961"/>
                </a:cubicBezTo>
                <a:cubicBezTo>
                  <a:pt x="8617" y="7973"/>
                  <a:pt x="8582" y="7981"/>
                  <a:pt x="8547" y="7986"/>
                </a:cubicBezTo>
                <a:cubicBezTo>
                  <a:pt x="8526" y="7989"/>
                  <a:pt x="8504" y="7991"/>
                  <a:pt x="8483" y="7993"/>
                </a:cubicBezTo>
                <a:cubicBezTo>
                  <a:pt x="8462" y="7995"/>
                  <a:pt x="8440" y="7995"/>
                  <a:pt x="8418" y="7993"/>
                </a:cubicBezTo>
                <a:cubicBezTo>
                  <a:pt x="8376" y="7993"/>
                  <a:pt x="8333" y="7990"/>
                  <a:pt x="8292" y="7984"/>
                </a:cubicBezTo>
                <a:cubicBezTo>
                  <a:pt x="8219" y="7975"/>
                  <a:pt x="8149" y="7951"/>
                  <a:pt x="8086" y="7913"/>
                </a:cubicBezTo>
                <a:cubicBezTo>
                  <a:pt x="8032" y="7879"/>
                  <a:pt x="8018" y="7845"/>
                  <a:pt x="8038" y="7818"/>
                </a:cubicBezTo>
                <a:cubicBezTo>
                  <a:pt x="8054" y="7800"/>
                  <a:pt x="8073" y="7788"/>
                  <a:pt x="8095" y="7781"/>
                </a:cubicBezTo>
                <a:cubicBezTo>
                  <a:pt x="8130" y="7768"/>
                  <a:pt x="8166" y="7760"/>
                  <a:pt x="8202" y="7755"/>
                </a:cubicBezTo>
                <a:cubicBezTo>
                  <a:pt x="8224" y="7752"/>
                  <a:pt x="8245" y="7750"/>
                  <a:pt x="8268" y="7749"/>
                </a:cubicBezTo>
                <a:close/>
                <a:moveTo>
                  <a:pt x="458" y="7746"/>
                </a:moveTo>
                <a:cubicBezTo>
                  <a:pt x="462" y="7747"/>
                  <a:pt x="472" y="7754"/>
                  <a:pt x="483" y="7769"/>
                </a:cubicBezTo>
                <a:cubicBezTo>
                  <a:pt x="489" y="7776"/>
                  <a:pt x="495" y="7785"/>
                  <a:pt x="503" y="7796"/>
                </a:cubicBezTo>
                <a:cubicBezTo>
                  <a:pt x="510" y="7807"/>
                  <a:pt x="518" y="7819"/>
                  <a:pt x="528" y="7833"/>
                </a:cubicBezTo>
                <a:cubicBezTo>
                  <a:pt x="546" y="7862"/>
                  <a:pt x="568" y="7898"/>
                  <a:pt x="592" y="7937"/>
                </a:cubicBezTo>
                <a:lnTo>
                  <a:pt x="669" y="8059"/>
                </a:lnTo>
                <a:lnTo>
                  <a:pt x="810" y="8275"/>
                </a:lnTo>
                <a:cubicBezTo>
                  <a:pt x="843" y="8327"/>
                  <a:pt x="856" y="8357"/>
                  <a:pt x="850" y="8364"/>
                </a:cubicBezTo>
                <a:cubicBezTo>
                  <a:pt x="845" y="8370"/>
                  <a:pt x="819" y="8352"/>
                  <a:pt x="778" y="8308"/>
                </a:cubicBezTo>
                <a:cubicBezTo>
                  <a:pt x="766" y="8296"/>
                  <a:pt x="754" y="8281"/>
                  <a:pt x="740" y="8265"/>
                </a:cubicBezTo>
                <a:cubicBezTo>
                  <a:pt x="727" y="8249"/>
                  <a:pt x="712" y="8230"/>
                  <a:pt x="697" y="8210"/>
                </a:cubicBezTo>
                <a:cubicBezTo>
                  <a:pt x="668" y="8171"/>
                  <a:pt x="637" y="8128"/>
                  <a:pt x="609" y="8081"/>
                </a:cubicBezTo>
                <a:cubicBezTo>
                  <a:pt x="594" y="8058"/>
                  <a:pt x="580" y="8035"/>
                  <a:pt x="566" y="8013"/>
                </a:cubicBezTo>
                <a:cubicBezTo>
                  <a:pt x="559" y="8001"/>
                  <a:pt x="552" y="7990"/>
                  <a:pt x="546" y="7979"/>
                </a:cubicBezTo>
                <a:cubicBezTo>
                  <a:pt x="540" y="7968"/>
                  <a:pt x="534" y="7957"/>
                  <a:pt x="529" y="7946"/>
                </a:cubicBezTo>
                <a:cubicBezTo>
                  <a:pt x="506" y="7903"/>
                  <a:pt x="486" y="7863"/>
                  <a:pt x="475" y="7832"/>
                </a:cubicBezTo>
                <a:cubicBezTo>
                  <a:pt x="470" y="7819"/>
                  <a:pt x="465" y="7807"/>
                  <a:pt x="461" y="7794"/>
                </a:cubicBezTo>
                <a:cubicBezTo>
                  <a:pt x="459" y="7785"/>
                  <a:pt x="456" y="7776"/>
                  <a:pt x="454" y="7767"/>
                </a:cubicBezTo>
                <a:cubicBezTo>
                  <a:pt x="452" y="7753"/>
                  <a:pt x="454" y="7746"/>
                  <a:pt x="458" y="7746"/>
                </a:cubicBezTo>
                <a:close/>
                <a:moveTo>
                  <a:pt x="22648" y="7746"/>
                </a:moveTo>
                <a:cubicBezTo>
                  <a:pt x="22748" y="7730"/>
                  <a:pt x="22794" y="7749"/>
                  <a:pt x="22749" y="7789"/>
                </a:cubicBezTo>
                <a:cubicBezTo>
                  <a:pt x="22714" y="7813"/>
                  <a:pt x="22677" y="7832"/>
                  <a:pt x="22636" y="7845"/>
                </a:cubicBezTo>
                <a:cubicBezTo>
                  <a:pt x="22612" y="7854"/>
                  <a:pt x="22587" y="7863"/>
                  <a:pt x="22562" y="7870"/>
                </a:cubicBezTo>
                <a:cubicBezTo>
                  <a:pt x="22536" y="7877"/>
                  <a:pt x="22512" y="7884"/>
                  <a:pt x="22488" y="7888"/>
                </a:cubicBezTo>
                <a:cubicBezTo>
                  <a:pt x="22392" y="7906"/>
                  <a:pt x="22339" y="7891"/>
                  <a:pt x="22377" y="7854"/>
                </a:cubicBezTo>
                <a:cubicBezTo>
                  <a:pt x="22410" y="7827"/>
                  <a:pt x="22448" y="7806"/>
                  <a:pt x="22489" y="7791"/>
                </a:cubicBezTo>
                <a:cubicBezTo>
                  <a:pt x="22502" y="7786"/>
                  <a:pt x="22514" y="7781"/>
                  <a:pt x="22528" y="7776"/>
                </a:cubicBezTo>
                <a:lnTo>
                  <a:pt x="22568" y="7764"/>
                </a:lnTo>
                <a:cubicBezTo>
                  <a:pt x="22594" y="7756"/>
                  <a:pt x="22621" y="7750"/>
                  <a:pt x="22648" y="7746"/>
                </a:cubicBezTo>
                <a:close/>
                <a:moveTo>
                  <a:pt x="1427" y="7718"/>
                </a:moveTo>
                <a:cubicBezTo>
                  <a:pt x="1431" y="7713"/>
                  <a:pt x="1441" y="7718"/>
                  <a:pt x="1455" y="7726"/>
                </a:cubicBezTo>
                <a:cubicBezTo>
                  <a:pt x="1464" y="7733"/>
                  <a:pt x="1473" y="7740"/>
                  <a:pt x="1481" y="7748"/>
                </a:cubicBezTo>
                <a:lnTo>
                  <a:pt x="1497" y="7763"/>
                </a:lnTo>
                <a:lnTo>
                  <a:pt x="1515" y="7781"/>
                </a:lnTo>
                <a:cubicBezTo>
                  <a:pt x="1528" y="7793"/>
                  <a:pt x="1542" y="7807"/>
                  <a:pt x="1555" y="7824"/>
                </a:cubicBezTo>
                <a:lnTo>
                  <a:pt x="1575" y="7846"/>
                </a:lnTo>
                <a:cubicBezTo>
                  <a:pt x="1579" y="7849"/>
                  <a:pt x="1583" y="7853"/>
                  <a:pt x="1586" y="7857"/>
                </a:cubicBezTo>
                <a:lnTo>
                  <a:pt x="1597" y="7869"/>
                </a:lnTo>
                <a:lnTo>
                  <a:pt x="1640" y="7916"/>
                </a:lnTo>
                <a:lnTo>
                  <a:pt x="1662" y="7940"/>
                </a:lnTo>
                <a:cubicBezTo>
                  <a:pt x="1666" y="7944"/>
                  <a:pt x="1669" y="7949"/>
                  <a:pt x="1673" y="7953"/>
                </a:cubicBezTo>
                <a:lnTo>
                  <a:pt x="1684" y="7965"/>
                </a:lnTo>
                <a:lnTo>
                  <a:pt x="1727" y="8013"/>
                </a:lnTo>
                <a:lnTo>
                  <a:pt x="1770" y="8062"/>
                </a:lnTo>
                <a:lnTo>
                  <a:pt x="1810" y="8108"/>
                </a:lnTo>
                <a:lnTo>
                  <a:pt x="1829" y="8131"/>
                </a:lnTo>
                <a:lnTo>
                  <a:pt x="1846" y="8152"/>
                </a:lnTo>
                <a:cubicBezTo>
                  <a:pt x="1889" y="8207"/>
                  <a:pt x="1910" y="8241"/>
                  <a:pt x="1903" y="8252"/>
                </a:cubicBezTo>
                <a:cubicBezTo>
                  <a:pt x="1896" y="8263"/>
                  <a:pt x="1863" y="8252"/>
                  <a:pt x="1807" y="8212"/>
                </a:cubicBezTo>
                <a:lnTo>
                  <a:pt x="1798" y="8205"/>
                </a:lnTo>
                <a:lnTo>
                  <a:pt x="1787" y="8196"/>
                </a:lnTo>
                <a:cubicBezTo>
                  <a:pt x="1780" y="8190"/>
                  <a:pt x="1772" y="8185"/>
                  <a:pt x="1765" y="8178"/>
                </a:cubicBezTo>
                <a:cubicBezTo>
                  <a:pt x="1749" y="8166"/>
                  <a:pt x="1734" y="8153"/>
                  <a:pt x="1718" y="8140"/>
                </a:cubicBezTo>
                <a:lnTo>
                  <a:pt x="1694" y="8119"/>
                </a:lnTo>
                <a:lnTo>
                  <a:pt x="1671" y="8096"/>
                </a:lnTo>
                <a:cubicBezTo>
                  <a:pt x="1655" y="8080"/>
                  <a:pt x="1640" y="8064"/>
                  <a:pt x="1625" y="8048"/>
                </a:cubicBezTo>
                <a:cubicBezTo>
                  <a:pt x="1617" y="8040"/>
                  <a:pt x="1610" y="8031"/>
                  <a:pt x="1603" y="8023"/>
                </a:cubicBezTo>
                <a:cubicBezTo>
                  <a:pt x="1595" y="8014"/>
                  <a:pt x="1588" y="8006"/>
                  <a:pt x="1581" y="7997"/>
                </a:cubicBezTo>
                <a:cubicBezTo>
                  <a:pt x="1566" y="7979"/>
                  <a:pt x="1553" y="7962"/>
                  <a:pt x="1538" y="7944"/>
                </a:cubicBezTo>
                <a:cubicBezTo>
                  <a:pt x="1523" y="7927"/>
                  <a:pt x="1512" y="7909"/>
                  <a:pt x="1501" y="7891"/>
                </a:cubicBezTo>
                <a:cubicBezTo>
                  <a:pt x="1489" y="7874"/>
                  <a:pt x="1479" y="7854"/>
                  <a:pt x="1469" y="7838"/>
                </a:cubicBezTo>
                <a:lnTo>
                  <a:pt x="1456" y="7814"/>
                </a:lnTo>
                <a:lnTo>
                  <a:pt x="1445" y="7792"/>
                </a:lnTo>
                <a:cubicBezTo>
                  <a:pt x="1439" y="7780"/>
                  <a:pt x="1434" y="7768"/>
                  <a:pt x="1430" y="7756"/>
                </a:cubicBezTo>
                <a:cubicBezTo>
                  <a:pt x="1423" y="7735"/>
                  <a:pt x="1423" y="7723"/>
                  <a:pt x="1427" y="7718"/>
                </a:cubicBezTo>
                <a:close/>
                <a:moveTo>
                  <a:pt x="21914" y="7696"/>
                </a:moveTo>
                <a:cubicBezTo>
                  <a:pt x="21941" y="7703"/>
                  <a:pt x="21949" y="7719"/>
                  <a:pt x="21929" y="7742"/>
                </a:cubicBezTo>
                <a:cubicBezTo>
                  <a:pt x="21894" y="7775"/>
                  <a:pt x="21854" y="7800"/>
                  <a:pt x="21810" y="7818"/>
                </a:cubicBezTo>
                <a:cubicBezTo>
                  <a:pt x="21796" y="7824"/>
                  <a:pt x="21782" y="7830"/>
                  <a:pt x="21767" y="7836"/>
                </a:cubicBezTo>
                <a:cubicBezTo>
                  <a:pt x="21752" y="7842"/>
                  <a:pt x="21738" y="7848"/>
                  <a:pt x="21724" y="7853"/>
                </a:cubicBezTo>
                <a:cubicBezTo>
                  <a:pt x="21695" y="7864"/>
                  <a:pt x="21665" y="7873"/>
                  <a:pt x="21634" y="7880"/>
                </a:cubicBezTo>
                <a:cubicBezTo>
                  <a:pt x="21593" y="7892"/>
                  <a:pt x="21549" y="7895"/>
                  <a:pt x="21506" y="7890"/>
                </a:cubicBezTo>
                <a:cubicBezTo>
                  <a:pt x="21476" y="7884"/>
                  <a:pt x="21466" y="7869"/>
                  <a:pt x="21482" y="7847"/>
                </a:cubicBezTo>
                <a:cubicBezTo>
                  <a:pt x="21515" y="7813"/>
                  <a:pt x="21555" y="7786"/>
                  <a:pt x="21599" y="7768"/>
                </a:cubicBezTo>
                <a:cubicBezTo>
                  <a:pt x="21628" y="7754"/>
                  <a:pt x="21658" y="7741"/>
                  <a:pt x="21688" y="7730"/>
                </a:cubicBezTo>
                <a:cubicBezTo>
                  <a:pt x="21704" y="7725"/>
                  <a:pt x="21720" y="7720"/>
                  <a:pt x="21735" y="7715"/>
                </a:cubicBezTo>
                <a:cubicBezTo>
                  <a:pt x="21750" y="7710"/>
                  <a:pt x="21766" y="7707"/>
                  <a:pt x="21781" y="7703"/>
                </a:cubicBezTo>
                <a:cubicBezTo>
                  <a:pt x="21840" y="7691"/>
                  <a:pt x="21887" y="7689"/>
                  <a:pt x="21914" y="7696"/>
                </a:cubicBezTo>
                <a:close/>
                <a:moveTo>
                  <a:pt x="20878" y="7685"/>
                </a:moveTo>
                <a:cubicBezTo>
                  <a:pt x="20901" y="7682"/>
                  <a:pt x="20924" y="7682"/>
                  <a:pt x="20947" y="7685"/>
                </a:cubicBezTo>
                <a:cubicBezTo>
                  <a:pt x="20981" y="7692"/>
                  <a:pt x="20993" y="7711"/>
                  <a:pt x="20974" y="7741"/>
                </a:cubicBezTo>
                <a:cubicBezTo>
                  <a:pt x="20944" y="7778"/>
                  <a:pt x="20906" y="7809"/>
                  <a:pt x="20862" y="7830"/>
                </a:cubicBezTo>
                <a:cubicBezTo>
                  <a:pt x="20802" y="7862"/>
                  <a:pt x="20739" y="7888"/>
                  <a:pt x="20674" y="7906"/>
                </a:cubicBezTo>
                <a:lnTo>
                  <a:pt x="20648" y="7913"/>
                </a:lnTo>
                <a:lnTo>
                  <a:pt x="20634" y="7917"/>
                </a:lnTo>
                <a:lnTo>
                  <a:pt x="20620" y="7920"/>
                </a:lnTo>
                <a:cubicBezTo>
                  <a:pt x="20602" y="7924"/>
                  <a:pt x="20584" y="7928"/>
                  <a:pt x="20569" y="7930"/>
                </a:cubicBezTo>
                <a:cubicBezTo>
                  <a:pt x="20543" y="7935"/>
                  <a:pt x="20517" y="7937"/>
                  <a:pt x="20491" y="7936"/>
                </a:cubicBezTo>
                <a:cubicBezTo>
                  <a:pt x="20451" y="7932"/>
                  <a:pt x="20435" y="7915"/>
                  <a:pt x="20454" y="7885"/>
                </a:cubicBezTo>
                <a:cubicBezTo>
                  <a:pt x="20489" y="7843"/>
                  <a:pt x="20533" y="7810"/>
                  <a:pt x="20583" y="7787"/>
                </a:cubicBezTo>
                <a:lnTo>
                  <a:pt x="20607" y="7775"/>
                </a:lnTo>
                <a:lnTo>
                  <a:pt x="20630" y="7764"/>
                </a:lnTo>
                <a:cubicBezTo>
                  <a:pt x="20645" y="7757"/>
                  <a:pt x="20660" y="7749"/>
                  <a:pt x="20677" y="7743"/>
                </a:cubicBezTo>
                <a:cubicBezTo>
                  <a:pt x="20711" y="7729"/>
                  <a:pt x="20745" y="7717"/>
                  <a:pt x="20780" y="7707"/>
                </a:cubicBezTo>
                <a:cubicBezTo>
                  <a:pt x="20812" y="7697"/>
                  <a:pt x="20845" y="7690"/>
                  <a:pt x="20878" y="7685"/>
                </a:cubicBezTo>
                <a:close/>
                <a:moveTo>
                  <a:pt x="19045" y="7676"/>
                </a:moveTo>
                <a:cubicBezTo>
                  <a:pt x="19098" y="7681"/>
                  <a:pt x="19124" y="7701"/>
                  <a:pt x="19114" y="7736"/>
                </a:cubicBezTo>
                <a:cubicBezTo>
                  <a:pt x="19093" y="7807"/>
                  <a:pt x="18941" y="7892"/>
                  <a:pt x="18760" y="7943"/>
                </a:cubicBezTo>
                <a:cubicBezTo>
                  <a:pt x="18580" y="7996"/>
                  <a:pt x="18448" y="7988"/>
                  <a:pt x="18456" y="7926"/>
                </a:cubicBezTo>
                <a:cubicBezTo>
                  <a:pt x="18465" y="7864"/>
                  <a:pt x="18624" y="7764"/>
                  <a:pt x="18820" y="7709"/>
                </a:cubicBezTo>
                <a:cubicBezTo>
                  <a:pt x="18914" y="7682"/>
                  <a:pt x="18992" y="7671"/>
                  <a:pt x="19045" y="7676"/>
                </a:cubicBezTo>
                <a:close/>
                <a:moveTo>
                  <a:pt x="23235" y="7671"/>
                </a:moveTo>
                <a:cubicBezTo>
                  <a:pt x="23248" y="7671"/>
                  <a:pt x="23260" y="7674"/>
                  <a:pt x="23272" y="7678"/>
                </a:cubicBezTo>
                <a:cubicBezTo>
                  <a:pt x="23289" y="7686"/>
                  <a:pt x="23287" y="7699"/>
                  <a:pt x="23265" y="7716"/>
                </a:cubicBezTo>
                <a:cubicBezTo>
                  <a:pt x="23232" y="7738"/>
                  <a:pt x="23195" y="7755"/>
                  <a:pt x="23157" y="7767"/>
                </a:cubicBezTo>
                <a:cubicBezTo>
                  <a:pt x="23111" y="7784"/>
                  <a:pt x="23063" y="7796"/>
                  <a:pt x="23015" y="7803"/>
                </a:cubicBezTo>
                <a:cubicBezTo>
                  <a:pt x="22923" y="7818"/>
                  <a:pt x="22880" y="7803"/>
                  <a:pt x="22921" y="7767"/>
                </a:cubicBezTo>
                <a:cubicBezTo>
                  <a:pt x="22934" y="7756"/>
                  <a:pt x="22949" y="7747"/>
                  <a:pt x="22964" y="7740"/>
                </a:cubicBezTo>
                <a:cubicBezTo>
                  <a:pt x="22984" y="7730"/>
                  <a:pt x="23005" y="7720"/>
                  <a:pt x="23027" y="7713"/>
                </a:cubicBezTo>
                <a:cubicBezTo>
                  <a:pt x="23075" y="7696"/>
                  <a:pt x="23124" y="7683"/>
                  <a:pt x="23175" y="7676"/>
                </a:cubicBezTo>
                <a:cubicBezTo>
                  <a:pt x="23195" y="7673"/>
                  <a:pt x="23215" y="7671"/>
                  <a:pt x="23235" y="7671"/>
                </a:cubicBezTo>
                <a:close/>
                <a:moveTo>
                  <a:pt x="16472" y="7663"/>
                </a:moveTo>
                <a:cubicBezTo>
                  <a:pt x="16540" y="7670"/>
                  <a:pt x="16584" y="7692"/>
                  <a:pt x="16588" y="7728"/>
                </a:cubicBezTo>
                <a:cubicBezTo>
                  <a:pt x="16596" y="7800"/>
                  <a:pt x="16448" y="7894"/>
                  <a:pt x="16259" y="7943"/>
                </a:cubicBezTo>
                <a:cubicBezTo>
                  <a:pt x="16078" y="7989"/>
                  <a:pt x="15916" y="7976"/>
                  <a:pt x="15895" y="7912"/>
                </a:cubicBezTo>
                <a:cubicBezTo>
                  <a:pt x="15874" y="7848"/>
                  <a:pt x="16015" y="7744"/>
                  <a:pt x="16214" y="7692"/>
                </a:cubicBezTo>
                <a:cubicBezTo>
                  <a:pt x="16313" y="7665"/>
                  <a:pt x="16404" y="7657"/>
                  <a:pt x="16472" y="7663"/>
                </a:cubicBezTo>
                <a:close/>
                <a:moveTo>
                  <a:pt x="26167" y="7656"/>
                </a:moveTo>
                <a:cubicBezTo>
                  <a:pt x="26198" y="7658"/>
                  <a:pt x="26202" y="7670"/>
                  <a:pt x="26173" y="7678"/>
                </a:cubicBezTo>
                <a:cubicBezTo>
                  <a:pt x="26132" y="7688"/>
                  <a:pt x="26091" y="7691"/>
                  <a:pt x="26050" y="7689"/>
                </a:cubicBezTo>
                <a:cubicBezTo>
                  <a:pt x="26023" y="7686"/>
                  <a:pt x="26020" y="7676"/>
                  <a:pt x="26044" y="7668"/>
                </a:cubicBezTo>
                <a:cubicBezTo>
                  <a:pt x="26084" y="7658"/>
                  <a:pt x="26125" y="7654"/>
                  <a:pt x="26167" y="7656"/>
                </a:cubicBezTo>
                <a:close/>
                <a:moveTo>
                  <a:pt x="23691" y="7631"/>
                </a:moveTo>
                <a:cubicBezTo>
                  <a:pt x="23780" y="7622"/>
                  <a:pt x="23810" y="7641"/>
                  <a:pt x="23760" y="7674"/>
                </a:cubicBezTo>
                <a:cubicBezTo>
                  <a:pt x="23746" y="7682"/>
                  <a:pt x="23732" y="7690"/>
                  <a:pt x="23717" y="7696"/>
                </a:cubicBezTo>
                <a:cubicBezTo>
                  <a:pt x="23700" y="7703"/>
                  <a:pt x="23681" y="7710"/>
                  <a:pt x="23661" y="7717"/>
                </a:cubicBezTo>
                <a:cubicBezTo>
                  <a:pt x="23619" y="7730"/>
                  <a:pt x="23576" y="7739"/>
                  <a:pt x="23532" y="7744"/>
                </a:cubicBezTo>
                <a:cubicBezTo>
                  <a:pt x="23502" y="7751"/>
                  <a:pt x="23472" y="7751"/>
                  <a:pt x="23442" y="7744"/>
                </a:cubicBezTo>
                <a:cubicBezTo>
                  <a:pt x="23428" y="7735"/>
                  <a:pt x="23430" y="7723"/>
                  <a:pt x="23453" y="7707"/>
                </a:cubicBezTo>
                <a:cubicBezTo>
                  <a:pt x="23484" y="7686"/>
                  <a:pt x="23518" y="7671"/>
                  <a:pt x="23554" y="7661"/>
                </a:cubicBezTo>
                <a:cubicBezTo>
                  <a:pt x="23599" y="7647"/>
                  <a:pt x="23644" y="7637"/>
                  <a:pt x="23691" y="7631"/>
                </a:cubicBezTo>
                <a:close/>
                <a:moveTo>
                  <a:pt x="25687" y="7616"/>
                </a:moveTo>
                <a:cubicBezTo>
                  <a:pt x="25733" y="7616"/>
                  <a:pt x="25747" y="7631"/>
                  <a:pt x="25716" y="7644"/>
                </a:cubicBezTo>
                <a:cubicBezTo>
                  <a:pt x="25693" y="7651"/>
                  <a:pt x="25669" y="7657"/>
                  <a:pt x="25645" y="7660"/>
                </a:cubicBezTo>
                <a:cubicBezTo>
                  <a:pt x="25618" y="7664"/>
                  <a:pt x="25591" y="7667"/>
                  <a:pt x="25564" y="7667"/>
                </a:cubicBezTo>
                <a:cubicBezTo>
                  <a:pt x="25519" y="7666"/>
                  <a:pt x="25505" y="7653"/>
                  <a:pt x="25535" y="7641"/>
                </a:cubicBezTo>
                <a:cubicBezTo>
                  <a:pt x="25584" y="7625"/>
                  <a:pt x="25636" y="7617"/>
                  <a:pt x="25687" y="7616"/>
                </a:cubicBezTo>
                <a:close/>
                <a:moveTo>
                  <a:pt x="24211" y="7598"/>
                </a:moveTo>
                <a:cubicBezTo>
                  <a:pt x="24289" y="7593"/>
                  <a:pt x="24309" y="7609"/>
                  <a:pt x="24259" y="7638"/>
                </a:cubicBezTo>
                <a:cubicBezTo>
                  <a:pt x="24228" y="7654"/>
                  <a:pt x="24194" y="7666"/>
                  <a:pt x="24159" y="7674"/>
                </a:cubicBezTo>
                <a:cubicBezTo>
                  <a:pt x="24139" y="7679"/>
                  <a:pt x="24119" y="7684"/>
                  <a:pt x="24098" y="7687"/>
                </a:cubicBezTo>
                <a:cubicBezTo>
                  <a:pt x="24077" y="7691"/>
                  <a:pt x="24057" y="7693"/>
                  <a:pt x="24036" y="7695"/>
                </a:cubicBezTo>
                <a:cubicBezTo>
                  <a:pt x="23961" y="7700"/>
                  <a:pt x="23943" y="7684"/>
                  <a:pt x="23993" y="7655"/>
                </a:cubicBezTo>
                <a:cubicBezTo>
                  <a:pt x="24024" y="7639"/>
                  <a:pt x="24056" y="7626"/>
                  <a:pt x="24090" y="7618"/>
                </a:cubicBezTo>
                <a:lnTo>
                  <a:pt x="24120" y="7610"/>
                </a:lnTo>
                <a:cubicBezTo>
                  <a:pt x="24130" y="7610"/>
                  <a:pt x="24140" y="7606"/>
                  <a:pt x="24151" y="7605"/>
                </a:cubicBezTo>
                <a:cubicBezTo>
                  <a:pt x="24170" y="7602"/>
                  <a:pt x="24191" y="7599"/>
                  <a:pt x="24211" y="7598"/>
                </a:cubicBezTo>
                <a:close/>
                <a:moveTo>
                  <a:pt x="22482" y="7597"/>
                </a:moveTo>
                <a:cubicBezTo>
                  <a:pt x="22504" y="7604"/>
                  <a:pt x="22507" y="7620"/>
                  <a:pt x="22485" y="7642"/>
                </a:cubicBezTo>
                <a:cubicBezTo>
                  <a:pt x="22450" y="7672"/>
                  <a:pt x="22410" y="7695"/>
                  <a:pt x="22367" y="7711"/>
                </a:cubicBezTo>
                <a:cubicBezTo>
                  <a:pt x="22340" y="7722"/>
                  <a:pt x="22312" y="7732"/>
                  <a:pt x="22284" y="7741"/>
                </a:cubicBezTo>
                <a:cubicBezTo>
                  <a:pt x="22255" y="7750"/>
                  <a:pt x="22226" y="7757"/>
                  <a:pt x="22198" y="7763"/>
                </a:cubicBezTo>
                <a:cubicBezTo>
                  <a:pt x="22088" y="7784"/>
                  <a:pt x="22030" y="7768"/>
                  <a:pt x="22068" y="7725"/>
                </a:cubicBezTo>
                <a:cubicBezTo>
                  <a:pt x="22102" y="7694"/>
                  <a:pt x="22142" y="7670"/>
                  <a:pt x="22185" y="7653"/>
                </a:cubicBezTo>
                <a:cubicBezTo>
                  <a:pt x="22198" y="7647"/>
                  <a:pt x="22212" y="7641"/>
                  <a:pt x="22228" y="7636"/>
                </a:cubicBezTo>
                <a:lnTo>
                  <a:pt x="22249" y="7628"/>
                </a:lnTo>
                <a:lnTo>
                  <a:pt x="22271" y="7621"/>
                </a:lnTo>
                <a:cubicBezTo>
                  <a:pt x="22301" y="7612"/>
                  <a:pt x="22330" y="7605"/>
                  <a:pt x="22361" y="7599"/>
                </a:cubicBezTo>
                <a:cubicBezTo>
                  <a:pt x="22417" y="7589"/>
                  <a:pt x="22459" y="7589"/>
                  <a:pt x="22482" y="7597"/>
                </a:cubicBezTo>
                <a:close/>
                <a:moveTo>
                  <a:pt x="25215" y="7590"/>
                </a:moveTo>
                <a:cubicBezTo>
                  <a:pt x="25275" y="7590"/>
                  <a:pt x="25291" y="7607"/>
                  <a:pt x="25249" y="7624"/>
                </a:cubicBezTo>
                <a:cubicBezTo>
                  <a:pt x="25221" y="7634"/>
                  <a:pt x="25193" y="7641"/>
                  <a:pt x="25163" y="7646"/>
                </a:cubicBezTo>
                <a:cubicBezTo>
                  <a:pt x="25147" y="7649"/>
                  <a:pt x="25130" y="7652"/>
                  <a:pt x="25114" y="7653"/>
                </a:cubicBezTo>
                <a:cubicBezTo>
                  <a:pt x="25100" y="7655"/>
                  <a:pt x="25085" y="7656"/>
                  <a:pt x="25071" y="7656"/>
                </a:cubicBezTo>
                <a:cubicBezTo>
                  <a:pt x="25018" y="7657"/>
                  <a:pt x="25000" y="7642"/>
                  <a:pt x="25037" y="7626"/>
                </a:cubicBezTo>
                <a:cubicBezTo>
                  <a:pt x="25063" y="7615"/>
                  <a:pt x="25090" y="7607"/>
                  <a:pt x="25119" y="7601"/>
                </a:cubicBezTo>
                <a:lnTo>
                  <a:pt x="25144" y="7597"/>
                </a:lnTo>
                <a:lnTo>
                  <a:pt x="25169" y="7594"/>
                </a:lnTo>
                <a:cubicBezTo>
                  <a:pt x="25186" y="7592"/>
                  <a:pt x="25202" y="7591"/>
                  <a:pt x="25215" y="7590"/>
                </a:cubicBezTo>
                <a:close/>
                <a:moveTo>
                  <a:pt x="24699" y="7588"/>
                </a:moveTo>
                <a:cubicBezTo>
                  <a:pt x="24767" y="7584"/>
                  <a:pt x="24791" y="7601"/>
                  <a:pt x="24750" y="7622"/>
                </a:cubicBezTo>
                <a:cubicBezTo>
                  <a:pt x="24687" y="7650"/>
                  <a:pt x="24619" y="7666"/>
                  <a:pt x="24550" y="7670"/>
                </a:cubicBezTo>
                <a:cubicBezTo>
                  <a:pt x="24483" y="7674"/>
                  <a:pt x="24458" y="7659"/>
                  <a:pt x="24496" y="7637"/>
                </a:cubicBezTo>
                <a:cubicBezTo>
                  <a:pt x="24524" y="7623"/>
                  <a:pt x="24555" y="7612"/>
                  <a:pt x="24586" y="7605"/>
                </a:cubicBezTo>
                <a:cubicBezTo>
                  <a:pt x="24623" y="7596"/>
                  <a:pt x="24661" y="7591"/>
                  <a:pt x="24699" y="7588"/>
                </a:cubicBezTo>
                <a:close/>
                <a:moveTo>
                  <a:pt x="12871" y="7586"/>
                </a:moveTo>
                <a:cubicBezTo>
                  <a:pt x="12932" y="7588"/>
                  <a:pt x="12990" y="7612"/>
                  <a:pt x="13035" y="7654"/>
                </a:cubicBezTo>
                <a:cubicBezTo>
                  <a:pt x="13089" y="7725"/>
                  <a:pt x="12980" y="7812"/>
                  <a:pt x="12788" y="7853"/>
                </a:cubicBezTo>
                <a:cubicBezTo>
                  <a:pt x="12704" y="7871"/>
                  <a:pt x="12617" y="7876"/>
                  <a:pt x="12531" y="7868"/>
                </a:cubicBezTo>
                <a:cubicBezTo>
                  <a:pt x="12469" y="7866"/>
                  <a:pt x="12410" y="7843"/>
                  <a:pt x="12363" y="7804"/>
                </a:cubicBezTo>
                <a:cubicBezTo>
                  <a:pt x="12330" y="7768"/>
                  <a:pt x="12341" y="7728"/>
                  <a:pt x="12385" y="7691"/>
                </a:cubicBezTo>
                <a:cubicBezTo>
                  <a:pt x="12451" y="7644"/>
                  <a:pt x="12526" y="7613"/>
                  <a:pt x="12606" y="7601"/>
                </a:cubicBezTo>
                <a:cubicBezTo>
                  <a:pt x="12693" y="7582"/>
                  <a:pt x="12783" y="7577"/>
                  <a:pt x="12871" y="7586"/>
                </a:cubicBezTo>
                <a:close/>
                <a:moveTo>
                  <a:pt x="2000" y="7584"/>
                </a:moveTo>
                <a:cubicBezTo>
                  <a:pt x="2009" y="7573"/>
                  <a:pt x="2041" y="7586"/>
                  <a:pt x="2089" y="7625"/>
                </a:cubicBezTo>
                <a:cubicBezTo>
                  <a:pt x="2114" y="7643"/>
                  <a:pt x="2140" y="7665"/>
                  <a:pt x="2168" y="7690"/>
                </a:cubicBezTo>
                <a:cubicBezTo>
                  <a:pt x="2181" y="7702"/>
                  <a:pt x="2195" y="7714"/>
                  <a:pt x="2208" y="7726"/>
                </a:cubicBezTo>
                <a:lnTo>
                  <a:pt x="2229" y="7746"/>
                </a:lnTo>
                <a:cubicBezTo>
                  <a:pt x="2236" y="7753"/>
                  <a:pt x="2243" y="7760"/>
                  <a:pt x="2250" y="7766"/>
                </a:cubicBezTo>
                <a:lnTo>
                  <a:pt x="2293" y="7805"/>
                </a:lnTo>
                <a:cubicBezTo>
                  <a:pt x="2306" y="7818"/>
                  <a:pt x="2319" y="7832"/>
                  <a:pt x="2331" y="7845"/>
                </a:cubicBezTo>
                <a:cubicBezTo>
                  <a:pt x="2357" y="7871"/>
                  <a:pt x="2380" y="7897"/>
                  <a:pt x="2400" y="7921"/>
                </a:cubicBezTo>
                <a:cubicBezTo>
                  <a:pt x="2440" y="7969"/>
                  <a:pt x="2456" y="8000"/>
                  <a:pt x="2448" y="8012"/>
                </a:cubicBezTo>
                <a:cubicBezTo>
                  <a:pt x="2440" y="8024"/>
                  <a:pt x="2403" y="8017"/>
                  <a:pt x="2349" y="7990"/>
                </a:cubicBezTo>
                <a:cubicBezTo>
                  <a:pt x="2320" y="7973"/>
                  <a:pt x="2291" y="7955"/>
                  <a:pt x="2263" y="7935"/>
                </a:cubicBezTo>
                <a:cubicBezTo>
                  <a:pt x="2234" y="7912"/>
                  <a:pt x="2204" y="7887"/>
                  <a:pt x="2177" y="7861"/>
                </a:cubicBezTo>
                <a:cubicBezTo>
                  <a:pt x="2149" y="7834"/>
                  <a:pt x="2123" y="7805"/>
                  <a:pt x="2098" y="7775"/>
                </a:cubicBezTo>
                <a:cubicBezTo>
                  <a:pt x="2075" y="7748"/>
                  <a:pt x="2054" y="7719"/>
                  <a:pt x="2035" y="7689"/>
                </a:cubicBezTo>
                <a:cubicBezTo>
                  <a:pt x="2000" y="7631"/>
                  <a:pt x="1992" y="7595"/>
                  <a:pt x="2000" y="7584"/>
                </a:cubicBezTo>
                <a:close/>
                <a:moveTo>
                  <a:pt x="20469" y="7574"/>
                </a:moveTo>
                <a:cubicBezTo>
                  <a:pt x="20513" y="7579"/>
                  <a:pt x="20530" y="7599"/>
                  <a:pt x="20509" y="7633"/>
                </a:cubicBezTo>
                <a:cubicBezTo>
                  <a:pt x="20467" y="7702"/>
                  <a:pt x="20311" y="7782"/>
                  <a:pt x="20144" y="7830"/>
                </a:cubicBezTo>
                <a:cubicBezTo>
                  <a:pt x="19978" y="7878"/>
                  <a:pt x="19872" y="7867"/>
                  <a:pt x="19902" y="7806"/>
                </a:cubicBezTo>
                <a:cubicBezTo>
                  <a:pt x="19932" y="7744"/>
                  <a:pt x="20090" y="7655"/>
                  <a:pt x="20266" y="7604"/>
                </a:cubicBezTo>
                <a:cubicBezTo>
                  <a:pt x="20353" y="7578"/>
                  <a:pt x="20425" y="7569"/>
                  <a:pt x="20469" y="7574"/>
                </a:cubicBezTo>
                <a:close/>
                <a:moveTo>
                  <a:pt x="9735" y="7558"/>
                </a:moveTo>
                <a:cubicBezTo>
                  <a:pt x="9782" y="7560"/>
                  <a:pt x="9828" y="7565"/>
                  <a:pt x="9874" y="7574"/>
                </a:cubicBezTo>
                <a:cubicBezTo>
                  <a:pt x="9959" y="7590"/>
                  <a:pt x="10029" y="7616"/>
                  <a:pt x="10057" y="7653"/>
                </a:cubicBezTo>
                <a:cubicBezTo>
                  <a:pt x="10084" y="7689"/>
                  <a:pt x="10073" y="7723"/>
                  <a:pt x="10036" y="7753"/>
                </a:cubicBezTo>
                <a:cubicBezTo>
                  <a:pt x="9982" y="7790"/>
                  <a:pt x="9919" y="7813"/>
                  <a:pt x="9853" y="7818"/>
                </a:cubicBezTo>
                <a:cubicBezTo>
                  <a:pt x="9761" y="7829"/>
                  <a:pt x="9668" y="7826"/>
                  <a:pt x="9577" y="7810"/>
                </a:cubicBezTo>
                <a:cubicBezTo>
                  <a:pt x="9508" y="7802"/>
                  <a:pt x="9444" y="7776"/>
                  <a:pt x="9390" y="7732"/>
                </a:cubicBezTo>
                <a:cubicBezTo>
                  <a:pt x="9365" y="7707"/>
                  <a:pt x="9365" y="7666"/>
                  <a:pt x="9390" y="7640"/>
                </a:cubicBezTo>
                <a:cubicBezTo>
                  <a:pt x="9394" y="7636"/>
                  <a:pt x="9399" y="7633"/>
                  <a:pt x="9404" y="7630"/>
                </a:cubicBezTo>
                <a:cubicBezTo>
                  <a:pt x="9459" y="7591"/>
                  <a:pt x="9524" y="7568"/>
                  <a:pt x="9591" y="7564"/>
                </a:cubicBezTo>
                <a:cubicBezTo>
                  <a:pt x="9639" y="7558"/>
                  <a:pt x="9687" y="7556"/>
                  <a:pt x="9735" y="7558"/>
                </a:cubicBezTo>
                <a:close/>
                <a:moveTo>
                  <a:pt x="21559" y="7555"/>
                </a:moveTo>
                <a:cubicBezTo>
                  <a:pt x="21589" y="7564"/>
                  <a:pt x="21598" y="7583"/>
                  <a:pt x="21576" y="7609"/>
                </a:cubicBezTo>
                <a:cubicBezTo>
                  <a:pt x="21539" y="7646"/>
                  <a:pt x="21495" y="7675"/>
                  <a:pt x="21448" y="7695"/>
                </a:cubicBezTo>
                <a:cubicBezTo>
                  <a:pt x="21389" y="7724"/>
                  <a:pt x="21328" y="7747"/>
                  <a:pt x="21264" y="7763"/>
                </a:cubicBezTo>
                <a:cubicBezTo>
                  <a:pt x="21237" y="7770"/>
                  <a:pt x="21209" y="7775"/>
                  <a:pt x="21180" y="7777"/>
                </a:cubicBezTo>
                <a:cubicBezTo>
                  <a:pt x="21160" y="7779"/>
                  <a:pt x="21140" y="7779"/>
                  <a:pt x="21120" y="7775"/>
                </a:cubicBezTo>
                <a:cubicBezTo>
                  <a:pt x="21089" y="7768"/>
                  <a:pt x="21077" y="7751"/>
                  <a:pt x="21097" y="7725"/>
                </a:cubicBezTo>
                <a:cubicBezTo>
                  <a:pt x="21135" y="7670"/>
                  <a:pt x="21285" y="7594"/>
                  <a:pt x="21413" y="7563"/>
                </a:cubicBezTo>
                <a:cubicBezTo>
                  <a:pt x="21477" y="7548"/>
                  <a:pt x="21528" y="7546"/>
                  <a:pt x="21559" y="7555"/>
                </a:cubicBezTo>
                <a:close/>
                <a:moveTo>
                  <a:pt x="5" y="7553"/>
                </a:moveTo>
                <a:cubicBezTo>
                  <a:pt x="9" y="7551"/>
                  <a:pt x="25" y="7578"/>
                  <a:pt x="52" y="7634"/>
                </a:cubicBezTo>
                <a:cubicBezTo>
                  <a:pt x="68" y="7664"/>
                  <a:pt x="84" y="7698"/>
                  <a:pt x="101" y="7734"/>
                </a:cubicBezTo>
                <a:cubicBezTo>
                  <a:pt x="118" y="7770"/>
                  <a:pt x="136" y="7809"/>
                  <a:pt x="155" y="7847"/>
                </a:cubicBezTo>
                <a:lnTo>
                  <a:pt x="211" y="7963"/>
                </a:lnTo>
                <a:lnTo>
                  <a:pt x="218" y="7977"/>
                </a:lnTo>
                <a:lnTo>
                  <a:pt x="224" y="7991"/>
                </a:lnTo>
                <a:lnTo>
                  <a:pt x="238" y="8018"/>
                </a:lnTo>
                <a:lnTo>
                  <a:pt x="263" y="8069"/>
                </a:lnTo>
                <a:cubicBezTo>
                  <a:pt x="278" y="8102"/>
                  <a:pt x="289" y="8127"/>
                  <a:pt x="296" y="8144"/>
                </a:cubicBezTo>
                <a:cubicBezTo>
                  <a:pt x="302" y="8161"/>
                  <a:pt x="305" y="8170"/>
                  <a:pt x="302" y="8172"/>
                </a:cubicBezTo>
                <a:cubicBezTo>
                  <a:pt x="300" y="8174"/>
                  <a:pt x="292" y="8168"/>
                  <a:pt x="280" y="8153"/>
                </a:cubicBezTo>
                <a:cubicBezTo>
                  <a:pt x="269" y="8139"/>
                  <a:pt x="251" y="8119"/>
                  <a:pt x="232" y="8086"/>
                </a:cubicBezTo>
                <a:cubicBezTo>
                  <a:pt x="222" y="8071"/>
                  <a:pt x="212" y="8055"/>
                  <a:pt x="201" y="8038"/>
                </a:cubicBezTo>
                <a:cubicBezTo>
                  <a:pt x="191" y="8022"/>
                  <a:pt x="180" y="8004"/>
                  <a:pt x="170" y="7985"/>
                </a:cubicBezTo>
                <a:cubicBezTo>
                  <a:pt x="150" y="7949"/>
                  <a:pt x="130" y="7910"/>
                  <a:pt x="111" y="7871"/>
                </a:cubicBezTo>
                <a:cubicBezTo>
                  <a:pt x="92" y="7832"/>
                  <a:pt x="76" y="7792"/>
                  <a:pt x="61" y="7754"/>
                </a:cubicBezTo>
                <a:cubicBezTo>
                  <a:pt x="46" y="7717"/>
                  <a:pt x="33" y="7680"/>
                  <a:pt x="24" y="7649"/>
                </a:cubicBezTo>
                <a:cubicBezTo>
                  <a:pt x="5" y="7587"/>
                  <a:pt x="0" y="7555"/>
                  <a:pt x="5" y="7553"/>
                </a:cubicBezTo>
                <a:close/>
                <a:moveTo>
                  <a:pt x="18315" y="7552"/>
                </a:moveTo>
                <a:cubicBezTo>
                  <a:pt x="18378" y="7557"/>
                  <a:pt x="18416" y="7578"/>
                  <a:pt x="18412" y="7611"/>
                </a:cubicBezTo>
                <a:cubicBezTo>
                  <a:pt x="18403" y="7679"/>
                  <a:pt x="18235" y="7783"/>
                  <a:pt x="18058" y="7831"/>
                </a:cubicBezTo>
                <a:cubicBezTo>
                  <a:pt x="17881" y="7879"/>
                  <a:pt x="17733" y="7870"/>
                  <a:pt x="17727" y="7811"/>
                </a:cubicBezTo>
                <a:cubicBezTo>
                  <a:pt x="17721" y="7751"/>
                  <a:pt x="17887" y="7640"/>
                  <a:pt x="18074" y="7585"/>
                </a:cubicBezTo>
                <a:cubicBezTo>
                  <a:pt x="18166" y="7558"/>
                  <a:pt x="18253" y="7547"/>
                  <a:pt x="18315" y="7552"/>
                </a:cubicBezTo>
                <a:close/>
                <a:moveTo>
                  <a:pt x="26557" y="7531"/>
                </a:moveTo>
                <a:cubicBezTo>
                  <a:pt x="26578" y="7529"/>
                  <a:pt x="26598" y="7529"/>
                  <a:pt x="26619" y="7531"/>
                </a:cubicBezTo>
                <a:cubicBezTo>
                  <a:pt x="26652" y="7534"/>
                  <a:pt x="26657" y="7546"/>
                  <a:pt x="26631" y="7553"/>
                </a:cubicBezTo>
                <a:cubicBezTo>
                  <a:pt x="26610" y="7559"/>
                  <a:pt x="26589" y="7562"/>
                  <a:pt x="26567" y="7562"/>
                </a:cubicBezTo>
                <a:lnTo>
                  <a:pt x="26531" y="7562"/>
                </a:lnTo>
                <a:lnTo>
                  <a:pt x="26500" y="7562"/>
                </a:lnTo>
                <a:cubicBezTo>
                  <a:pt x="26470" y="7558"/>
                  <a:pt x="26468" y="7547"/>
                  <a:pt x="26496" y="7540"/>
                </a:cubicBezTo>
                <a:cubicBezTo>
                  <a:pt x="26516" y="7535"/>
                  <a:pt x="26536" y="7532"/>
                  <a:pt x="26557" y="7531"/>
                </a:cubicBezTo>
                <a:close/>
                <a:moveTo>
                  <a:pt x="22983" y="7518"/>
                </a:moveTo>
                <a:cubicBezTo>
                  <a:pt x="22998" y="7518"/>
                  <a:pt x="23012" y="7520"/>
                  <a:pt x="23026" y="7524"/>
                </a:cubicBezTo>
                <a:cubicBezTo>
                  <a:pt x="23046" y="7531"/>
                  <a:pt x="23047" y="7545"/>
                  <a:pt x="23026" y="7567"/>
                </a:cubicBezTo>
                <a:cubicBezTo>
                  <a:pt x="22992" y="7593"/>
                  <a:pt x="22954" y="7614"/>
                  <a:pt x="22914" y="7628"/>
                </a:cubicBezTo>
                <a:cubicBezTo>
                  <a:pt x="22862" y="7648"/>
                  <a:pt x="22808" y="7662"/>
                  <a:pt x="22753" y="7671"/>
                </a:cubicBezTo>
                <a:cubicBezTo>
                  <a:pt x="22646" y="7690"/>
                  <a:pt x="22600" y="7674"/>
                  <a:pt x="22643" y="7633"/>
                </a:cubicBezTo>
                <a:cubicBezTo>
                  <a:pt x="22676" y="7606"/>
                  <a:pt x="22712" y="7585"/>
                  <a:pt x="22752" y="7571"/>
                </a:cubicBezTo>
                <a:cubicBezTo>
                  <a:pt x="22803" y="7551"/>
                  <a:pt x="22857" y="7536"/>
                  <a:pt x="22911" y="7526"/>
                </a:cubicBezTo>
                <a:cubicBezTo>
                  <a:pt x="22935" y="7522"/>
                  <a:pt x="22959" y="7519"/>
                  <a:pt x="22983" y="7518"/>
                </a:cubicBezTo>
                <a:close/>
                <a:moveTo>
                  <a:pt x="15370" y="7516"/>
                </a:moveTo>
                <a:cubicBezTo>
                  <a:pt x="15439" y="7524"/>
                  <a:pt x="15486" y="7548"/>
                  <a:pt x="15498" y="7585"/>
                </a:cubicBezTo>
                <a:cubicBezTo>
                  <a:pt x="15522" y="7660"/>
                  <a:pt x="15392" y="7747"/>
                  <a:pt x="15197" y="7795"/>
                </a:cubicBezTo>
                <a:cubicBezTo>
                  <a:pt x="15003" y="7843"/>
                  <a:pt x="14843" y="7825"/>
                  <a:pt x="14811" y="7754"/>
                </a:cubicBezTo>
                <a:cubicBezTo>
                  <a:pt x="14779" y="7683"/>
                  <a:pt x="14907" y="7589"/>
                  <a:pt x="15109" y="7540"/>
                </a:cubicBezTo>
                <a:cubicBezTo>
                  <a:pt x="15209" y="7515"/>
                  <a:pt x="15301" y="7507"/>
                  <a:pt x="15370" y="7516"/>
                </a:cubicBezTo>
                <a:close/>
                <a:moveTo>
                  <a:pt x="26135" y="7468"/>
                </a:moveTo>
                <a:cubicBezTo>
                  <a:pt x="26182" y="7470"/>
                  <a:pt x="26195" y="7483"/>
                  <a:pt x="26163" y="7496"/>
                </a:cubicBezTo>
                <a:cubicBezTo>
                  <a:pt x="26110" y="7511"/>
                  <a:pt x="26056" y="7517"/>
                  <a:pt x="26001" y="7516"/>
                </a:cubicBezTo>
                <a:cubicBezTo>
                  <a:pt x="25957" y="7513"/>
                  <a:pt x="25947" y="7500"/>
                  <a:pt x="25980" y="7488"/>
                </a:cubicBezTo>
                <a:cubicBezTo>
                  <a:pt x="26004" y="7480"/>
                  <a:pt x="26028" y="7475"/>
                  <a:pt x="26053" y="7472"/>
                </a:cubicBezTo>
                <a:cubicBezTo>
                  <a:pt x="26080" y="7468"/>
                  <a:pt x="26107" y="7467"/>
                  <a:pt x="26135" y="7468"/>
                </a:cubicBezTo>
                <a:close/>
                <a:moveTo>
                  <a:pt x="23478" y="7461"/>
                </a:moveTo>
                <a:cubicBezTo>
                  <a:pt x="23576" y="7449"/>
                  <a:pt x="23620" y="7472"/>
                  <a:pt x="23569" y="7508"/>
                </a:cubicBezTo>
                <a:cubicBezTo>
                  <a:pt x="23533" y="7530"/>
                  <a:pt x="23494" y="7548"/>
                  <a:pt x="23453" y="7560"/>
                </a:cubicBezTo>
                <a:cubicBezTo>
                  <a:pt x="23405" y="7577"/>
                  <a:pt x="23356" y="7588"/>
                  <a:pt x="23306" y="7595"/>
                </a:cubicBezTo>
                <a:cubicBezTo>
                  <a:pt x="23275" y="7601"/>
                  <a:pt x="23242" y="7600"/>
                  <a:pt x="23211" y="7592"/>
                </a:cubicBezTo>
                <a:cubicBezTo>
                  <a:pt x="23192" y="7583"/>
                  <a:pt x="23192" y="7570"/>
                  <a:pt x="23213" y="7552"/>
                </a:cubicBezTo>
                <a:cubicBezTo>
                  <a:pt x="23248" y="7529"/>
                  <a:pt x="23286" y="7510"/>
                  <a:pt x="23326" y="7498"/>
                </a:cubicBezTo>
                <a:cubicBezTo>
                  <a:pt x="23351" y="7490"/>
                  <a:pt x="23377" y="7482"/>
                  <a:pt x="23403" y="7475"/>
                </a:cubicBezTo>
                <a:cubicBezTo>
                  <a:pt x="23427" y="7469"/>
                  <a:pt x="23452" y="7464"/>
                  <a:pt x="23478" y="7461"/>
                </a:cubicBezTo>
                <a:close/>
                <a:moveTo>
                  <a:pt x="19902" y="7449"/>
                </a:moveTo>
                <a:cubicBezTo>
                  <a:pt x="19950" y="7455"/>
                  <a:pt x="19972" y="7476"/>
                  <a:pt x="19958" y="7508"/>
                </a:cubicBezTo>
                <a:cubicBezTo>
                  <a:pt x="19930" y="7574"/>
                  <a:pt x="19757" y="7673"/>
                  <a:pt x="19585" y="7723"/>
                </a:cubicBezTo>
                <a:cubicBezTo>
                  <a:pt x="19414" y="7773"/>
                  <a:pt x="19295" y="7758"/>
                  <a:pt x="19314" y="7696"/>
                </a:cubicBezTo>
                <a:cubicBezTo>
                  <a:pt x="19335" y="7632"/>
                  <a:pt x="19511" y="7529"/>
                  <a:pt x="19690" y="7478"/>
                </a:cubicBezTo>
                <a:cubicBezTo>
                  <a:pt x="19779" y="7452"/>
                  <a:pt x="19853" y="7443"/>
                  <a:pt x="19902" y="7449"/>
                </a:cubicBezTo>
                <a:close/>
                <a:moveTo>
                  <a:pt x="22166" y="7435"/>
                </a:moveTo>
                <a:cubicBezTo>
                  <a:pt x="22194" y="7443"/>
                  <a:pt x="22198" y="7461"/>
                  <a:pt x="22173" y="7488"/>
                </a:cubicBezTo>
                <a:cubicBezTo>
                  <a:pt x="22139" y="7521"/>
                  <a:pt x="22099" y="7547"/>
                  <a:pt x="22054" y="7565"/>
                </a:cubicBezTo>
                <a:cubicBezTo>
                  <a:pt x="22026" y="7577"/>
                  <a:pt x="21998" y="7588"/>
                  <a:pt x="21968" y="7598"/>
                </a:cubicBezTo>
                <a:cubicBezTo>
                  <a:pt x="21938" y="7608"/>
                  <a:pt x="21907" y="7617"/>
                  <a:pt x="21876" y="7624"/>
                </a:cubicBezTo>
                <a:cubicBezTo>
                  <a:pt x="21750" y="7653"/>
                  <a:pt x="21684" y="7638"/>
                  <a:pt x="21722" y="7587"/>
                </a:cubicBezTo>
                <a:cubicBezTo>
                  <a:pt x="21753" y="7553"/>
                  <a:pt x="21792" y="7526"/>
                  <a:pt x="21836" y="7508"/>
                </a:cubicBezTo>
                <a:cubicBezTo>
                  <a:pt x="21894" y="7479"/>
                  <a:pt x="21955" y="7458"/>
                  <a:pt x="22019" y="7445"/>
                </a:cubicBezTo>
                <a:cubicBezTo>
                  <a:pt x="22088" y="7430"/>
                  <a:pt x="22138" y="7427"/>
                  <a:pt x="22166" y="7435"/>
                </a:cubicBezTo>
                <a:close/>
                <a:moveTo>
                  <a:pt x="25629" y="7431"/>
                </a:moveTo>
                <a:cubicBezTo>
                  <a:pt x="25690" y="7431"/>
                  <a:pt x="25700" y="7446"/>
                  <a:pt x="25654" y="7465"/>
                </a:cubicBezTo>
                <a:cubicBezTo>
                  <a:pt x="25627" y="7475"/>
                  <a:pt x="25599" y="7482"/>
                  <a:pt x="25571" y="7486"/>
                </a:cubicBezTo>
                <a:cubicBezTo>
                  <a:pt x="25555" y="7488"/>
                  <a:pt x="25539" y="7490"/>
                  <a:pt x="25523" y="7491"/>
                </a:cubicBezTo>
                <a:cubicBezTo>
                  <a:pt x="25507" y="7493"/>
                  <a:pt x="25491" y="7491"/>
                  <a:pt x="25476" y="7491"/>
                </a:cubicBezTo>
                <a:cubicBezTo>
                  <a:pt x="25416" y="7491"/>
                  <a:pt x="25405" y="7477"/>
                  <a:pt x="25449" y="7458"/>
                </a:cubicBezTo>
                <a:cubicBezTo>
                  <a:pt x="25476" y="7448"/>
                  <a:pt x="25504" y="7440"/>
                  <a:pt x="25533" y="7436"/>
                </a:cubicBezTo>
                <a:cubicBezTo>
                  <a:pt x="25565" y="7431"/>
                  <a:pt x="25597" y="7430"/>
                  <a:pt x="25629" y="7431"/>
                </a:cubicBezTo>
                <a:close/>
                <a:moveTo>
                  <a:pt x="27145" y="7419"/>
                </a:moveTo>
                <a:cubicBezTo>
                  <a:pt x="27175" y="7425"/>
                  <a:pt x="27176" y="7431"/>
                  <a:pt x="27145" y="7439"/>
                </a:cubicBezTo>
                <a:cubicBezTo>
                  <a:pt x="27107" y="7447"/>
                  <a:pt x="27068" y="7448"/>
                  <a:pt x="27030" y="7443"/>
                </a:cubicBezTo>
                <a:cubicBezTo>
                  <a:pt x="26995" y="7438"/>
                  <a:pt x="26994" y="7431"/>
                  <a:pt x="27029" y="7421"/>
                </a:cubicBezTo>
                <a:cubicBezTo>
                  <a:pt x="27067" y="7414"/>
                  <a:pt x="27106" y="7413"/>
                  <a:pt x="27145" y="7419"/>
                </a:cubicBezTo>
                <a:close/>
                <a:moveTo>
                  <a:pt x="17451" y="7416"/>
                </a:moveTo>
                <a:cubicBezTo>
                  <a:pt x="17515" y="7423"/>
                  <a:pt x="17554" y="7446"/>
                  <a:pt x="17554" y="7483"/>
                </a:cubicBezTo>
                <a:cubicBezTo>
                  <a:pt x="17552" y="7557"/>
                  <a:pt x="17409" y="7648"/>
                  <a:pt x="17228" y="7698"/>
                </a:cubicBezTo>
                <a:cubicBezTo>
                  <a:pt x="17048" y="7747"/>
                  <a:pt x="16879" y="7742"/>
                  <a:pt x="16867" y="7674"/>
                </a:cubicBezTo>
                <a:cubicBezTo>
                  <a:pt x="16855" y="7604"/>
                  <a:pt x="17004" y="7503"/>
                  <a:pt x="17200" y="7447"/>
                </a:cubicBezTo>
                <a:cubicBezTo>
                  <a:pt x="17298" y="7419"/>
                  <a:pt x="17387" y="7409"/>
                  <a:pt x="17451" y="7416"/>
                </a:cubicBezTo>
                <a:close/>
                <a:moveTo>
                  <a:pt x="24056" y="7416"/>
                </a:moveTo>
                <a:cubicBezTo>
                  <a:pt x="24075" y="7414"/>
                  <a:pt x="24093" y="7414"/>
                  <a:pt x="24112" y="7416"/>
                </a:cubicBezTo>
                <a:cubicBezTo>
                  <a:pt x="24123" y="7416"/>
                  <a:pt x="24134" y="7419"/>
                  <a:pt x="24144" y="7424"/>
                </a:cubicBezTo>
                <a:cubicBezTo>
                  <a:pt x="24157" y="7431"/>
                  <a:pt x="24152" y="7446"/>
                  <a:pt x="24127" y="7461"/>
                </a:cubicBezTo>
                <a:cubicBezTo>
                  <a:pt x="24092" y="7481"/>
                  <a:pt x="24055" y="7496"/>
                  <a:pt x="24016" y="7507"/>
                </a:cubicBezTo>
                <a:cubicBezTo>
                  <a:pt x="23993" y="7513"/>
                  <a:pt x="23970" y="7519"/>
                  <a:pt x="23946" y="7523"/>
                </a:cubicBezTo>
                <a:lnTo>
                  <a:pt x="23911" y="7529"/>
                </a:lnTo>
                <a:cubicBezTo>
                  <a:pt x="23900" y="7529"/>
                  <a:pt x="23889" y="7532"/>
                  <a:pt x="23878" y="7534"/>
                </a:cubicBezTo>
                <a:cubicBezTo>
                  <a:pt x="23792" y="7543"/>
                  <a:pt x="23757" y="7523"/>
                  <a:pt x="23804" y="7491"/>
                </a:cubicBezTo>
                <a:cubicBezTo>
                  <a:pt x="23839" y="7470"/>
                  <a:pt x="23876" y="7454"/>
                  <a:pt x="23915" y="7443"/>
                </a:cubicBezTo>
                <a:cubicBezTo>
                  <a:pt x="23961" y="7430"/>
                  <a:pt x="24008" y="7421"/>
                  <a:pt x="24056" y="7416"/>
                </a:cubicBezTo>
                <a:close/>
                <a:moveTo>
                  <a:pt x="21140" y="7404"/>
                </a:moveTo>
                <a:cubicBezTo>
                  <a:pt x="21176" y="7412"/>
                  <a:pt x="21192" y="7431"/>
                  <a:pt x="21175" y="7460"/>
                </a:cubicBezTo>
                <a:cubicBezTo>
                  <a:pt x="21163" y="7478"/>
                  <a:pt x="21149" y="7493"/>
                  <a:pt x="21132" y="7506"/>
                </a:cubicBezTo>
                <a:cubicBezTo>
                  <a:pt x="21108" y="7524"/>
                  <a:pt x="21083" y="7540"/>
                  <a:pt x="21056" y="7555"/>
                </a:cubicBezTo>
                <a:cubicBezTo>
                  <a:pt x="20994" y="7589"/>
                  <a:pt x="20928" y="7616"/>
                  <a:pt x="20860" y="7636"/>
                </a:cubicBezTo>
                <a:cubicBezTo>
                  <a:pt x="20725" y="7675"/>
                  <a:pt x="20628" y="7661"/>
                  <a:pt x="20654" y="7605"/>
                </a:cubicBezTo>
                <a:cubicBezTo>
                  <a:pt x="20683" y="7563"/>
                  <a:pt x="20723" y="7529"/>
                  <a:pt x="20770" y="7507"/>
                </a:cubicBezTo>
                <a:cubicBezTo>
                  <a:pt x="20785" y="7498"/>
                  <a:pt x="20800" y="7489"/>
                  <a:pt x="20816" y="7481"/>
                </a:cubicBezTo>
                <a:cubicBezTo>
                  <a:pt x="20833" y="7473"/>
                  <a:pt x="20850" y="7466"/>
                  <a:pt x="20867" y="7458"/>
                </a:cubicBezTo>
                <a:cubicBezTo>
                  <a:pt x="20901" y="7444"/>
                  <a:pt x="20937" y="7431"/>
                  <a:pt x="20973" y="7421"/>
                </a:cubicBezTo>
                <a:cubicBezTo>
                  <a:pt x="21026" y="7404"/>
                  <a:pt x="21083" y="7398"/>
                  <a:pt x="21140" y="7404"/>
                </a:cubicBezTo>
                <a:close/>
                <a:moveTo>
                  <a:pt x="25122" y="7404"/>
                </a:moveTo>
                <a:lnTo>
                  <a:pt x="25146" y="7404"/>
                </a:lnTo>
                <a:lnTo>
                  <a:pt x="25165" y="7406"/>
                </a:lnTo>
                <a:cubicBezTo>
                  <a:pt x="25172" y="7407"/>
                  <a:pt x="25179" y="7410"/>
                  <a:pt x="25185" y="7415"/>
                </a:cubicBezTo>
                <a:cubicBezTo>
                  <a:pt x="25191" y="7422"/>
                  <a:pt x="25182" y="7432"/>
                  <a:pt x="25157" y="7443"/>
                </a:cubicBezTo>
                <a:cubicBezTo>
                  <a:pt x="25094" y="7468"/>
                  <a:pt x="25027" y="7482"/>
                  <a:pt x="24960" y="7483"/>
                </a:cubicBezTo>
                <a:cubicBezTo>
                  <a:pt x="24887" y="7486"/>
                  <a:pt x="24868" y="7471"/>
                  <a:pt x="24914" y="7447"/>
                </a:cubicBezTo>
                <a:cubicBezTo>
                  <a:pt x="24927" y="7440"/>
                  <a:pt x="24942" y="7435"/>
                  <a:pt x="24957" y="7430"/>
                </a:cubicBezTo>
                <a:cubicBezTo>
                  <a:pt x="24974" y="7425"/>
                  <a:pt x="24991" y="7421"/>
                  <a:pt x="25009" y="7417"/>
                </a:cubicBezTo>
                <a:cubicBezTo>
                  <a:pt x="25046" y="7409"/>
                  <a:pt x="25084" y="7405"/>
                  <a:pt x="25122" y="7404"/>
                </a:cubicBezTo>
                <a:close/>
                <a:moveTo>
                  <a:pt x="24585" y="7403"/>
                </a:moveTo>
                <a:cubicBezTo>
                  <a:pt x="24671" y="7399"/>
                  <a:pt x="24692" y="7418"/>
                  <a:pt x="24639" y="7446"/>
                </a:cubicBezTo>
                <a:cubicBezTo>
                  <a:pt x="24607" y="7461"/>
                  <a:pt x="24573" y="7473"/>
                  <a:pt x="24538" y="7480"/>
                </a:cubicBezTo>
                <a:cubicBezTo>
                  <a:pt x="24498" y="7491"/>
                  <a:pt x="24457" y="7498"/>
                  <a:pt x="24416" y="7502"/>
                </a:cubicBezTo>
                <a:cubicBezTo>
                  <a:pt x="24334" y="7507"/>
                  <a:pt x="24310" y="7489"/>
                  <a:pt x="24360" y="7459"/>
                </a:cubicBezTo>
                <a:cubicBezTo>
                  <a:pt x="24392" y="7442"/>
                  <a:pt x="24426" y="7430"/>
                  <a:pt x="24461" y="7422"/>
                </a:cubicBezTo>
                <a:cubicBezTo>
                  <a:pt x="24502" y="7412"/>
                  <a:pt x="24543" y="7405"/>
                  <a:pt x="24585" y="7403"/>
                </a:cubicBezTo>
                <a:close/>
                <a:moveTo>
                  <a:pt x="22715" y="7343"/>
                </a:moveTo>
                <a:cubicBezTo>
                  <a:pt x="22731" y="7343"/>
                  <a:pt x="22746" y="7346"/>
                  <a:pt x="22761" y="7352"/>
                </a:cubicBezTo>
                <a:cubicBezTo>
                  <a:pt x="22782" y="7362"/>
                  <a:pt x="22783" y="7379"/>
                  <a:pt x="22758" y="7402"/>
                </a:cubicBezTo>
                <a:cubicBezTo>
                  <a:pt x="22751" y="7408"/>
                  <a:pt x="22743" y="7414"/>
                  <a:pt x="22734" y="7419"/>
                </a:cubicBezTo>
                <a:lnTo>
                  <a:pt x="22720" y="7428"/>
                </a:lnTo>
                <a:cubicBezTo>
                  <a:pt x="22715" y="7431"/>
                  <a:pt x="22709" y="7434"/>
                  <a:pt x="22704" y="7437"/>
                </a:cubicBezTo>
                <a:cubicBezTo>
                  <a:pt x="22679" y="7451"/>
                  <a:pt x="22653" y="7463"/>
                  <a:pt x="22627" y="7473"/>
                </a:cubicBezTo>
                <a:cubicBezTo>
                  <a:pt x="22598" y="7485"/>
                  <a:pt x="22568" y="7495"/>
                  <a:pt x="22538" y="7503"/>
                </a:cubicBezTo>
                <a:cubicBezTo>
                  <a:pt x="22509" y="7512"/>
                  <a:pt x="22479" y="7519"/>
                  <a:pt x="22453" y="7524"/>
                </a:cubicBezTo>
                <a:cubicBezTo>
                  <a:pt x="22346" y="7542"/>
                  <a:pt x="22289" y="7521"/>
                  <a:pt x="22333" y="7476"/>
                </a:cubicBezTo>
                <a:cubicBezTo>
                  <a:pt x="22371" y="7444"/>
                  <a:pt x="22415" y="7419"/>
                  <a:pt x="22462" y="7401"/>
                </a:cubicBezTo>
                <a:cubicBezTo>
                  <a:pt x="22520" y="7377"/>
                  <a:pt x="22580" y="7360"/>
                  <a:pt x="22642" y="7349"/>
                </a:cubicBezTo>
                <a:cubicBezTo>
                  <a:pt x="22666" y="7345"/>
                  <a:pt x="22690" y="7343"/>
                  <a:pt x="22715" y="7343"/>
                </a:cubicBezTo>
                <a:close/>
                <a:moveTo>
                  <a:pt x="11248" y="7342"/>
                </a:moveTo>
                <a:cubicBezTo>
                  <a:pt x="11315" y="7348"/>
                  <a:pt x="11379" y="7372"/>
                  <a:pt x="11433" y="7414"/>
                </a:cubicBezTo>
                <a:cubicBezTo>
                  <a:pt x="11510" y="7486"/>
                  <a:pt x="11426" y="7570"/>
                  <a:pt x="11241" y="7607"/>
                </a:cubicBezTo>
                <a:cubicBezTo>
                  <a:pt x="11156" y="7624"/>
                  <a:pt x="11069" y="7627"/>
                  <a:pt x="10983" y="7617"/>
                </a:cubicBezTo>
                <a:cubicBezTo>
                  <a:pt x="10946" y="7613"/>
                  <a:pt x="10910" y="7604"/>
                  <a:pt x="10875" y="7592"/>
                </a:cubicBezTo>
                <a:cubicBezTo>
                  <a:pt x="10846" y="7583"/>
                  <a:pt x="10819" y="7568"/>
                  <a:pt x="10795" y="7549"/>
                </a:cubicBezTo>
                <a:cubicBezTo>
                  <a:pt x="10709" y="7475"/>
                  <a:pt x="10788" y="7390"/>
                  <a:pt x="10982" y="7351"/>
                </a:cubicBezTo>
                <a:cubicBezTo>
                  <a:pt x="11069" y="7334"/>
                  <a:pt x="11159" y="7331"/>
                  <a:pt x="11248" y="7342"/>
                </a:cubicBezTo>
                <a:close/>
                <a:moveTo>
                  <a:pt x="14075" y="7342"/>
                </a:moveTo>
                <a:cubicBezTo>
                  <a:pt x="14149" y="7351"/>
                  <a:pt x="14203" y="7376"/>
                  <a:pt x="14225" y="7413"/>
                </a:cubicBezTo>
                <a:cubicBezTo>
                  <a:pt x="14268" y="7489"/>
                  <a:pt x="14159" y="7573"/>
                  <a:pt x="13970" y="7620"/>
                </a:cubicBezTo>
                <a:cubicBezTo>
                  <a:pt x="13886" y="7642"/>
                  <a:pt x="13799" y="7650"/>
                  <a:pt x="13712" y="7644"/>
                </a:cubicBezTo>
                <a:cubicBezTo>
                  <a:pt x="13653" y="7645"/>
                  <a:pt x="13596" y="7622"/>
                  <a:pt x="13553" y="7581"/>
                </a:cubicBezTo>
                <a:cubicBezTo>
                  <a:pt x="13494" y="7505"/>
                  <a:pt x="13602" y="7412"/>
                  <a:pt x="13811" y="7363"/>
                </a:cubicBezTo>
                <a:cubicBezTo>
                  <a:pt x="13909" y="7339"/>
                  <a:pt x="14002" y="7333"/>
                  <a:pt x="14075" y="7342"/>
                </a:cubicBezTo>
                <a:close/>
                <a:moveTo>
                  <a:pt x="19218" y="7332"/>
                </a:moveTo>
                <a:cubicBezTo>
                  <a:pt x="19270" y="7340"/>
                  <a:pt x="19295" y="7362"/>
                  <a:pt x="19281" y="7398"/>
                </a:cubicBezTo>
                <a:cubicBezTo>
                  <a:pt x="19254" y="7469"/>
                  <a:pt x="19086" y="7567"/>
                  <a:pt x="18914" y="7615"/>
                </a:cubicBezTo>
                <a:cubicBezTo>
                  <a:pt x="18742" y="7664"/>
                  <a:pt x="18604" y="7651"/>
                  <a:pt x="18618" y="7585"/>
                </a:cubicBezTo>
                <a:cubicBezTo>
                  <a:pt x="18632" y="7519"/>
                  <a:pt x="18812" y="7407"/>
                  <a:pt x="18996" y="7357"/>
                </a:cubicBezTo>
                <a:cubicBezTo>
                  <a:pt x="19089" y="7332"/>
                  <a:pt x="19167" y="7324"/>
                  <a:pt x="19218" y="7332"/>
                </a:cubicBezTo>
                <a:close/>
                <a:moveTo>
                  <a:pt x="26557" y="7332"/>
                </a:moveTo>
                <a:cubicBezTo>
                  <a:pt x="26584" y="7329"/>
                  <a:pt x="26611" y="7329"/>
                  <a:pt x="26638" y="7332"/>
                </a:cubicBezTo>
                <a:cubicBezTo>
                  <a:pt x="26689" y="7336"/>
                  <a:pt x="26697" y="7348"/>
                  <a:pt x="26659" y="7360"/>
                </a:cubicBezTo>
                <a:cubicBezTo>
                  <a:pt x="26636" y="7367"/>
                  <a:pt x="26612" y="7371"/>
                  <a:pt x="26588" y="7373"/>
                </a:cubicBezTo>
                <a:lnTo>
                  <a:pt x="26568" y="7373"/>
                </a:lnTo>
                <a:lnTo>
                  <a:pt x="26548" y="7373"/>
                </a:lnTo>
                <a:cubicBezTo>
                  <a:pt x="26535" y="7374"/>
                  <a:pt x="26522" y="7374"/>
                  <a:pt x="26509" y="7373"/>
                </a:cubicBezTo>
                <a:cubicBezTo>
                  <a:pt x="26460" y="7369"/>
                  <a:pt x="26449" y="7357"/>
                  <a:pt x="26486" y="7345"/>
                </a:cubicBezTo>
                <a:cubicBezTo>
                  <a:pt x="26509" y="7338"/>
                  <a:pt x="26533" y="7334"/>
                  <a:pt x="26557" y="7332"/>
                </a:cubicBezTo>
                <a:close/>
                <a:moveTo>
                  <a:pt x="2592" y="7295"/>
                </a:moveTo>
                <a:cubicBezTo>
                  <a:pt x="2601" y="7298"/>
                  <a:pt x="2610" y="7301"/>
                  <a:pt x="2618" y="7305"/>
                </a:cubicBezTo>
                <a:lnTo>
                  <a:pt x="2633" y="7314"/>
                </a:lnTo>
                <a:cubicBezTo>
                  <a:pt x="2639" y="7316"/>
                  <a:pt x="2644" y="7320"/>
                  <a:pt x="2650" y="7323"/>
                </a:cubicBezTo>
                <a:cubicBezTo>
                  <a:pt x="2656" y="7327"/>
                  <a:pt x="2674" y="7338"/>
                  <a:pt x="2686" y="7347"/>
                </a:cubicBezTo>
                <a:lnTo>
                  <a:pt x="2695" y="7353"/>
                </a:lnTo>
                <a:lnTo>
                  <a:pt x="2705" y="7360"/>
                </a:lnTo>
                <a:lnTo>
                  <a:pt x="2724" y="7373"/>
                </a:lnTo>
                <a:cubicBezTo>
                  <a:pt x="2736" y="7383"/>
                  <a:pt x="2748" y="7393"/>
                  <a:pt x="2761" y="7403"/>
                </a:cubicBezTo>
                <a:lnTo>
                  <a:pt x="2799" y="7435"/>
                </a:lnTo>
                <a:cubicBezTo>
                  <a:pt x="2811" y="7446"/>
                  <a:pt x="2823" y="7458"/>
                  <a:pt x="2835" y="7469"/>
                </a:cubicBezTo>
                <a:cubicBezTo>
                  <a:pt x="2846" y="7481"/>
                  <a:pt x="2859" y="7491"/>
                  <a:pt x="2870" y="7503"/>
                </a:cubicBezTo>
                <a:cubicBezTo>
                  <a:pt x="2881" y="7515"/>
                  <a:pt x="2892" y="7526"/>
                  <a:pt x="2902" y="7537"/>
                </a:cubicBezTo>
                <a:cubicBezTo>
                  <a:pt x="2913" y="7549"/>
                  <a:pt x="2922" y="7560"/>
                  <a:pt x="2931" y="7571"/>
                </a:cubicBezTo>
                <a:cubicBezTo>
                  <a:pt x="2965" y="7614"/>
                  <a:pt x="2976" y="7644"/>
                  <a:pt x="2965" y="7657"/>
                </a:cubicBezTo>
                <a:cubicBezTo>
                  <a:pt x="2954" y="7670"/>
                  <a:pt x="2920" y="7666"/>
                  <a:pt x="2866" y="7644"/>
                </a:cubicBezTo>
                <a:cubicBezTo>
                  <a:pt x="2837" y="7631"/>
                  <a:pt x="2810" y="7616"/>
                  <a:pt x="2784" y="7599"/>
                </a:cubicBezTo>
                <a:cubicBezTo>
                  <a:pt x="2756" y="7580"/>
                  <a:pt x="2729" y="7560"/>
                  <a:pt x="2703" y="7537"/>
                </a:cubicBezTo>
                <a:cubicBezTo>
                  <a:pt x="2678" y="7515"/>
                  <a:pt x="2655" y="7491"/>
                  <a:pt x="2633" y="7466"/>
                </a:cubicBezTo>
                <a:cubicBezTo>
                  <a:pt x="2613" y="7442"/>
                  <a:pt x="2596" y="7417"/>
                  <a:pt x="2580" y="7391"/>
                </a:cubicBezTo>
                <a:cubicBezTo>
                  <a:pt x="2553" y="7341"/>
                  <a:pt x="2547" y="7309"/>
                  <a:pt x="2560" y="7298"/>
                </a:cubicBezTo>
                <a:cubicBezTo>
                  <a:pt x="2570" y="7291"/>
                  <a:pt x="2582" y="7290"/>
                  <a:pt x="2592" y="7295"/>
                </a:cubicBezTo>
                <a:close/>
                <a:moveTo>
                  <a:pt x="23262" y="7272"/>
                </a:moveTo>
                <a:cubicBezTo>
                  <a:pt x="23375" y="7257"/>
                  <a:pt x="23420" y="7283"/>
                  <a:pt x="23361" y="7327"/>
                </a:cubicBezTo>
                <a:cubicBezTo>
                  <a:pt x="23321" y="7353"/>
                  <a:pt x="23278" y="7373"/>
                  <a:pt x="23232" y="7387"/>
                </a:cubicBezTo>
                <a:cubicBezTo>
                  <a:pt x="23206" y="7396"/>
                  <a:pt x="23179" y="7404"/>
                  <a:pt x="23151" y="7411"/>
                </a:cubicBezTo>
                <a:cubicBezTo>
                  <a:pt x="23125" y="7418"/>
                  <a:pt x="23098" y="7423"/>
                  <a:pt x="23071" y="7427"/>
                </a:cubicBezTo>
                <a:cubicBezTo>
                  <a:pt x="23036" y="7435"/>
                  <a:pt x="23000" y="7433"/>
                  <a:pt x="22965" y="7423"/>
                </a:cubicBezTo>
                <a:cubicBezTo>
                  <a:pt x="22949" y="7415"/>
                  <a:pt x="22949" y="7398"/>
                  <a:pt x="22973" y="7378"/>
                </a:cubicBezTo>
                <a:cubicBezTo>
                  <a:pt x="23011" y="7351"/>
                  <a:pt x="23052" y="7329"/>
                  <a:pt x="23096" y="7315"/>
                </a:cubicBezTo>
                <a:cubicBezTo>
                  <a:pt x="23123" y="7305"/>
                  <a:pt x="23151" y="7296"/>
                  <a:pt x="23179" y="7289"/>
                </a:cubicBezTo>
                <a:cubicBezTo>
                  <a:pt x="23207" y="7282"/>
                  <a:pt x="23234" y="7276"/>
                  <a:pt x="23262" y="7272"/>
                </a:cubicBezTo>
                <a:close/>
                <a:moveTo>
                  <a:pt x="16437" y="7269"/>
                </a:moveTo>
                <a:cubicBezTo>
                  <a:pt x="16505" y="7276"/>
                  <a:pt x="16549" y="7302"/>
                  <a:pt x="16555" y="7343"/>
                </a:cubicBezTo>
                <a:cubicBezTo>
                  <a:pt x="16568" y="7427"/>
                  <a:pt x="16438" y="7509"/>
                  <a:pt x="16245" y="7561"/>
                </a:cubicBezTo>
                <a:cubicBezTo>
                  <a:pt x="16052" y="7613"/>
                  <a:pt x="15899" y="7597"/>
                  <a:pt x="15874" y="7525"/>
                </a:cubicBezTo>
                <a:cubicBezTo>
                  <a:pt x="15849" y="7450"/>
                  <a:pt x="15972" y="7357"/>
                  <a:pt x="16173" y="7300"/>
                </a:cubicBezTo>
                <a:cubicBezTo>
                  <a:pt x="16277" y="7271"/>
                  <a:pt x="16369" y="7261"/>
                  <a:pt x="16437" y="7269"/>
                </a:cubicBezTo>
                <a:close/>
                <a:moveTo>
                  <a:pt x="21819" y="7268"/>
                </a:moveTo>
                <a:cubicBezTo>
                  <a:pt x="21848" y="7277"/>
                  <a:pt x="21854" y="7297"/>
                  <a:pt x="21831" y="7327"/>
                </a:cubicBezTo>
                <a:cubicBezTo>
                  <a:pt x="21797" y="7363"/>
                  <a:pt x="21755" y="7393"/>
                  <a:pt x="21709" y="7412"/>
                </a:cubicBezTo>
                <a:cubicBezTo>
                  <a:pt x="21695" y="7419"/>
                  <a:pt x="21680" y="7426"/>
                  <a:pt x="21666" y="7432"/>
                </a:cubicBezTo>
                <a:cubicBezTo>
                  <a:pt x="21651" y="7439"/>
                  <a:pt x="21635" y="7445"/>
                  <a:pt x="21619" y="7451"/>
                </a:cubicBezTo>
                <a:cubicBezTo>
                  <a:pt x="21586" y="7463"/>
                  <a:pt x="21553" y="7474"/>
                  <a:pt x="21519" y="7482"/>
                </a:cubicBezTo>
                <a:cubicBezTo>
                  <a:pt x="21470" y="7497"/>
                  <a:pt x="21419" y="7502"/>
                  <a:pt x="21368" y="7497"/>
                </a:cubicBezTo>
                <a:cubicBezTo>
                  <a:pt x="21337" y="7490"/>
                  <a:pt x="21327" y="7472"/>
                  <a:pt x="21345" y="7444"/>
                </a:cubicBezTo>
                <a:cubicBezTo>
                  <a:pt x="21357" y="7426"/>
                  <a:pt x="21373" y="7410"/>
                  <a:pt x="21390" y="7397"/>
                </a:cubicBezTo>
                <a:cubicBezTo>
                  <a:pt x="21414" y="7380"/>
                  <a:pt x="21439" y="7364"/>
                  <a:pt x="21465" y="7351"/>
                </a:cubicBezTo>
                <a:cubicBezTo>
                  <a:pt x="21496" y="7335"/>
                  <a:pt x="21528" y="7321"/>
                  <a:pt x="21561" y="7309"/>
                </a:cubicBezTo>
                <a:cubicBezTo>
                  <a:pt x="21596" y="7296"/>
                  <a:pt x="21631" y="7285"/>
                  <a:pt x="21668" y="7277"/>
                </a:cubicBezTo>
                <a:cubicBezTo>
                  <a:pt x="21738" y="7262"/>
                  <a:pt x="21790" y="7259"/>
                  <a:pt x="21819" y="7268"/>
                </a:cubicBezTo>
                <a:close/>
                <a:moveTo>
                  <a:pt x="26061" y="7268"/>
                </a:moveTo>
                <a:cubicBezTo>
                  <a:pt x="26077" y="7267"/>
                  <a:pt x="26093" y="7267"/>
                  <a:pt x="26109" y="7268"/>
                </a:cubicBezTo>
                <a:cubicBezTo>
                  <a:pt x="26170" y="7272"/>
                  <a:pt x="26181" y="7286"/>
                  <a:pt x="26135" y="7303"/>
                </a:cubicBezTo>
                <a:cubicBezTo>
                  <a:pt x="26121" y="7308"/>
                  <a:pt x="26106" y="7312"/>
                  <a:pt x="26092" y="7315"/>
                </a:cubicBezTo>
                <a:lnTo>
                  <a:pt x="26068" y="7319"/>
                </a:lnTo>
                <a:lnTo>
                  <a:pt x="26042" y="7323"/>
                </a:lnTo>
                <a:cubicBezTo>
                  <a:pt x="26009" y="7328"/>
                  <a:pt x="25975" y="7329"/>
                  <a:pt x="25941" y="7327"/>
                </a:cubicBezTo>
                <a:cubicBezTo>
                  <a:pt x="25886" y="7324"/>
                  <a:pt x="25879" y="7310"/>
                  <a:pt x="25925" y="7292"/>
                </a:cubicBezTo>
                <a:cubicBezTo>
                  <a:pt x="25953" y="7283"/>
                  <a:pt x="25982" y="7276"/>
                  <a:pt x="26011" y="7272"/>
                </a:cubicBezTo>
                <a:cubicBezTo>
                  <a:pt x="26028" y="7270"/>
                  <a:pt x="26044" y="7268"/>
                  <a:pt x="26061" y="7268"/>
                </a:cubicBezTo>
                <a:close/>
                <a:moveTo>
                  <a:pt x="20688" y="7254"/>
                </a:moveTo>
                <a:cubicBezTo>
                  <a:pt x="20726" y="7264"/>
                  <a:pt x="20740" y="7288"/>
                  <a:pt x="20719" y="7321"/>
                </a:cubicBezTo>
                <a:cubicBezTo>
                  <a:pt x="20684" y="7365"/>
                  <a:pt x="20640" y="7401"/>
                  <a:pt x="20590" y="7427"/>
                </a:cubicBezTo>
                <a:cubicBezTo>
                  <a:pt x="20575" y="7436"/>
                  <a:pt x="20559" y="7444"/>
                  <a:pt x="20543" y="7452"/>
                </a:cubicBezTo>
                <a:lnTo>
                  <a:pt x="20518" y="7464"/>
                </a:lnTo>
                <a:lnTo>
                  <a:pt x="20511" y="7467"/>
                </a:lnTo>
                <a:lnTo>
                  <a:pt x="20504" y="7470"/>
                </a:lnTo>
                <a:lnTo>
                  <a:pt x="20488" y="7474"/>
                </a:lnTo>
                <a:cubicBezTo>
                  <a:pt x="20450" y="7491"/>
                  <a:pt x="20411" y="7505"/>
                  <a:pt x="20371" y="7517"/>
                </a:cubicBezTo>
                <a:cubicBezTo>
                  <a:pt x="20207" y="7563"/>
                  <a:pt x="20093" y="7546"/>
                  <a:pt x="20135" y="7480"/>
                </a:cubicBezTo>
                <a:cubicBezTo>
                  <a:pt x="20175" y="7431"/>
                  <a:pt x="20225" y="7392"/>
                  <a:pt x="20281" y="7366"/>
                </a:cubicBezTo>
                <a:cubicBezTo>
                  <a:pt x="20318" y="7345"/>
                  <a:pt x="20356" y="7327"/>
                  <a:pt x="20395" y="7311"/>
                </a:cubicBezTo>
                <a:cubicBezTo>
                  <a:pt x="20415" y="7302"/>
                  <a:pt x="20436" y="7294"/>
                  <a:pt x="20456" y="7287"/>
                </a:cubicBezTo>
                <a:lnTo>
                  <a:pt x="20470" y="7282"/>
                </a:lnTo>
                <a:lnTo>
                  <a:pt x="20484" y="7278"/>
                </a:lnTo>
                <a:lnTo>
                  <a:pt x="20510" y="7270"/>
                </a:lnTo>
                <a:cubicBezTo>
                  <a:pt x="20587" y="7248"/>
                  <a:pt x="20649" y="7244"/>
                  <a:pt x="20688" y="7254"/>
                </a:cubicBezTo>
                <a:close/>
                <a:moveTo>
                  <a:pt x="23882" y="7227"/>
                </a:moveTo>
                <a:cubicBezTo>
                  <a:pt x="23892" y="7227"/>
                  <a:pt x="23902" y="7227"/>
                  <a:pt x="23911" y="7227"/>
                </a:cubicBezTo>
                <a:cubicBezTo>
                  <a:pt x="23924" y="7228"/>
                  <a:pt x="23936" y="7231"/>
                  <a:pt x="23948" y="7236"/>
                </a:cubicBezTo>
                <a:cubicBezTo>
                  <a:pt x="23963" y="7245"/>
                  <a:pt x="23957" y="7260"/>
                  <a:pt x="23929" y="7279"/>
                </a:cubicBezTo>
                <a:cubicBezTo>
                  <a:pt x="23913" y="7289"/>
                  <a:pt x="23896" y="7299"/>
                  <a:pt x="23879" y="7306"/>
                </a:cubicBezTo>
                <a:cubicBezTo>
                  <a:pt x="23857" y="7316"/>
                  <a:pt x="23835" y="7324"/>
                  <a:pt x="23812" y="7331"/>
                </a:cubicBezTo>
                <a:cubicBezTo>
                  <a:pt x="23763" y="7347"/>
                  <a:pt x="23712" y="7357"/>
                  <a:pt x="23661" y="7363"/>
                </a:cubicBezTo>
                <a:cubicBezTo>
                  <a:pt x="23559" y="7377"/>
                  <a:pt x="23522" y="7357"/>
                  <a:pt x="23573" y="7318"/>
                </a:cubicBezTo>
                <a:cubicBezTo>
                  <a:pt x="23589" y="7307"/>
                  <a:pt x="23605" y="7297"/>
                  <a:pt x="23623" y="7289"/>
                </a:cubicBezTo>
                <a:cubicBezTo>
                  <a:pt x="23632" y="7284"/>
                  <a:pt x="23643" y="7280"/>
                  <a:pt x="23654" y="7275"/>
                </a:cubicBezTo>
                <a:cubicBezTo>
                  <a:pt x="23665" y="7271"/>
                  <a:pt x="23677" y="7267"/>
                  <a:pt x="23689" y="7263"/>
                </a:cubicBezTo>
                <a:cubicBezTo>
                  <a:pt x="23740" y="7247"/>
                  <a:pt x="23792" y="7236"/>
                  <a:pt x="23846" y="7230"/>
                </a:cubicBezTo>
                <a:cubicBezTo>
                  <a:pt x="23858" y="7230"/>
                  <a:pt x="23871" y="7228"/>
                  <a:pt x="23882" y="7227"/>
                </a:cubicBezTo>
                <a:close/>
                <a:moveTo>
                  <a:pt x="25562" y="7222"/>
                </a:moveTo>
                <a:cubicBezTo>
                  <a:pt x="25631" y="7225"/>
                  <a:pt x="25643" y="7243"/>
                  <a:pt x="25592" y="7265"/>
                </a:cubicBezTo>
                <a:cubicBezTo>
                  <a:pt x="25560" y="7277"/>
                  <a:pt x="25527" y="7286"/>
                  <a:pt x="25493" y="7292"/>
                </a:cubicBezTo>
                <a:cubicBezTo>
                  <a:pt x="25456" y="7299"/>
                  <a:pt x="25418" y="7302"/>
                  <a:pt x="25380" y="7302"/>
                </a:cubicBezTo>
                <a:cubicBezTo>
                  <a:pt x="25365" y="7302"/>
                  <a:pt x="25351" y="7301"/>
                  <a:pt x="25337" y="7299"/>
                </a:cubicBezTo>
                <a:cubicBezTo>
                  <a:pt x="25329" y="7298"/>
                  <a:pt x="25321" y="7295"/>
                  <a:pt x="25315" y="7291"/>
                </a:cubicBezTo>
                <a:cubicBezTo>
                  <a:pt x="25307" y="7284"/>
                  <a:pt x="25315" y="7274"/>
                  <a:pt x="25338" y="7263"/>
                </a:cubicBezTo>
                <a:cubicBezTo>
                  <a:pt x="25371" y="7248"/>
                  <a:pt x="25405" y="7238"/>
                  <a:pt x="25441" y="7233"/>
                </a:cubicBezTo>
                <a:cubicBezTo>
                  <a:pt x="25481" y="7225"/>
                  <a:pt x="25521" y="7222"/>
                  <a:pt x="25562" y="7222"/>
                </a:cubicBezTo>
                <a:close/>
                <a:moveTo>
                  <a:pt x="5948" y="7214"/>
                </a:moveTo>
                <a:cubicBezTo>
                  <a:pt x="6100" y="7212"/>
                  <a:pt x="6250" y="7254"/>
                  <a:pt x="6378" y="7337"/>
                </a:cubicBezTo>
                <a:cubicBezTo>
                  <a:pt x="6426" y="7373"/>
                  <a:pt x="6442" y="7405"/>
                  <a:pt x="6426" y="7429"/>
                </a:cubicBezTo>
                <a:cubicBezTo>
                  <a:pt x="6415" y="7444"/>
                  <a:pt x="6399" y="7454"/>
                  <a:pt x="6380" y="7459"/>
                </a:cubicBezTo>
                <a:cubicBezTo>
                  <a:pt x="6351" y="7468"/>
                  <a:pt x="6322" y="7473"/>
                  <a:pt x="6291" y="7474"/>
                </a:cubicBezTo>
                <a:lnTo>
                  <a:pt x="6235" y="7474"/>
                </a:lnTo>
                <a:cubicBezTo>
                  <a:pt x="6216" y="7474"/>
                  <a:pt x="6196" y="7474"/>
                  <a:pt x="6177" y="7470"/>
                </a:cubicBezTo>
                <a:cubicBezTo>
                  <a:pt x="6138" y="7465"/>
                  <a:pt x="6099" y="7458"/>
                  <a:pt x="6061" y="7449"/>
                </a:cubicBezTo>
                <a:cubicBezTo>
                  <a:pt x="6024" y="7439"/>
                  <a:pt x="5988" y="7426"/>
                  <a:pt x="5953" y="7411"/>
                </a:cubicBezTo>
                <a:cubicBezTo>
                  <a:pt x="5921" y="7397"/>
                  <a:pt x="5890" y="7380"/>
                  <a:pt x="5861" y="7360"/>
                </a:cubicBezTo>
                <a:cubicBezTo>
                  <a:pt x="5804" y="7319"/>
                  <a:pt x="5784" y="7283"/>
                  <a:pt x="5800" y="7257"/>
                </a:cubicBezTo>
                <a:cubicBezTo>
                  <a:pt x="5815" y="7230"/>
                  <a:pt x="5866" y="7214"/>
                  <a:pt x="5948" y="7214"/>
                </a:cubicBezTo>
                <a:close/>
                <a:moveTo>
                  <a:pt x="24996" y="7202"/>
                </a:moveTo>
                <a:cubicBezTo>
                  <a:pt x="25076" y="7202"/>
                  <a:pt x="25099" y="7224"/>
                  <a:pt x="25044" y="7251"/>
                </a:cubicBezTo>
                <a:cubicBezTo>
                  <a:pt x="25008" y="7266"/>
                  <a:pt x="24972" y="7277"/>
                  <a:pt x="24934" y="7284"/>
                </a:cubicBezTo>
                <a:cubicBezTo>
                  <a:pt x="24892" y="7294"/>
                  <a:pt x="24850" y="7300"/>
                  <a:pt x="24808" y="7302"/>
                </a:cubicBezTo>
                <a:cubicBezTo>
                  <a:pt x="24730" y="7305"/>
                  <a:pt x="24704" y="7283"/>
                  <a:pt x="24756" y="7256"/>
                </a:cubicBezTo>
                <a:cubicBezTo>
                  <a:pt x="24791" y="7240"/>
                  <a:pt x="24828" y="7228"/>
                  <a:pt x="24866" y="7220"/>
                </a:cubicBezTo>
                <a:cubicBezTo>
                  <a:pt x="24888" y="7215"/>
                  <a:pt x="24909" y="7211"/>
                  <a:pt x="24933" y="7208"/>
                </a:cubicBezTo>
                <a:cubicBezTo>
                  <a:pt x="24954" y="7205"/>
                  <a:pt x="24975" y="7203"/>
                  <a:pt x="24996" y="7202"/>
                </a:cubicBezTo>
                <a:close/>
                <a:moveTo>
                  <a:pt x="24432" y="7201"/>
                </a:moveTo>
                <a:cubicBezTo>
                  <a:pt x="24521" y="7195"/>
                  <a:pt x="24554" y="7217"/>
                  <a:pt x="24503" y="7249"/>
                </a:cubicBezTo>
                <a:cubicBezTo>
                  <a:pt x="24467" y="7268"/>
                  <a:pt x="24428" y="7283"/>
                  <a:pt x="24388" y="7292"/>
                </a:cubicBezTo>
                <a:cubicBezTo>
                  <a:pt x="24365" y="7299"/>
                  <a:pt x="24340" y="7304"/>
                  <a:pt x="24315" y="7309"/>
                </a:cubicBezTo>
                <a:cubicBezTo>
                  <a:pt x="24291" y="7313"/>
                  <a:pt x="24267" y="7317"/>
                  <a:pt x="24245" y="7319"/>
                </a:cubicBezTo>
                <a:cubicBezTo>
                  <a:pt x="24159" y="7326"/>
                  <a:pt x="24122" y="7305"/>
                  <a:pt x="24169" y="7273"/>
                </a:cubicBezTo>
                <a:cubicBezTo>
                  <a:pt x="24206" y="7252"/>
                  <a:pt x="24244" y="7237"/>
                  <a:pt x="24285" y="7226"/>
                </a:cubicBezTo>
                <a:lnTo>
                  <a:pt x="24322" y="7217"/>
                </a:lnTo>
                <a:lnTo>
                  <a:pt x="24359" y="7209"/>
                </a:lnTo>
                <a:cubicBezTo>
                  <a:pt x="24383" y="7205"/>
                  <a:pt x="24407" y="7202"/>
                  <a:pt x="24432" y="7201"/>
                </a:cubicBezTo>
                <a:close/>
                <a:moveTo>
                  <a:pt x="27109" y="7195"/>
                </a:moveTo>
                <a:cubicBezTo>
                  <a:pt x="27136" y="7194"/>
                  <a:pt x="27162" y="7194"/>
                  <a:pt x="27189" y="7197"/>
                </a:cubicBezTo>
                <a:cubicBezTo>
                  <a:pt x="27213" y="7200"/>
                  <a:pt x="27225" y="7206"/>
                  <a:pt x="27226" y="7212"/>
                </a:cubicBezTo>
                <a:cubicBezTo>
                  <a:pt x="27228" y="7218"/>
                  <a:pt x="27217" y="7224"/>
                  <a:pt x="27195" y="7229"/>
                </a:cubicBezTo>
                <a:cubicBezTo>
                  <a:pt x="27169" y="7234"/>
                  <a:pt x="27144" y="7237"/>
                  <a:pt x="27118" y="7237"/>
                </a:cubicBezTo>
                <a:cubicBezTo>
                  <a:pt x="27092" y="7238"/>
                  <a:pt x="27067" y="7238"/>
                  <a:pt x="27041" y="7235"/>
                </a:cubicBezTo>
                <a:cubicBezTo>
                  <a:pt x="26999" y="7229"/>
                  <a:pt x="26996" y="7217"/>
                  <a:pt x="27033" y="7205"/>
                </a:cubicBezTo>
                <a:cubicBezTo>
                  <a:pt x="27044" y="7202"/>
                  <a:pt x="27055" y="7200"/>
                  <a:pt x="27066" y="7199"/>
                </a:cubicBezTo>
                <a:cubicBezTo>
                  <a:pt x="27079" y="7199"/>
                  <a:pt x="27093" y="7196"/>
                  <a:pt x="27109" y="7195"/>
                </a:cubicBezTo>
                <a:close/>
                <a:moveTo>
                  <a:pt x="18422" y="7181"/>
                </a:moveTo>
                <a:cubicBezTo>
                  <a:pt x="18478" y="7189"/>
                  <a:pt x="18510" y="7213"/>
                  <a:pt x="18504" y="7249"/>
                </a:cubicBezTo>
                <a:cubicBezTo>
                  <a:pt x="18493" y="7322"/>
                  <a:pt x="18329" y="7426"/>
                  <a:pt x="18145" y="7477"/>
                </a:cubicBezTo>
                <a:cubicBezTo>
                  <a:pt x="17962" y="7528"/>
                  <a:pt x="17824" y="7511"/>
                  <a:pt x="17827" y="7443"/>
                </a:cubicBezTo>
                <a:cubicBezTo>
                  <a:pt x="17827" y="7369"/>
                  <a:pt x="17995" y="7262"/>
                  <a:pt x="18187" y="7208"/>
                </a:cubicBezTo>
                <a:cubicBezTo>
                  <a:pt x="18283" y="7182"/>
                  <a:pt x="18365" y="7174"/>
                  <a:pt x="18422" y="7181"/>
                </a:cubicBezTo>
                <a:close/>
                <a:moveTo>
                  <a:pt x="22416" y="7149"/>
                </a:moveTo>
                <a:cubicBezTo>
                  <a:pt x="22435" y="7148"/>
                  <a:pt x="22454" y="7151"/>
                  <a:pt x="22471" y="7157"/>
                </a:cubicBezTo>
                <a:cubicBezTo>
                  <a:pt x="22498" y="7168"/>
                  <a:pt x="22502" y="7188"/>
                  <a:pt x="22475" y="7214"/>
                </a:cubicBezTo>
                <a:cubicBezTo>
                  <a:pt x="22459" y="7229"/>
                  <a:pt x="22442" y="7242"/>
                  <a:pt x="22422" y="7253"/>
                </a:cubicBezTo>
                <a:cubicBezTo>
                  <a:pt x="22398" y="7268"/>
                  <a:pt x="22372" y="7281"/>
                  <a:pt x="22345" y="7292"/>
                </a:cubicBezTo>
                <a:cubicBezTo>
                  <a:pt x="22316" y="7305"/>
                  <a:pt x="22286" y="7317"/>
                  <a:pt x="22255" y="7327"/>
                </a:cubicBezTo>
                <a:cubicBezTo>
                  <a:pt x="22224" y="7337"/>
                  <a:pt x="22193" y="7345"/>
                  <a:pt x="22163" y="7351"/>
                </a:cubicBezTo>
                <a:cubicBezTo>
                  <a:pt x="22040" y="7379"/>
                  <a:pt x="21965" y="7357"/>
                  <a:pt x="22007" y="7306"/>
                </a:cubicBezTo>
                <a:cubicBezTo>
                  <a:pt x="22044" y="7270"/>
                  <a:pt x="22088" y="7240"/>
                  <a:pt x="22136" y="7220"/>
                </a:cubicBezTo>
                <a:cubicBezTo>
                  <a:pt x="22167" y="7206"/>
                  <a:pt x="22199" y="7194"/>
                  <a:pt x="22232" y="7184"/>
                </a:cubicBezTo>
                <a:cubicBezTo>
                  <a:pt x="22264" y="7173"/>
                  <a:pt x="22297" y="7164"/>
                  <a:pt x="22330" y="7158"/>
                </a:cubicBezTo>
                <a:cubicBezTo>
                  <a:pt x="22358" y="7152"/>
                  <a:pt x="22387" y="7149"/>
                  <a:pt x="22416" y="7149"/>
                </a:cubicBezTo>
                <a:close/>
                <a:moveTo>
                  <a:pt x="7562" y="7121"/>
                </a:moveTo>
                <a:cubicBezTo>
                  <a:pt x="7605" y="7123"/>
                  <a:pt x="7648" y="7128"/>
                  <a:pt x="7690" y="7136"/>
                </a:cubicBezTo>
                <a:cubicBezTo>
                  <a:pt x="7767" y="7148"/>
                  <a:pt x="7841" y="7172"/>
                  <a:pt x="7909" y="7209"/>
                </a:cubicBezTo>
                <a:cubicBezTo>
                  <a:pt x="8015" y="7272"/>
                  <a:pt x="7979" y="7356"/>
                  <a:pt x="7835" y="7380"/>
                </a:cubicBezTo>
                <a:cubicBezTo>
                  <a:pt x="7679" y="7398"/>
                  <a:pt x="7522" y="7371"/>
                  <a:pt x="7381" y="7302"/>
                </a:cubicBezTo>
                <a:cubicBezTo>
                  <a:pt x="7324" y="7269"/>
                  <a:pt x="7304" y="7230"/>
                  <a:pt x="7316" y="7197"/>
                </a:cubicBezTo>
                <a:cubicBezTo>
                  <a:pt x="7328" y="7165"/>
                  <a:pt x="7373" y="7137"/>
                  <a:pt x="7447" y="7126"/>
                </a:cubicBezTo>
                <a:cubicBezTo>
                  <a:pt x="7485" y="7121"/>
                  <a:pt x="7523" y="7119"/>
                  <a:pt x="7562" y="7121"/>
                </a:cubicBezTo>
                <a:close/>
                <a:moveTo>
                  <a:pt x="4441" y="7120"/>
                </a:moveTo>
                <a:cubicBezTo>
                  <a:pt x="4457" y="7122"/>
                  <a:pt x="4472" y="7124"/>
                  <a:pt x="4488" y="7128"/>
                </a:cubicBezTo>
                <a:cubicBezTo>
                  <a:pt x="4504" y="7131"/>
                  <a:pt x="4522" y="7135"/>
                  <a:pt x="4540" y="7140"/>
                </a:cubicBezTo>
                <a:cubicBezTo>
                  <a:pt x="4558" y="7145"/>
                  <a:pt x="4577" y="7151"/>
                  <a:pt x="4596" y="7158"/>
                </a:cubicBezTo>
                <a:cubicBezTo>
                  <a:pt x="4616" y="7164"/>
                  <a:pt x="4635" y="7171"/>
                  <a:pt x="4654" y="7179"/>
                </a:cubicBezTo>
                <a:cubicBezTo>
                  <a:pt x="4672" y="7186"/>
                  <a:pt x="4692" y="7195"/>
                  <a:pt x="4710" y="7203"/>
                </a:cubicBezTo>
                <a:cubicBezTo>
                  <a:pt x="4728" y="7212"/>
                  <a:pt x="4746" y="7220"/>
                  <a:pt x="4763" y="7229"/>
                </a:cubicBezTo>
                <a:cubicBezTo>
                  <a:pt x="4793" y="7244"/>
                  <a:pt x="4822" y="7262"/>
                  <a:pt x="4849" y="7283"/>
                </a:cubicBezTo>
                <a:cubicBezTo>
                  <a:pt x="4888" y="7315"/>
                  <a:pt x="4903" y="7346"/>
                  <a:pt x="4895" y="7369"/>
                </a:cubicBezTo>
                <a:cubicBezTo>
                  <a:pt x="4889" y="7382"/>
                  <a:pt x="4879" y="7392"/>
                  <a:pt x="4865" y="7397"/>
                </a:cubicBezTo>
                <a:cubicBezTo>
                  <a:pt x="4846" y="7405"/>
                  <a:pt x="4825" y="7409"/>
                  <a:pt x="4804" y="7408"/>
                </a:cubicBezTo>
                <a:cubicBezTo>
                  <a:pt x="4772" y="7407"/>
                  <a:pt x="4739" y="7403"/>
                  <a:pt x="4707" y="7395"/>
                </a:cubicBezTo>
                <a:cubicBezTo>
                  <a:pt x="4669" y="7386"/>
                  <a:pt x="4631" y="7374"/>
                  <a:pt x="4593" y="7361"/>
                </a:cubicBezTo>
                <a:cubicBezTo>
                  <a:pt x="4556" y="7347"/>
                  <a:pt x="4519" y="7330"/>
                  <a:pt x="4483" y="7311"/>
                </a:cubicBezTo>
                <a:cubicBezTo>
                  <a:pt x="4466" y="7302"/>
                  <a:pt x="4450" y="7293"/>
                  <a:pt x="4435" y="7284"/>
                </a:cubicBezTo>
                <a:cubicBezTo>
                  <a:pt x="4422" y="7275"/>
                  <a:pt x="4409" y="7265"/>
                  <a:pt x="4396" y="7255"/>
                </a:cubicBezTo>
                <a:cubicBezTo>
                  <a:pt x="4349" y="7217"/>
                  <a:pt x="4333" y="7180"/>
                  <a:pt x="4342" y="7155"/>
                </a:cubicBezTo>
                <a:cubicBezTo>
                  <a:pt x="4347" y="7141"/>
                  <a:pt x="4359" y="7130"/>
                  <a:pt x="4373" y="7126"/>
                </a:cubicBezTo>
                <a:cubicBezTo>
                  <a:pt x="4395" y="7120"/>
                  <a:pt x="4418" y="7118"/>
                  <a:pt x="4441" y="7120"/>
                </a:cubicBezTo>
                <a:close/>
                <a:moveTo>
                  <a:pt x="26582" y="7106"/>
                </a:moveTo>
                <a:cubicBezTo>
                  <a:pt x="26598" y="7106"/>
                  <a:pt x="26614" y="7106"/>
                  <a:pt x="26630" y="7107"/>
                </a:cubicBezTo>
                <a:cubicBezTo>
                  <a:pt x="26684" y="7113"/>
                  <a:pt x="26695" y="7132"/>
                  <a:pt x="26652" y="7145"/>
                </a:cubicBezTo>
                <a:cubicBezTo>
                  <a:pt x="26639" y="7149"/>
                  <a:pt x="26626" y="7153"/>
                  <a:pt x="26613" y="7155"/>
                </a:cubicBezTo>
                <a:lnTo>
                  <a:pt x="26588" y="7158"/>
                </a:lnTo>
                <a:lnTo>
                  <a:pt x="26561" y="7162"/>
                </a:lnTo>
                <a:cubicBezTo>
                  <a:pt x="26528" y="7165"/>
                  <a:pt x="26495" y="7166"/>
                  <a:pt x="26461" y="7165"/>
                </a:cubicBezTo>
                <a:cubicBezTo>
                  <a:pt x="26434" y="7165"/>
                  <a:pt x="26418" y="7157"/>
                  <a:pt x="26413" y="7150"/>
                </a:cubicBezTo>
                <a:cubicBezTo>
                  <a:pt x="26408" y="7143"/>
                  <a:pt x="26416" y="7135"/>
                  <a:pt x="26436" y="7127"/>
                </a:cubicBezTo>
                <a:cubicBezTo>
                  <a:pt x="26466" y="7119"/>
                  <a:pt x="26497" y="7113"/>
                  <a:pt x="26527" y="7110"/>
                </a:cubicBezTo>
                <a:lnTo>
                  <a:pt x="26582" y="7106"/>
                </a:lnTo>
                <a:close/>
                <a:moveTo>
                  <a:pt x="20084" y="7099"/>
                </a:moveTo>
                <a:cubicBezTo>
                  <a:pt x="20134" y="7105"/>
                  <a:pt x="20155" y="7128"/>
                  <a:pt x="20138" y="7165"/>
                </a:cubicBezTo>
                <a:cubicBezTo>
                  <a:pt x="20104" y="7241"/>
                  <a:pt x="19954" y="7328"/>
                  <a:pt x="19777" y="7380"/>
                </a:cubicBezTo>
                <a:cubicBezTo>
                  <a:pt x="19600" y="7432"/>
                  <a:pt x="19483" y="7423"/>
                  <a:pt x="19503" y="7354"/>
                </a:cubicBezTo>
                <a:cubicBezTo>
                  <a:pt x="19524" y="7283"/>
                  <a:pt x="19675" y="7188"/>
                  <a:pt x="19860" y="7133"/>
                </a:cubicBezTo>
                <a:cubicBezTo>
                  <a:pt x="19957" y="7103"/>
                  <a:pt x="20035" y="7093"/>
                  <a:pt x="20084" y="7099"/>
                </a:cubicBezTo>
                <a:close/>
                <a:moveTo>
                  <a:pt x="21396" y="7086"/>
                </a:moveTo>
                <a:cubicBezTo>
                  <a:pt x="21430" y="7095"/>
                  <a:pt x="21439" y="7117"/>
                  <a:pt x="21419" y="7150"/>
                </a:cubicBezTo>
                <a:cubicBezTo>
                  <a:pt x="21405" y="7169"/>
                  <a:pt x="21389" y="7186"/>
                  <a:pt x="21370" y="7200"/>
                </a:cubicBezTo>
                <a:cubicBezTo>
                  <a:pt x="21359" y="7208"/>
                  <a:pt x="21347" y="7217"/>
                  <a:pt x="21334" y="7225"/>
                </a:cubicBezTo>
                <a:cubicBezTo>
                  <a:pt x="21320" y="7234"/>
                  <a:pt x="21306" y="7242"/>
                  <a:pt x="21291" y="7249"/>
                </a:cubicBezTo>
                <a:cubicBezTo>
                  <a:pt x="21225" y="7284"/>
                  <a:pt x="21156" y="7311"/>
                  <a:pt x="21084" y="7328"/>
                </a:cubicBezTo>
                <a:cubicBezTo>
                  <a:pt x="20941" y="7365"/>
                  <a:pt x="20861" y="7347"/>
                  <a:pt x="20897" y="7283"/>
                </a:cubicBezTo>
                <a:cubicBezTo>
                  <a:pt x="20929" y="7239"/>
                  <a:pt x="20970" y="7204"/>
                  <a:pt x="21018" y="7181"/>
                </a:cubicBezTo>
                <a:cubicBezTo>
                  <a:pt x="21033" y="7172"/>
                  <a:pt x="21049" y="7165"/>
                  <a:pt x="21065" y="7157"/>
                </a:cubicBezTo>
                <a:cubicBezTo>
                  <a:pt x="21082" y="7150"/>
                  <a:pt x="21099" y="7143"/>
                  <a:pt x="21116" y="7136"/>
                </a:cubicBezTo>
                <a:cubicBezTo>
                  <a:pt x="21153" y="7122"/>
                  <a:pt x="21190" y="7110"/>
                  <a:pt x="21228" y="7100"/>
                </a:cubicBezTo>
                <a:cubicBezTo>
                  <a:pt x="21282" y="7083"/>
                  <a:pt x="21340" y="7078"/>
                  <a:pt x="21396" y="7086"/>
                </a:cubicBezTo>
                <a:close/>
                <a:moveTo>
                  <a:pt x="12553" y="7086"/>
                </a:moveTo>
                <a:cubicBezTo>
                  <a:pt x="12618" y="7088"/>
                  <a:pt x="12681" y="7114"/>
                  <a:pt x="12730" y="7157"/>
                </a:cubicBezTo>
                <a:cubicBezTo>
                  <a:pt x="12797" y="7232"/>
                  <a:pt x="12714" y="7317"/>
                  <a:pt x="12533" y="7362"/>
                </a:cubicBezTo>
                <a:cubicBezTo>
                  <a:pt x="12351" y="7407"/>
                  <a:pt x="12167" y="7388"/>
                  <a:pt x="12092" y="7315"/>
                </a:cubicBezTo>
                <a:cubicBezTo>
                  <a:pt x="12059" y="7289"/>
                  <a:pt x="12054" y="7242"/>
                  <a:pt x="12079" y="7209"/>
                </a:cubicBezTo>
                <a:cubicBezTo>
                  <a:pt x="12082" y="7205"/>
                  <a:pt x="12085" y="7202"/>
                  <a:pt x="12088" y="7199"/>
                </a:cubicBezTo>
                <a:cubicBezTo>
                  <a:pt x="12143" y="7151"/>
                  <a:pt x="12211" y="7118"/>
                  <a:pt x="12284" y="7106"/>
                </a:cubicBezTo>
                <a:cubicBezTo>
                  <a:pt x="12372" y="7083"/>
                  <a:pt x="12463" y="7077"/>
                  <a:pt x="12553" y="7086"/>
                </a:cubicBezTo>
                <a:close/>
                <a:moveTo>
                  <a:pt x="27816" y="7084"/>
                </a:moveTo>
                <a:cubicBezTo>
                  <a:pt x="27865" y="7093"/>
                  <a:pt x="27867" y="7105"/>
                  <a:pt x="27822" y="7113"/>
                </a:cubicBezTo>
                <a:cubicBezTo>
                  <a:pt x="27799" y="7117"/>
                  <a:pt x="27776" y="7119"/>
                  <a:pt x="27754" y="7119"/>
                </a:cubicBezTo>
                <a:cubicBezTo>
                  <a:pt x="27731" y="7119"/>
                  <a:pt x="27708" y="7117"/>
                  <a:pt x="27685" y="7113"/>
                </a:cubicBezTo>
                <a:cubicBezTo>
                  <a:pt x="27661" y="7109"/>
                  <a:pt x="27648" y="7104"/>
                  <a:pt x="27647" y="7099"/>
                </a:cubicBezTo>
                <a:cubicBezTo>
                  <a:pt x="27646" y="7094"/>
                  <a:pt x="27656" y="7089"/>
                  <a:pt x="27678" y="7085"/>
                </a:cubicBezTo>
                <a:cubicBezTo>
                  <a:pt x="27724" y="7077"/>
                  <a:pt x="27771" y="7077"/>
                  <a:pt x="27816" y="7084"/>
                </a:cubicBezTo>
                <a:close/>
                <a:moveTo>
                  <a:pt x="22980" y="7078"/>
                </a:moveTo>
                <a:cubicBezTo>
                  <a:pt x="23103" y="7061"/>
                  <a:pt x="23149" y="7087"/>
                  <a:pt x="23089" y="7138"/>
                </a:cubicBezTo>
                <a:cubicBezTo>
                  <a:pt x="23050" y="7168"/>
                  <a:pt x="23005" y="7192"/>
                  <a:pt x="22958" y="7208"/>
                </a:cubicBezTo>
                <a:lnTo>
                  <a:pt x="22937" y="7217"/>
                </a:lnTo>
                <a:lnTo>
                  <a:pt x="22915" y="7224"/>
                </a:lnTo>
                <a:cubicBezTo>
                  <a:pt x="22901" y="7229"/>
                  <a:pt x="22886" y="7233"/>
                  <a:pt x="22872" y="7237"/>
                </a:cubicBezTo>
                <a:cubicBezTo>
                  <a:pt x="22843" y="7246"/>
                  <a:pt x="22812" y="7252"/>
                  <a:pt x="22782" y="7257"/>
                </a:cubicBezTo>
                <a:cubicBezTo>
                  <a:pt x="22757" y="7261"/>
                  <a:pt x="22732" y="7263"/>
                  <a:pt x="22707" y="7263"/>
                </a:cubicBezTo>
                <a:cubicBezTo>
                  <a:pt x="22691" y="7263"/>
                  <a:pt x="22676" y="7261"/>
                  <a:pt x="22661" y="7255"/>
                </a:cubicBezTo>
                <a:cubicBezTo>
                  <a:pt x="22639" y="7244"/>
                  <a:pt x="22640" y="7226"/>
                  <a:pt x="22667" y="7200"/>
                </a:cubicBezTo>
                <a:cubicBezTo>
                  <a:pt x="22683" y="7185"/>
                  <a:pt x="22701" y="7173"/>
                  <a:pt x="22721" y="7162"/>
                </a:cubicBezTo>
                <a:cubicBezTo>
                  <a:pt x="22745" y="7149"/>
                  <a:pt x="22771" y="7137"/>
                  <a:pt x="22797" y="7127"/>
                </a:cubicBezTo>
                <a:cubicBezTo>
                  <a:pt x="22856" y="7103"/>
                  <a:pt x="22917" y="7087"/>
                  <a:pt x="22980" y="7078"/>
                </a:cubicBezTo>
                <a:close/>
                <a:moveTo>
                  <a:pt x="15285" y="7062"/>
                </a:moveTo>
                <a:cubicBezTo>
                  <a:pt x="15356" y="7071"/>
                  <a:pt x="15405" y="7098"/>
                  <a:pt x="15419" y="7139"/>
                </a:cubicBezTo>
                <a:cubicBezTo>
                  <a:pt x="15445" y="7221"/>
                  <a:pt x="15327" y="7306"/>
                  <a:pt x="15141" y="7354"/>
                </a:cubicBezTo>
                <a:cubicBezTo>
                  <a:pt x="14947" y="7406"/>
                  <a:pt x="14779" y="7387"/>
                  <a:pt x="14743" y="7309"/>
                </a:cubicBezTo>
                <a:cubicBezTo>
                  <a:pt x="14708" y="7230"/>
                  <a:pt x="14825" y="7139"/>
                  <a:pt x="15020" y="7088"/>
                </a:cubicBezTo>
                <a:cubicBezTo>
                  <a:pt x="15121" y="7061"/>
                  <a:pt x="15214" y="7053"/>
                  <a:pt x="15285" y="7062"/>
                </a:cubicBezTo>
                <a:close/>
                <a:moveTo>
                  <a:pt x="26062" y="7035"/>
                </a:moveTo>
                <a:cubicBezTo>
                  <a:pt x="26077" y="7035"/>
                  <a:pt x="26091" y="7037"/>
                  <a:pt x="26105" y="7040"/>
                </a:cubicBezTo>
                <a:cubicBezTo>
                  <a:pt x="26114" y="7042"/>
                  <a:pt x="26122" y="7045"/>
                  <a:pt x="26128" y="7051"/>
                </a:cubicBezTo>
                <a:cubicBezTo>
                  <a:pt x="26137" y="7059"/>
                  <a:pt x="26131" y="7069"/>
                  <a:pt x="26108" y="7079"/>
                </a:cubicBezTo>
                <a:cubicBezTo>
                  <a:pt x="26074" y="7091"/>
                  <a:pt x="26040" y="7099"/>
                  <a:pt x="26005" y="7104"/>
                </a:cubicBezTo>
                <a:cubicBezTo>
                  <a:pt x="25965" y="7110"/>
                  <a:pt x="25925" y="7113"/>
                  <a:pt x="25885" y="7113"/>
                </a:cubicBezTo>
                <a:cubicBezTo>
                  <a:pt x="25819" y="7113"/>
                  <a:pt x="25799" y="7090"/>
                  <a:pt x="25847" y="7070"/>
                </a:cubicBezTo>
                <a:cubicBezTo>
                  <a:pt x="25916" y="7047"/>
                  <a:pt x="25989" y="7035"/>
                  <a:pt x="26062" y="7035"/>
                </a:cubicBezTo>
                <a:close/>
                <a:moveTo>
                  <a:pt x="23623" y="7010"/>
                </a:moveTo>
                <a:cubicBezTo>
                  <a:pt x="23733" y="7002"/>
                  <a:pt x="23776" y="7030"/>
                  <a:pt x="23719" y="7072"/>
                </a:cubicBezTo>
                <a:cubicBezTo>
                  <a:pt x="23626" y="7126"/>
                  <a:pt x="23524" y="7160"/>
                  <a:pt x="23418" y="7173"/>
                </a:cubicBezTo>
                <a:cubicBezTo>
                  <a:pt x="23313" y="7187"/>
                  <a:pt x="23265" y="7162"/>
                  <a:pt x="23317" y="7119"/>
                </a:cubicBezTo>
                <a:cubicBezTo>
                  <a:pt x="23335" y="7106"/>
                  <a:pt x="23353" y="7094"/>
                  <a:pt x="23373" y="7085"/>
                </a:cubicBezTo>
                <a:cubicBezTo>
                  <a:pt x="23398" y="7073"/>
                  <a:pt x="23424" y="7062"/>
                  <a:pt x="23451" y="7053"/>
                </a:cubicBezTo>
                <a:cubicBezTo>
                  <a:pt x="23506" y="7033"/>
                  <a:pt x="23564" y="7019"/>
                  <a:pt x="23623" y="7010"/>
                </a:cubicBezTo>
                <a:close/>
                <a:moveTo>
                  <a:pt x="17495" y="7006"/>
                </a:moveTo>
                <a:cubicBezTo>
                  <a:pt x="17557" y="7015"/>
                  <a:pt x="17592" y="7042"/>
                  <a:pt x="17590" y="7085"/>
                </a:cubicBezTo>
                <a:cubicBezTo>
                  <a:pt x="17585" y="7164"/>
                  <a:pt x="17444" y="7257"/>
                  <a:pt x="17253" y="7309"/>
                </a:cubicBezTo>
                <a:cubicBezTo>
                  <a:pt x="17062" y="7360"/>
                  <a:pt x="16922" y="7345"/>
                  <a:pt x="16915" y="7267"/>
                </a:cubicBezTo>
                <a:cubicBezTo>
                  <a:pt x="16906" y="7189"/>
                  <a:pt x="17044" y="7092"/>
                  <a:pt x="17242" y="7036"/>
                </a:cubicBezTo>
                <a:cubicBezTo>
                  <a:pt x="17346" y="7007"/>
                  <a:pt x="17434" y="6998"/>
                  <a:pt x="17495" y="7006"/>
                </a:cubicBezTo>
                <a:close/>
                <a:moveTo>
                  <a:pt x="25475" y="6997"/>
                </a:moveTo>
                <a:cubicBezTo>
                  <a:pt x="25493" y="6996"/>
                  <a:pt x="25510" y="6998"/>
                  <a:pt x="25528" y="7001"/>
                </a:cubicBezTo>
                <a:cubicBezTo>
                  <a:pt x="25537" y="7001"/>
                  <a:pt x="25546" y="7005"/>
                  <a:pt x="25553" y="7012"/>
                </a:cubicBezTo>
                <a:cubicBezTo>
                  <a:pt x="25560" y="7021"/>
                  <a:pt x="25548" y="7033"/>
                  <a:pt x="25515" y="7048"/>
                </a:cubicBezTo>
                <a:cubicBezTo>
                  <a:pt x="25479" y="7063"/>
                  <a:pt x="25441" y="7073"/>
                  <a:pt x="25403" y="7080"/>
                </a:cubicBezTo>
                <a:cubicBezTo>
                  <a:pt x="25382" y="7084"/>
                  <a:pt x="25360" y="7087"/>
                  <a:pt x="25339" y="7089"/>
                </a:cubicBezTo>
                <a:cubicBezTo>
                  <a:pt x="25317" y="7089"/>
                  <a:pt x="25296" y="7092"/>
                  <a:pt x="25275" y="7092"/>
                </a:cubicBezTo>
                <a:cubicBezTo>
                  <a:pt x="25195" y="7092"/>
                  <a:pt x="25177" y="7073"/>
                  <a:pt x="25233" y="7045"/>
                </a:cubicBezTo>
                <a:cubicBezTo>
                  <a:pt x="25268" y="7028"/>
                  <a:pt x="25305" y="7017"/>
                  <a:pt x="25343" y="7010"/>
                </a:cubicBezTo>
                <a:cubicBezTo>
                  <a:pt x="25387" y="7001"/>
                  <a:pt x="25431" y="6997"/>
                  <a:pt x="25475" y="6997"/>
                </a:cubicBezTo>
                <a:close/>
                <a:moveTo>
                  <a:pt x="28372" y="6986"/>
                </a:moveTo>
                <a:cubicBezTo>
                  <a:pt x="28395" y="6984"/>
                  <a:pt x="28418" y="6984"/>
                  <a:pt x="28441" y="6986"/>
                </a:cubicBezTo>
                <a:cubicBezTo>
                  <a:pt x="28465" y="6987"/>
                  <a:pt x="28488" y="6990"/>
                  <a:pt x="28511" y="6995"/>
                </a:cubicBezTo>
                <a:cubicBezTo>
                  <a:pt x="28554" y="7005"/>
                  <a:pt x="28552" y="7019"/>
                  <a:pt x="28506" y="7024"/>
                </a:cubicBezTo>
                <a:cubicBezTo>
                  <a:pt x="28483" y="7026"/>
                  <a:pt x="28459" y="7026"/>
                  <a:pt x="28436" y="7024"/>
                </a:cubicBezTo>
                <a:cubicBezTo>
                  <a:pt x="28414" y="7023"/>
                  <a:pt x="28391" y="7019"/>
                  <a:pt x="28369" y="7014"/>
                </a:cubicBezTo>
                <a:cubicBezTo>
                  <a:pt x="28335" y="7002"/>
                  <a:pt x="28336" y="6991"/>
                  <a:pt x="28372" y="6986"/>
                </a:cubicBezTo>
                <a:close/>
                <a:moveTo>
                  <a:pt x="24251" y="6984"/>
                </a:moveTo>
                <a:cubicBezTo>
                  <a:pt x="24271" y="6982"/>
                  <a:pt x="24292" y="6982"/>
                  <a:pt x="24312" y="6984"/>
                </a:cubicBezTo>
                <a:cubicBezTo>
                  <a:pt x="24323" y="6985"/>
                  <a:pt x="24335" y="6989"/>
                  <a:pt x="24344" y="6996"/>
                </a:cubicBezTo>
                <a:cubicBezTo>
                  <a:pt x="24355" y="7010"/>
                  <a:pt x="24347" y="7026"/>
                  <a:pt x="24315" y="7045"/>
                </a:cubicBezTo>
                <a:cubicBezTo>
                  <a:pt x="24273" y="7068"/>
                  <a:pt x="24228" y="7085"/>
                  <a:pt x="24182" y="7097"/>
                </a:cubicBezTo>
                <a:cubicBezTo>
                  <a:pt x="24156" y="7104"/>
                  <a:pt x="24128" y="7110"/>
                  <a:pt x="24102" y="7115"/>
                </a:cubicBezTo>
                <a:cubicBezTo>
                  <a:pt x="24076" y="7120"/>
                  <a:pt x="24051" y="7123"/>
                  <a:pt x="24025" y="7126"/>
                </a:cubicBezTo>
                <a:cubicBezTo>
                  <a:pt x="23929" y="7132"/>
                  <a:pt x="23896" y="7106"/>
                  <a:pt x="23956" y="7068"/>
                </a:cubicBezTo>
                <a:cubicBezTo>
                  <a:pt x="23998" y="7043"/>
                  <a:pt x="24042" y="7025"/>
                  <a:pt x="24089" y="7013"/>
                </a:cubicBezTo>
                <a:cubicBezTo>
                  <a:pt x="24142" y="6997"/>
                  <a:pt x="24196" y="6988"/>
                  <a:pt x="24251" y="6984"/>
                </a:cubicBezTo>
                <a:close/>
                <a:moveTo>
                  <a:pt x="8973" y="6974"/>
                </a:moveTo>
                <a:cubicBezTo>
                  <a:pt x="9061" y="6961"/>
                  <a:pt x="9151" y="6963"/>
                  <a:pt x="9239" y="6980"/>
                </a:cubicBezTo>
                <a:cubicBezTo>
                  <a:pt x="9313" y="6990"/>
                  <a:pt x="9383" y="7018"/>
                  <a:pt x="9443" y="7061"/>
                </a:cubicBezTo>
                <a:cubicBezTo>
                  <a:pt x="9521" y="7130"/>
                  <a:pt x="9463" y="7208"/>
                  <a:pt x="9314" y="7237"/>
                </a:cubicBezTo>
                <a:cubicBezTo>
                  <a:pt x="9272" y="7245"/>
                  <a:pt x="9230" y="7249"/>
                  <a:pt x="9187" y="7248"/>
                </a:cubicBezTo>
                <a:cubicBezTo>
                  <a:pt x="9143" y="7248"/>
                  <a:pt x="9099" y="7245"/>
                  <a:pt x="9056" y="7238"/>
                </a:cubicBezTo>
                <a:cubicBezTo>
                  <a:pt x="8981" y="7229"/>
                  <a:pt x="8908" y="7203"/>
                  <a:pt x="8844" y="7162"/>
                </a:cubicBezTo>
                <a:cubicBezTo>
                  <a:pt x="8795" y="7125"/>
                  <a:pt x="8785" y="7085"/>
                  <a:pt x="8809" y="7050"/>
                </a:cubicBezTo>
                <a:cubicBezTo>
                  <a:pt x="8824" y="7030"/>
                  <a:pt x="8845" y="7014"/>
                  <a:pt x="8868" y="7005"/>
                </a:cubicBezTo>
                <a:cubicBezTo>
                  <a:pt x="8901" y="6990"/>
                  <a:pt x="8937" y="6979"/>
                  <a:pt x="8973" y="6974"/>
                </a:cubicBezTo>
                <a:close/>
                <a:moveTo>
                  <a:pt x="24863" y="6973"/>
                </a:moveTo>
                <a:cubicBezTo>
                  <a:pt x="24912" y="6973"/>
                  <a:pt x="24943" y="6977"/>
                  <a:pt x="24952" y="6987"/>
                </a:cubicBezTo>
                <a:cubicBezTo>
                  <a:pt x="24962" y="6997"/>
                  <a:pt x="24957" y="6998"/>
                  <a:pt x="24952" y="7005"/>
                </a:cubicBezTo>
                <a:cubicBezTo>
                  <a:pt x="24943" y="7015"/>
                  <a:pt x="24932" y="7023"/>
                  <a:pt x="24920" y="7029"/>
                </a:cubicBezTo>
                <a:cubicBezTo>
                  <a:pt x="24881" y="7049"/>
                  <a:pt x="24839" y="7063"/>
                  <a:pt x="24796" y="7072"/>
                </a:cubicBezTo>
                <a:cubicBezTo>
                  <a:pt x="24772" y="7077"/>
                  <a:pt x="24747" y="7082"/>
                  <a:pt x="24723" y="7085"/>
                </a:cubicBezTo>
                <a:cubicBezTo>
                  <a:pt x="24699" y="7089"/>
                  <a:pt x="24674" y="7091"/>
                  <a:pt x="24650" y="7092"/>
                </a:cubicBezTo>
                <a:cubicBezTo>
                  <a:pt x="24564" y="7095"/>
                  <a:pt x="24538" y="7074"/>
                  <a:pt x="24593" y="7041"/>
                </a:cubicBezTo>
                <a:cubicBezTo>
                  <a:pt x="24631" y="7020"/>
                  <a:pt x="24672" y="7005"/>
                  <a:pt x="24714" y="6995"/>
                </a:cubicBezTo>
                <a:lnTo>
                  <a:pt x="24732" y="6990"/>
                </a:lnTo>
                <a:lnTo>
                  <a:pt x="24751" y="6986"/>
                </a:lnTo>
                <a:lnTo>
                  <a:pt x="24789" y="6980"/>
                </a:lnTo>
                <a:cubicBezTo>
                  <a:pt x="24814" y="6977"/>
                  <a:pt x="24839" y="6974"/>
                  <a:pt x="24863" y="6973"/>
                </a:cubicBezTo>
                <a:close/>
                <a:moveTo>
                  <a:pt x="22093" y="6963"/>
                </a:moveTo>
                <a:cubicBezTo>
                  <a:pt x="22124" y="6974"/>
                  <a:pt x="22132" y="6996"/>
                  <a:pt x="22108" y="7025"/>
                </a:cubicBezTo>
                <a:cubicBezTo>
                  <a:pt x="22068" y="7064"/>
                  <a:pt x="22021" y="7095"/>
                  <a:pt x="21970" y="7116"/>
                </a:cubicBezTo>
                <a:cubicBezTo>
                  <a:pt x="21939" y="7131"/>
                  <a:pt x="21905" y="7144"/>
                  <a:pt x="21871" y="7156"/>
                </a:cubicBezTo>
                <a:cubicBezTo>
                  <a:pt x="21838" y="7168"/>
                  <a:pt x="21805" y="7178"/>
                  <a:pt x="21771" y="7186"/>
                </a:cubicBezTo>
                <a:cubicBezTo>
                  <a:pt x="21723" y="7199"/>
                  <a:pt x="21674" y="7201"/>
                  <a:pt x="21625" y="7192"/>
                </a:cubicBezTo>
                <a:cubicBezTo>
                  <a:pt x="21594" y="7183"/>
                  <a:pt x="21582" y="7164"/>
                  <a:pt x="21601" y="7137"/>
                </a:cubicBezTo>
                <a:cubicBezTo>
                  <a:pt x="21636" y="7096"/>
                  <a:pt x="21680" y="7063"/>
                  <a:pt x="21730" y="7042"/>
                </a:cubicBezTo>
                <a:cubicBezTo>
                  <a:pt x="21763" y="7025"/>
                  <a:pt x="21796" y="7011"/>
                  <a:pt x="21830" y="6999"/>
                </a:cubicBezTo>
                <a:cubicBezTo>
                  <a:pt x="21848" y="6992"/>
                  <a:pt x="21866" y="6987"/>
                  <a:pt x="21884" y="6982"/>
                </a:cubicBezTo>
                <a:cubicBezTo>
                  <a:pt x="21901" y="6976"/>
                  <a:pt x="21920" y="6971"/>
                  <a:pt x="21938" y="6967"/>
                </a:cubicBezTo>
                <a:cubicBezTo>
                  <a:pt x="22007" y="6952"/>
                  <a:pt x="22062" y="6952"/>
                  <a:pt x="22093" y="6963"/>
                </a:cubicBezTo>
                <a:close/>
                <a:moveTo>
                  <a:pt x="27149" y="6947"/>
                </a:moveTo>
                <a:cubicBezTo>
                  <a:pt x="27181" y="6945"/>
                  <a:pt x="27214" y="6947"/>
                  <a:pt x="27246" y="6952"/>
                </a:cubicBezTo>
                <a:cubicBezTo>
                  <a:pt x="27300" y="6961"/>
                  <a:pt x="27302" y="6975"/>
                  <a:pt x="27251" y="6988"/>
                </a:cubicBezTo>
                <a:cubicBezTo>
                  <a:pt x="27221" y="6996"/>
                  <a:pt x="27190" y="7001"/>
                  <a:pt x="27159" y="7002"/>
                </a:cubicBezTo>
                <a:cubicBezTo>
                  <a:pt x="27127" y="7004"/>
                  <a:pt x="27094" y="7003"/>
                  <a:pt x="27062" y="6998"/>
                </a:cubicBezTo>
                <a:cubicBezTo>
                  <a:pt x="27001" y="6991"/>
                  <a:pt x="26997" y="6976"/>
                  <a:pt x="27054" y="6961"/>
                </a:cubicBezTo>
                <a:cubicBezTo>
                  <a:pt x="27069" y="6957"/>
                  <a:pt x="27084" y="6953"/>
                  <a:pt x="27099" y="6951"/>
                </a:cubicBezTo>
                <a:cubicBezTo>
                  <a:pt x="27115" y="6951"/>
                  <a:pt x="27132" y="6948"/>
                  <a:pt x="27149" y="6947"/>
                </a:cubicBezTo>
                <a:close/>
                <a:moveTo>
                  <a:pt x="19362" y="6934"/>
                </a:moveTo>
                <a:cubicBezTo>
                  <a:pt x="19418" y="6940"/>
                  <a:pt x="19449" y="6963"/>
                  <a:pt x="19441" y="7000"/>
                </a:cubicBezTo>
                <a:cubicBezTo>
                  <a:pt x="19423" y="7073"/>
                  <a:pt x="19255" y="7178"/>
                  <a:pt x="19081" y="7230"/>
                </a:cubicBezTo>
                <a:cubicBezTo>
                  <a:pt x="18908" y="7282"/>
                  <a:pt x="18764" y="7268"/>
                  <a:pt x="18773" y="7200"/>
                </a:cubicBezTo>
                <a:cubicBezTo>
                  <a:pt x="18783" y="7130"/>
                  <a:pt x="18953" y="7018"/>
                  <a:pt x="19134" y="6963"/>
                </a:cubicBezTo>
                <a:cubicBezTo>
                  <a:pt x="19224" y="6936"/>
                  <a:pt x="19306" y="6927"/>
                  <a:pt x="19362" y="6934"/>
                </a:cubicBezTo>
                <a:close/>
                <a:moveTo>
                  <a:pt x="20895" y="6892"/>
                </a:moveTo>
                <a:cubicBezTo>
                  <a:pt x="20935" y="6902"/>
                  <a:pt x="20950" y="6925"/>
                  <a:pt x="20934" y="6959"/>
                </a:cubicBezTo>
                <a:cubicBezTo>
                  <a:pt x="20902" y="7006"/>
                  <a:pt x="20858" y="7044"/>
                  <a:pt x="20808" y="7070"/>
                </a:cubicBezTo>
                <a:cubicBezTo>
                  <a:pt x="20775" y="7089"/>
                  <a:pt x="20741" y="7105"/>
                  <a:pt x="20706" y="7120"/>
                </a:cubicBezTo>
                <a:cubicBezTo>
                  <a:pt x="20670" y="7136"/>
                  <a:pt x="20633" y="7150"/>
                  <a:pt x="20595" y="7161"/>
                </a:cubicBezTo>
                <a:cubicBezTo>
                  <a:pt x="20562" y="7170"/>
                  <a:pt x="20529" y="7177"/>
                  <a:pt x="20495" y="7181"/>
                </a:cubicBezTo>
                <a:cubicBezTo>
                  <a:pt x="20482" y="7182"/>
                  <a:pt x="20468" y="7183"/>
                  <a:pt x="20455" y="7183"/>
                </a:cubicBezTo>
                <a:lnTo>
                  <a:pt x="20437" y="7183"/>
                </a:lnTo>
                <a:lnTo>
                  <a:pt x="20428" y="7183"/>
                </a:lnTo>
                <a:lnTo>
                  <a:pt x="20420" y="7183"/>
                </a:lnTo>
                <a:cubicBezTo>
                  <a:pt x="20376" y="7174"/>
                  <a:pt x="20356" y="7153"/>
                  <a:pt x="20370" y="7120"/>
                </a:cubicBezTo>
                <a:cubicBezTo>
                  <a:pt x="20375" y="7110"/>
                  <a:pt x="20381" y="7101"/>
                  <a:pt x="20388" y="7092"/>
                </a:cubicBezTo>
                <a:lnTo>
                  <a:pt x="20395" y="7085"/>
                </a:lnTo>
                <a:lnTo>
                  <a:pt x="20402" y="7078"/>
                </a:lnTo>
                <a:cubicBezTo>
                  <a:pt x="20406" y="7073"/>
                  <a:pt x="20411" y="7068"/>
                  <a:pt x="20416" y="7063"/>
                </a:cubicBezTo>
                <a:cubicBezTo>
                  <a:pt x="20441" y="7041"/>
                  <a:pt x="20467" y="7022"/>
                  <a:pt x="20495" y="7005"/>
                </a:cubicBezTo>
                <a:cubicBezTo>
                  <a:pt x="20529" y="6984"/>
                  <a:pt x="20563" y="6966"/>
                  <a:pt x="20599" y="6950"/>
                </a:cubicBezTo>
                <a:cubicBezTo>
                  <a:pt x="20618" y="6942"/>
                  <a:pt x="20637" y="6934"/>
                  <a:pt x="20657" y="6927"/>
                </a:cubicBezTo>
                <a:cubicBezTo>
                  <a:pt x="20677" y="6920"/>
                  <a:pt x="20697" y="6914"/>
                  <a:pt x="20716" y="6909"/>
                </a:cubicBezTo>
                <a:cubicBezTo>
                  <a:pt x="20793" y="6887"/>
                  <a:pt x="20856" y="6883"/>
                  <a:pt x="20895" y="6892"/>
                </a:cubicBezTo>
                <a:close/>
                <a:moveTo>
                  <a:pt x="22654" y="6858"/>
                </a:moveTo>
                <a:cubicBezTo>
                  <a:pt x="22789" y="6836"/>
                  <a:pt x="22845" y="6864"/>
                  <a:pt x="22786" y="6922"/>
                </a:cubicBezTo>
                <a:cubicBezTo>
                  <a:pt x="22745" y="6957"/>
                  <a:pt x="22699" y="6984"/>
                  <a:pt x="22650" y="7002"/>
                </a:cubicBezTo>
                <a:cubicBezTo>
                  <a:pt x="22588" y="7027"/>
                  <a:pt x="22524" y="7046"/>
                  <a:pt x="22459" y="7057"/>
                </a:cubicBezTo>
                <a:cubicBezTo>
                  <a:pt x="22414" y="7067"/>
                  <a:pt x="22368" y="7067"/>
                  <a:pt x="22323" y="7057"/>
                </a:cubicBezTo>
                <a:cubicBezTo>
                  <a:pt x="22298" y="7046"/>
                  <a:pt x="22296" y="7026"/>
                  <a:pt x="22323" y="6997"/>
                </a:cubicBezTo>
                <a:cubicBezTo>
                  <a:pt x="22339" y="6981"/>
                  <a:pt x="22357" y="6966"/>
                  <a:pt x="22377" y="6955"/>
                </a:cubicBezTo>
                <a:cubicBezTo>
                  <a:pt x="22403" y="6940"/>
                  <a:pt x="22429" y="6927"/>
                  <a:pt x="22456" y="6916"/>
                </a:cubicBezTo>
                <a:cubicBezTo>
                  <a:pt x="22487" y="6903"/>
                  <a:pt x="22519" y="6891"/>
                  <a:pt x="22551" y="6882"/>
                </a:cubicBezTo>
                <a:cubicBezTo>
                  <a:pt x="22585" y="6871"/>
                  <a:pt x="22619" y="6863"/>
                  <a:pt x="22654" y="6858"/>
                </a:cubicBezTo>
                <a:close/>
                <a:moveTo>
                  <a:pt x="26588" y="6851"/>
                </a:moveTo>
                <a:lnTo>
                  <a:pt x="26616" y="6851"/>
                </a:lnTo>
                <a:cubicBezTo>
                  <a:pt x="26625" y="6851"/>
                  <a:pt x="26633" y="6852"/>
                  <a:pt x="26642" y="6854"/>
                </a:cubicBezTo>
                <a:cubicBezTo>
                  <a:pt x="26712" y="6862"/>
                  <a:pt x="26710" y="6883"/>
                  <a:pt x="26640" y="6903"/>
                </a:cubicBezTo>
                <a:lnTo>
                  <a:pt x="26615" y="6909"/>
                </a:lnTo>
                <a:lnTo>
                  <a:pt x="26589" y="6916"/>
                </a:lnTo>
                <a:cubicBezTo>
                  <a:pt x="26571" y="6919"/>
                  <a:pt x="26552" y="6921"/>
                  <a:pt x="26533" y="6923"/>
                </a:cubicBezTo>
                <a:cubicBezTo>
                  <a:pt x="26514" y="6924"/>
                  <a:pt x="26495" y="6925"/>
                  <a:pt x="26477" y="6925"/>
                </a:cubicBezTo>
                <a:cubicBezTo>
                  <a:pt x="26458" y="6925"/>
                  <a:pt x="26438" y="6923"/>
                  <a:pt x="26422" y="6922"/>
                </a:cubicBezTo>
                <a:cubicBezTo>
                  <a:pt x="26353" y="6915"/>
                  <a:pt x="26353" y="6895"/>
                  <a:pt x="26422" y="6873"/>
                </a:cubicBezTo>
                <a:lnTo>
                  <a:pt x="26447" y="6866"/>
                </a:lnTo>
                <a:lnTo>
                  <a:pt x="26473" y="6861"/>
                </a:lnTo>
                <a:cubicBezTo>
                  <a:pt x="26491" y="6858"/>
                  <a:pt x="26511" y="6855"/>
                  <a:pt x="26530" y="6854"/>
                </a:cubicBezTo>
                <a:cubicBezTo>
                  <a:pt x="26549" y="6852"/>
                  <a:pt x="26569" y="6851"/>
                  <a:pt x="26588" y="6851"/>
                </a:cubicBezTo>
                <a:close/>
                <a:moveTo>
                  <a:pt x="13882" y="6813"/>
                </a:moveTo>
                <a:cubicBezTo>
                  <a:pt x="13957" y="6828"/>
                  <a:pt x="14012" y="6857"/>
                  <a:pt x="14026" y="6898"/>
                </a:cubicBezTo>
                <a:cubicBezTo>
                  <a:pt x="14040" y="6937"/>
                  <a:pt x="14017" y="6980"/>
                  <a:pt x="13970" y="7019"/>
                </a:cubicBezTo>
                <a:cubicBezTo>
                  <a:pt x="13909" y="7064"/>
                  <a:pt x="13839" y="7095"/>
                  <a:pt x="13765" y="7110"/>
                </a:cubicBezTo>
                <a:cubicBezTo>
                  <a:pt x="13585" y="7153"/>
                  <a:pt x="13389" y="7124"/>
                  <a:pt x="13347" y="7048"/>
                </a:cubicBezTo>
                <a:cubicBezTo>
                  <a:pt x="13325" y="7008"/>
                  <a:pt x="13347" y="6962"/>
                  <a:pt x="13394" y="6919"/>
                </a:cubicBezTo>
                <a:cubicBezTo>
                  <a:pt x="13459" y="6870"/>
                  <a:pt x="13535" y="6836"/>
                  <a:pt x="13616" y="6821"/>
                </a:cubicBezTo>
                <a:cubicBezTo>
                  <a:pt x="13712" y="6800"/>
                  <a:pt x="13807" y="6799"/>
                  <a:pt x="13882" y="6813"/>
                </a:cubicBezTo>
                <a:close/>
                <a:moveTo>
                  <a:pt x="27834" y="6813"/>
                </a:moveTo>
                <a:cubicBezTo>
                  <a:pt x="27851" y="6812"/>
                  <a:pt x="27868" y="6812"/>
                  <a:pt x="27885" y="6813"/>
                </a:cubicBezTo>
                <a:cubicBezTo>
                  <a:pt x="27900" y="6814"/>
                  <a:pt x="27914" y="6815"/>
                  <a:pt x="27928" y="6818"/>
                </a:cubicBezTo>
                <a:cubicBezTo>
                  <a:pt x="27985" y="6828"/>
                  <a:pt x="27987" y="6848"/>
                  <a:pt x="27933" y="6857"/>
                </a:cubicBezTo>
                <a:cubicBezTo>
                  <a:pt x="27902" y="6862"/>
                  <a:pt x="27872" y="6864"/>
                  <a:pt x="27841" y="6863"/>
                </a:cubicBezTo>
                <a:cubicBezTo>
                  <a:pt x="27810" y="6864"/>
                  <a:pt x="27780" y="6862"/>
                  <a:pt x="27750" y="6857"/>
                </a:cubicBezTo>
                <a:cubicBezTo>
                  <a:pt x="27704" y="6849"/>
                  <a:pt x="27700" y="6830"/>
                  <a:pt x="27745" y="6821"/>
                </a:cubicBezTo>
                <a:cubicBezTo>
                  <a:pt x="27774" y="6816"/>
                  <a:pt x="27804" y="6813"/>
                  <a:pt x="27834" y="6813"/>
                </a:cubicBezTo>
                <a:close/>
                <a:moveTo>
                  <a:pt x="3154" y="6805"/>
                </a:moveTo>
                <a:cubicBezTo>
                  <a:pt x="3173" y="6807"/>
                  <a:pt x="3191" y="6812"/>
                  <a:pt x="3207" y="6821"/>
                </a:cubicBezTo>
                <a:cubicBezTo>
                  <a:pt x="3228" y="6832"/>
                  <a:pt x="3249" y="6844"/>
                  <a:pt x="3268" y="6858"/>
                </a:cubicBezTo>
                <a:cubicBezTo>
                  <a:pt x="3290" y="6874"/>
                  <a:pt x="3312" y="6890"/>
                  <a:pt x="3333" y="6909"/>
                </a:cubicBezTo>
                <a:cubicBezTo>
                  <a:pt x="3355" y="6927"/>
                  <a:pt x="3376" y="6946"/>
                  <a:pt x="3396" y="6967"/>
                </a:cubicBezTo>
                <a:cubicBezTo>
                  <a:pt x="3415" y="6986"/>
                  <a:pt x="3433" y="7006"/>
                  <a:pt x="3450" y="7028"/>
                </a:cubicBezTo>
                <a:cubicBezTo>
                  <a:pt x="3457" y="7039"/>
                  <a:pt x="3465" y="7049"/>
                  <a:pt x="3471" y="7058"/>
                </a:cubicBezTo>
                <a:cubicBezTo>
                  <a:pt x="3476" y="7066"/>
                  <a:pt x="3480" y="7075"/>
                  <a:pt x="3484" y="7084"/>
                </a:cubicBezTo>
                <a:cubicBezTo>
                  <a:pt x="3489" y="7096"/>
                  <a:pt x="3489" y="7110"/>
                  <a:pt x="3484" y="7122"/>
                </a:cubicBezTo>
                <a:cubicBezTo>
                  <a:pt x="3477" y="7133"/>
                  <a:pt x="3466" y="7139"/>
                  <a:pt x="3454" y="7139"/>
                </a:cubicBezTo>
                <a:cubicBezTo>
                  <a:pt x="3445" y="7140"/>
                  <a:pt x="3437" y="7140"/>
                  <a:pt x="3428" y="7139"/>
                </a:cubicBezTo>
                <a:cubicBezTo>
                  <a:pt x="3417" y="7137"/>
                  <a:pt x="3406" y="7135"/>
                  <a:pt x="3395" y="7131"/>
                </a:cubicBezTo>
                <a:cubicBezTo>
                  <a:pt x="3368" y="7123"/>
                  <a:pt x="3342" y="7111"/>
                  <a:pt x="3318" y="7097"/>
                </a:cubicBezTo>
                <a:cubicBezTo>
                  <a:pt x="3305" y="7090"/>
                  <a:pt x="3292" y="7081"/>
                  <a:pt x="3279" y="7072"/>
                </a:cubicBezTo>
                <a:lnTo>
                  <a:pt x="3270" y="7066"/>
                </a:lnTo>
                <a:lnTo>
                  <a:pt x="3261" y="7058"/>
                </a:lnTo>
                <a:lnTo>
                  <a:pt x="3243" y="7044"/>
                </a:lnTo>
                <a:cubicBezTo>
                  <a:pt x="3231" y="7034"/>
                  <a:pt x="3219" y="7023"/>
                  <a:pt x="3208" y="7013"/>
                </a:cubicBezTo>
                <a:cubicBezTo>
                  <a:pt x="3197" y="7002"/>
                  <a:pt x="3187" y="6990"/>
                  <a:pt x="3178" y="6979"/>
                </a:cubicBezTo>
                <a:cubicBezTo>
                  <a:pt x="3168" y="6968"/>
                  <a:pt x="3159" y="6956"/>
                  <a:pt x="3151" y="6945"/>
                </a:cubicBezTo>
                <a:cubicBezTo>
                  <a:pt x="3145" y="6934"/>
                  <a:pt x="3139" y="6922"/>
                  <a:pt x="3134" y="6909"/>
                </a:cubicBezTo>
                <a:cubicBezTo>
                  <a:pt x="3124" y="6891"/>
                  <a:pt x="3117" y="6872"/>
                  <a:pt x="3115" y="6851"/>
                </a:cubicBezTo>
                <a:cubicBezTo>
                  <a:pt x="3113" y="6839"/>
                  <a:pt x="3116" y="6826"/>
                  <a:pt x="3123" y="6815"/>
                </a:cubicBezTo>
                <a:cubicBezTo>
                  <a:pt x="3127" y="6811"/>
                  <a:pt x="3131" y="6808"/>
                  <a:pt x="3136" y="6807"/>
                </a:cubicBezTo>
                <a:cubicBezTo>
                  <a:pt x="3142" y="6805"/>
                  <a:pt x="3148" y="6804"/>
                  <a:pt x="3154" y="6805"/>
                </a:cubicBezTo>
                <a:close/>
                <a:moveTo>
                  <a:pt x="16445" y="6803"/>
                </a:moveTo>
                <a:cubicBezTo>
                  <a:pt x="16513" y="6814"/>
                  <a:pt x="16559" y="6840"/>
                  <a:pt x="16564" y="6879"/>
                </a:cubicBezTo>
                <a:cubicBezTo>
                  <a:pt x="16575" y="6958"/>
                  <a:pt x="16430" y="7064"/>
                  <a:pt x="16251" y="7111"/>
                </a:cubicBezTo>
                <a:cubicBezTo>
                  <a:pt x="16070" y="7159"/>
                  <a:pt x="15899" y="7137"/>
                  <a:pt x="15880" y="7062"/>
                </a:cubicBezTo>
                <a:cubicBezTo>
                  <a:pt x="15861" y="6987"/>
                  <a:pt x="16005" y="6874"/>
                  <a:pt x="16193" y="6824"/>
                </a:cubicBezTo>
                <a:cubicBezTo>
                  <a:pt x="16287" y="6799"/>
                  <a:pt x="16377" y="6793"/>
                  <a:pt x="16445" y="6803"/>
                </a:cubicBezTo>
                <a:close/>
                <a:moveTo>
                  <a:pt x="23387" y="6780"/>
                </a:moveTo>
                <a:lnTo>
                  <a:pt x="23422" y="6780"/>
                </a:lnTo>
                <a:cubicBezTo>
                  <a:pt x="23438" y="6781"/>
                  <a:pt x="23454" y="6786"/>
                  <a:pt x="23469" y="6794"/>
                </a:cubicBezTo>
                <a:cubicBezTo>
                  <a:pt x="23489" y="6806"/>
                  <a:pt x="23486" y="6827"/>
                  <a:pt x="23455" y="6852"/>
                </a:cubicBezTo>
                <a:cubicBezTo>
                  <a:pt x="23436" y="6866"/>
                  <a:pt x="23415" y="6877"/>
                  <a:pt x="23394" y="6887"/>
                </a:cubicBezTo>
                <a:cubicBezTo>
                  <a:pt x="23367" y="6900"/>
                  <a:pt x="23340" y="6912"/>
                  <a:pt x="23311" y="6922"/>
                </a:cubicBezTo>
                <a:cubicBezTo>
                  <a:pt x="23253" y="6944"/>
                  <a:pt x="23192" y="6960"/>
                  <a:pt x="23130" y="6970"/>
                </a:cubicBezTo>
                <a:cubicBezTo>
                  <a:pt x="23020" y="6986"/>
                  <a:pt x="22962" y="6959"/>
                  <a:pt x="23009" y="6912"/>
                </a:cubicBezTo>
                <a:cubicBezTo>
                  <a:pt x="23027" y="6897"/>
                  <a:pt x="23046" y="6884"/>
                  <a:pt x="23066" y="6873"/>
                </a:cubicBezTo>
                <a:cubicBezTo>
                  <a:pt x="23079" y="6867"/>
                  <a:pt x="23092" y="6860"/>
                  <a:pt x="23106" y="6853"/>
                </a:cubicBezTo>
                <a:lnTo>
                  <a:pt x="23128" y="6843"/>
                </a:lnTo>
                <a:lnTo>
                  <a:pt x="23151" y="6834"/>
                </a:lnTo>
                <a:cubicBezTo>
                  <a:pt x="23213" y="6811"/>
                  <a:pt x="23278" y="6794"/>
                  <a:pt x="23344" y="6784"/>
                </a:cubicBezTo>
                <a:cubicBezTo>
                  <a:pt x="23358" y="6782"/>
                  <a:pt x="23372" y="6781"/>
                  <a:pt x="23387" y="6780"/>
                </a:cubicBezTo>
                <a:close/>
                <a:moveTo>
                  <a:pt x="25966" y="6776"/>
                </a:moveTo>
                <a:cubicBezTo>
                  <a:pt x="25989" y="6775"/>
                  <a:pt x="26011" y="6775"/>
                  <a:pt x="26034" y="6776"/>
                </a:cubicBezTo>
                <a:cubicBezTo>
                  <a:pt x="26111" y="6782"/>
                  <a:pt x="26120" y="6806"/>
                  <a:pt x="26054" y="6832"/>
                </a:cubicBezTo>
                <a:cubicBezTo>
                  <a:pt x="26015" y="6846"/>
                  <a:pt x="25975" y="6856"/>
                  <a:pt x="25934" y="6861"/>
                </a:cubicBezTo>
                <a:cubicBezTo>
                  <a:pt x="25911" y="6864"/>
                  <a:pt x="25888" y="6866"/>
                  <a:pt x="25866" y="6868"/>
                </a:cubicBezTo>
                <a:cubicBezTo>
                  <a:pt x="25844" y="6870"/>
                  <a:pt x="25823" y="6870"/>
                  <a:pt x="25802" y="6869"/>
                </a:cubicBezTo>
                <a:cubicBezTo>
                  <a:pt x="25724" y="6866"/>
                  <a:pt x="25709" y="6844"/>
                  <a:pt x="25767" y="6818"/>
                </a:cubicBezTo>
                <a:cubicBezTo>
                  <a:pt x="25808" y="6801"/>
                  <a:pt x="25850" y="6790"/>
                  <a:pt x="25893" y="6784"/>
                </a:cubicBezTo>
                <a:cubicBezTo>
                  <a:pt x="25917" y="6780"/>
                  <a:pt x="25942" y="6777"/>
                  <a:pt x="25966" y="6776"/>
                </a:cubicBezTo>
                <a:close/>
                <a:moveTo>
                  <a:pt x="10445" y="6749"/>
                </a:moveTo>
                <a:cubicBezTo>
                  <a:pt x="10532" y="6733"/>
                  <a:pt x="10622" y="6733"/>
                  <a:pt x="10710" y="6749"/>
                </a:cubicBezTo>
                <a:cubicBezTo>
                  <a:pt x="10778" y="6758"/>
                  <a:pt x="10843" y="6788"/>
                  <a:pt x="10894" y="6835"/>
                </a:cubicBezTo>
                <a:cubicBezTo>
                  <a:pt x="10961" y="6910"/>
                  <a:pt x="10890" y="6988"/>
                  <a:pt x="10724" y="7022"/>
                </a:cubicBezTo>
                <a:cubicBezTo>
                  <a:pt x="10639" y="7040"/>
                  <a:pt x="10552" y="7043"/>
                  <a:pt x="10466" y="7029"/>
                </a:cubicBezTo>
                <a:cubicBezTo>
                  <a:pt x="10396" y="7022"/>
                  <a:pt x="10329" y="6994"/>
                  <a:pt x="10274" y="6950"/>
                </a:cubicBezTo>
                <a:cubicBezTo>
                  <a:pt x="10231" y="6909"/>
                  <a:pt x="10228" y="6868"/>
                  <a:pt x="10258" y="6833"/>
                </a:cubicBezTo>
                <a:cubicBezTo>
                  <a:pt x="10277" y="6812"/>
                  <a:pt x="10301" y="6795"/>
                  <a:pt x="10328" y="6784"/>
                </a:cubicBezTo>
                <a:cubicBezTo>
                  <a:pt x="10365" y="6768"/>
                  <a:pt x="10404" y="6756"/>
                  <a:pt x="10445" y="6749"/>
                </a:cubicBezTo>
                <a:close/>
                <a:moveTo>
                  <a:pt x="18561" y="6747"/>
                </a:moveTo>
                <a:cubicBezTo>
                  <a:pt x="18619" y="6754"/>
                  <a:pt x="18650" y="6779"/>
                  <a:pt x="18645" y="6820"/>
                </a:cubicBezTo>
                <a:cubicBezTo>
                  <a:pt x="18634" y="6900"/>
                  <a:pt x="18488" y="6998"/>
                  <a:pt x="18301" y="7052"/>
                </a:cubicBezTo>
                <a:cubicBezTo>
                  <a:pt x="18114" y="7106"/>
                  <a:pt x="17977" y="7092"/>
                  <a:pt x="17979" y="7016"/>
                </a:cubicBezTo>
                <a:cubicBezTo>
                  <a:pt x="17979" y="6936"/>
                  <a:pt x="18127" y="6834"/>
                  <a:pt x="18323" y="6777"/>
                </a:cubicBezTo>
                <a:cubicBezTo>
                  <a:pt x="18421" y="6748"/>
                  <a:pt x="18504" y="6739"/>
                  <a:pt x="18561" y="6747"/>
                </a:cubicBezTo>
                <a:close/>
                <a:moveTo>
                  <a:pt x="21666" y="6741"/>
                </a:moveTo>
                <a:cubicBezTo>
                  <a:pt x="21699" y="6753"/>
                  <a:pt x="21707" y="6779"/>
                  <a:pt x="21680" y="6813"/>
                </a:cubicBezTo>
                <a:cubicBezTo>
                  <a:pt x="21639" y="6856"/>
                  <a:pt x="21591" y="6891"/>
                  <a:pt x="21537" y="6916"/>
                </a:cubicBezTo>
                <a:cubicBezTo>
                  <a:pt x="21472" y="6950"/>
                  <a:pt x="21404" y="6976"/>
                  <a:pt x="21333" y="6992"/>
                </a:cubicBezTo>
                <a:cubicBezTo>
                  <a:pt x="21316" y="6996"/>
                  <a:pt x="21300" y="7000"/>
                  <a:pt x="21283" y="7002"/>
                </a:cubicBezTo>
                <a:cubicBezTo>
                  <a:pt x="21267" y="7004"/>
                  <a:pt x="21252" y="7006"/>
                  <a:pt x="21240" y="7007"/>
                </a:cubicBezTo>
                <a:cubicBezTo>
                  <a:pt x="21217" y="7008"/>
                  <a:pt x="21194" y="7006"/>
                  <a:pt x="21172" y="7000"/>
                </a:cubicBezTo>
                <a:cubicBezTo>
                  <a:pt x="21137" y="6989"/>
                  <a:pt x="21126" y="6966"/>
                  <a:pt x="21149" y="6933"/>
                </a:cubicBezTo>
                <a:cubicBezTo>
                  <a:pt x="21164" y="6913"/>
                  <a:pt x="21182" y="6895"/>
                  <a:pt x="21203" y="6880"/>
                </a:cubicBezTo>
                <a:cubicBezTo>
                  <a:pt x="21215" y="6871"/>
                  <a:pt x="21228" y="6861"/>
                  <a:pt x="21243" y="6852"/>
                </a:cubicBezTo>
                <a:cubicBezTo>
                  <a:pt x="21257" y="6843"/>
                  <a:pt x="21272" y="6835"/>
                  <a:pt x="21289" y="6826"/>
                </a:cubicBezTo>
                <a:cubicBezTo>
                  <a:pt x="21355" y="6790"/>
                  <a:pt x="21426" y="6763"/>
                  <a:pt x="21499" y="6744"/>
                </a:cubicBezTo>
                <a:cubicBezTo>
                  <a:pt x="21574" y="6728"/>
                  <a:pt x="21633" y="6728"/>
                  <a:pt x="21666" y="6741"/>
                </a:cubicBezTo>
                <a:close/>
                <a:moveTo>
                  <a:pt x="25382" y="6735"/>
                </a:moveTo>
                <a:cubicBezTo>
                  <a:pt x="25472" y="6735"/>
                  <a:pt x="25493" y="6766"/>
                  <a:pt x="25424" y="6797"/>
                </a:cubicBezTo>
                <a:cubicBezTo>
                  <a:pt x="25405" y="6806"/>
                  <a:pt x="25386" y="6812"/>
                  <a:pt x="25366" y="6818"/>
                </a:cubicBezTo>
                <a:cubicBezTo>
                  <a:pt x="25354" y="6821"/>
                  <a:pt x="25342" y="6824"/>
                  <a:pt x="25330" y="6827"/>
                </a:cubicBezTo>
                <a:lnTo>
                  <a:pt x="25293" y="6836"/>
                </a:lnTo>
                <a:cubicBezTo>
                  <a:pt x="25246" y="6846"/>
                  <a:pt x="25197" y="6852"/>
                  <a:pt x="25149" y="6853"/>
                </a:cubicBezTo>
                <a:cubicBezTo>
                  <a:pt x="25065" y="6853"/>
                  <a:pt x="25038" y="6828"/>
                  <a:pt x="25092" y="6797"/>
                </a:cubicBezTo>
                <a:cubicBezTo>
                  <a:pt x="25110" y="6787"/>
                  <a:pt x="25129" y="6779"/>
                  <a:pt x="25149" y="6773"/>
                </a:cubicBezTo>
                <a:cubicBezTo>
                  <a:pt x="25173" y="6765"/>
                  <a:pt x="25199" y="6759"/>
                  <a:pt x="25224" y="6754"/>
                </a:cubicBezTo>
                <a:cubicBezTo>
                  <a:pt x="25276" y="6741"/>
                  <a:pt x="25329" y="6735"/>
                  <a:pt x="25382" y="6735"/>
                </a:cubicBezTo>
                <a:close/>
                <a:moveTo>
                  <a:pt x="24056" y="6733"/>
                </a:moveTo>
                <a:cubicBezTo>
                  <a:pt x="24170" y="6724"/>
                  <a:pt x="24210" y="6752"/>
                  <a:pt x="24150" y="6796"/>
                </a:cubicBezTo>
                <a:cubicBezTo>
                  <a:pt x="24107" y="6823"/>
                  <a:pt x="24060" y="6844"/>
                  <a:pt x="24011" y="6858"/>
                </a:cubicBezTo>
                <a:cubicBezTo>
                  <a:pt x="23954" y="6877"/>
                  <a:pt x="23895" y="6889"/>
                  <a:pt x="23835" y="6895"/>
                </a:cubicBezTo>
                <a:cubicBezTo>
                  <a:pt x="23726" y="6907"/>
                  <a:pt x="23682" y="6882"/>
                  <a:pt x="23736" y="6838"/>
                </a:cubicBezTo>
                <a:cubicBezTo>
                  <a:pt x="23754" y="6824"/>
                  <a:pt x="23773" y="6812"/>
                  <a:pt x="23794" y="6803"/>
                </a:cubicBezTo>
                <a:lnTo>
                  <a:pt x="23831" y="6786"/>
                </a:lnTo>
                <a:cubicBezTo>
                  <a:pt x="23844" y="6781"/>
                  <a:pt x="23858" y="6776"/>
                  <a:pt x="23874" y="6772"/>
                </a:cubicBezTo>
                <a:cubicBezTo>
                  <a:pt x="23933" y="6752"/>
                  <a:pt x="23994" y="6740"/>
                  <a:pt x="24056" y="6733"/>
                </a:cubicBezTo>
                <a:close/>
                <a:moveTo>
                  <a:pt x="24731" y="6715"/>
                </a:moveTo>
                <a:cubicBezTo>
                  <a:pt x="24842" y="6712"/>
                  <a:pt x="24868" y="6739"/>
                  <a:pt x="24794" y="6781"/>
                </a:cubicBezTo>
                <a:cubicBezTo>
                  <a:pt x="24775" y="6791"/>
                  <a:pt x="24755" y="6800"/>
                  <a:pt x="24735" y="6807"/>
                </a:cubicBezTo>
                <a:cubicBezTo>
                  <a:pt x="24713" y="6815"/>
                  <a:pt x="24688" y="6823"/>
                  <a:pt x="24663" y="6830"/>
                </a:cubicBezTo>
                <a:cubicBezTo>
                  <a:pt x="24612" y="6843"/>
                  <a:pt x="24559" y="6851"/>
                  <a:pt x="24506" y="6854"/>
                </a:cubicBezTo>
                <a:cubicBezTo>
                  <a:pt x="24398" y="6860"/>
                  <a:pt x="24369" y="6836"/>
                  <a:pt x="24438" y="6793"/>
                </a:cubicBezTo>
                <a:cubicBezTo>
                  <a:pt x="24456" y="6781"/>
                  <a:pt x="24476" y="6772"/>
                  <a:pt x="24496" y="6764"/>
                </a:cubicBezTo>
                <a:cubicBezTo>
                  <a:pt x="24520" y="6754"/>
                  <a:pt x="24544" y="6747"/>
                  <a:pt x="24569" y="6741"/>
                </a:cubicBezTo>
                <a:cubicBezTo>
                  <a:pt x="24622" y="6727"/>
                  <a:pt x="24676" y="6718"/>
                  <a:pt x="24731" y="6715"/>
                </a:cubicBezTo>
                <a:close/>
                <a:moveTo>
                  <a:pt x="28534" y="6707"/>
                </a:moveTo>
                <a:cubicBezTo>
                  <a:pt x="28590" y="6700"/>
                  <a:pt x="28646" y="6705"/>
                  <a:pt x="28700" y="6719"/>
                </a:cubicBezTo>
                <a:cubicBezTo>
                  <a:pt x="28743" y="6733"/>
                  <a:pt x="28737" y="6746"/>
                  <a:pt x="28682" y="6751"/>
                </a:cubicBezTo>
                <a:cubicBezTo>
                  <a:pt x="28668" y="6751"/>
                  <a:pt x="28654" y="6753"/>
                  <a:pt x="28639" y="6753"/>
                </a:cubicBezTo>
                <a:lnTo>
                  <a:pt x="28596" y="6753"/>
                </a:lnTo>
                <a:cubicBezTo>
                  <a:pt x="28569" y="6751"/>
                  <a:pt x="28543" y="6746"/>
                  <a:pt x="28518" y="6739"/>
                </a:cubicBezTo>
                <a:cubicBezTo>
                  <a:pt x="28475" y="6726"/>
                  <a:pt x="28480" y="6714"/>
                  <a:pt x="28534" y="6707"/>
                </a:cubicBezTo>
                <a:close/>
                <a:moveTo>
                  <a:pt x="20329" y="6694"/>
                </a:moveTo>
                <a:cubicBezTo>
                  <a:pt x="20374" y="6704"/>
                  <a:pt x="20393" y="6729"/>
                  <a:pt x="20380" y="6765"/>
                </a:cubicBezTo>
                <a:cubicBezTo>
                  <a:pt x="20370" y="6787"/>
                  <a:pt x="20355" y="6807"/>
                  <a:pt x="20337" y="6824"/>
                </a:cubicBezTo>
                <a:lnTo>
                  <a:pt x="20328" y="6832"/>
                </a:lnTo>
                <a:lnTo>
                  <a:pt x="20318" y="6840"/>
                </a:lnTo>
                <a:lnTo>
                  <a:pt x="20297" y="6856"/>
                </a:lnTo>
                <a:cubicBezTo>
                  <a:pt x="20281" y="6867"/>
                  <a:pt x="20265" y="6878"/>
                  <a:pt x="20247" y="6889"/>
                </a:cubicBezTo>
                <a:cubicBezTo>
                  <a:pt x="20171" y="6935"/>
                  <a:pt x="20089" y="6970"/>
                  <a:pt x="20004" y="6995"/>
                </a:cubicBezTo>
                <a:cubicBezTo>
                  <a:pt x="19838" y="7041"/>
                  <a:pt x="19715" y="7023"/>
                  <a:pt x="19740" y="6953"/>
                </a:cubicBezTo>
                <a:cubicBezTo>
                  <a:pt x="19765" y="6879"/>
                  <a:pt x="19951" y="6764"/>
                  <a:pt x="20127" y="6714"/>
                </a:cubicBezTo>
                <a:cubicBezTo>
                  <a:pt x="20214" y="6689"/>
                  <a:pt x="20284" y="6684"/>
                  <a:pt x="20329" y="6694"/>
                </a:cubicBezTo>
                <a:close/>
                <a:moveTo>
                  <a:pt x="27298" y="6680"/>
                </a:moveTo>
                <a:cubicBezTo>
                  <a:pt x="27361" y="6689"/>
                  <a:pt x="27369" y="6713"/>
                  <a:pt x="27315" y="6728"/>
                </a:cubicBezTo>
                <a:cubicBezTo>
                  <a:pt x="27279" y="6737"/>
                  <a:pt x="27242" y="6742"/>
                  <a:pt x="27204" y="6744"/>
                </a:cubicBezTo>
                <a:cubicBezTo>
                  <a:pt x="27165" y="6747"/>
                  <a:pt x="27125" y="6747"/>
                  <a:pt x="27086" y="6744"/>
                </a:cubicBezTo>
                <a:cubicBezTo>
                  <a:pt x="27024" y="6735"/>
                  <a:pt x="27013" y="6712"/>
                  <a:pt x="27065" y="6696"/>
                </a:cubicBezTo>
                <a:cubicBezTo>
                  <a:pt x="27141" y="6677"/>
                  <a:pt x="27220" y="6672"/>
                  <a:pt x="27298" y="6680"/>
                </a:cubicBezTo>
                <a:close/>
                <a:moveTo>
                  <a:pt x="22299" y="6606"/>
                </a:moveTo>
                <a:cubicBezTo>
                  <a:pt x="22444" y="6580"/>
                  <a:pt x="22510" y="6613"/>
                  <a:pt x="22450" y="6678"/>
                </a:cubicBezTo>
                <a:cubicBezTo>
                  <a:pt x="22433" y="6695"/>
                  <a:pt x="22413" y="6709"/>
                  <a:pt x="22392" y="6721"/>
                </a:cubicBezTo>
                <a:cubicBezTo>
                  <a:pt x="22366" y="6737"/>
                  <a:pt x="22339" y="6751"/>
                  <a:pt x="22311" y="6764"/>
                </a:cubicBezTo>
                <a:cubicBezTo>
                  <a:pt x="22249" y="6793"/>
                  <a:pt x="22183" y="6815"/>
                  <a:pt x="22116" y="6830"/>
                </a:cubicBezTo>
                <a:lnTo>
                  <a:pt x="22090" y="6834"/>
                </a:lnTo>
                <a:lnTo>
                  <a:pt x="22067" y="6838"/>
                </a:lnTo>
                <a:cubicBezTo>
                  <a:pt x="22052" y="6840"/>
                  <a:pt x="22038" y="6841"/>
                  <a:pt x="22024" y="6842"/>
                </a:cubicBezTo>
                <a:cubicBezTo>
                  <a:pt x="22003" y="6843"/>
                  <a:pt x="21982" y="6841"/>
                  <a:pt x="21962" y="6835"/>
                </a:cubicBezTo>
                <a:cubicBezTo>
                  <a:pt x="21933" y="6826"/>
                  <a:pt x="21927" y="6804"/>
                  <a:pt x="21949" y="6772"/>
                </a:cubicBezTo>
                <a:cubicBezTo>
                  <a:pt x="21965" y="6753"/>
                  <a:pt x="21983" y="6736"/>
                  <a:pt x="22004" y="6723"/>
                </a:cubicBezTo>
                <a:cubicBezTo>
                  <a:pt x="22030" y="6704"/>
                  <a:pt x="22058" y="6688"/>
                  <a:pt x="22087" y="6675"/>
                </a:cubicBezTo>
                <a:cubicBezTo>
                  <a:pt x="22155" y="6644"/>
                  <a:pt x="22226" y="6620"/>
                  <a:pt x="22299" y="6606"/>
                </a:cubicBezTo>
                <a:close/>
                <a:moveTo>
                  <a:pt x="26646" y="6565"/>
                </a:moveTo>
                <a:cubicBezTo>
                  <a:pt x="26729" y="6571"/>
                  <a:pt x="26749" y="6598"/>
                  <a:pt x="26689" y="6621"/>
                </a:cubicBezTo>
                <a:cubicBezTo>
                  <a:pt x="26672" y="6627"/>
                  <a:pt x="26654" y="6632"/>
                  <a:pt x="26637" y="6635"/>
                </a:cubicBezTo>
                <a:cubicBezTo>
                  <a:pt x="26616" y="6639"/>
                  <a:pt x="26593" y="6643"/>
                  <a:pt x="26570" y="6646"/>
                </a:cubicBezTo>
                <a:cubicBezTo>
                  <a:pt x="26547" y="6649"/>
                  <a:pt x="26523" y="6651"/>
                  <a:pt x="26500" y="6653"/>
                </a:cubicBezTo>
                <a:lnTo>
                  <a:pt x="26467" y="6653"/>
                </a:lnTo>
                <a:lnTo>
                  <a:pt x="26436" y="6653"/>
                </a:lnTo>
                <a:cubicBezTo>
                  <a:pt x="26353" y="6650"/>
                  <a:pt x="26331" y="6623"/>
                  <a:pt x="26390" y="6599"/>
                </a:cubicBezTo>
                <a:cubicBezTo>
                  <a:pt x="26406" y="6592"/>
                  <a:pt x="26423" y="6587"/>
                  <a:pt x="26441" y="6583"/>
                </a:cubicBezTo>
                <a:lnTo>
                  <a:pt x="26474" y="6577"/>
                </a:lnTo>
                <a:lnTo>
                  <a:pt x="26508" y="6571"/>
                </a:lnTo>
                <a:cubicBezTo>
                  <a:pt x="26554" y="6565"/>
                  <a:pt x="26600" y="6563"/>
                  <a:pt x="26646" y="6565"/>
                </a:cubicBezTo>
                <a:close/>
                <a:moveTo>
                  <a:pt x="15150" y="6543"/>
                </a:moveTo>
                <a:cubicBezTo>
                  <a:pt x="15226" y="6556"/>
                  <a:pt x="15282" y="6585"/>
                  <a:pt x="15294" y="6626"/>
                </a:cubicBezTo>
                <a:cubicBezTo>
                  <a:pt x="15316" y="6707"/>
                  <a:pt x="15181" y="6813"/>
                  <a:pt x="15014" y="6857"/>
                </a:cubicBezTo>
                <a:cubicBezTo>
                  <a:pt x="14837" y="6903"/>
                  <a:pt x="14637" y="6874"/>
                  <a:pt x="14607" y="6796"/>
                </a:cubicBezTo>
                <a:cubicBezTo>
                  <a:pt x="14577" y="6719"/>
                  <a:pt x="14709" y="6605"/>
                  <a:pt x="14885" y="6559"/>
                </a:cubicBezTo>
                <a:cubicBezTo>
                  <a:pt x="14977" y="6534"/>
                  <a:pt x="15074" y="6531"/>
                  <a:pt x="15150" y="6543"/>
                </a:cubicBezTo>
                <a:close/>
                <a:moveTo>
                  <a:pt x="17579" y="6522"/>
                </a:moveTo>
                <a:cubicBezTo>
                  <a:pt x="17641" y="6533"/>
                  <a:pt x="17679" y="6561"/>
                  <a:pt x="17678" y="6602"/>
                </a:cubicBezTo>
                <a:cubicBezTo>
                  <a:pt x="17675" y="6684"/>
                  <a:pt x="17519" y="6793"/>
                  <a:pt x="17342" y="6841"/>
                </a:cubicBezTo>
                <a:cubicBezTo>
                  <a:pt x="17165" y="6890"/>
                  <a:pt x="17006" y="6867"/>
                  <a:pt x="17001" y="6788"/>
                </a:cubicBezTo>
                <a:cubicBezTo>
                  <a:pt x="16996" y="6710"/>
                  <a:pt x="17151" y="6593"/>
                  <a:pt x="17337" y="6543"/>
                </a:cubicBezTo>
                <a:cubicBezTo>
                  <a:pt x="17430" y="6517"/>
                  <a:pt x="17516" y="6511"/>
                  <a:pt x="17579" y="6522"/>
                </a:cubicBezTo>
                <a:close/>
                <a:moveTo>
                  <a:pt x="27920" y="6519"/>
                </a:moveTo>
                <a:cubicBezTo>
                  <a:pt x="27957" y="6518"/>
                  <a:pt x="27994" y="6520"/>
                  <a:pt x="28030" y="6525"/>
                </a:cubicBezTo>
                <a:cubicBezTo>
                  <a:pt x="28043" y="6527"/>
                  <a:pt x="28055" y="6531"/>
                  <a:pt x="28067" y="6536"/>
                </a:cubicBezTo>
                <a:cubicBezTo>
                  <a:pt x="28075" y="6540"/>
                  <a:pt x="28080" y="6543"/>
                  <a:pt x="28081" y="6548"/>
                </a:cubicBezTo>
                <a:cubicBezTo>
                  <a:pt x="28081" y="6552"/>
                  <a:pt x="28067" y="6564"/>
                  <a:pt x="28038" y="6570"/>
                </a:cubicBezTo>
                <a:cubicBezTo>
                  <a:pt x="28002" y="6577"/>
                  <a:pt x="27967" y="6581"/>
                  <a:pt x="27931" y="6580"/>
                </a:cubicBezTo>
                <a:lnTo>
                  <a:pt x="27902" y="6580"/>
                </a:lnTo>
                <a:lnTo>
                  <a:pt x="27874" y="6580"/>
                </a:lnTo>
                <a:cubicBezTo>
                  <a:pt x="27856" y="6580"/>
                  <a:pt x="27839" y="6578"/>
                  <a:pt x="27822" y="6574"/>
                </a:cubicBezTo>
                <a:cubicBezTo>
                  <a:pt x="27758" y="6563"/>
                  <a:pt x="27754" y="6544"/>
                  <a:pt x="27813" y="6531"/>
                </a:cubicBezTo>
                <a:cubicBezTo>
                  <a:pt x="27848" y="6524"/>
                  <a:pt x="27884" y="6519"/>
                  <a:pt x="27920" y="6519"/>
                </a:cubicBezTo>
                <a:close/>
                <a:moveTo>
                  <a:pt x="23141" y="6512"/>
                </a:moveTo>
                <a:cubicBezTo>
                  <a:pt x="23160" y="6513"/>
                  <a:pt x="23178" y="6517"/>
                  <a:pt x="23195" y="6525"/>
                </a:cubicBezTo>
                <a:cubicBezTo>
                  <a:pt x="23219" y="6540"/>
                  <a:pt x="23218" y="6563"/>
                  <a:pt x="23186" y="6592"/>
                </a:cubicBezTo>
                <a:cubicBezTo>
                  <a:pt x="23141" y="6625"/>
                  <a:pt x="23090" y="6653"/>
                  <a:pt x="23037" y="6672"/>
                </a:cubicBezTo>
                <a:cubicBezTo>
                  <a:pt x="23005" y="6685"/>
                  <a:pt x="22972" y="6696"/>
                  <a:pt x="22939" y="6706"/>
                </a:cubicBezTo>
                <a:cubicBezTo>
                  <a:pt x="22923" y="6711"/>
                  <a:pt x="22906" y="6714"/>
                  <a:pt x="22890" y="6718"/>
                </a:cubicBezTo>
                <a:lnTo>
                  <a:pt x="22841" y="6728"/>
                </a:lnTo>
                <a:cubicBezTo>
                  <a:pt x="22716" y="6749"/>
                  <a:pt x="22648" y="6716"/>
                  <a:pt x="22704" y="6660"/>
                </a:cubicBezTo>
                <a:cubicBezTo>
                  <a:pt x="22723" y="6643"/>
                  <a:pt x="22743" y="6628"/>
                  <a:pt x="22765" y="6615"/>
                </a:cubicBezTo>
                <a:cubicBezTo>
                  <a:pt x="22778" y="6608"/>
                  <a:pt x="22793" y="6601"/>
                  <a:pt x="22808" y="6593"/>
                </a:cubicBezTo>
                <a:cubicBezTo>
                  <a:pt x="22823" y="6586"/>
                  <a:pt x="22838" y="6579"/>
                  <a:pt x="22855" y="6573"/>
                </a:cubicBezTo>
                <a:cubicBezTo>
                  <a:pt x="22919" y="6546"/>
                  <a:pt x="22986" y="6527"/>
                  <a:pt x="23055" y="6516"/>
                </a:cubicBezTo>
                <a:cubicBezTo>
                  <a:pt x="23083" y="6511"/>
                  <a:pt x="23112" y="6510"/>
                  <a:pt x="23141" y="6512"/>
                </a:cubicBezTo>
                <a:close/>
                <a:moveTo>
                  <a:pt x="12159" y="6500"/>
                </a:moveTo>
                <a:cubicBezTo>
                  <a:pt x="12241" y="6514"/>
                  <a:pt x="12310" y="6543"/>
                  <a:pt x="12341" y="6583"/>
                </a:cubicBezTo>
                <a:cubicBezTo>
                  <a:pt x="12404" y="6664"/>
                  <a:pt x="12315" y="6753"/>
                  <a:pt x="12155" y="6794"/>
                </a:cubicBezTo>
                <a:cubicBezTo>
                  <a:pt x="12070" y="6815"/>
                  <a:pt x="11982" y="6820"/>
                  <a:pt x="11895" y="6809"/>
                </a:cubicBezTo>
                <a:cubicBezTo>
                  <a:pt x="11825" y="6804"/>
                  <a:pt x="11758" y="6777"/>
                  <a:pt x="11703" y="6733"/>
                </a:cubicBezTo>
                <a:cubicBezTo>
                  <a:pt x="11626" y="6656"/>
                  <a:pt x="11713" y="6551"/>
                  <a:pt x="11891" y="6509"/>
                </a:cubicBezTo>
                <a:cubicBezTo>
                  <a:pt x="11980" y="6488"/>
                  <a:pt x="12077" y="6486"/>
                  <a:pt x="12159" y="6500"/>
                </a:cubicBezTo>
                <a:close/>
                <a:moveTo>
                  <a:pt x="25941" y="6491"/>
                </a:moveTo>
                <a:cubicBezTo>
                  <a:pt x="26038" y="6495"/>
                  <a:pt x="26054" y="6522"/>
                  <a:pt x="25980" y="6554"/>
                </a:cubicBezTo>
                <a:cubicBezTo>
                  <a:pt x="25960" y="6562"/>
                  <a:pt x="25940" y="6570"/>
                  <a:pt x="25918" y="6575"/>
                </a:cubicBezTo>
                <a:cubicBezTo>
                  <a:pt x="25895" y="6582"/>
                  <a:pt x="25870" y="6587"/>
                  <a:pt x="25846" y="6591"/>
                </a:cubicBezTo>
                <a:cubicBezTo>
                  <a:pt x="25821" y="6595"/>
                  <a:pt x="25795" y="6598"/>
                  <a:pt x="25769" y="6600"/>
                </a:cubicBezTo>
                <a:lnTo>
                  <a:pt x="25732" y="6600"/>
                </a:lnTo>
                <a:lnTo>
                  <a:pt x="25696" y="6600"/>
                </a:lnTo>
                <a:cubicBezTo>
                  <a:pt x="25610" y="6598"/>
                  <a:pt x="25591" y="6574"/>
                  <a:pt x="25653" y="6542"/>
                </a:cubicBezTo>
                <a:cubicBezTo>
                  <a:pt x="25695" y="6522"/>
                  <a:pt x="25739" y="6507"/>
                  <a:pt x="25785" y="6499"/>
                </a:cubicBezTo>
                <a:cubicBezTo>
                  <a:pt x="25837" y="6491"/>
                  <a:pt x="25889" y="6488"/>
                  <a:pt x="25941" y="6491"/>
                </a:cubicBezTo>
                <a:close/>
                <a:moveTo>
                  <a:pt x="21105" y="6487"/>
                </a:moveTo>
                <a:cubicBezTo>
                  <a:pt x="21130" y="6484"/>
                  <a:pt x="21154" y="6486"/>
                  <a:pt x="21178" y="6493"/>
                </a:cubicBezTo>
                <a:cubicBezTo>
                  <a:pt x="21213" y="6505"/>
                  <a:pt x="21223" y="6532"/>
                  <a:pt x="21200" y="6570"/>
                </a:cubicBezTo>
                <a:cubicBezTo>
                  <a:pt x="21194" y="6580"/>
                  <a:pt x="21187" y="6590"/>
                  <a:pt x="21179" y="6598"/>
                </a:cubicBezTo>
                <a:cubicBezTo>
                  <a:pt x="21170" y="6609"/>
                  <a:pt x="21160" y="6618"/>
                  <a:pt x="21150" y="6627"/>
                </a:cubicBezTo>
                <a:cubicBezTo>
                  <a:pt x="21126" y="6648"/>
                  <a:pt x="21099" y="6666"/>
                  <a:pt x="21071" y="6681"/>
                </a:cubicBezTo>
                <a:cubicBezTo>
                  <a:pt x="21039" y="6700"/>
                  <a:pt x="21006" y="6716"/>
                  <a:pt x="20971" y="6730"/>
                </a:cubicBezTo>
                <a:cubicBezTo>
                  <a:pt x="20953" y="6737"/>
                  <a:pt x="20935" y="6743"/>
                  <a:pt x="20916" y="6750"/>
                </a:cubicBezTo>
                <a:cubicBezTo>
                  <a:pt x="20897" y="6756"/>
                  <a:pt x="20878" y="6762"/>
                  <a:pt x="20859" y="6768"/>
                </a:cubicBezTo>
                <a:cubicBezTo>
                  <a:pt x="20703" y="6811"/>
                  <a:pt x="20612" y="6790"/>
                  <a:pt x="20644" y="6717"/>
                </a:cubicBezTo>
                <a:cubicBezTo>
                  <a:pt x="20674" y="6666"/>
                  <a:pt x="20717" y="6624"/>
                  <a:pt x="20770" y="6597"/>
                </a:cubicBezTo>
                <a:cubicBezTo>
                  <a:pt x="20803" y="6577"/>
                  <a:pt x="20838" y="6559"/>
                  <a:pt x="20875" y="6544"/>
                </a:cubicBezTo>
                <a:cubicBezTo>
                  <a:pt x="20915" y="6528"/>
                  <a:pt x="20956" y="6515"/>
                  <a:pt x="20998" y="6504"/>
                </a:cubicBezTo>
                <a:cubicBezTo>
                  <a:pt x="21033" y="6495"/>
                  <a:pt x="21069" y="6490"/>
                  <a:pt x="21105" y="6487"/>
                </a:cubicBezTo>
                <a:close/>
                <a:moveTo>
                  <a:pt x="19577" y="6483"/>
                </a:moveTo>
                <a:cubicBezTo>
                  <a:pt x="19630" y="6492"/>
                  <a:pt x="19656" y="6519"/>
                  <a:pt x="19643" y="6561"/>
                </a:cubicBezTo>
                <a:cubicBezTo>
                  <a:pt x="19616" y="6645"/>
                  <a:pt x="19461" y="6742"/>
                  <a:pt x="19288" y="6794"/>
                </a:cubicBezTo>
                <a:cubicBezTo>
                  <a:pt x="19108" y="6848"/>
                  <a:pt x="18975" y="6830"/>
                  <a:pt x="18992" y="6751"/>
                </a:cubicBezTo>
                <a:cubicBezTo>
                  <a:pt x="19010" y="6672"/>
                  <a:pt x="19168" y="6565"/>
                  <a:pt x="19349" y="6511"/>
                </a:cubicBezTo>
                <a:cubicBezTo>
                  <a:pt x="19443" y="6483"/>
                  <a:pt x="19524" y="6474"/>
                  <a:pt x="19577" y="6483"/>
                </a:cubicBezTo>
                <a:close/>
                <a:moveTo>
                  <a:pt x="23806" y="6455"/>
                </a:moveTo>
                <a:cubicBezTo>
                  <a:pt x="23930" y="6444"/>
                  <a:pt x="23975" y="6474"/>
                  <a:pt x="23913" y="6525"/>
                </a:cubicBezTo>
                <a:cubicBezTo>
                  <a:pt x="23894" y="6540"/>
                  <a:pt x="23874" y="6553"/>
                  <a:pt x="23852" y="6563"/>
                </a:cubicBezTo>
                <a:cubicBezTo>
                  <a:pt x="23839" y="6569"/>
                  <a:pt x="23827" y="6575"/>
                  <a:pt x="23813" y="6580"/>
                </a:cubicBezTo>
                <a:cubicBezTo>
                  <a:pt x="23799" y="6586"/>
                  <a:pt x="23785" y="6592"/>
                  <a:pt x="23770" y="6597"/>
                </a:cubicBezTo>
                <a:cubicBezTo>
                  <a:pt x="23709" y="6619"/>
                  <a:pt x="23646" y="6633"/>
                  <a:pt x="23582" y="6640"/>
                </a:cubicBezTo>
                <a:cubicBezTo>
                  <a:pt x="23455" y="6656"/>
                  <a:pt x="23405" y="6628"/>
                  <a:pt x="23466" y="6574"/>
                </a:cubicBezTo>
                <a:cubicBezTo>
                  <a:pt x="23485" y="6559"/>
                  <a:pt x="23505" y="6545"/>
                  <a:pt x="23527" y="6534"/>
                </a:cubicBezTo>
                <a:cubicBezTo>
                  <a:pt x="23540" y="6527"/>
                  <a:pt x="23553" y="6521"/>
                  <a:pt x="23567" y="6515"/>
                </a:cubicBezTo>
                <a:cubicBezTo>
                  <a:pt x="23581" y="6508"/>
                  <a:pt x="23596" y="6503"/>
                  <a:pt x="23610" y="6498"/>
                </a:cubicBezTo>
                <a:cubicBezTo>
                  <a:pt x="23674" y="6476"/>
                  <a:pt x="23739" y="6462"/>
                  <a:pt x="23806" y="6455"/>
                </a:cubicBezTo>
                <a:close/>
                <a:moveTo>
                  <a:pt x="25257" y="6440"/>
                </a:moveTo>
                <a:cubicBezTo>
                  <a:pt x="25308" y="6440"/>
                  <a:pt x="25340" y="6448"/>
                  <a:pt x="25350" y="6461"/>
                </a:cubicBezTo>
                <a:cubicBezTo>
                  <a:pt x="25355" y="6468"/>
                  <a:pt x="25355" y="6477"/>
                  <a:pt x="25350" y="6484"/>
                </a:cubicBezTo>
                <a:cubicBezTo>
                  <a:pt x="25346" y="6489"/>
                  <a:pt x="25341" y="6493"/>
                  <a:pt x="25336" y="6496"/>
                </a:cubicBezTo>
                <a:cubicBezTo>
                  <a:pt x="25330" y="6502"/>
                  <a:pt x="25322" y="6506"/>
                  <a:pt x="25315" y="6510"/>
                </a:cubicBezTo>
                <a:cubicBezTo>
                  <a:pt x="25269" y="6532"/>
                  <a:pt x="25220" y="6548"/>
                  <a:pt x="25170" y="6558"/>
                </a:cubicBezTo>
                <a:cubicBezTo>
                  <a:pt x="25156" y="6562"/>
                  <a:pt x="25142" y="6564"/>
                  <a:pt x="25127" y="6567"/>
                </a:cubicBezTo>
                <a:lnTo>
                  <a:pt x="25084" y="6574"/>
                </a:lnTo>
                <a:cubicBezTo>
                  <a:pt x="25058" y="6578"/>
                  <a:pt x="25031" y="6580"/>
                  <a:pt x="25004" y="6580"/>
                </a:cubicBezTo>
                <a:cubicBezTo>
                  <a:pt x="24972" y="6585"/>
                  <a:pt x="24940" y="6578"/>
                  <a:pt x="24912" y="6562"/>
                </a:cubicBezTo>
                <a:cubicBezTo>
                  <a:pt x="24907" y="6556"/>
                  <a:pt x="24907" y="6547"/>
                  <a:pt x="24912" y="6540"/>
                </a:cubicBezTo>
                <a:cubicBezTo>
                  <a:pt x="24920" y="6529"/>
                  <a:pt x="24931" y="6520"/>
                  <a:pt x="24944" y="6513"/>
                </a:cubicBezTo>
                <a:cubicBezTo>
                  <a:pt x="24989" y="6490"/>
                  <a:pt x="25038" y="6473"/>
                  <a:pt x="25088" y="6462"/>
                </a:cubicBezTo>
                <a:cubicBezTo>
                  <a:pt x="25103" y="6459"/>
                  <a:pt x="25117" y="6455"/>
                  <a:pt x="25131" y="6453"/>
                </a:cubicBezTo>
                <a:cubicBezTo>
                  <a:pt x="25145" y="6450"/>
                  <a:pt x="25161" y="6448"/>
                  <a:pt x="25174" y="6446"/>
                </a:cubicBezTo>
                <a:cubicBezTo>
                  <a:pt x="25202" y="6443"/>
                  <a:pt x="25229" y="6441"/>
                  <a:pt x="25257" y="6440"/>
                </a:cubicBezTo>
                <a:close/>
                <a:moveTo>
                  <a:pt x="24527" y="6434"/>
                </a:moveTo>
                <a:cubicBezTo>
                  <a:pt x="24640" y="6428"/>
                  <a:pt x="24680" y="6462"/>
                  <a:pt x="24613" y="6506"/>
                </a:cubicBezTo>
                <a:cubicBezTo>
                  <a:pt x="24593" y="6518"/>
                  <a:pt x="24572" y="6529"/>
                  <a:pt x="24550" y="6537"/>
                </a:cubicBezTo>
                <a:cubicBezTo>
                  <a:pt x="24525" y="6547"/>
                  <a:pt x="24497" y="6556"/>
                  <a:pt x="24467" y="6565"/>
                </a:cubicBezTo>
                <a:cubicBezTo>
                  <a:pt x="24408" y="6583"/>
                  <a:pt x="24348" y="6595"/>
                  <a:pt x="24287" y="6600"/>
                </a:cubicBezTo>
                <a:cubicBezTo>
                  <a:pt x="24179" y="6609"/>
                  <a:pt x="24135" y="6578"/>
                  <a:pt x="24195" y="6534"/>
                </a:cubicBezTo>
                <a:cubicBezTo>
                  <a:pt x="24214" y="6520"/>
                  <a:pt x="24234" y="6509"/>
                  <a:pt x="24256" y="6500"/>
                </a:cubicBezTo>
                <a:cubicBezTo>
                  <a:pt x="24284" y="6488"/>
                  <a:pt x="24313" y="6478"/>
                  <a:pt x="24342" y="6470"/>
                </a:cubicBezTo>
                <a:cubicBezTo>
                  <a:pt x="24372" y="6461"/>
                  <a:pt x="24404" y="6453"/>
                  <a:pt x="24436" y="6446"/>
                </a:cubicBezTo>
                <a:lnTo>
                  <a:pt x="24483" y="6439"/>
                </a:lnTo>
                <a:cubicBezTo>
                  <a:pt x="24500" y="6437"/>
                  <a:pt x="24514" y="6435"/>
                  <a:pt x="24527" y="6434"/>
                </a:cubicBezTo>
                <a:close/>
                <a:moveTo>
                  <a:pt x="28737" y="6393"/>
                </a:moveTo>
                <a:cubicBezTo>
                  <a:pt x="28773" y="6390"/>
                  <a:pt x="28809" y="6390"/>
                  <a:pt x="28844" y="6393"/>
                </a:cubicBezTo>
                <a:cubicBezTo>
                  <a:pt x="28879" y="6395"/>
                  <a:pt x="28913" y="6401"/>
                  <a:pt x="28946" y="6409"/>
                </a:cubicBezTo>
                <a:cubicBezTo>
                  <a:pt x="28994" y="6424"/>
                  <a:pt x="28989" y="6446"/>
                  <a:pt x="28937" y="6452"/>
                </a:cubicBezTo>
                <a:cubicBezTo>
                  <a:pt x="28898" y="6456"/>
                  <a:pt x="28860" y="6456"/>
                  <a:pt x="28822" y="6452"/>
                </a:cubicBezTo>
                <a:cubicBezTo>
                  <a:pt x="28786" y="6451"/>
                  <a:pt x="28750" y="6445"/>
                  <a:pt x="28715" y="6436"/>
                </a:cubicBezTo>
                <a:cubicBezTo>
                  <a:pt x="28672" y="6422"/>
                  <a:pt x="28682" y="6401"/>
                  <a:pt x="28737" y="6393"/>
                </a:cubicBezTo>
                <a:close/>
                <a:moveTo>
                  <a:pt x="5063" y="6365"/>
                </a:moveTo>
                <a:cubicBezTo>
                  <a:pt x="5079" y="6366"/>
                  <a:pt x="5095" y="6367"/>
                  <a:pt x="5111" y="6370"/>
                </a:cubicBezTo>
                <a:cubicBezTo>
                  <a:pt x="5128" y="6372"/>
                  <a:pt x="5144" y="6375"/>
                  <a:pt x="5160" y="6379"/>
                </a:cubicBezTo>
                <a:cubicBezTo>
                  <a:pt x="5176" y="6382"/>
                  <a:pt x="5192" y="6387"/>
                  <a:pt x="5208" y="6392"/>
                </a:cubicBezTo>
                <a:lnTo>
                  <a:pt x="5232" y="6400"/>
                </a:lnTo>
                <a:lnTo>
                  <a:pt x="5256" y="6409"/>
                </a:lnTo>
                <a:cubicBezTo>
                  <a:pt x="5287" y="6420"/>
                  <a:pt x="5318" y="6435"/>
                  <a:pt x="5347" y="6452"/>
                </a:cubicBezTo>
                <a:cubicBezTo>
                  <a:pt x="5375" y="6468"/>
                  <a:pt x="5402" y="6487"/>
                  <a:pt x="5427" y="6508"/>
                </a:cubicBezTo>
                <a:cubicBezTo>
                  <a:pt x="5478" y="6551"/>
                  <a:pt x="5497" y="6589"/>
                  <a:pt x="5487" y="6613"/>
                </a:cubicBezTo>
                <a:cubicBezTo>
                  <a:pt x="5476" y="6638"/>
                  <a:pt x="5434" y="6652"/>
                  <a:pt x="5363" y="6651"/>
                </a:cubicBezTo>
                <a:cubicBezTo>
                  <a:pt x="5230" y="6647"/>
                  <a:pt x="5103" y="6598"/>
                  <a:pt x="5003" y="6510"/>
                </a:cubicBezTo>
                <a:cubicBezTo>
                  <a:pt x="4996" y="6504"/>
                  <a:pt x="4990" y="6499"/>
                  <a:pt x="4985" y="6493"/>
                </a:cubicBezTo>
                <a:cubicBezTo>
                  <a:pt x="4980" y="6488"/>
                  <a:pt x="4975" y="6482"/>
                  <a:pt x="4971" y="6477"/>
                </a:cubicBezTo>
                <a:cubicBezTo>
                  <a:pt x="4963" y="6468"/>
                  <a:pt x="4956" y="6458"/>
                  <a:pt x="4950" y="6447"/>
                </a:cubicBezTo>
                <a:cubicBezTo>
                  <a:pt x="4941" y="6433"/>
                  <a:pt x="4938" y="6416"/>
                  <a:pt x="4943" y="6400"/>
                </a:cubicBezTo>
                <a:cubicBezTo>
                  <a:pt x="4951" y="6385"/>
                  <a:pt x="4965" y="6375"/>
                  <a:pt x="4981" y="6372"/>
                </a:cubicBezTo>
                <a:cubicBezTo>
                  <a:pt x="5008" y="6365"/>
                  <a:pt x="5036" y="6363"/>
                  <a:pt x="5063" y="6365"/>
                </a:cubicBezTo>
                <a:close/>
                <a:moveTo>
                  <a:pt x="27231" y="6360"/>
                </a:moveTo>
                <a:cubicBezTo>
                  <a:pt x="27255" y="6358"/>
                  <a:pt x="27279" y="6358"/>
                  <a:pt x="27303" y="6360"/>
                </a:cubicBezTo>
                <a:lnTo>
                  <a:pt x="27337" y="6360"/>
                </a:lnTo>
                <a:cubicBezTo>
                  <a:pt x="27347" y="6360"/>
                  <a:pt x="27356" y="6362"/>
                  <a:pt x="27366" y="6363"/>
                </a:cubicBezTo>
                <a:cubicBezTo>
                  <a:pt x="27439" y="6376"/>
                  <a:pt x="27437" y="6404"/>
                  <a:pt x="27363" y="6422"/>
                </a:cubicBezTo>
                <a:cubicBezTo>
                  <a:pt x="27322" y="6431"/>
                  <a:pt x="27280" y="6437"/>
                  <a:pt x="27239" y="6439"/>
                </a:cubicBezTo>
                <a:cubicBezTo>
                  <a:pt x="27216" y="6439"/>
                  <a:pt x="27193" y="6441"/>
                  <a:pt x="27172" y="6439"/>
                </a:cubicBezTo>
                <a:cubicBezTo>
                  <a:pt x="27153" y="6439"/>
                  <a:pt x="27133" y="6438"/>
                  <a:pt x="27113" y="6436"/>
                </a:cubicBezTo>
                <a:cubicBezTo>
                  <a:pt x="27038" y="6428"/>
                  <a:pt x="27031" y="6400"/>
                  <a:pt x="27099" y="6381"/>
                </a:cubicBezTo>
                <a:cubicBezTo>
                  <a:pt x="27119" y="6375"/>
                  <a:pt x="27139" y="6370"/>
                  <a:pt x="27160" y="6367"/>
                </a:cubicBezTo>
                <a:cubicBezTo>
                  <a:pt x="27183" y="6363"/>
                  <a:pt x="27207" y="6361"/>
                  <a:pt x="27231" y="6360"/>
                </a:cubicBezTo>
                <a:close/>
                <a:moveTo>
                  <a:pt x="6616" y="6356"/>
                </a:moveTo>
                <a:cubicBezTo>
                  <a:pt x="6634" y="6356"/>
                  <a:pt x="6653" y="6357"/>
                  <a:pt x="6672" y="6359"/>
                </a:cubicBezTo>
                <a:cubicBezTo>
                  <a:pt x="6713" y="6363"/>
                  <a:pt x="6754" y="6371"/>
                  <a:pt x="6795" y="6381"/>
                </a:cubicBezTo>
                <a:cubicBezTo>
                  <a:pt x="6836" y="6391"/>
                  <a:pt x="6876" y="6404"/>
                  <a:pt x="6916" y="6419"/>
                </a:cubicBezTo>
                <a:cubicBezTo>
                  <a:pt x="6949" y="6432"/>
                  <a:pt x="6981" y="6448"/>
                  <a:pt x="7010" y="6468"/>
                </a:cubicBezTo>
                <a:cubicBezTo>
                  <a:pt x="7105" y="6536"/>
                  <a:pt x="7074" y="6623"/>
                  <a:pt x="6950" y="6639"/>
                </a:cubicBezTo>
                <a:cubicBezTo>
                  <a:pt x="6914" y="6643"/>
                  <a:pt x="6878" y="6643"/>
                  <a:pt x="6842" y="6639"/>
                </a:cubicBezTo>
                <a:cubicBezTo>
                  <a:pt x="6823" y="6639"/>
                  <a:pt x="6802" y="6635"/>
                  <a:pt x="6782" y="6631"/>
                </a:cubicBezTo>
                <a:cubicBezTo>
                  <a:pt x="6762" y="6627"/>
                  <a:pt x="6741" y="6622"/>
                  <a:pt x="6721" y="6616"/>
                </a:cubicBezTo>
                <a:cubicBezTo>
                  <a:pt x="6647" y="6600"/>
                  <a:pt x="6578" y="6569"/>
                  <a:pt x="6517" y="6526"/>
                </a:cubicBezTo>
                <a:cubicBezTo>
                  <a:pt x="6431" y="6458"/>
                  <a:pt x="6456" y="6377"/>
                  <a:pt x="6568" y="6359"/>
                </a:cubicBezTo>
                <a:cubicBezTo>
                  <a:pt x="6584" y="6357"/>
                  <a:pt x="6600" y="6355"/>
                  <a:pt x="6616" y="6356"/>
                </a:cubicBezTo>
                <a:close/>
                <a:moveTo>
                  <a:pt x="22001" y="6346"/>
                </a:moveTo>
                <a:cubicBezTo>
                  <a:pt x="22036" y="6360"/>
                  <a:pt x="22044" y="6386"/>
                  <a:pt x="22018" y="6422"/>
                </a:cubicBezTo>
                <a:cubicBezTo>
                  <a:pt x="21978" y="6466"/>
                  <a:pt x="21930" y="6501"/>
                  <a:pt x="21876" y="6526"/>
                </a:cubicBezTo>
                <a:cubicBezTo>
                  <a:pt x="21843" y="6542"/>
                  <a:pt x="21808" y="6557"/>
                  <a:pt x="21773" y="6569"/>
                </a:cubicBezTo>
                <a:cubicBezTo>
                  <a:pt x="21755" y="6575"/>
                  <a:pt x="21737" y="6582"/>
                  <a:pt x="21719" y="6587"/>
                </a:cubicBezTo>
                <a:cubicBezTo>
                  <a:pt x="21701" y="6592"/>
                  <a:pt x="21683" y="6598"/>
                  <a:pt x="21665" y="6602"/>
                </a:cubicBezTo>
                <a:cubicBezTo>
                  <a:pt x="21612" y="6617"/>
                  <a:pt x="21555" y="6620"/>
                  <a:pt x="21501" y="6609"/>
                </a:cubicBezTo>
                <a:cubicBezTo>
                  <a:pt x="21486" y="6606"/>
                  <a:pt x="21474" y="6597"/>
                  <a:pt x="21466" y="6584"/>
                </a:cubicBezTo>
                <a:cubicBezTo>
                  <a:pt x="21462" y="6570"/>
                  <a:pt x="21464" y="6555"/>
                  <a:pt x="21473" y="6543"/>
                </a:cubicBezTo>
                <a:cubicBezTo>
                  <a:pt x="21508" y="6497"/>
                  <a:pt x="21553" y="6460"/>
                  <a:pt x="21606" y="6435"/>
                </a:cubicBezTo>
                <a:cubicBezTo>
                  <a:pt x="21640" y="6417"/>
                  <a:pt x="21675" y="6401"/>
                  <a:pt x="21711" y="6387"/>
                </a:cubicBezTo>
                <a:cubicBezTo>
                  <a:pt x="21748" y="6373"/>
                  <a:pt x="21786" y="6361"/>
                  <a:pt x="21824" y="6352"/>
                </a:cubicBezTo>
                <a:cubicBezTo>
                  <a:pt x="21882" y="6335"/>
                  <a:pt x="21943" y="6333"/>
                  <a:pt x="22001" y="6346"/>
                </a:cubicBezTo>
                <a:close/>
                <a:moveTo>
                  <a:pt x="2614" y="6272"/>
                </a:moveTo>
                <a:cubicBezTo>
                  <a:pt x="2622" y="6269"/>
                  <a:pt x="2630" y="6270"/>
                  <a:pt x="2635" y="6275"/>
                </a:cubicBezTo>
                <a:cubicBezTo>
                  <a:pt x="2643" y="6281"/>
                  <a:pt x="2647" y="6290"/>
                  <a:pt x="2649" y="6299"/>
                </a:cubicBezTo>
                <a:lnTo>
                  <a:pt x="2649" y="6307"/>
                </a:lnTo>
                <a:lnTo>
                  <a:pt x="2649" y="6315"/>
                </a:lnTo>
                <a:cubicBezTo>
                  <a:pt x="2649" y="6321"/>
                  <a:pt x="2649" y="6327"/>
                  <a:pt x="2649" y="6333"/>
                </a:cubicBezTo>
                <a:cubicBezTo>
                  <a:pt x="2649" y="6336"/>
                  <a:pt x="2649" y="6339"/>
                  <a:pt x="2649" y="6342"/>
                </a:cubicBezTo>
                <a:lnTo>
                  <a:pt x="2649" y="6351"/>
                </a:lnTo>
                <a:cubicBezTo>
                  <a:pt x="2648" y="6358"/>
                  <a:pt x="2647" y="6365"/>
                  <a:pt x="2646" y="6372"/>
                </a:cubicBezTo>
                <a:lnTo>
                  <a:pt x="2646" y="6377"/>
                </a:lnTo>
                <a:cubicBezTo>
                  <a:pt x="2645" y="6378"/>
                  <a:pt x="2645" y="6380"/>
                  <a:pt x="2646" y="6382"/>
                </a:cubicBezTo>
                <a:lnTo>
                  <a:pt x="2646" y="6393"/>
                </a:lnTo>
                <a:cubicBezTo>
                  <a:pt x="2646" y="6396"/>
                  <a:pt x="2642" y="6408"/>
                  <a:pt x="2640" y="6416"/>
                </a:cubicBezTo>
                <a:cubicBezTo>
                  <a:pt x="2638" y="6424"/>
                  <a:pt x="2638" y="6424"/>
                  <a:pt x="2636" y="6427"/>
                </a:cubicBezTo>
                <a:cubicBezTo>
                  <a:pt x="2635" y="6431"/>
                  <a:pt x="2634" y="6435"/>
                  <a:pt x="2633" y="6439"/>
                </a:cubicBezTo>
                <a:cubicBezTo>
                  <a:pt x="2632" y="6443"/>
                  <a:pt x="2628" y="6455"/>
                  <a:pt x="2625" y="6464"/>
                </a:cubicBezTo>
                <a:lnTo>
                  <a:pt x="2623" y="6470"/>
                </a:lnTo>
                <a:lnTo>
                  <a:pt x="2620" y="6476"/>
                </a:lnTo>
                <a:cubicBezTo>
                  <a:pt x="2620" y="6481"/>
                  <a:pt x="2617" y="6485"/>
                  <a:pt x="2616" y="6488"/>
                </a:cubicBezTo>
                <a:cubicBezTo>
                  <a:pt x="2615" y="6492"/>
                  <a:pt x="2610" y="6503"/>
                  <a:pt x="2607" y="6509"/>
                </a:cubicBezTo>
                <a:cubicBezTo>
                  <a:pt x="2602" y="6518"/>
                  <a:pt x="2595" y="6527"/>
                  <a:pt x="2586" y="6533"/>
                </a:cubicBezTo>
                <a:cubicBezTo>
                  <a:pt x="2580" y="6537"/>
                  <a:pt x="2571" y="6537"/>
                  <a:pt x="2565" y="6533"/>
                </a:cubicBezTo>
                <a:cubicBezTo>
                  <a:pt x="2561" y="6531"/>
                  <a:pt x="2557" y="6528"/>
                  <a:pt x="2554" y="6525"/>
                </a:cubicBezTo>
                <a:lnTo>
                  <a:pt x="2548" y="6518"/>
                </a:lnTo>
                <a:cubicBezTo>
                  <a:pt x="2546" y="6515"/>
                  <a:pt x="2544" y="6512"/>
                  <a:pt x="2543" y="6509"/>
                </a:cubicBezTo>
                <a:cubicBezTo>
                  <a:pt x="2540" y="6503"/>
                  <a:pt x="2538" y="6497"/>
                  <a:pt x="2536" y="6491"/>
                </a:cubicBezTo>
                <a:cubicBezTo>
                  <a:pt x="2533" y="6485"/>
                  <a:pt x="2531" y="6478"/>
                  <a:pt x="2531" y="6471"/>
                </a:cubicBezTo>
                <a:cubicBezTo>
                  <a:pt x="2529" y="6463"/>
                  <a:pt x="2528" y="6456"/>
                  <a:pt x="2528" y="6449"/>
                </a:cubicBezTo>
                <a:lnTo>
                  <a:pt x="2528" y="6437"/>
                </a:lnTo>
                <a:cubicBezTo>
                  <a:pt x="2528" y="6433"/>
                  <a:pt x="2528" y="6429"/>
                  <a:pt x="2528" y="6425"/>
                </a:cubicBezTo>
                <a:cubicBezTo>
                  <a:pt x="2531" y="6391"/>
                  <a:pt x="2541" y="6358"/>
                  <a:pt x="2558" y="6328"/>
                </a:cubicBezTo>
                <a:cubicBezTo>
                  <a:pt x="2566" y="6313"/>
                  <a:pt x="2576" y="6300"/>
                  <a:pt x="2588" y="6288"/>
                </a:cubicBezTo>
                <a:cubicBezTo>
                  <a:pt x="2595" y="6280"/>
                  <a:pt x="2604" y="6275"/>
                  <a:pt x="2614" y="6272"/>
                </a:cubicBezTo>
                <a:close/>
                <a:moveTo>
                  <a:pt x="18687" y="6255"/>
                </a:moveTo>
                <a:cubicBezTo>
                  <a:pt x="18745" y="6265"/>
                  <a:pt x="18779" y="6293"/>
                  <a:pt x="18774" y="6335"/>
                </a:cubicBezTo>
                <a:cubicBezTo>
                  <a:pt x="18763" y="6419"/>
                  <a:pt x="18602" y="6530"/>
                  <a:pt x="18426" y="6582"/>
                </a:cubicBezTo>
                <a:cubicBezTo>
                  <a:pt x="18250" y="6634"/>
                  <a:pt x="18102" y="6611"/>
                  <a:pt x="18104" y="6532"/>
                </a:cubicBezTo>
                <a:cubicBezTo>
                  <a:pt x="18104" y="6452"/>
                  <a:pt x="18268" y="6333"/>
                  <a:pt x="18453" y="6278"/>
                </a:cubicBezTo>
                <a:cubicBezTo>
                  <a:pt x="18545" y="6251"/>
                  <a:pt x="18628" y="6244"/>
                  <a:pt x="18687" y="6255"/>
                </a:cubicBezTo>
                <a:close/>
                <a:moveTo>
                  <a:pt x="8219" y="6251"/>
                </a:moveTo>
                <a:cubicBezTo>
                  <a:pt x="8373" y="6227"/>
                  <a:pt x="8568" y="6272"/>
                  <a:pt x="8659" y="6351"/>
                </a:cubicBezTo>
                <a:cubicBezTo>
                  <a:pt x="8704" y="6390"/>
                  <a:pt x="8715" y="6429"/>
                  <a:pt x="8695" y="6462"/>
                </a:cubicBezTo>
                <a:cubicBezTo>
                  <a:pt x="8676" y="6494"/>
                  <a:pt x="8626" y="6521"/>
                  <a:pt x="8552" y="6532"/>
                </a:cubicBezTo>
                <a:cubicBezTo>
                  <a:pt x="8402" y="6557"/>
                  <a:pt x="8211" y="6514"/>
                  <a:pt x="8117" y="6436"/>
                </a:cubicBezTo>
                <a:cubicBezTo>
                  <a:pt x="8023" y="6358"/>
                  <a:pt x="8065" y="6274"/>
                  <a:pt x="8219" y="6251"/>
                </a:cubicBezTo>
                <a:close/>
                <a:moveTo>
                  <a:pt x="1926" y="6251"/>
                </a:moveTo>
                <a:cubicBezTo>
                  <a:pt x="1938" y="6250"/>
                  <a:pt x="1949" y="6270"/>
                  <a:pt x="1955" y="6309"/>
                </a:cubicBezTo>
                <a:lnTo>
                  <a:pt x="1957" y="6325"/>
                </a:lnTo>
                <a:cubicBezTo>
                  <a:pt x="1957" y="6331"/>
                  <a:pt x="1957" y="6336"/>
                  <a:pt x="1960" y="6342"/>
                </a:cubicBezTo>
                <a:cubicBezTo>
                  <a:pt x="1962" y="6348"/>
                  <a:pt x="1960" y="6366"/>
                  <a:pt x="1962" y="6378"/>
                </a:cubicBezTo>
                <a:cubicBezTo>
                  <a:pt x="1965" y="6391"/>
                  <a:pt x="1962" y="6391"/>
                  <a:pt x="1962" y="6397"/>
                </a:cubicBezTo>
                <a:lnTo>
                  <a:pt x="1962" y="6416"/>
                </a:lnTo>
                <a:lnTo>
                  <a:pt x="1962" y="6455"/>
                </a:lnTo>
                <a:lnTo>
                  <a:pt x="1962" y="6476"/>
                </a:lnTo>
                <a:lnTo>
                  <a:pt x="1962" y="6495"/>
                </a:lnTo>
                <a:lnTo>
                  <a:pt x="1962" y="6535"/>
                </a:lnTo>
                <a:cubicBezTo>
                  <a:pt x="1962" y="6541"/>
                  <a:pt x="1962" y="6548"/>
                  <a:pt x="1960" y="6555"/>
                </a:cubicBezTo>
                <a:lnTo>
                  <a:pt x="1960" y="6574"/>
                </a:lnTo>
                <a:cubicBezTo>
                  <a:pt x="1960" y="6586"/>
                  <a:pt x="1957" y="6598"/>
                  <a:pt x="1955" y="6610"/>
                </a:cubicBezTo>
                <a:cubicBezTo>
                  <a:pt x="1953" y="6622"/>
                  <a:pt x="1951" y="6631"/>
                  <a:pt x="1950" y="6639"/>
                </a:cubicBezTo>
                <a:cubicBezTo>
                  <a:pt x="1948" y="6646"/>
                  <a:pt x="1946" y="6653"/>
                  <a:pt x="1944" y="6659"/>
                </a:cubicBezTo>
                <a:cubicBezTo>
                  <a:pt x="1939" y="6671"/>
                  <a:pt x="1934" y="6677"/>
                  <a:pt x="1928" y="6679"/>
                </a:cubicBezTo>
                <a:cubicBezTo>
                  <a:pt x="1922" y="6680"/>
                  <a:pt x="1915" y="6679"/>
                  <a:pt x="1908" y="6668"/>
                </a:cubicBezTo>
                <a:lnTo>
                  <a:pt x="1902" y="6661"/>
                </a:lnTo>
                <a:lnTo>
                  <a:pt x="1899" y="6656"/>
                </a:lnTo>
                <a:lnTo>
                  <a:pt x="1896" y="6651"/>
                </a:lnTo>
                <a:cubicBezTo>
                  <a:pt x="1891" y="6643"/>
                  <a:pt x="1885" y="6635"/>
                  <a:pt x="1880" y="6626"/>
                </a:cubicBezTo>
                <a:cubicBezTo>
                  <a:pt x="1876" y="6616"/>
                  <a:pt x="1872" y="6604"/>
                  <a:pt x="1869" y="6592"/>
                </a:cubicBezTo>
                <a:cubicBezTo>
                  <a:pt x="1869" y="6589"/>
                  <a:pt x="1869" y="6586"/>
                  <a:pt x="1869" y="6583"/>
                </a:cubicBezTo>
                <a:lnTo>
                  <a:pt x="1867" y="6574"/>
                </a:lnTo>
                <a:cubicBezTo>
                  <a:pt x="1867" y="6567"/>
                  <a:pt x="1865" y="6561"/>
                  <a:pt x="1863" y="6554"/>
                </a:cubicBezTo>
                <a:cubicBezTo>
                  <a:pt x="1862" y="6547"/>
                  <a:pt x="1859" y="6528"/>
                  <a:pt x="1858" y="6514"/>
                </a:cubicBezTo>
                <a:cubicBezTo>
                  <a:pt x="1858" y="6511"/>
                  <a:pt x="1858" y="6507"/>
                  <a:pt x="1858" y="6504"/>
                </a:cubicBezTo>
                <a:lnTo>
                  <a:pt x="1858" y="6473"/>
                </a:lnTo>
                <a:lnTo>
                  <a:pt x="1858" y="6430"/>
                </a:lnTo>
                <a:cubicBezTo>
                  <a:pt x="1859" y="6423"/>
                  <a:pt x="1859" y="6416"/>
                  <a:pt x="1861" y="6409"/>
                </a:cubicBezTo>
                <a:cubicBezTo>
                  <a:pt x="1861" y="6402"/>
                  <a:pt x="1861" y="6395"/>
                  <a:pt x="1864" y="6388"/>
                </a:cubicBezTo>
                <a:cubicBezTo>
                  <a:pt x="1868" y="6363"/>
                  <a:pt x="1874" y="6337"/>
                  <a:pt x="1883" y="6313"/>
                </a:cubicBezTo>
                <a:cubicBezTo>
                  <a:pt x="1899" y="6270"/>
                  <a:pt x="1914" y="6251"/>
                  <a:pt x="1926" y="6251"/>
                </a:cubicBezTo>
                <a:close/>
                <a:moveTo>
                  <a:pt x="16411" y="6248"/>
                </a:moveTo>
                <a:cubicBezTo>
                  <a:pt x="16480" y="6263"/>
                  <a:pt x="16524" y="6294"/>
                  <a:pt x="16525" y="6338"/>
                </a:cubicBezTo>
                <a:cubicBezTo>
                  <a:pt x="16525" y="6426"/>
                  <a:pt x="16375" y="6534"/>
                  <a:pt x="16207" y="6577"/>
                </a:cubicBezTo>
                <a:cubicBezTo>
                  <a:pt x="16027" y="6623"/>
                  <a:pt x="15849" y="6589"/>
                  <a:pt x="15840" y="6505"/>
                </a:cubicBezTo>
                <a:cubicBezTo>
                  <a:pt x="15831" y="6422"/>
                  <a:pt x="15981" y="6305"/>
                  <a:pt x="16158" y="6260"/>
                </a:cubicBezTo>
                <a:cubicBezTo>
                  <a:pt x="16252" y="6236"/>
                  <a:pt x="16343" y="6233"/>
                  <a:pt x="16411" y="6248"/>
                </a:cubicBezTo>
                <a:close/>
                <a:moveTo>
                  <a:pt x="20461" y="6245"/>
                </a:moveTo>
                <a:cubicBezTo>
                  <a:pt x="20489" y="6241"/>
                  <a:pt x="20518" y="6243"/>
                  <a:pt x="20547" y="6250"/>
                </a:cubicBezTo>
                <a:cubicBezTo>
                  <a:pt x="20593" y="6261"/>
                  <a:pt x="20612" y="6290"/>
                  <a:pt x="20594" y="6331"/>
                </a:cubicBezTo>
                <a:cubicBezTo>
                  <a:pt x="20562" y="6383"/>
                  <a:pt x="20518" y="6425"/>
                  <a:pt x="20465" y="6455"/>
                </a:cubicBezTo>
                <a:cubicBezTo>
                  <a:pt x="20397" y="6498"/>
                  <a:pt x="20324" y="6532"/>
                  <a:pt x="20246" y="6555"/>
                </a:cubicBezTo>
                <a:lnTo>
                  <a:pt x="20231" y="6559"/>
                </a:lnTo>
                <a:lnTo>
                  <a:pt x="20216" y="6563"/>
                </a:lnTo>
                <a:lnTo>
                  <a:pt x="20187" y="6568"/>
                </a:lnTo>
                <a:cubicBezTo>
                  <a:pt x="20169" y="6572"/>
                  <a:pt x="20151" y="6575"/>
                  <a:pt x="20133" y="6577"/>
                </a:cubicBezTo>
                <a:cubicBezTo>
                  <a:pt x="20103" y="6581"/>
                  <a:pt x="20074" y="6581"/>
                  <a:pt x="20044" y="6577"/>
                </a:cubicBezTo>
                <a:cubicBezTo>
                  <a:pt x="19997" y="6568"/>
                  <a:pt x="19973" y="6544"/>
                  <a:pt x="19985" y="6507"/>
                </a:cubicBezTo>
                <a:cubicBezTo>
                  <a:pt x="20014" y="6452"/>
                  <a:pt x="20059" y="6407"/>
                  <a:pt x="20113" y="6378"/>
                </a:cubicBezTo>
                <a:cubicBezTo>
                  <a:pt x="20130" y="6367"/>
                  <a:pt x="20148" y="6355"/>
                  <a:pt x="20167" y="6345"/>
                </a:cubicBezTo>
                <a:lnTo>
                  <a:pt x="20181" y="6337"/>
                </a:lnTo>
                <a:lnTo>
                  <a:pt x="20195" y="6330"/>
                </a:lnTo>
                <a:lnTo>
                  <a:pt x="20223" y="6315"/>
                </a:lnTo>
                <a:cubicBezTo>
                  <a:pt x="20262" y="6297"/>
                  <a:pt x="20303" y="6281"/>
                  <a:pt x="20344" y="6269"/>
                </a:cubicBezTo>
                <a:cubicBezTo>
                  <a:pt x="20382" y="6257"/>
                  <a:pt x="20421" y="6249"/>
                  <a:pt x="20461" y="6245"/>
                </a:cubicBezTo>
                <a:close/>
                <a:moveTo>
                  <a:pt x="26547" y="6244"/>
                </a:moveTo>
                <a:cubicBezTo>
                  <a:pt x="26572" y="6242"/>
                  <a:pt x="26597" y="6242"/>
                  <a:pt x="26622" y="6244"/>
                </a:cubicBezTo>
                <a:cubicBezTo>
                  <a:pt x="26641" y="6244"/>
                  <a:pt x="26659" y="6247"/>
                  <a:pt x="26677" y="6253"/>
                </a:cubicBezTo>
                <a:cubicBezTo>
                  <a:pt x="26687" y="6255"/>
                  <a:pt x="26697" y="6262"/>
                  <a:pt x="26703" y="6270"/>
                </a:cubicBezTo>
                <a:cubicBezTo>
                  <a:pt x="26709" y="6283"/>
                  <a:pt x="26695" y="6298"/>
                  <a:pt x="26660" y="6313"/>
                </a:cubicBezTo>
                <a:cubicBezTo>
                  <a:pt x="26614" y="6328"/>
                  <a:pt x="26566" y="6339"/>
                  <a:pt x="26518" y="6344"/>
                </a:cubicBezTo>
                <a:cubicBezTo>
                  <a:pt x="26492" y="6347"/>
                  <a:pt x="26464" y="6350"/>
                  <a:pt x="26438" y="6351"/>
                </a:cubicBezTo>
                <a:cubicBezTo>
                  <a:pt x="26414" y="6353"/>
                  <a:pt x="26391" y="6353"/>
                  <a:pt x="26367" y="6351"/>
                </a:cubicBezTo>
                <a:cubicBezTo>
                  <a:pt x="26326" y="6348"/>
                  <a:pt x="26301" y="6339"/>
                  <a:pt x="26293" y="6328"/>
                </a:cubicBezTo>
                <a:cubicBezTo>
                  <a:pt x="26286" y="6316"/>
                  <a:pt x="26295" y="6299"/>
                  <a:pt x="26326" y="6286"/>
                </a:cubicBezTo>
                <a:cubicBezTo>
                  <a:pt x="26371" y="6269"/>
                  <a:pt x="26417" y="6258"/>
                  <a:pt x="26464" y="6252"/>
                </a:cubicBezTo>
                <a:cubicBezTo>
                  <a:pt x="26491" y="6248"/>
                  <a:pt x="26519" y="6245"/>
                  <a:pt x="26547" y="6244"/>
                </a:cubicBezTo>
                <a:close/>
                <a:moveTo>
                  <a:pt x="22774" y="6215"/>
                </a:moveTo>
                <a:cubicBezTo>
                  <a:pt x="22794" y="6216"/>
                  <a:pt x="22814" y="6221"/>
                  <a:pt x="22832" y="6230"/>
                </a:cubicBezTo>
                <a:cubicBezTo>
                  <a:pt x="22859" y="6245"/>
                  <a:pt x="22860" y="6273"/>
                  <a:pt x="22829" y="6303"/>
                </a:cubicBezTo>
                <a:cubicBezTo>
                  <a:pt x="22783" y="6343"/>
                  <a:pt x="22731" y="6375"/>
                  <a:pt x="22674" y="6397"/>
                </a:cubicBezTo>
                <a:cubicBezTo>
                  <a:pt x="22640" y="6412"/>
                  <a:pt x="22605" y="6425"/>
                  <a:pt x="22569" y="6436"/>
                </a:cubicBezTo>
                <a:lnTo>
                  <a:pt x="22516" y="6451"/>
                </a:lnTo>
                <a:cubicBezTo>
                  <a:pt x="22499" y="6455"/>
                  <a:pt x="22481" y="6459"/>
                  <a:pt x="22465" y="6462"/>
                </a:cubicBezTo>
                <a:cubicBezTo>
                  <a:pt x="22331" y="6485"/>
                  <a:pt x="22258" y="6451"/>
                  <a:pt x="22312" y="6388"/>
                </a:cubicBezTo>
                <a:cubicBezTo>
                  <a:pt x="22356" y="6345"/>
                  <a:pt x="22408" y="6311"/>
                  <a:pt x="22465" y="6288"/>
                </a:cubicBezTo>
                <a:cubicBezTo>
                  <a:pt x="22482" y="6280"/>
                  <a:pt x="22499" y="6273"/>
                  <a:pt x="22517" y="6266"/>
                </a:cubicBezTo>
                <a:cubicBezTo>
                  <a:pt x="22535" y="6258"/>
                  <a:pt x="22554" y="6253"/>
                  <a:pt x="22572" y="6247"/>
                </a:cubicBezTo>
                <a:cubicBezTo>
                  <a:pt x="22608" y="6236"/>
                  <a:pt x="22645" y="6227"/>
                  <a:pt x="22682" y="6221"/>
                </a:cubicBezTo>
                <a:cubicBezTo>
                  <a:pt x="22712" y="6216"/>
                  <a:pt x="22743" y="6214"/>
                  <a:pt x="22774" y="6215"/>
                </a:cubicBezTo>
                <a:close/>
                <a:moveTo>
                  <a:pt x="13561" y="6205"/>
                </a:moveTo>
                <a:cubicBezTo>
                  <a:pt x="13627" y="6209"/>
                  <a:pt x="13690" y="6237"/>
                  <a:pt x="13738" y="6282"/>
                </a:cubicBezTo>
                <a:cubicBezTo>
                  <a:pt x="13768" y="6321"/>
                  <a:pt x="13757" y="6368"/>
                  <a:pt x="13716" y="6414"/>
                </a:cubicBezTo>
                <a:cubicBezTo>
                  <a:pt x="13662" y="6468"/>
                  <a:pt x="13594" y="6506"/>
                  <a:pt x="13520" y="6523"/>
                </a:cubicBezTo>
                <a:cubicBezTo>
                  <a:pt x="13348" y="6569"/>
                  <a:pt x="13138" y="6537"/>
                  <a:pt x="13084" y="6456"/>
                </a:cubicBezTo>
                <a:cubicBezTo>
                  <a:pt x="13030" y="6376"/>
                  <a:pt x="13133" y="6266"/>
                  <a:pt x="13304" y="6220"/>
                </a:cubicBezTo>
                <a:cubicBezTo>
                  <a:pt x="13388" y="6199"/>
                  <a:pt x="13475" y="6193"/>
                  <a:pt x="13561" y="6205"/>
                </a:cubicBezTo>
                <a:close/>
                <a:moveTo>
                  <a:pt x="1324" y="6205"/>
                </a:moveTo>
                <a:cubicBezTo>
                  <a:pt x="1330" y="6204"/>
                  <a:pt x="1334" y="6208"/>
                  <a:pt x="1339" y="6218"/>
                </a:cubicBezTo>
                <a:cubicBezTo>
                  <a:pt x="1341" y="6224"/>
                  <a:pt x="1343" y="6231"/>
                  <a:pt x="1344" y="6238"/>
                </a:cubicBezTo>
                <a:cubicBezTo>
                  <a:pt x="1347" y="6247"/>
                  <a:pt x="1348" y="6257"/>
                  <a:pt x="1349" y="6267"/>
                </a:cubicBezTo>
                <a:cubicBezTo>
                  <a:pt x="1349" y="6280"/>
                  <a:pt x="1352" y="6293"/>
                  <a:pt x="1354" y="6307"/>
                </a:cubicBezTo>
                <a:lnTo>
                  <a:pt x="1354" y="6329"/>
                </a:lnTo>
                <a:lnTo>
                  <a:pt x="1354" y="6351"/>
                </a:lnTo>
                <a:lnTo>
                  <a:pt x="1354" y="6398"/>
                </a:lnTo>
                <a:lnTo>
                  <a:pt x="1354" y="6423"/>
                </a:lnTo>
                <a:lnTo>
                  <a:pt x="1354" y="6448"/>
                </a:lnTo>
                <a:lnTo>
                  <a:pt x="1354" y="6548"/>
                </a:lnTo>
                <a:cubicBezTo>
                  <a:pt x="1354" y="6582"/>
                  <a:pt x="1354" y="6614"/>
                  <a:pt x="1350" y="6645"/>
                </a:cubicBezTo>
                <a:cubicBezTo>
                  <a:pt x="1350" y="6659"/>
                  <a:pt x="1350" y="6671"/>
                  <a:pt x="1347" y="6682"/>
                </a:cubicBezTo>
                <a:cubicBezTo>
                  <a:pt x="1344" y="6692"/>
                  <a:pt x="1345" y="6702"/>
                  <a:pt x="1344" y="6709"/>
                </a:cubicBezTo>
                <a:cubicBezTo>
                  <a:pt x="1341" y="6725"/>
                  <a:pt x="1337" y="6734"/>
                  <a:pt x="1332" y="6737"/>
                </a:cubicBezTo>
                <a:cubicBezTo>
                  <a:pt x="1327" y="6740"/>
                  <a:pt x="1313" y="6721"/>
                  <a:pt x="1297" y="6675"/>
                </a:cubicBezTo>
                <a:cubicBezTo>
                  <a:pt x="1289" y="6647"/>
                  <a:pt x="1282" y="6618"/>
                  <a:pt x="1277" y="6589"/>
                </a:cubicBezTo>
                <a:cubicBezTo>
                  <a:pt x="1277" y="6581"/>
                  <a:pt x="1274" y="6573"/>
                  <a:pt x="1273" y="6564"/>
                </a:cubicBezTo>
                <a:lnTo>
                  <a:pt x="1271" y="6540"/>
                </a:lnTo>
                <a:cubicBezTo>
                  <a:pt x="1271" y="6523"/>
                  <a:pt x="1269" y="6506"/>
                  <a:pt x="1268" y="6489"/>
                </a:cubicBezTo>
                <a:cubicBezTo>
                  <a:pt x="1266" y="6455"/>
                  <a:pt x="1268" y="6421"/>
                  <a:pt x="1271" y="6387"/>
                </a:cubicBezTo>
                <a:cubicBezTo>
                  <a:pt x="1271" y="6370"/>
                  <a:pt x="1274" y="6354"/>
                  <a:pt x="1277" y="6338"/>
                </a:cubicBezTo>
                <a:cubicBezTo>
                  <a:pt x="1279" y="6322"/>
                  <a:pt x="1283" y="6307"/>
                  <a:pt x="1286" y="6292"/>
                </a:cubicBezTo>
                <a:cubicBezTo>
                  <a:pt x="1291" y="6270"/>
                  <a:pt x="1297" y="6250"/>
                  <a:pt x="1306" y="6229"/>
                </a:cubicBezTo>
                <a:cubicBezTo>
                  <a:pt x="1312" y="6215"/>
                  <a:pt x="1319" y="6207"/>
                  <a:pt x="1324" y="6205"/>
                </a:cubicBezTo>
                <a:close/>
                <a:moveTo>
                  <a:pt x="28080" y="6176"/>
                </a:moveTo>
                <a:cubicBezTo>
                  <a:pt x="28124" y="6175"/>
                  <a:pt x="28167" y="6180"/>
                  <a:pt x="28209" y="6189"/>
                </a:cubicBezTo>
                <a:cubicBezTo>
                  <a:pt x="28280" y="6205"/>
                  <a:pt x="28278" y="6225"/>
                  <a:pt x="28206" y="6241"/>
                </a:cubicBezTo>
                <a:cubicBezTo>
                  <a:pt x="28186" y="6245"/>
                  <a:pt x="28166" y="6248"/>
                  <a:pt x="28145" y="6250"/>
                </a:cubicBezTo>
                <a:cubicBezTo>
                  <a:pt x="28134" y="6250"/>
                  <a:pt x="28124" y="6251"/>
                  <a:pt x="28113" y="6253"/>
                </a:cubicBezTo>
                <a:lnTo>
                  <a:pt x="28080" y="6253"/>
                </a:lnTo>
                <a:cubicBezTo>
                  <a:pt x="28037" y="6254"/>
                  <a:pt x="27994" y="6250"/>
                  <a:pt x="27953" y="6242"/>
                </a:cubicBezTo>
                <a:cubicBezTo>
                  <a:pt x="27883" y="6228"/>
                  <a:pt x="27882" y="6208"/>
                  <a:pt x="27953" y="6191"/>
                </a:cubicBezTo>
                <a:cubicBezTo>
                  <a:pt x="27962" y="6188"/>
                  <a:pt x="27972" y="6186"/>
                  <a:pt x="27982" y="6184"/>
                </a:cubicBezTo>
                <a:lnTo>
                  <a:pt x="28014" y="6180"/>
                </a:lnTo>
                <a:cubicBezTo>
                  <a:pt x="28036" y="6177"/>
                  <a:pt x="28058" y="6176"/>
                  <a:pt x="28080" y="6176"/>
                </a:cubicBezTo>
                <a:close/>
                <a:moveTo>
                  <a:pt x="25886" y="6156"/>
                </a:moveTo>
                <a:cubicBezTo>
                  <a:pt x="25921" y="6153"/>
                  <a:pt x="25957" y="6160"/>
                  <a:pt x="25987" y="6178"/>
                </a:cubicBezTo>
                <a:cubicBezTo>
                  <a:pt x="25999" y="6190"/>
                  <a:pt x="25987" y="6207"/>
                  <a:pt x="25950" y="6225"/>
                </a:cubicBezTo>
                <a:cubicBezTo>
                  <a:pt x="25903" y="6248"/>
                  <a:pt x="25853" y="6264"/>
                  <a:pt x="25802" y="6273"/>
                </a:cubicBezTo>
                <a:cubicBezTo>
                  <a:pt x="25745" y="6284"/>
                  <a:pt x="25688" y="6290"/>
                  <a:pt x="25630" y="6289"/>
                </a:cubicBezTo>
                <a:cubicBezTo>
                  <a:pt x="25578" y="6289"/>
                  <a:pt x="25544" y="6281"/>
                  <a:pt x="25536" y="6269"/>
                </a:cubicBezTo>
                <a:cubicBezTo>
                  <a:pt x="25528" y="6257"/>
                  <a:pt x="25535" y="6240"/>
                  <a:pt x="25571" y="6221"/>
                </a:cubicBezTo>
                <a:cubicBezTo>
                  <a:pt x="25617" y="6198"/>
                  <a:pt x="25665" y="6182"/>
                  <a:pt x="25715" y="6172"/>
                </a:cubicBezTo>
                <a:cubicBezTo>
                  <a:pt x="25743" y="6166"/>
                  <a:pt x="25772" y="6162"/>
                  <a:pt x="25800" y="6160"/>
                </a:cubicBezTo>
                <a:cubicBezTo>
                  <a:pt x="25829" y="6157"/>
                  <a:pt x="25858" y="6156"/>
                  <a:pt x="25886" y="6156"/>
                </a:cubicBezTo>
                <a:close/>
                <a:moveTo>
                  <a:pt x="23582" y="6149"/>
                </a:moveTo>
                <a:cubicBezTo>
                  <a:pt x="23600" y="6149"/>
                  <a:pt x="23618" y="6154"/>
                  <a:pt x="23634" y="6164"/>
                </a:cubicBezTo>
                <a:cubicBezTo>
                  <a:pt x="23655" y="6179"/>
                  <a:pt x="23650" y="6204"/>
                  <a:pt x="23613" y="6235"/>
                </a:cubicBezTo>
                <a:cubicBezTo>
                  <a:pt x="23593" y="6251"/>
                  <a:pt x="23571" y="6266"/>
                  <a:pt x="23548" y="6278"/>
                </a:cubicBezTo>
                <a:cubicBezTo>
                  <a:pt x="23520" y="6292"/>
                  <a:pt x="23492" y="6305"/>
                  <a:pt x="23462" y="6316"/>
                </a:cubicBezTo>
                <a:cubicBezTo>
                  <a:pt x="23430" y="6328"/>
                  <a:pt x="23398" y="6338"/>
                  <a:pt x="23365" y="6347"/>
                </a:cubicBezTo>
                <a:lnTo>
                  <a:pt x="23315" y="6358"/>
                </a:lnTo>
                <a:cubicBezTo>
                  <a:pt x="23299" y="6361"/>
                  <a:pt x="23282" y="6364"/>
                  <a:pt x="23265" y="6366"/>
                </a:cubicBezTo>
                <a:cubicBezTo>
                  <a:pt x="23128" y="6386"/>
                  <a:pt x="23066" y="6358"/>
                  <a:pt x="23129" y="6294"/>
                </a:cubicBezTo>
                <a:cubicBezTo>
                  <a:pt x="23173" y="6255"/>
                  <a:pt x="23225" y="6225"/>
                  <a:pt x="23281" y="6205"/>
                </a:cubicBezTo>
                <a:cubicBezTo>
                  <a:pt x="23349" y="6178"/>
                  <a:pt x="23420" y="6160"/>
                  <a:pt x="23493" y="6151"/>
                </a:cubicBezTo>
                <a:cubicBezTo>
                  <a:pt x="23522" y="6147"/>
                  <a:pt x="23552" y="6147"/>
                  <a:pt x="23582" y="6149"/>
                </a:cubicBezTo>
                <a:close/>
                <a:moveTo>
                  <a:pt x="3181" y="6116"/>
                </a:moveTo>
                <a:lnTo>
                  <a:pt x="3179" y="6117"/>
                </a:lnTo>
                <a:lnTo>
                  <a:pt x="3179" y="6117"/>
                </a:lnTo>
                <a:lnTo>
                  <a:pt x="3181" y="6116"/>
                </a:lnTo>
                <a:close/>
                <a:moveTo>
                  <a:pt x="25118" y="6116"/>
                </a:moveTo>
                <a:cubicBezTo>
                  <a:pt x="25238" y="6116"/>
                  <a:pt x="25265" y="6154"/>
                  <a:pt x="25180" y="6202"/>
                </a:cubicBezTo>
                <a:cubicBezTo>
                  <a:pt x="25171" y="6207"/>
                  <a:pt x="25159" y="6212"/>
                  <a:pt x="25148" y="6217"/>
                </a:cubicBezTo>
                <a:lnTo>
                  <a:pt x="25129" y="6225"/>
                </a:lnTo>
                <a:lnTo>
                  <a:pt x="25110" y="6232"/>
                </a:lnTo>
                <a:cubicBezTo>
                  <a:pt x="25081" y="6242"/>
                  <a:pt x="25053" y="6250"/>
                  <a:pt x="25024" y="6257"/>
                </a:cubicBezTo>
                <a:cubicBezTo>
                  <a:pt x="24993" y="6265"/>
                  <a:pt x="24962" y="6270"/>
                  <a:pt x="24932" y="6275"/>
                </a:cubicBezTo>
                <a:cubicBezTo>
                  <a:pt x="24903" y="6279"/>
                  <a:pt x="24875" y="6281"/>
                  <a:pt x="24846" y="6282"/>
                </a:cubicBezTo>
                <a:cubicBezTo>
                  <a:pt x="24736" y="6283"/>
                  <a:pt x="24705" y="6249"/>
                  <a:pt x="24777" y="6204"/>
                </a:cubicBezTo>
                <a:cubicBezTo>
                  <a:pt x="24798" y="6191"/>
                  <a:pt x="24821" y="6180"/>
                  <a:pt x="24844" y="6171"/>
                </a:cubicBezTo>
                <a:cubicBezTo>
                  <a:pt x="24857" y="6166"/>
                  <a:pt x="24871" y="6161"/>
                  <a:pt x="24887" y="6156"/>
                </a:cubicBezTo>
                <a:cubicBezTo>
                  <a:pt x="24903" y="6152"/>
                  <a:pt x="24917" y="6147"/>
                  <a:pt x="24932" y="6143"/>
                </a:cubicBezTo>
                <a:cubicBezTo>
                  <a:pt x="24993" y="6128"/>
                  <a:pt x="25055" y="6118"/>
                  <a:pt x="25118" y="6116"/>
                </a:cubicBezTo>
                <a:close/>
                <a:moveTo>
                  <a:pt x="3722" y="6111"/>
                </a:moveTo>
                <a:cubicBezTo>
                  <a:pt x="3723" y="6112"/>
                  <a:pt x="3725" y="6112"/>
                  <a:pt x="3726" y="6113"/>
                </a:cubicBezTo>
                <a:cubicBezTo>
                  <a:pt x="3744" y="6118"/>
                  <a:pt x="3760" y="6126"/>
                  <a:pt x="3775" y="6137"/>
                </a:cubicBezTo>
                <a:lnTo>
                  <a:pt x="3782" y="6141"/>
                </a:lnTo>
                <a:lnTo>
                  <a:pt x="3789" y="6146"/>
                </a:lnTo>
                <a:lnTo>
                  <a:pt x="3805" y="6156"/>
                </a:lnTo>
                <a:cubicBezTo>
                  <a:pt x="3815" y="6163"/>
                  <a:pt x="3825" y="6171"/>
                  <a:pt x="3835" y="6179"/>
                </a:cubicBezTo>
                <a:lnTo>
                  <a:pt x="3843" y="6186"/>
                </a:lnTo>
                <a:lnTo>
                  <a:pt x="3850" y="6192"/>
                </a:lnTo>
                <a:lnTo>
                  <a:pt x="3866" y="6205"/>
                </a:lnTo>
                <a:cubicBezTo>
                  <a:pt x="3877" y="6214"/>
                  <a:pt x="3887" y="6223"/>
                  <a:pt x="3897" y="6232"/>
                </a:cubicBezTo>
                <a:lnTo>
                  <a:pt x="3911" y="6247"/>
                </a:lnTo>
                <a:lnTo>
                  <a:pt x="3925" y="6260"/>
                </a:lnTo>
                <a:cubicBezTo>
                  <a:pt x="3933" y="6269"/>
                  <a:pt x="3941" y="6278"/>
                  <a:pt x="3949" y="6288"/>
                </a:cubicBezTo>
                <a:cubicBezTo>
                  <a:pt x="3975" y="6316"/>
                  <a:pt x="3989" y="6352"/>
                  <a:pt x="3989" y="6390"/>
                </a:cubicBezTo>
                <a:cubicBezTo>
                  <a:pt x="3988" y="6403"/>
                  <a:pt x="3981" y="6414"/>
                  <a:pt x="3970" y="6421"/>
                </a:cubicBezTo>
                <a:cubicBezTo>
                  <a:pt x="3965" y="6425"/>
                  <a:pt x="3958" y="6427"/>
                  <a:pt x="3951" y="6428"/>
                </a:cubicBezTo>
                <a:cubicBezTo>
                  <a:pt x="3943" y="6430"/>
                  <a:pt x="3935" y="6430"/>
                  <a:pt x="3927" y="6428"/>
                </a:cubicBezTo>
                <a:cubicBezTo>
                  <a:pt x="3917" y="6427"/>
                  <a:pt x="3907" y="6425"/>
                  <a:pt x="3897" y="6421"/>
                </a:cubicBezTo>
                <a:lnTo>
                  <a:pt x="3881" y="6415"/>
                </a:lnTo>
                <a:lnTo>
                  <a:pt x="3872" y="6412"/>
                </a:lnTo>
                <a:lnTo>
                  <a:pt x="3863" y="6407"/>
                </a:lnTo>
                <a:cubicBezTo>
                  <a:pt x="3852" y="6402"/>
                  <a:pt x="3840" y="6395"/>
                  <a:pt x="3828" y="6388"/>
                </a:cubicBezTo>
                <a:lnTo>
                  <a:pt x="3809" y="6376"/>
                </a:lnTo>
                <a:lnTo>
                  <a:pt x="3800" y="6369"/>
                </a:lnTo>
                <a:lnTo>
                  <a:pt x="3791" y="6363"/>
                </a:lnTo>
                <a:cubicBezTo>
                  <a:pt x="3780" y="6354"/>
                  <a:pt x="3768" y="6345"/>
                  <a:pt x="3757" y="6335"/>
                </a:cubicBezTo>
                <a:lnTo>
                  <a:pt x="3741" y="6320"/>
                </a:lnTo>
                <a:cubicBezTo>
                  <a:pt x="3735" y="6315"/>
                  <a:pt x="3731" y="6310"/>
                  <a:pt x="3726" y="6305"/>
                </a:cubicBezTo>
                <a:cubicBezTo>
                  <a:pt x="3722" y="6299"/>
                  <a:pt x="3708" y="6284"/>
                  <a:pt x="3701" y="6274"/>
                </a:cubicBezTo>
                <a:cubicBezTo>
                  <a:pt x="3697" y="6269"/>
                  <a:pt x="3693" y="6264"/>
                  <a:pt x="3690" y="6258"/>
                </a:cubicBezTo>
                <a:cubicBezTo>
                  <a:pt x="3686" y="6254"/>
                  <a:pt x="3683" y="6249"/>
                  <a:pt x="3681" y="6244"/>
                </a:cubicBezTo>
                <a:cubicBezTo>
                  <a:pt x="3662" y="6213"/>
                  <a:pt x="3657" y="6176"/>
                  <a:pt x="3666" y="6142"/>
                </a:cubicBezTo>
                <a:cubicBezTo>
                  <a:pt x="3673" y="6118"/>
                  <a:pt x="3698" y="6104"/>
                  <a:pt x="3722" y="6111"/>
                </a:cubicBezTo>
                <a:close/>
                <a:moveTo>
                  <a:pt x="24304" y="6107"/>
                </a:moveTo>
                <a:cubicBezTo>
                  <a:pt x="24428" y="6099"/>
                  <a:pt x="24475" y="6138"/>
                  <a:pt x="24405" y="6189"/>
                </a:cubicBezTo>
                <a:cubicBezTo>
                  <a:pt x="24356" y="6220"/>
                  <a:pt x="24304" y="6243"/>
                  <a:pt x="24248" y="6259"/>
                </a:cubicBezTo>
                <a:cubicBezTo>
                  <a:pt x="24185" y="6280"/>
                  <a:pt x="24120" y="6294"/>
                  <a:pt x="24053" y="6302"/>
                </a:cubicBezTo>
                <a:cubicBezTo>
                  <a:pt x="24028" y="6304"/>
                  <a:pt x="24003" y="6304"/>
                  <a:pt x="23978" y="6302"/>
                </a:cubicBezTo>
                <a:cubicBezTo>
                  <a:pt x="23962" y="6301"/>
                  <a:pt x="23946" y="6296"/>
                  <a:pt x="23932" y="6287"/>
                </a:cubicBezTo>
                <a:cubicBezTo>
                  <a:pt x="23914" y="6272"/>
                  <a:pt x="23916" y="6250"/>
                  <a:pt x="23948" y="6224"/>
                </a:cubicBezTo>
                <a:cubicBezTo>
                  <a:pt x="23968" y="6209"/>
                  <a:pt x="23989" y="6196"/>
                  <a:pt x="24011" y="6186"/>
                </a:cubicBezTo>
                <a:cubicBezTo>
                  <a:pt x="24041" y="6172"/>
                  <a:pt x="24071" y="6160"/>
                  <a:pt x="24102" y="6150"/>
                </a:cubicBezTo>
                <a:cubicBezTo>
                  <a:pt x="24167" y="6128"/>
                  <a:pt x="24235" y="6113"/>
                  <a:pt x="24304" y="6107"/>
                </a:cubicBezTo>
                <a:close/>
                <a:moveTo>
                  <a:pt x="819" y="6065"/>
                </a:moveTo>
                <a:cubicBezTo>
                  <a:pt x="824" y="6065"/>
                  <a:pt x="827" y="6071"/>
                  <a:pt x="830" y="6086"/>
                </a:cubicBezTo>
                <a:cubicBezTo>
                  <a:pt x="830" y="6092"/>
                  <a:pt x="830" y="6101"/>
                  <a:pt x="833" y="6111"/>
                </a:cubicBezTo>
                <a:cubicBezTo>
                  <a:pt x="836" y="6122"/>
                  <a:pt x="833" y="6122"/>
                  <a:pt x="833" y="6128"/>
                </a:cubicBezTo>
                <a:lnTo>
                  <a:pt x="833" y="6148"/>
                </a:lnTo>
                <a:cubicBezTo>
                  <a:pt x="837" y="6205"/>
                  <a:pt x="833" y="6269"/>
                  <a:pt x="833" y="6337"/>
                </a:cubicBezTo>
                <a:cubicBezTo>
                  <a:pt x="833" y="6405"/>
                  <a:pt x="829" y="6474"/>
                  <a:pt x="822" y="6537"/>
                </a:cubicBezTo>
                <a:cubicBezTo>
                  <a:pt x="816" y="6600"/>
                  <a:pt x="812" y="6632"/>
                  <a:pt x="803" y="6633"/>
                </a:cubicBezTo>
                <a:cubicBezTo>
                  <a:pt x="794" y="6635"/>
                  <a:pt x="784" y="6604"/>
                  <a:pt x="772" y="6544"/>
                </a:cubicBezTo>
                <a:cubicBezTo>
                  <a:pt x="767" y="6515"/>
                  <a:pt x="763" y="6482"/>
                  <a:pt x="761" y="6449"/>
                </a:cubicBezTo>
                <a:lnTo>
                  <a:pt x="761" y="6424"/>
                </a:lnTo>
                <a:lnTo>
                  <a:pt x="761" y="6411"/>
                </a:lnTo>
                <a:lnTo>
                  <a:pt x="761" y="6400"/>
                </a:lnTo>
                <a:lnTo>
                  <a:pt x="761" y="6349"/>
                </a:lnTo>
                <a:cubicBezTo>
                  <a:pt x="761" y="6332"/>
                  <a:pt x="761" y="6315"/>
                  <a:pt x="763" y="6298"/>
                </a:cubicBezTo>
                <a:lnTo>
                  <a:pt x="763" y="6272"/>
                </a:lnTo>
                <a:cubicBezTo>
                  <a:pt x="763" y="6264"/>
                  <a:pt x="765" y="6256"/>
                  <a:pt x="766" y="6247"/>
                </a:cubicBezTo>
                <a:cubicBezTo>
                  <a:pt x="771" y="6215"/>
                  <a:pt x="776" y="6183"/>
                  <a:pt x="782" y="6153"/>
                </a:cubicBezTo>
                <a:cubicBezTo>
                  <a:pt x="785" y="6140"/>
                  <a:pt x="789" y="6127"/>
                  <a:pt x="793" y="6115"/>
                </a:cubicBezTo>
                <a:cubicBezTo>
                  <a:pt x="796" y="6106"/>
                  <a:pt x="799" y="6096"/>
                  <a:pt x="803" y="6088"/>
                </a:cubicBezTo>
                <a:cubicBezTo>
                  <a:pt x="809" y="6073"/>
                  <a:pt x="814" y="6065"/>
                  <a:pt x="819" y="6065"/>
                </a:cubicBezTo>
                <a:close/>
                <a:moveTo>
                  <a:pt x="21400" y="6038"/>
                </a:moveTo>
                <a:cubicBezTo>
                  <a:pt x="21426" y="6038"/>
                  <a:pt x="21453" y="6042"/>
                  <a:pt x="21477" y="6050"/>
                </a:cubicBezTo>
                <a:cubicBezTo>
                  <a:pt x="21504" y="6056"/>
                  <a:pt x="21521" y="6083"/>
                  <a:pt x="21516" y="6110"/>
                </a:cubicBezTo>
                <a:cubicBezTo>
                  <a:pt x="21513" y="6120"/>
                  <a:pt x="21508" y="6129"/>
                  <a:pt x="21500" y="6136"/>
                </a:cubicBezTo>
                <a:cubicBezTo>
                  <a:pt x="21483" y="6159"/>
                  <a:pt x="21463" y="6178"/>
                  <a:pt x="21440" y="6195"/>
                </a:cubicBezTo>
                <a:cubicBezTo>
                  <a:pt x="21427" y="6205"/>
                  <a:pt x="21413" y="6214"/>
                  <a:pt x="21397" y="6224"/>
                </a:cubicBezTo>
                <a:cubicBezTo>
                  <a:pt x="21382" y="6233"/>
                  <a:pt x="21366" y="6244"/>
                  <a:pt x="21349" y="6253"/>
                </a:cubicBezTo>
                <a:cubicBezTo>
                  <a:pt x="21280" y="6292"/>
                  <a:pt x="21207" y="6320"/>
                  <a:pt x="21130" y="6339"/>
                </a:cubicBezTo>
                <a:cubicBezTo>
                  <a:pt x="20986" y="6373"/>
                  <a:pt x="20887" y="6340"/>
                  <a:pt x="20924" y="6269"/>
                </a:cubicBezTo>
                <a:cubicBezTo>
                  <a:pt x="20960" y="6217"/>
                  <a:pt x="21009" y="6175"/>
                  <a:pt x="21065" y="6146"/>
                </a:cubicBezTo>
                <a:cubicBezTo>
                  <a:pt x="21136" y="6104"/>
                  <a:pt x="21213" y="6073"/>
                  <a:pt x="21293" y="6053"/>
                </a:cubicBezTo>
                <a:cubicBezTo>
                  <a:pt x="21312" y="6048"/>
                  <a:pt x="21331" y="6044"/>
                  <a:pt x="21350" y="6041"/>
                </a:cubicBezTo>
                <a:cubicBezTo>
                  <a:pt x="21366" y="6039"/>
                  <a:pt x="21383" y="6038"/>
                  <a:pt x="21400" y="6038"/>
                </a:cubicBezTo>
                <a:close/>
                <a:moveTo>
                  <a:pt x="3283" y="6037"/>
                </a:moveTo>
                <a:lnTo>
                  <a:pt x="3279" y="6040"/>
                </a:lnTo>
                <a:cubicBezTo>
                  <a:pt x="3275" y="6044"/>
                  <a:pt x="3271" y="6048"/>
                  <a:pt x="3267" y="6052"/>
                </a:cubicBezTo>
                <a:lnTo>
                  <a:pt x="3257" y="6062"/>
                </a:lnTo>
                <a:cubicBezTo>
                  <a:pt x="3254" y="6065"/>
                  <a:pt x="3252" y="6068"/>
                  <a:pt x="3249" y="6070"/>
                </a:cubicBezTo>
                <a:lnTo>
                  <a:pt x="3242" y="6077"/>
                </a:lnTo>
                <a:cubicBezTo>
                  <a:pt x="3239" y="6079"/>
                  <a:pt x="3236" y="6081"/>
                  <a:pt x="3233" y="6083"/>
                </a:cubicBezTo>
                <a:lnTo>
                  <a:pt x="3231" y="6083"/>
                </a:lnTo>
                <a:lnTo>
                  <a:pt x="3221" y="6091"/>
                </a:lnTo>
                <a:lnTo>
                  <a:pt x="3216" y="6095"/>
                </a:lnTo>
                <a:lnTo>
                  <a:pt x="3212" y="6097"/>
                </a:lnTo>
                <a:cubicBezTo>
                  <a:pt x="3208" y="6101"/>
                  <a:pt x="3203" y="6104"/>
                  <a:pt x="3198" y="6108"/>
                </a:cubicBezTo>
                <a:lnTo>
                  <a:pt x="3190" y="6114"/>
                </a:lnTo>
                <a:lnTo>
                  <a:pt x="3186" y="6117"/>
                </a:lnTo>
                <a:lnTo>
                  <a:pt x="3176" y="6123"/>
                </a:lnTo>
                <a:lnTo>
                  <a:pt x="3179" y="6118"/>
                </a:lnTo>
                <a:lnTo>
                  <a:pt x="3185" y="6115"/>
                </a:lnTo>
                <a:lnTo>
                  <a:pt x="3184" y="6115"/>
                </a:lnTo>
                <a:lnTo>
                  <a:pt x="3181" y="6116"/>
                </a:lnTo>
                <a:lnTo>
                  <a:pt x="3185" y="6114"/>
                </a:lnTo>
                <a:lnTo>
                  <a:pt x="3193" y="6108"/>
                </a:lnTo>
                <a:lnTo>
                  <a:pt x="3195" y="6108"/>
                </a:lnTo>
                <a:lnTo>
                  <a:pt x="3199" y="6105"/>
                </a:lnTo>
                <a:lnTo>
                  <a:pt x="3207" y="6099"/>
                </a:lnTo>
                <a:lnTo>
                  <a:pt x="3214" y="6094"/>
                </a:lnTo>
                <a:lnTo>
                  <a:pt x="3218" y="6091"/>
                </a:lnTo>
                <a:lnTo>
                  <a:pt x="3220" y="6091"/>
                </a:lnTo>
                <a:lnTo>
                  <a:pt x="3240" y="6075"/>
                </a:lnTo>
                <a:lnTo>
                  <a:pt x="3259" y="6058"/>
                </a:lnTo>
                <a:lnTo>
                  <a:pt x="3276" y="6043"/>
                </a:lnTo>
                <a:lnTo>
                  <a:pt x="3283" y="6037"/>
                </a:lnTo>
                <a:close/>
                <a:moveTo>
                  <a:pt x="29046" y="6033"/>
                </a:moveTo>
                <a:cubicBezTo>
                  <a:pt x="29070" y="6033"/>
                  <a:pt x="29094" y="6037"/>
                  <a:pt x="29116" y="6040"/>
                </a:cubicBezTo>
                <a:cubicBezTo>
                  <a:pt x="29134" y="6043"/>
                  <a:pt x="29153" y="6047"/>
                  <a:pt x="29171" y="6052"/>
                </a:cubicBezTo>
                <a:cubicBezTo>
                  <a:pt x="29224" y="6068"/>
                  <a:pt x="29221" y="6095"/>
                  <a:pt x="29168" y="6102"/>
                </a:cubicBezTo>
                <a:cubicBezTo>
                  <a:pt x="29127" y="6107"/>
                  <a:pt x="29086" y="6108"/>
                  <a:pt x="29045" y="6104"/>
                </a:cubicBezTo>
                <a:cubicBezTo>
                  <a:pt x="29001" y="6103"/>
                  <a:pt x="28958" y="6098"/>
                  <a:pt x="28916" y="6089"/>
                </a:cubicBezTo>
                <a:cubicBezTo>
                  <a:pt x="28855" y="6074"/>
                  <a:pt x="28854" y="6045"/>
                  <a:pt x="28917" y="6035"/>
                </a:cubicBezTo>
                <a:cubicBezTo>
                  <a:pt x="28960" y="6030"/>
                  <a:pt x="29003" y="6029"/>
                  <a:pt x="29046" y="6033"/>
                </a:cubicBezTo>
                <a:close/>
                <a:moveTo>
                  <a:pt x="9968" y="6022"/>
                </a:moveTo>
                <a:cubicBezTo>
                  <a:pt x="10009" y="6024"/>
                  <a:pt x="10049" y="6029"/>
                  <a:pt x="10089" y="6039"/>
                </a:cubicBezTo>
                <a:cubicBezTo>
                  <a:pt x="10156" y="6053"/>
                  <a:pt x="10217" y="6087"/>
                  <a:pt x="10264" y="6137"/>
                </a:cubicBezTo>
                <a:cubicBezTo>
                  <a:pt x="10335" y="6223"/>
                  <a:pt x="10262" y="6301"/>
                  <a:pt x="10089" y="6329"/>
                </a:cubicBezTo>
                <a:cubicBezTo>
                  <a:pt x="10008" y="6342"/>
                  <a:pt x="9925" y="6339"/>
                  <a:pt x="9845" y="6320"/>
                </a:cubicBezTo>
                <a:cubicBezTo>
                  <a:pt x="9778" y="6307"/>
                  <a:pt x="9716" y="6274"/>
                  <a:pt x="9668" y="6226"/>
                </a:cubicBezTo>
                <a:cubicBezTo>
                  <a:pt x="9589" y="6140"/>
                  <a:pt x="9660" y="6054"/>
                  <a:pt x="9840" y="6029"/>
                </a:cubicBezTo>
                <a:cubicBezTo>
                  <a:pt x="9882" y="6022"/>
                  <a:pt x="9925" y="6020"/>
                  <a:pt x="9968" y="6022"/>
                </a:cubicBezTo>
                <a:close/>
                <a:moveTo>
                  <a:pt x="27353" y="5988"/>
                </a:moveTo>
                <a:lnTo>
                  <a:pt x="27391" y="5988"/>
                </a:lnTo>
                <a:cubicBezTo>
                  <a:pt x="27404" y="5988"/>
                  <a:pt x="27415" y="5994"/>
                  <a:pt x="27427" y="5996"/>
                </a:cubicBezTo>
                <a:cubicBezTo>
                  <a:pt x="27519" y="6010"/>
                  <a:pt x="27526" y="6039"/>
                  <a:pt x="27446" y="6062"/>
                </a:cubicBezTo>
                <a:cubicBezTo>
                  <a:pt x="27423" y="6069"/>
                  <a:pt x="27399" y="6075"/>
                  <a:pt x="27376" y="6079"/>
                </a:cubicBezTo>
                <a:cubicBezTo>
                  <a:pt x="27349" y="6084"/>
                  <a:pt x="27323" y="6087"/>
                  <a:pt x="27296" y="6089"/>
                </a:cubicBezTo>
                <a:cubicBezTo>
                  <a:pt x="27269" y="6090"/>
                  <a:pt x="27243" y="6090"/>
                  <a:pt x="27216" y="6089"/>
                </a:cubicBezTo>
                <a:cubicBezTo>
                  <a:pt x="27191" y="6088"/>
                  <a:pt x="27166" y="6087"/>
                  <a:pt x="27141" y="6083"/>
                </a:cubicBezTo>
                <a:cubicBezTo>
                  <a:pt x="27055" y="6071"/>
                  <a:pt x="27051" y="6044"/>
                  <a:pt x="27131" y="6017"/>
                </a:cubicBezTo>
                <a:cubicBezTo>
                  <a:pt x="27178" y="6003"/>
                  <a:pt x="27226" y="5994"/>
                  <a:pt x="27275" y="5990"/>
                </a:cubicBezTo>
                <a:cubicBezTo>
                  <a:pt x="27301" y="5990"/>
                  <a:pt x="27327" y="5988"/>
                  <a:pt x="27353" y="5988"/>
                </a:cubicBezTo>
                <a:close/>
                <a:moveTo>
                  <a:pt x="30090" y="5983"/>
                </a:moveTo>
                <a:cubicBezTo>
                  <a:pt x="30099" y="5983"/>
                  <a:pt x="30108" y="5983"/>
                  <a:pt x="30116" y="5983"/>
                </a:cubicBezTo>
                <a:lnTo>
                  <a:pt x="30146" y="5983"/>
                </a:lnTo>
                <a:cubicBezTo>
                  <a:pt x="30166" y="5983"/>
                  <a:pt x="30186" y="5988"/>
                  <a:pt x="30206" y="5991"/>
                </a:cubicBezTo>
                <a:cubicBezTo>
                  <a:pt x="30226" y="5995"/>
                  <a:pt x="30245" y="6000"/>
                  <a:pt x="30262" y="6005"/>
                </a:cubicBezTo>
                <a:cubicBezTo>
                  <a:pt x="30269" y="6007"/>
                  <a:pt x="30278" y="6010"/>
                  <a:pt x="30285" y="6013"/>
                </a:cubicBezTo>
                <a:cubicBezTo>
                  <a:pt x="30292" y="6016"/>
                  <a:pt x="30299" y="6019"/>
                  <a:pt x="30305" y="6022"/>
                </a:cubicBezTo>
                <a:cubicBezTo>
                  <a:pt x="30326" y="6034"/>
                  <a:pt x="30332" y="6044"/>
                  <a:pt x="30326" y="6051"/>
                </a:cubicBezTo>
                <a:cubicBezTo>
                  <a:pt x="30308" y="6060"/>
                  <a:pt x="30288" y="6063"/>
                  <a:pt x="30269" y="6061"/>
                </a:cubicBezTo>
                <a:lnTo>
                  <a:pt x="30246" y="6061"/>
                </a:lnTo>
                <a:lnTo>
                  <a:pt x="30221" y="6061"/>
                </a:lnTo>
                <a:lnTo>
                  <a:pt x="30195" y="6057"/>
                </a:lnTo>
                <a:lnTo>
                  <a:pt x="30182" y="6057"/>
                </a:lnTo>
                <a:lnTo>
                  <a:pt x="30169" y="6055"/>
                </a:lnTo>
                <a:cubicBezTo>
                  <a:pt x="30160" y="6055"/>
                  <a:pt x="30152" y="6051"/>
                  <a:pt x="30143" y="6049"/>
                </a:cubicBezTo>
                <a:cubicBezTo>
                  <a:pt x="30134" y="6048"/>
                  <a:pt x="30126" y="6046"/>
                  <a:pt x="30118" y="6043"/>
                </a:cubicBezTo>
                <a:lnTo>
                  <a:pt x="30095" y="6036"/>
                </a:lnTo>
                <a:cubicBezTo>
                  <a:pt x="30088" y="6033"/>
                  <a:pt x="30081" y="6030"/>
                  <a:pt x="30075" y="6026"/>
                </a:cubicBezTo>
                <a:cubicBezTo>
                  <a:pt x="30050" y="6016"/>
                  <a:pt x="30039" y="6006"/>
                  <a:pt x="30042" y="5998"/>
                </a:cubicBezTo>
                <a:cubicBezTo>
                  <a:pt x="30045" y="5990"/>
                  <a:pt x="30061" y="5985"/>
                  <a:pt x="30090" y="5983"/>
                </a:cubicBezTo>
                <a:close/>
                <a:moveTo>
                  <a:pt x="19791" y="5975"/>
                </a:moveTo>
                <a:cubicBezTo>
                  <a:pt x="19837" y="5988"/>
                  <a:pt x="19856" y="6019"/>
                  <a:pt x="19839" y="6065"/>
                </a:cubicBezTo>
                <a:cubicBezTo>
                  <a:pt x="19807" y="6157"/>
                  <a:pt x="19653" y="6253"/>
                  <a:pt x="19474" y="6304"/>
                </a:cubicBezTo>
                <a:cubicBezTo>
                  <a:pt x="19297" y="6354"/>
                  <a:pt x="19183" y="6330"/>
                  <a:pt x="19204" y="6245"/>
                </a:cubicBezTo>
                <a:cubicBezTo>
                  <a:pt x="19224" y="6159"/>
                  <a:pt x="19386" y="6046"/>
                  <a:pt x="19582" y="5992"/>
                </a:cubicBezTo>
                <a:cubicBezTo>
                  <a:pt x="19673" y="5966"/>
                  <a:pt x="19746" y="5962"/>
                  <a:pt x="19791" y="5975"/>
                </a:cubicBezTo>
                <a:close/>
                <a:moveTo>
                  <a:pt x="17637" y="5964"/>
                </a:moveTo>
                <a:cubicBezTo>
                  <a:pt x="17697" y="5978"/>
                  <a:pt x="17734" y="6008"/>
                  <a:pt x="17734" y="6050"/>
                </a:cubicBezTo>
                <a:cubicBezTo>
                  <a:pt x="17733" y="6134"/>
                  <a:pt x="17566" y="6260"/>
                  <a:pt x="17395" y="6306"/>
                </a:cubicBezTo>
                <a:cubicBezTo>
                  <a:pt x="17223" y="6351"/>
                  <a:pt x="17068" y="6320"/>
                  <a:pt x="17061" y="6240"/>
                </a:cubicBezTo>
                <a:cubicBezTo>
                  <a:pt x="17053" y="6154"/>
                  <a:pt x="17219" y="6025"/>
                  <a:pt x="17402" y="5977"/>
                </a:cubicBezTo>
                <a:cubicBezTo>
                  <a:pt x="17494" y="5953"/>
                  <a:pt x="17577" y="5950"/>
                  <a:pt x="17637" y="5964"/>
                </a:cubicBezTo>
                <a:close/>
                <a:moveTo>
                  <a:pt x="15039" y="5912"/>
                </a:moveTo>
                <a:cubicBezTo>
                  <a:pt x="15108" y="5928"/>
                  <a:pt x="15159" y="5958"/>
                  <a:pt x="15173" y="5999"/>
                </a:cubicBezTo>
                <a:cubicBezTo>
                  <a:pt x="15202" y="6081"/>
                  <a:pt x="15075" y="6201"/>
                  <a:pt x="14898" y="6245"/>
                </a:cubicBezTo>
                <a:cubicBezTo>
                  <a:pt x="14724" y="6288"/>
                  <a:pt x="14538" y="6253"/>
                  <a:pt x="14508" y="6167"/>
                </a:cubicBezTo>
                <a:cubicBezTo>
                  <a:pt x="14478" y="6082"/>
                  <a:pt x="14614" y="5959"/>
                  <a:pt x="14795" y="5917"/>
                </a:cubicBezTo>
                <a:cubicBezTo>
                  <a:pt x="14882" y="5897"/>
                  <a:pt x="14969" y="5897"/>
                  <a:pt x="15039" y="5912"/>
                </a:cubicBezTo>
                <a:close/>
                <a:moveTo>
                  <a:pt x="22206" y="5911"/>
                </a:moveTo>
                <a:cubicBezTo>
                  <a:pt x="22375" y="5880"/>
                  <a:pt x="22447" y="5918"/>
                  <a:pt x="22378" y="5997"/>
                </a:cubicBezTo>
                <a:cubicBezTo>
                  <a:pt x="22336" y="6042"/>
                  <a:pt x="22285" y="6077"/>
                  <a:pt x="22228" y="6101"/>
                </a:cubicBezTo>
                <a:cubicBezTo>
                  <a:pt x="22159" y="6135"/>
                  <a:pt x="22086" y="6159"/>
                  <a:pt x="22011" y="6173"/>
                </a:cubicBezTo>
                <a:cubicBezTo>
                  <a:pt x="21992" y="6177"/>
                  <a:pt x="21974" y="6180"/>
                  <a:pt x="21958" y="6181"/>
                </a:cubicBezTo>
                <a:cubicBezTo>
                  <a:pt x="21943" y="6183"/>
                  <a:pt x="21928" y="6184"/>
                  <a:pt x="21913" y="6185"/>
                </a:cubicBezTo>
                <a:cubicBezTo>
                  <a:pt x="21891" y="6186"/>
                  <a:pt x="21869" y="6183"/>
                  <a:pt x="21848" y="6175"/>
                </a:cubicBezTo>
                <a:cubicBezTo>
                  <a:pt x="21820" y="6163"/>
                  <a:pt x="21813" y="6137"/>
                  <a:pt x="21839" y="6100"/>
                </a:cubicBezTo>
                <a:cubicBezTo>
                  <a:pt x="21891" y="6022"/>
                  <a:pt x="22045" y="5943"/>
                  <a:pt x="22206" y="5911"/>
                </a:cubicBezTo>
                <a:close/>
                <a:moveTo>
                  <a:pt x="26539" y="5863"/>
                </a:moveTo>
                <a:cubicBezTo>
                  <a:pt x="26566" y="5861"/>
                  <a:pt x="26592" y="5861"/>
                  <a:pt x="26619" y="5863"/>
                </a:cubicBezTo>
                <a:cubicBezTo>
                  <a:pt x="26719" y="5872"/>
                  <a:pt x="26730" y="5912"/>
                  <a:pt x="26644" y="5945"/>
                </a:cubicBezTo>
                <a:cubicBezTo>
                  <a:pt x="26620" y="5953"/>
                  <a:pt x="26596" y="5960"/>
                  <a:pt x="26572" y="5965"/>
                </a:cubicBezTo>
                <a:cubicBezTo>
                  <a:pt x="26544" y="5971"/>
                  <a:pt x="26515" y="5976"/>
                  <a:pt x="26486" y="5980"/>
                </a:cubicBezTo>
                <a:cubicBezTo>
                  <a:pt x="26431" y="5989"/>
                  <a:pt x="26376" y="5993"/>
                  <a:pt x="26320" y="5990"/>
                </a:cubicBezTo>
                <a:cubicBezTo>
                  <a:pt x="26224" y="5984"/>
                  <a:pt x="26207" y="5947"/>
                  <a:pt x="26289" y="5911"/>
                </a:cubicBezTo>
                <a:cubicBezTo>
                  <a:pt x="26340" y="5892"/>
                  <a:pt x="26394" y="5879"/>
                  <a:pt x="26448" y="5872"/>
                </a:cubicBezTo>
                <a:cubicBezTo>
                  <a:pt x="26479" y="5868"/>
                  <a:pt x="26510" y="5864"/>
                  <a:pt x="26539" y="5863"/>
                </a:cubicBezTo>
                <a:close/>
                <a:moveTo>
                  <a:pt x="404" y="5853"/>
                </a:moveTo>
                <a:cubicBezTo>
                  <a:pt x="412" y="5851"/>
                  <a:pt x="417" y="5872"/>
                  <a:pt x="416" y="5916"/>
                </a:cubicBezTo>
                <a:cubicBezTo>
                  <a:pt x="416" y="5938"/>
                  <a:pt x="416" y="5965"/>
                  <a:pt x="411" y="5994"/>
                </a:cubicBezTo>
                <a:lnTo>
                  <a:pt x="411" y="6005"/>
                </a:lnTo>
                <a:lnTo>
                  <a:pt x="411" y="6016"/>
                </a:lnTo>
                <a:lnTo>
                  <a:pt x="411" y="6040"/>
                </a:lnTo>
                <a:lnTo>
                  <a:pt x="408" y="6089"/>
                </a:lnTo>
                <a:lnTo>
                  <a:pt x="402" y="6138"/>
                </a:lnTo>
                <a:cubicBezTo>
                  <a:pt x="402" y="6146"/>
                  <a:pt x="400" y="6154"/>
                  <a:pt x="400" y="6162"/>
                </a:cubicBezTo>
                <a:lnTo>
                  <a:pt x="398" y="6187"/>
                </a:lnTo>
                <a:cubicBezTo>
                  <a:pt x="395" y="6220"/>
                  <a:pt x="391" y="6251"/>
                  <a:pt x="387" y="6279"/>
                </a:cubicBezTo>
                <a:cubicBezTo>
                  <a:pt x="387" y="6287"/>
                  <a:pt x="387" y="6294"/>
                  <a:pt x="384" y="6301"/>
                </a:cubicBezTo>
                <a:lnTo>
                  <a:pt x="384" y="6311"/>
                </a:lnTo>
                <a:lnTo>
                  <a:pt x="384" y="6321"/>
                </a:lnTo>
                <a:cubicBezTo>
                  <a:pt x="384" y="6333"/>
                  <a:pt x="380" y="6343"/>
                  <a:pt x="378" y="6351"/>
                </a:cubicBezTo>
                <a:cubicBezTo>
                  <a:pt x="375" y="6368"/>
                  <a:pt x="370" y="6377"/>
                  <a:pt x="366" y="6379"/>
                </a:cubicBezTo>
                <a:cubicBezTo>
                  <a:pt x="362" y="6381"/>
                  <a:pt x="358" y="6374"/>
                  <a:pt x="354" y="6360"/>
                </a:cubicBezTo>
                <a:cubicBezTo>
                  <a:pt x="354" y="6353"/>
                  <a:pt x="350" y="6344"/>
                  <a:pt x="348" y="6333"/>
                </a:cubicBezTo>
                <a:cubicBezTo>
                  <a:pt x="347" y="6323"/>
                  <a:pt x="348" y="6322"/>
                  <a:pt x="346" y="6315"/>
                </a:cubicBezTo>
                <a:cubicBezTo>
                  <a:pt x="344" y="6309"/>
                  <a:pt x="346" y="6302"/>
                  <a:pt x="346" y="6295"/>
                </a:cubicBezTo>
                <a:lnTo>
                  <a:pt x="346" y="6209"/>
                </a:lnTo>
                <a:lnTo>
                  <a:pt x="346" y="6159"/>
                </a:lnTo>
                <a:cubicBezTo>
                  <a:pt x="346" y="6142"/>
                  <a:pt x="349" y="6126"/>
                  <a:pt x="350" y="6110"/>
                </a:cubicBezTo>
                <a:cubicBezTo>
                  <a:pt x="353" y="6076"/>
                  <a:pt x="358" y="6043"/>
                  <a:pt x="363" y="6012"/>
                </a:cubicBezTo>
                <a:cubicBezTo>
                  <a:pt x="367" y="5981"/>
                  <a:pt x="366" y="5952"/>
                  <a:pt x="372" y="5928"/>
                </a:cubicBezTo>
                <a:cubicBezTo>
                  <a:pt x="384" y="5880"/>
                  <a:pt x="396" y="5855"/>
                  <a:pt x="404" y="5853"/>
                </a:cubicBezTo>
                <a:close/>
                <a:moveTo>
                  <a:pt x="23167" y="5790"/>
                </a:moveTo>
                <a:cubicBezTo>
                  <a:pt x="23217" y="5779"/>
                  <a:pt x="23270" y="5784"/>
                  <a:pt x="23317" y="5805"/>
                </a:cubicBezTo>
                <a:cubicBezTo>
                  <a:pt x="23342" y="5822"/>
                  <a:pt x="23339" y="5848"/>
                  <a:pt x="23304" y="5883"/>
                </a:cubicBezTo>
                <a:cubicBezTo>
                  <a:pt x="23295" y="5892"/>
                  <a:pt x="23284" y="5900"/>
                  <a:pt x="23274" y="5908"/>
                </a:cubicBezTo>
                <a:cubicBezTo>
                  <a:pt x="23261" y="5917"/>
                  <a:pt x="23249" y="5925"/>
                  <a:pt x="23235" y="5932"/>
                </a:cubicBezTo>
                <a:cubicBezTo>
                  <a:pt x="23205" y="5950"/>
                  <a:pt x="23173" y="5965"/>
                  <a:pt x="23141" y="5978"/>
                </a:cubicBezTo>
                <a:cubicBezTo>
                  <a:pt x="23106" y="5993"/>
                  <a:pt x="23070" y="6005"/>
                  <a:pt x="23033" y="6015"/>
                </a:cubicBezTo>
                <a:lnTo>
                  <a:pt x="23006" y="6022"/>
                </a:lnTo>
                <a:lnTo>
                  <a:pt x="22978" y="6029"/>
                </a:lnTo>
                <a:cubicBezTo>
                  <a:pt x="22960" y="6033"/>
                  <a:pt x="22943" y="6036"/>
                  <a:pt x="22925" y="6039"/>
                </a:cubicBezTo>
                <a:cubicBezTo>
                  <a:pt x="22787" y="6059"/>
                  <a:pt x="22722" y="6022"/>
                  <a:pt x="22781" y="5954"/>
                </a:cubicBezTo>
                <a:cubicBezTo>
                  <a:pt x="22828" y="5911"/>
                  <a:pt x="22883" y="5877"/>
                  <a:pt x="22942" y="5854"/>
                </a:cubicBezTo>
                <a:cubicBezTo>
                  <a:pt x="22978" y="5838"/>
                  <a:pt x="23016" y="5825"/>
                  <a:pt x="23054" y="5815"/>
                </a:cubicBezTo>
                <a:cubicBezTo>
                  <a:pt x="23091" y="5804"/>
                  <a:pt x="23128" y="5796"/>
                  <a:pt x="23167" y="5790"/>
                </a:cubicBezTo>
                <a:close/>
                <a:moveTo>
                  <a:pt x="28224" y="5775"/>
                </a:moveTo>
                <a:cubicBezTo>
                  <a:pt x="28273" y="5774"/>
                  <a:pt x="28323" y="5778"/>
                  <a:pt x="28372" y="5788"/>
                </a:cubicBezTo>
                <a:cubicBezTo>
                  <a:pt x="28463" y="5808"/>
                  <a:pt x="28463" y="5833"/>
                  <a:pt x="28372" y="5853"/>
                </a:cubicBezTo>
                <a:cubicBezTo>
                  <a:pt x="28361" y="5855"/>
                  <a:pt x="28350" y="5857"/>
                  <a:pt x="28340" y="5858"/>
                </a:cubicBezTo>
                <a:cubicBezTo>
                  <a:pt x="28329" y="5860"/>
                  <a:pt x="28318" y="5862"/>
                  <a:pt x="28307" y="5863"/>
                </a:cubicBezTo>
                <a:cubicBezTo>
                  <a:pt x="28284" y="5866"/>
                  <a:pt x="28261" y="5867"/>
                  <a:pt x="28237" y="5867"/>
                </a:cubicBezTo>
                <a:cubicBezTo>
                  <a:pt x="28192" y="5868"/>
                  <a:pt x="28147" y="5865"/>
                  <a:pt x="28102" y="5858"/>
                </a:cubicBezTo>
                <a:cubicBezTo>
                  <a:pt x="28083" y="5855"/>
                  <a:pt x="28065" y="5850"/>
                  <a:pt x="28048" y="5844"/>
                </a:cubicBezTo>
                <a:cubicBezTo>
                  <a:pt x="28035" y="5839"/>
                  <a:pt x="28027" y="5834"/>
                  <a:pt x="28026" y="5828"/>
                </a:cubicBezTo>
                <a:cubicBezTo>
                  <a:pt x="28024" y="5823"/>
                  <a:pt x="28026" y="5817"/>
                  <a:pt x="28036" y="5811"/>
                </a:cubicBezTo>
                <a:cubicBezTo>
                  <a:pt x="28050" y="5803"/>
                  <a:pt x="28065" y="5798"/>
                  <a:pt x="28081" y="5794"/>
                </a:cubicBezTo>
                <a:cubicBezTo>
                  <a:pt x="28127" y="5782"/>
                  <a:pt x="28175" y="5776"/>
                  <a:pt x="28224" y="5775"/>
                </a:cubicBezTo>
                <a:close/>
                <a:moveTo>
                  <a:pt x="11720" y="5772"/>
                </a:moveTo>
                <a:cubicBezTo>
                  <a:pt x="11807" y="5788"/>
                  <a:pt x="11882" y="5821"/>
                  <a:pt x="11914" y="5865"/>
                </a:cubicBezTo>
                <a:cubicBezTo>
                  <a:pt x="11943" y="5905"/>
                  <a:pt x="11938" y="5960"/>
                  <a:pt x="11903" y="5994"/>
                </a:cubicBezTo>
                <a:cubicBezTo>
                  <a:pt x="11857" y="6043"/>
                  <a:pt x="11797" y="6077"/>
                  <a:pt x="11731" y="6089"/>
                </a:cubicBezTo>
                <a:cubicBezTo>
                  <a:pt x="11650" y="6107"/>
                  <a:pt x="11566" y="6108"/>
                  <a:pt x="11484" y="6092"/>
                </a:cubicBezTo>
                <a:cubicBezTo>
                  <a:pt x="11415" y="6083"/>
                  <a:pt x="11350" y="6054"/>
                  <a:pt x="11297" y="6009"/>
                </a:cubicBezTo>
                <a:cubicBezTo>
                  <a:pt x="11263" y="5974"/>
                  <a:pt x="11260" y="5919"/>
                  <a:pt x="11290" y="5880"/>
                </a:cubicBezTo>
                <a:cubicBezTo>
                  <a:pt x="11330" y="5827"/>
                  <a:pt x="11389" y="5791"/>
                  <a:pt x="11454" y="5777"/>
                </a:cubicBezTo>
                <a:cubicBezTo>
                  <a:pt x="11535" y="5755"/>
                  <a:pt x="11633" y="5755"/>
                  <a:pt x="11720" y="5772"/>
                </a:cubicBezTo>
                <a:close/>
                <a:moveTo>
                  <a:pt x="25753" y="5769"/>
                </a:moveTo>
                <a:cubicBezTo>
                  <a:pt x="25769" y="5769"/>
                  <a:pt x="25784" y="5770"/>
                  <a:pt x="25799" y="5770"/>
                </a:cubicBezTo>
                <a:cubicBezTo>
                  <a:pt x="25918" y="5775"/>
                  <a:pt x="25940" y="5809"/>
                  <a:pt x="25854" y="5854"/>
                </a:cubicBezTo>
                <a:cubicBezTo>
                  <a:pt x="25801" y="5879"/>
                  <a:pt x="25745" y="5898"/>
                  <a:pt x="25687" y="5909"/>
                </a:cubicBezTo>
                <a:cubicBezTo>
                  <a:pt x="25655" y="5915"/>
                  <a:pt x="25623" y="5920"/>
                  <a:pt x="25591" y="5923"/>
                </a:cubicBezTo>
                <a:cubicBezTo>
                  <a:pt x="25575" y="5923"/>
                  <a:pt x="25559" y="5926"/>
                  <a:pt x="25544" y="5926"/>
                </a:cubicBezTo>
                <a:cubicBezTo>
                  <a:pt x="25528" y="5927"/>
                  <a:pt x="25513" y="5926"/>
                  <a:pt x="25498" y="5926"/>
                </a:cubicBezTo>
                <a:cubicBezTo>
                  <a:pt x="25388" y="5924"/>
                  <a:pt x="25367" y="5890"/>
                  <a:pt x="25451" y="5844"/>
                </a:cubicBezTo>
                <a:cubicBezTo>
                  <a:pt x="25501" y="5817"/>
                  <a:pt x="25556" y="5798"/>
                  <a:pt x="25612" y="5787"/>
                </a:cubicBezTo>
                <a:cubicBezTo>
                  <a:pt x="25643" y="5781"/>
                  <a:pt x="25675" y="5776"/>
                  <a:pt x="25706" y="5773"/>
                </a:cubicBezTo>
                <a:cubicBezTo>
                  <a:pt x="25722" y="5773"/>
                  <a:pt x="25738" y="5770"/>
                  <a:pt x="25753" y="5769"/>
                </a:cubicBezTo>
                <a:close/>
                <a:moveTo>
                  <a:pt x="24040" y="5748"/>
                </a:moveTo>
                <a:cubicBezTo>
                  <a:pt x="24191" y="5735"/>
                  <a:pt x="24236" y="5773"/>
                  <a:pt x="24153" y="5839"/>
                </a:cubicBezTo>
                <a:cubicBezTo>
                  <a:pt x="24103" y="5875"/>
                  <a:pt x="24047" y="5902"/>
                  <a:pt x="23988" y="5921"/>
                </a:cubicBezTo>
                <a:cubicBezTo>
                  <a:pt x="23920" y="5944"/>
                  <a:pt x="23850" y="5958"/>
                  <a:pt x="23779" y="5964"/>
                </a:cubicBezTo>
                <a:lnTo>
                  <a:pt x="23755" y="5964"/>
                </a:lnTo>
                <a:lnTo>
                  <a:pt x="23734" y="5964"/>
                </a:lnTo>
                <a:cubicBezTo>
                  <a:pt x="23722" y="5965"/>
                  <a:pt x="23710" y="5965"/>
                  <a:pt x="23698" y="5964"/>
                </a:cubicBezTo>
                <a:cubicBezTo>
                  <a:pt x="23681" y="5963"/>
                  <a:pt x="23665" y="5958"/>
                  <a:pt x="23652" y="5949"/>
                </a:cubicBezTo>
                <a:cubicBezTo>
                  <a:pt x="23633" y="5935"/>
                  <a:pt x="23640" y="5911"/>
                  <a:pt x="23676" y="5879"/>
                </a:cubicBezTo>
                <a:cubicBezTo>
                  <a:pt x="23697" y="5862"/>
                  <a:pt x="23719" y="5846"/>
                  <a:pt x="23743" y="5833"/>
                </a:cubicBezTo>
                <a:cubicBezTo>
                  <a:pt x="23772" y="5819"/>
                  <a:pt x="23801" y="5806"/>
                  <a:pt x="23832" y="5795"/>
                </a:cubicBezTo>
                <a:cubicBezTo>
                  <a:pt x="23865" y="5783"/>
                  <a:pt x="23899" y="5773"/>
                  <a:pt x="23934" y="5765"/>
                </a:cubicBezTo>
                <a:cubicBezTo>
                  <a:pt x="23951" y="5761"/>
                  <a:pt x="23969" y="5757"/>
                  <a:pt x="23987" y="5754"/>
                </a:cubicBezTo>
                <a:cubicBezTo>
                  <a:pt x="24005" y="5751"/>
                  <a:pt x="24023" y="5750"/>
                  <a:pt x="24040" y="5748"/>
                </a:cubicBezTo>
                <a:close/>
                <a:moveTo>
                  <a:pt x="24932" y="5732"/>
                </a:moveTo>
                <a:cubicBezTo>
                  <a:pt x="25058" y="5729"/>
                  <a:pt x="25097" y="5771"/>
                  <a:pt x="25018" y="5822"/>
                </a:cubicBezTo>
                <a:cubicBezTo>
                  <a:pt x="24905" y="5882"/>
                  <a:pt x="24781" y="5917"/>
                  <a:pt x="24653" y="5924"/>
                </a:cubicBezTo>
                <a:cubicBezTo>
                  <a:pt x="24533" y="5931"/>
                  <a:pt x="24490" y="5893"/>
                  <a:pt x="24561" y="5840"/>
                </a:cubicBezTo>
                <a:cubicBezTo>
                  <a:pt x="24583" y="5825"/>
                  <a:pt x="24607" y="5812"/>
                  <a:pt x="24632" y="5802"/>
                </a:cubicBezTo>
                <a:cubicBezTo>
                  <a:pt x="24646" y="5795"/>
                  <a:pt x="24660" y="5789"/>
                  <a:pt x="24675" y="5784"/>
                </a:cubicBezTo>
                <a:cubicBezTo>
                  <a:pt x="24691" y="5778"/>
                  <a:pt x="24707" y="5773"/>
                  <a:pt x="24724" y="5768"/>
                </a:cubicBezTo>
                <a:cubicBezTo>
                  <a:pt x="24758" y="5758"/>
                  <a:pt x="24794" y="5750"/>
                  <a:pt x="24829" y="5744"/>
                </a:cubicBezTo>
                <a:cubicBezTo>
                  <a:pt x="24863" y="5737"/>
                  <a:pt x="24897" y="5734"/>
                  <a:pt x="24932" y="5732"/>
                </a:cubicBezTo>
                <a:close/>
                <a:moveTo>
                  <a:pt x="20746" y="5709"/>
                </a:moveTo>
                <a:cubicBezTo>
                  <a:pt x="20774" y="5707"/>
                  <a:pt x="20802" y="5710"/>
                  <a:pt x="20829" y="5718"/>
                </a:cubicBezTo>
                <a:cubicBezTo>
                  <a:pt x="20872" y="5732"/>
                  <a:pt x="20885" y="5763"/>
                  <a:pt x="20863" y="5809"/>
                </a:cubicBezTo>
                <a:cubicBezTo>
                  <a:pt x="20832" y="5861"/>
                  <a:pt x="20787" y="5904"/>
                  <a:pt x="20734" y="5934"/>
                </a:cubicBezTo>
                <a:lnTo>
                  <a:pt x="20710" y="5948"/>
                </a:lnTo>
                <a:lnTo>
                  <a:pt x="20685" y="5962"/>
                </a:lnTo>
                <a:cubicBezTo>
                  <a:pt x="20668" y="5972"/>
                  <a:pt x="20650" y="5981"/>
                  <a:pt x="20632" y="5989"/>
                </a:cubicBezTo>
                <a:cubicBezTo>
                  <a:pt x="20594" y="6006"/>
                  <a:pt x="20556" y="6020"/>
                  <a:pt x="20516" y="6032"/>
                </a:cubicBezTo>
                <a:cubicBezTo>
                  <a:pt x="20495" y="6038"/>
                  <a:pt x="20475" y="6043"/>
                  <a:pt x="20456" y="6047"/>
                </a:cubicBezTo>
                <a:cubicBezTo>
                  <a:pt x="20437" y="6050"/>
                  <a:pt x="20419" y="6053"/>
                  <a:pt x="20403" y="6054"/>
                </a:cubicBezTo>
                <a:cubicBezTo>
                  <a:pt x="20375" y="6058"/>
                  <a:pt x="20347" y="6057"/>
                  <a:pt x="20319" y="6052"/>
                </a:cubicBezTo>
                <a:cubicBezTo>
                  <a:pt x="20275" y="6041"/>
                  <a:pt x="20255" y="6014"/>
                  <a:pt x="20269" y="5971"/>
                </a:cubicBezTo>
                <a:cubicBezTo>
                  <a:pt x="20278" y="5945"/>
                  <a:pt x="20293" y="5922"/>
                  <a:pt x="20312" y="5903"/>
                </a:cubicBezTo>
                <a:cubicBezTo>
                  <a:pt x="20336" y="5877"/>
                  <a:pt x="20363" y="5854"/>
                  <a:pt x="20393" y="5835"/>
                </a:cubicBezTo>
                <a:cubicBezTo>
                  <a:pt x="20466" y="5787"/>
                  <a:pt x="20545" y="5752"/>
                  <a:pt x="20629" y="5729"/>
                </a:cubicBezTo>
                <a:cubicBezTo>
                  <a:pt x="20651" y="5723"/>
                  <a:pt x="20672" y="5719"/>
                  <a:pt x="20692" y="5715"/>
                </a:cubicBezTo>
                <a:cubicBezTo>
                  <a:pt x="20712" y="5712"/>
                  <a:pt x="20730" y="5710"/>
                  <a:pt x="20746" y="5709"/>
                </a:cubicBezTo>
                <a:close/>
                <a:moveTo>
                  <a:pt x="18890" y="5650"/>
                </a:moveTo>
                <a:cubicBezTo>
                  <a:pt x="18943" y="5665"/>
                  <a:pt x="18973" y="5696"/>
                  <a:pt x="18964" y="5739"/>
                </a:cubicBezTo>
                <a:cubicBezTo>
                  <a:pt x="18946" y="5826"/>
                  <a:pt x="18765" y="5956"/>
                  <a:pt x="18597" y="6001"/>
                </a:cubicBezTo>
                <a:cubicBezTo>
                  <a:pt x="18429" y="6045"/>
                  <a:pt x="18292" y="6008"/>
                  <a:pt x="18302" y="5928"/>
                </a:cubicBezTo>
                <a:cubicBezTo>
                  <a:pt x="18312" y="5839"/>
                  <a:pt x="18494" y="5705"/>
                  <a:pt x="18670" y="5659"/>
                </a:cubicBezTo>
                <a:cubicBezTo>
                  <a:pt x="18758" y="5636"/>
                  <a:pt x="18836" y="5635"/>
                  <a:pt x="18890" y="5650"/>
                </a:cubicBezTo>
                <a:close/>
                <a:moveTo>
                  <a:pt x="29264" y="5607"/>
                </a:moveTo>
                <a:cubicBezTo>
                  <a:pt x="29290" y="5607"/>
                  <a:pt x="29318" y="5607"/>
                  <a:pt x="29346" y="5610"/>
                </a:cubicBezTo>
                <a:cubicBezTo>
                  <a:pt x="29373" y="5613"/>
                  <a:pt x="29401" y="5616"/>
                  <a:pt x="29425" y="5620"/>
                </a:cubicBezTo>
                <a:cubicBezTo>
                  <a:pt x="29446" y="5623"/>
                  <a:pt x="29467" y="5628"/>
                  <a:pt x="29486" y="5635"/>
                </a:cubicBezTo>
                <a:cubicBezTo>
                  <a:pt x="29518" y="5646"/>
                  <a:pt x="29529" y="5659"/>
                  <a:pt x="29521" y="5671"/>
                </a:cubicBezTo>
                <a:cubicBezTo>
                  <a:pt x="29513" y="5682"/>
                  <a:pt x="29489" y="5692"/>
                  <a:pt x="29449" y="5695"/>
                </a:cubicBezTo>
                <a:cubicBezTo>
                  <a:pt x="29398" y="5698"/>
                  <a:pt x="29347" y="5696"/>
                  <a:pt x="29297" y="5691"/>
                </a:cubicBezTo>
                <a:cubicBezTo>
                  <a:pt x="29252" y="5688"/>
                  <a:pt x="29208" y="5680"/>
                  <a:pt x="29165" y="5668"/>
                </a:cubicBezTo>
                <a:cubicBezTo>
                  <a:pt x="29114" y="5649"/>
                  <a:pt x="29129" y="5620"/>
                  <a:pt x="29196" y="5610"/>
                </a:cubicBezTo>
                <a:cubicBezTo>
                  <a:pt x="29218" y="5608"/>
                  <a:pt x="29241" y="5606"/>
                  <a:pt x="29264" y="5607"/>
                </a:cubicBezTo>
                <a:close/>
                <a:moveTo>
                  <a:pt x="16402" y="5590"/>
                </a:moveTo>
                <a:cubicBezTo>
                  <a:pt x="16467" y="5605"/>
                  <a:pt x="16511" y="5638"/>
                  <a:pt x="16517" y="5685"/>
                </a:cubicBezTo>
                <a:cubicBezTo>
                  <a:pt x="16529" y="5775"/>
                  <a:pt x="16388" y="5892"/>
                  <a:pt x="16216" y="5939"/>
                </a:cubicBezTo>
                <a:cubicBezTo>
                  <a:pt x="16045" y="5986"/>
                  <a:pt x="15877" y="5951"/>
                  <a:pt x="15857" y="5862"/>
                </a:cubicBezTo>
                <a:cubicBezTo>
                  <a:pt x="15837" y="5773"/>
                  <a:pt x="15974" y="5650"/>
                  <a:pt x="16158" y="5601"/>
                </a:cubicBezTo>
                <a:cubicBezTo>
                  <a:pt x="16249" y="5577"/>
                  <a:pt x="16336" y="5575"/>
                  <a:pt x="16402" y="5590"/>
                </a:cubicBezTo>
                <a:close/>
                <a:moveTo>
                  <a:pt x="27330" y="5582"/>
                </a:moveTo>
                <a:cubicBezTo>
                  <a:pt x="27386" y="5576"/>
                  <a:pt x="27441" y="5576"/>
                  <a:pt x="27496" y="5583"/>
                </a:cubicBezTo>
                <a:cubicBezTo>
                  <a:pt x="27611" y="5598"/>
                  <a:pt x="27620" y="5632"/>
                  <a:pt x="27521" y="5664"/>
                </a:cubicBezTo>
                <a:cubicBezTo>
                  <a:pt x="27496" y="5671"/>
                  <a:pt x="27471" y="5677"/>
                  <a:pt x="27446" y="5682"/>
                </a:cubicBezTo>
                <a:cubicBezTo>
                  <a:pt x="27417" y="5687"/>
                  <a:pt x="27389" y="5691"/>
                  <a:pt x="27360" y="5693"/>
                </a:cubicBezTo>
                <a:cubicBezTo>
                  <a:pt x="27331" y="5696"/>
                  <a:pt x="27302" y="5697"/>
                  <a:pt x="27274" y="5696"/>
                </a:cubicBezTo>
                <a:cubicBezTo>
                  <a:pt x="27247" y="5696"/>
                  <a:pt x="27220" y="5695"/>
                  <a:pt x="27194" y="5692"/>
                </a:cubicBezTo>
                <a:cubicBezTo>
                  <a:pt x="27097" y="5680"/>
                  <a:pt x="27085" y="5649"/>
                  <a:pt x="27168" y="5617"/>
                </a:cubicBezTo>
                <a:cubicBezTo>
                  <a:pt x="27221" y="5599"/>
                  <a:pt x="27276" y="5587"/>
                  <a:pt x="27330" y="5582"/>
                </a:cubicBezTo>
                <a:close/>
                <a:moveTo>
                  <a:pt x="21808" y="5520"/>
                </a:moveTo>
                <a:cubicBezTo>
                  <a:pt x="21833" y="5519"/>
                  <a:pt x="21858" y="5524"/>
                  <a:pt x="21880" y="5534"/>
                </a:cubicBezTo>
                <a:cubicBezTo>
                  <a:pt x="21915" y="5552"/>
                  <a:pt x="21923" y="5584"/>
                  <a:pt x="21894" y="5624"/>
                </a:cubicBezTo>
                <a:cubicBezTo>
                  <a:pt x="21877" y="5648"/>
                  <a:pt x="21856" y="5668"/>
                  <a:pt x="21833" y="5686"/>
                </a:cubicBezTo>
                <a:cubicBezTo>
                  <a:pt x="21803" y="5708"/>
                  <a:pt x="21772" y="5728"/>
                  <a:pt x="21740" y="5745"/>
                </a:cubicBezTo>
                <a:cubicBezTo>
                  <a:pt x="21668" y="5783"/>
                  <a:pt x="21591" y="5812"/>
                  <a:pt x="21512" y="5831"/>
                </a:cubicBezTo>
                <a:cubicBezTo>
                  <a:pt x="21358" y="5865"/>
                  <a:pt x="21267" y="5827"/>
                  <a:pt x="21313" y="5747"/>
                </a:cubicBezTo>
                <a:cubicBezTo>
                  <a:pt x="21352" y="5693"/>
                  <a:pt x="21404" y="5650"/>
                  <a:pt x="21463" y="5620"/>
                </a:cubicBezTo>
                <a:cubicBezTo>
                  <a:pt x="21538" y="5579"/>
                  <a:pt x="21618" y="5548"/>
                  <a:pt x="21701" y="5531"/>
                </a:cubicBezTo>
                <a:cubicBezTo>
                  <a:pt x="21736" y="5523"/>
                  <a:pt x="21772" y="5519"/>
                  <a:pt x="21808" y="5520"/>
                </a:cubicBezTo>
                <a:close/>
                <a:moveTo>
                  <a:pt x="13042" y="5465"/>
                </a:moveTo>
                <a:cubicBezTo>
                  <a:pt x="13217" y="5425"/>
                  <a:pt x="13413" y="5473"/>
                  <a:pt x="13454" y="5565"/>
                </a:cubicBezTo>
                <a:cubicBezTo>
                  <a:pt x="13496" y="5656"/>
                  <a:pt x="13393" y="5756"/>
                  <a:pt x="13239" y="5796"/>
                </a:cubicBezTo>
                <a:cubicBezTo>
                  <a:pt x="13072" y="5839"/>
                  <a:pt x="12877" y="5799"/>
                  <a:pt x="12821" y="5713"/>
                </a:cubicBezTo>
                <a:cubicBezTo>
                  <a:pt x="12764" y="5623"/>
                  <a:pt x="12868" y="5506"/>
                  <a:pt x="13042" y="5465"/>
                </a:cubicBezTo>
                <a:close/>
                <a:moveTo>
                  <a:pt x="26625" y="5424"/>
                </a:moveTo>
                <a:cubicBezTo>
                  <a:pt x="26732" y="5431"/>
                  <a:pt x="26754" y="5474"/>
                  <a:pt x="26677" y="5512"/>
                </a:cubicBezTo>
                <a:cubicBezTo>
                  <a:pt x="26557" y="5556"/>
                  <a:pt x="26430" y="5577"/>
                  <a:pt x="26303" y="5573"/>
                </a:cubicBezTo>
                <a:cubicBezTo>
                  <a:pt x="26203" y="5566"/>
                  <a:pt x="26181" y="5525"/>
                  <a:pt x="26260" y="5487"/>
                </a:cubicBezTo>
                <a:cubicBezTo>
                  <a:pt x="26315" y="5463"/>
                  <a:pt x="26372" y="5447"/>
                  <a:pt x="26431" y="5439"/>
                </a:cubicBezTo>
                <a:cubicBezTo>
                  <a:pt x="26495" y="5426"/>
                  <a:pt x="26560" y="5421"/>
                  <a:pt x="26625" y="5424"/>
                </a:cubicBezTo>
                <a:close/>
                <a:moveTo>
                  <a:pt x="22729" y="5383"/>
                </a:moveTo>
                <a:cubicBezTo>
                  <a:pt x="22881" y="5362"/>
                  <a:pt x="22952" y="5412"/>
                  <a:pt x="22883" y="5487"/>
                </a:cubicBezTo>
                <a:cubicBezTo>
                  <a:pt x="22833" y="5533"/>
                  <a:pt x="22775" y="5570"/>
                  <a:pt x="22711" y="5595"/>
                </a:cubicBezTo>
                <a:lnTo>
                  <a:pt x="22684" y="5607"/>
                </a:lnTo>
                <a:lnTo>
                  <a:pt x="22655" y="5619"/>
                </a:lnTo>
                <a:cubicBezTo>
                  <a:pt x="22636" y="5626"/>
                  <a:pt x="22617" y="5633"/>
                  <a:pt x="22598" y="5639"/>
                </a:cubicBezTo>
                <a:cubicBezTo>
                  <a:pt x="22562" y="5651"/>
                  <a:pt x="22525" y="5660"/>
                  <a:pt x="22488" y="5666"/>
                </a:cubicBezTo>
                <a:cubicBezTo>
                  <a:pt x="22436" y="5679"/>
                  <a:pt x="22381" y="5675"/>
                  <a:pt x="22331" y="5656"/>
                </a:cubicBezTo>
                <a:cubicBezTo>
                  <a:pt x="22301" y="5638"/>
                  <a:pt x="22297" y="5609"/>
                  <a:pt x="22327" y="5572"/>
                </a:cubicBezTo>
                <a:cubicBezTo>
                  <a:pt x="22346" y="5549"/>
                  <a:pt x="22369" y="5529"/>
                  <a:pt x="22394" y="5513"/>
                </a:cubicBezTo>
                <a:cubicBezTo>
                  <a:pt x="22426" y="5492"/>
                  <a:pt x="22459" y="5473"/>
                  <a:pt x="22494" y="5457"/>
                </a:cubicBezTo>
                <a:cubicBezTo>
                  <a:pt x="22568" y="5421"/>
                  <a:pt x="22647" y="5396"/>
                  <a:pt x="22729" y="5383"/>
                </a:cubicBezTo>
                <a:close/>
                <a:moveTo>
                  <a:pt x="19982" y="5357"/>
                </a:moveTo>
                <a:cubicBezTo>
                  <a:pt x="20012" y="5356"/>
                  <a:pt x="20041" y="5360"/>
                  <a:pt x="20068" y="5370"/>
                </a:cubicBezTo>
                <a:cubicBezTo>
                  <a:pt x="20105" y="5377"/>
                  <a:pt x="20129" y="5412"/>
                  <a:pt x="20122" y="5449"/>
                </a:cubicBezTo>
                <a:cubicBezTo>
                  <a:pt x="20121" y="5455"/>
                  <a:pt x="20119" y="5461"/>
                  <a:pt x="20116" y="5467"/>
                </a:cubicBezTo>
                <a:cubicBezTo>
                  <a:pt x="20082" y="5527"/>
                  <a:pt x="20034" y="5576"/>
                  <a:pt x="19975" y="5611"/>
                </a:cubicBezTo>
                <a:cubicBezTo>
                  <a:pt x="19967" y="5617"/>
                  <a:pt x="19957" y="5622"/>
                  <a:pt x="19948" y="5628"/>
                </a:cubicBezTo>
                <a:cubicBezTo>
                  <a:pt x="19939" y="5633"/>
                  <a:pt x="19930" y="5639"/>
                  <a:pt x="19921" y="5644"/>
                </a:cubicBezTo>
                <a:cubicBezTo>
                  <a:pt x="19901" y="5655"/>
                  <a:pt x="19881" y="5665"/>
                  <a:pt x="19862" y="5674"/>
                </a:cubicBezTo>
                <a:cubicBezTo>
                  <a:pt x="19822" y="5693"/>
                  <a:pt x="19781" y="5708"/>
                  <a:pt x="19739" y="5720"/>
                </a:cubicBezTo>
                <a:cubicBezTo>
                  <a:pt x="19573" y="5763"/>
                  <a:pt x="19452" y="5726"/>
                  <a:pt x="19481" y="5637"/>
                </a:cubicBezTo>
                <a:cubicBezTo>
                  <a:pt x="19511" y="5549"/>
                  <a:pt x="19696" y="5419"/>
                  <a:pt x="19866" y="5374"/>
                </a:cubicBezTo>
                <a:lnTo>
                  <a:pt x="19897" y="5367"/>
                </a:lnTo>
                <a:lnTo>
                  <a:pt x="19927" y="5361"/>
                </a:lnTo>
                <a:cubicBezTo>
                  <a:pt x="19946" y="5359"/>
                  <a:pt x="19964" y="5357"/>
                  <a:pt x="19982" y="5357"/>
                </a:cubicBezTo>
                <a:close/>
                <a:moveTo>
                  <a:pt x="5680" y="5347"/>
                </a:moveTo>
                <a:cubicBezTo>
                  <a:pt x="5711" y="5348"/>
                  <a:pt x="5742" y="5353"/>
                  <a:pt x="5772" y="5361"/>
                </a:cubicBezTo>
                <a:cubicBezTo>
                  <a:pt x="5807" y="5371"/>
                  <a:pt x="5842" y="5383"/>
                  <a:pt x="5876" y="5397"/>
                </a:cubicBezTo>
                <a:cubicBezTo>
                  <a:pt x="5910" y="5412"/>
                  <a:pt x="5942" y="5428"/>
                  <a:pt x="5973" y="5448"/>
                </a:cubicBezTo>
                <a:cubicBezTo>
                  <a:pt x="5999" y="5463"/>
                  <a:pt x="6023" y="5481"/>
                  <a:pt x="6043" y="5503"/>
                </a:cubicBezTo>
                <a:cubicBezTo>
                  <a:pt x="6104" y="5569"/>
                  <a:pt x="6074" y="5645"/>
                  <a:pt x="5985" y="5653"/>
                </a:cubicBezTo>
                <a:cubicBezTo>
                  <a:pt x="5955" y="5655"/>
                  <a:pt x="5925" y="5652"/>
                  <a:pt x="5897" y="5645"/>
                </a:cubicBezTo>
                <a:cubicBezTo>
                  <a:pt x="5879" y="5642"/>
                  <a:pt x="5862" y="5638"/>
                  <a:pt x="5845" y="5632"/>
                </a:cubicBezTo>
                <a:cubicBezTo>
                  <a:pt x="5828" y="5627"/>
                  <a:pt x="5811" y="5621"/>
                  <a:pt x="5793" y="5614"/>
                </a:cubicBezTo>
                <a:cubicBezTo>
                  <a:pt x="5776" y="5607"/>
                  <a:pt x="5759" y="5601"/>
                  <a:pt x="5743" y="5592"/>
                </a:cubicBezTo>
                <a:lnTo>
                  <a:pt x="5719" y="5580"/>
                </a:lnTo>
                <a:lnTo>
                  <a:pt x="5696" y="5567"/>
                </a:lnTo>
                <a:cubicBezTo>
                  <a:pt x="5669" y="5552"/>
                  <a:pt x="5644" y="5533"/>
                  <a:pt x="5622" y="5512"/>
                </a:cubicBezTo>
                <a:cubicBezTo>
                  <a:pt x="5589" y="5485"/>
                  <a:pt x="5574" y="5442"/>
                  <a:pt x="5584" y="5400"/>
                </a:cubicBezTo>
                <a:cubicBezTo>
                  <a:pt x="5601" y="5364"/>
                  <a:pt x="5640" y="5342"/>
                  <a:pt x="5680" y="5347"/>
                </a:cubicBezTo>
                <a:close/>
                <a:moveTo>
                  <a:pt x="25652" y="5336"/>
                </a:moveTo>
                <a:cubicBezTo>
                  <a:pt x="25781" y="5339"/>
                  <a:pt x="25804" y="5381"/>
                  <a:pt x="25705" y="5435"/>
                </a:cubicBezTo>
                <a:cubicBezTo>
                  <a:pt x="25652" y="5462"/>
                  <a:pt x="25596" y="5482"/>
                  <a:pt x="25537" y="5494"/>
                </a:cubicBezTo>
                <a:cubicBezTo>
                  <a:pt x="25475" y="5510"/>
                  <a:pt x="25410" y="5518"/>
                  <a:pt x="25346" y="5519"/>
                </a:cubicBezTo>
                <a:cubicBezTo>
                  <a:pt x="25217" y="5519"/>
                  <a:pt x="25184" y="5482"/>
                  <a:pt x="25270" y="5428"/>
                </a:cubicBezTo>
                <a:cubicBezTo>
                  <a:pt x="25295" y="5413"/>
                  <a:pt x="25321" y="5400"/>
                  <a:pt x="25348" y="5389"/>
                </a:cubicBezTo>
                <a:cubicBezTo>
                  <a:pt x="25379" y="5377"/>
                  <a:pt x="25412" y="5368"/>
                  <a:pt x="25444" y="5360"/>
                </a:cubicBezTo>
                <a:cubicBezTo>
                  <a:pt x="25479" y="5351"/>
                  <a:pt x="25514" y="5345"/>
                  <a:pt x="25549" y="5341"/>
                </a:cubicBezTo>
                <a:cubicBezTo>
                  <a:pt x="25583" y="5337"/>
                  <a:pt x="25618" y="5335"/>
                  <a:pt x="25652" y="5336"/>
                </a:cubicBezTo>
                <a:close/>
                <a:moveTo>
                  <a:pt x="23728" y="5316"/>
                </a:moveTo>
                <a:cubicBezTo>
                  <a:pt x="23881" y="5305"/>
                  <a:pt x="23923" y="5352"/>
                  <a:pt x="23832" y="5427"/>
                </a:cubicBezTo>
                <a:cubicBezTo>
                  <a:pt x="23808" y="5446"/>
                  <a:pt x="23781" y="5462"/>
                  <a:pt x="23754" y="5476"/>
                </a:cubicBezTo>
                <a:cubicBezTo>
                  <a:pt x="23739" y="5483"/>
                  <a:pt x="23724" y="5490"/>
                  <a:pt x="23708" y="5497"/>
                </a:cubicBezTo>
                <a:cubicBezTo>
                  <a:pt x="23692" y="5504"/>
                  <a:pt x="23676" y="5511"/>
                  <a:pt x="23659" y="5517"/>
                </a:cubicBezTo>
                <a:cubicBezTo>
                  <a:pt x="23625" y="5530"/>
                  <a:pt x="23589" y="5541"/>
                  <a:pt x="23554" y="5549"/>
                </a:cubicBezTo>
                <a:cubicBezTo>
                  <a:pt x="23536" y="5554"/>
                  <a:pt x="23518" y="5558"/>
                  <a:pt x="23500" y="5561"/>
                </a:cubicBezTo>
                <a:cubicBezTo>
                  <a:pt x="23482" y="5564"/>
                  <a:pt x="23464" y="5566"/>
                  <a:pt x="23445" y="5568"/>
                </a:cubicBezTo>
                <a:cubicBezTo>
                  <a:pt x="23299" y="5584"/>
                  <a:pt x="23245" y="5546"/>
                  <a:pt x="23324" y="5471"/>
                </a:cubicBezTo>
                <a:cubicBezTo>
                  <a:pt x="23346" y="5450"/>
                  <a:pt x="23371" y="5432"/>
                  <a:pt x="23398" y="5416"/>
                </a:cubicBezTo>
                <a:cubicBezTo>
                  <a:pt x="23413" y="5408"/>
                  <a:pt x="23429" y="5400"/>
                  <a:pt x="23445" y="5391"/>
                </a:cubicBezTo>
                <a:cubicBezTo>
                  <a:pt x="23461" y="5383"/>
                  <a:pt x="23479" y="5377"/>
                  <a:pt x="23497" y="5370"/>
                </a:cubicBezTo>
                <a:cubicBezTo>
                  <a:pt x="23534" y="5356"/>
                  <a:pt x="23572" y="5344"/>
                  <a:pt x="23610" y="5335"/>
                </a:cubicBezTo>
                <a:cubicBezTo>
                  <a:pt x="23649" y="5326"/>
                  <a:pt x="23689" y="5319"/>
                  <a:pt x="23728" y="5316"/>
                </a:cubicBezTo>
                <a:close/>
                <a:moveTo>
                  <a:pt x="7390" y="5315"/>
                </a:moveTo>
                <a:cubicBezTo>
                  <a:pt x="7426" y="5311"/>
                  <a:pt x="7462" y="5311"/>
                  <a:pt x="7498" y="5315"/>
                </a:cubicBezTo>
                <a:cubicBezTo>
                  <a:pt x="7535" y="5319"/>
                  <a:pt x="7572" y="5327"/>
                  <a:pt x="7607" y="5337"/>
                </a:cubicBezTo>
                <a:cubicBezTo>
                  <a:pt x="7675" y="5356"/>
                  <a:pt x="7738" y="5390"/>
                  <a:pt x="7790" y="5436"/>
                </a:cubicBezTo>
                <a:cubicBezTo>
                  <a:pt x="7833" y="5479"/>
                  <a:pt x="7849" y="5519"/>
                  <a:pt x="7833" y="5552"/>
                </a:cubicBezTo>
                <a:cubicBezTo>
                  <a:pt x="7824" y="5570"/>
                  <a:pt x="7809" y="5586"/>
                  <a:pt x="7790" y="5595"/>
                </a:cubicBezTo>
                <a:cubicBezTo>
                  <a:pt x="7765" y="5608"/>
                  <a:pt x="7737" y="5616"/>
                  <a:pt x="7708" y="5619"/>
                </a:cubicBezTo>
                <a:cubicBezTo>
                  <a:pt x="7673" y="5624"/>
                  <a:pt x="7637" y="5625"/>
                  <a:pt x="7602" y="5622"/>
                </a:cubicBezTo>
                <a:cubicBezTo>
                  <a:pt x="7565" y="5618"/>
                  <a:pt x="7529" y="5611"/>
                  <a:pt x="7494" y="5601"/>
                </a:cubicBezTo>
                <a:cubicBezTo>
                  <a:pt x="7427" y="5582"/>
                  <a:pt x="7366" y="5547"/>
                  <a:pt x="7315" y="5501"/>
                </a:cubicBezTo>
                <a:cubicBezTo>
                  <a:pt x="7220" y="5412"/>
                  <a:pt x="7252" y="5333"/>
                  <a:pt x="7390" y="5315"/>
                </a:cubicBezTo>
                <a:close/>
                <a:moveTo>
                  <a:pt x="28370" y="5312"/>
                </a:moveTo>
                <a:cubicBezTo>
                  <a:pt x="28399" y="5311"/>
                  <a:pt x="28428" y="5311"/>
                  <a:pt x="28456" y="5312"/>
                </a:cubicBezTo>
                <a:cubicBezTo>
                  <a:pt x="28484" y="5315"/>
                  <a:pt x="28511" y="5320"/>
                  <a:pt x="28538" y="5327"/>
                </a:cubicBezTo>
                <a:cubicBezTo>
                  <a:pt x="28558" y="5330"/>
                  <a:pt x="28578" y="5336"/>
                  <a:pt x="28597" y="5345"/>
                </a:cubicBezTo>
                <a:cubicBezTo>
                  <a:pt x="28610" y="5351"/>
                  <a:pt x="28616" y="5358"/>
                  <a:pt x="28616" y="5364"/>
                </a:cubicBezTo>
                <a:cubicBezTo>
                  <a:pt x="28616" y="5378"/>
                  <a:pt x="28590" y="5391"/>
                  <a:pt x="28539" y="5403"/>
                </a:cubicBezTo>
                <a:cubicBezTo>
                  <a:pt x="28485" y="5414"/>
                  <a:pt x="28430" y="5420"/>
                  <a:pt x="28375" y="5421"/>
                </a:cubicBezTo>
                <a:cubicBezTo>
                  <a:pt x="28347" y="5421"/>
                  <a:pt x="28319" y="5420"/>
                  <a:pt x="28292" y="5418"/>
                </a:cubicBezTo>
                <a:cubicBezTo>
                  <a:pt x="28266" y="5416"/>
                  <a:pt x="28240" y="5412"/>
                  <a:pt x="28215" y="5407"/>
                </a:cubicBezTo>
                <a:cubicBezTo>
                  <a:pt x="28126" y="5388"/>
                  <a:pt x="28123" y="5361"/>
                  <a:pt x="28208" y="5336"/>
                </a:cubicBezTo>
                <a:cubicBezTo>
                  <a:pt x="28261" y="5321"/>
                  <a:pt x="28315" y="5313"/>
                  <a:pt x="28370" y="5312"/>
                </a:cubicBezTo>
                <a:close/>
                <a:moveTo>
                  <a:pt x="24721" y="5285"/>
                </a:moveTo>
                <a:cubicBezTo>
                  <a:pt x="24847" y="5285"/>
                  <a:pt x="24884" y="5333"/>
                  <a:pt x="24803" y="5391"/>
                </a:cubicBezTo>
                <a:cubicBezTo>
                  <a:pt x="24777" y="5408"/>
                  <a:pt x="24750" y="5422"/>
                  <a:pt x="24721" y="5434"/>
                </a:cubicBezTo>
                <a:cubicBezTo>
                  <a:pt x="24705" y="5440"/>
                  <a:pt x="24688" y="5447"/>
                  <a:pt x="24670" y="5453"/>
                </a:cubicBezTo>
                <a:cubicBezTo>
                  <a:pt x="24652" y="5459"/>
                  <a:pt x="24633" y="5466"/>
                  <a:pt x="24615" y="5471"/>
                </a:cubicBezTo>
                <a:cubicBezTo>
                  <a:pt x="24577" y="5483"/>
                  <a:pt x="24539" y="5492"/>
                  <a:pt x="24501" y="5499"/>
                </a:cubicBezTo>
                <a:cubicBezTo>
                  <a:pt x="24482" y="5503"/>
                  <a:pt x="24464" y="5505"/>
                  <a:pt x="24447" y="5507"/>
                </a:cubicBezTo>
                <a:cubicBezTo>
                  <a:pt x="24429" y="5510"/>
                  <a:pt x="24413" y="5511"/>
                  <a:pt x="24397" y="5512"/>
                </a:cubicBezTo>
                <a:cubicBezTo>
                  <a:pt x="24276" y="5517"/>
                  <a:pt x="24233" y="5471"/>
                  <a:pt x="24307" y="5412"/>
                </a:cubicBezTo>
                <a:cubicBezTo>
                  <a:pt x="24332" y="5394"/>
                  <a:pt x="24359" y="5379"/>
                  <a:pt x="24387" y="5366"/>
                </a:cubicBezTo>
                <a:cubicBezTo>
                  <a:pt x="24403" y="5359"/>
                  <a:pt x="24420" y="5351"/>
                  <a:pt x="24438" y="5345"/>
                </a:cubicBezTo>
                <a:cubicBezTo>
                  <a:pt x="24457" y="5338"/>
                  <a:pt x="24475" y="5332"/>
                  <a:pt x="24495" y="5326"/>
                </a:cubicBezTo>
                <a:cubicBezTo>
                  <a:pt x="24533" y="5314"/>
                  <a:pt x="24572" y="5304"/>
                  <a:pt x="24612" y="5296"/>
                </a:cubicBezTo>
                <a:cubicBezTo>
                  <a:pt x="24631" y="5293"/>
                  <a:pt x="24651" y="5290"/>
                  <a:pt x="24669" y="5288"/>
                </a:cubicBezTo>
                <a:cubicBezTo>
                  <a:pt x="24686" y="5286"/>
                  <a:pt x="24704" y="5285"/>
                  <a:pt x="24721" y="5285"/>
                </a:cubicBezTo>
                <a:close/>
                <a:moveTo>
                  <a:pt x="17641" y="5278"/>
                </a:moveTo>
                <a:cubicBezTo>
                  <a:pt x="17759" y="5274"/>
                  <a:pt x="17842" y="5314"/>
                  <a:pt x="17838" y="5385"/>
                </a:cubicBezTo>
                <a:cubicBezTo>
                  <a:pt x="17833" y="5479"/>
                  <a:pt x="17682" y="5600"/>
                  <a:pt x="17510" y="5645"/>
                </a:cubicBezTo>
                <a:cubicBezTo>
                  <a:pt x="17338" y="5691"/>
                  <a:pt x="17189" y="5659"/>
                  <a:pt x="17186" y="5567"/>
                </a:cubicBezTo>
                <a:cubicBezTo>
                  <a:pt x="17182" y="5473"/>
                  <a:pt x="17334" y="5348"/>
                  <a:pt x="17514" y="5299"/>
                </a:cubicBezTo>
                <a:cubicBezTo>
                  <a:pt x="17559" y="5287"/>
                  <a:pt x="17602" y="5280"/>
                  <a:pt x="17641" y="5278"/>
                </a:cubicBezTo>
                <a:close/>
                <a:moveTo>
                  <a:pt x="4243" y="5222"/>
                </a:moveTo>
                <a:lnTo>
                  <a:pt x="4256" y="5226"/>
                </a:lnTo>
                <a:cubicBezTo>
                  <a:pt x="4260" y="5227"/>
                  <a:pt x="4265" y="5228"/>
                  <a:pt x="4269" y="5230"/>
                </a:cubicBezTo>
                <a:cubicBezTo>
                  <a:pt x="4279" y="5233"/>
                  <a:pt x="4287" y="5237"/>
                  <a:pt x="4296" y="5242"/>
                </a:cubicBezTo>
                <a:lnTo>
                  <a:pt x="4309" y="5250"/>
                </a:lnTo>
                <a:lnTo>
                  <a:pt x="4323" y="5259"/>
                </a:lnTo>
                <a:cubicBezTo>
                  <a:pt x="4333" y="5265"/>
                  <a:pt x="4342" y="5272"/>
                  <a:pt x="4351" y="5279"/>
                </a:cubicBezTo>
                <a:cubicBezTo>
                  <a:pt x="4360" y="5287"/>
                  <a:pt x="4369" y="5295"/>
                  <a:pt x="4377" y="5303"/>
                </a:cubicBezTo>
                <a:cubicBezTo>
                  <a:pt x="4386" y="5312"/>
                  <a:pt x="4395" y="5321"/>
                  <a:pt x="4403" y="5331"/>
                </a:cubicBezTo>
                <a:cubicBezTo>
                  <a:pt x="4421" y="5351"/>
                  <a:pt x="4436" y="5372"/>
                  <a:pt x="4450" y="5394"/>
                </a:cubicBezTo>
                <a:cubicBezTo>
                  <a:pt x="4478" y="5437"/>
                  <a:pt x="4489" y="5472"/>
                  <a:pt x="4481" y="5494"/>
                </a:cubicBezTo>
                <a:cubicBezTo>
                  <a:pt x="4477" y="5505"/>
                  <a:pt x="4468" y="5514"/>
                  <a:pt x="4456" y="5517"/>
                </a:cubicBezTo>
                <a:cubicBezTo>
                  <a:pt x="4449" y="5520"/>
                  <a:pt x="4442" y="5521"/>
                  <a:pt x="4434" y="5522"/>
                </a:cubicBezTo>
                <a:cubicBezTo>
                  <a:pt x="4425" y="5522"/>
                  <a:pt x="4415" y="5522"/>
                  <a:pt x="4406" y="5522"/>
                </a:cubicBezTo>
                <a:cubicBezTo>
                  <a:pt x="4396" y="5520"/>
                  <a:pt x="4385" y="5518"/>
                  <a:pt x="4376" y="5515"/>
                </a:cubicBezTo>
                <a:cubicBezTo>
                  <a:pt x="4370" y="5513"/>
                  <a:pt x="4365" y="5512"/>
                  <a:pt x="4360" y="5509"/>
                </a:cubicBezTo>
                <a:lnTo>
                  <a:pt x="4352" y="5506"/>
                </a:lnTo>
                <a:lnTo>
                  <a:pt x="4345" y="5503"/>
                </a:lnTo>
                <a:cubicBezTo>
                  <a:pt x="4324" y="5493"/>
                  <a:pt x="4305" y="5481"/>
                  <a:pt x="4287" y="5467"/>
                </a:cubicBezTo>
                <a:lnTo>
                  <a:pt x="4280" y="5461"/>
                </a:lnTo>
                <a:lnTo>
                  <a:pt x="4273" y="5455"/>
                </a:lnTo>
                <a:cubicBezTo>
                  <a:pt x="4269" y="5452"/>
                  <a:pt x="4265" y="5447"/>
                  <a:pt x="4261" y="5443"/>
                </a:cubicBezTo>
                <a:cubicBezTo>
                  <a:pt x="4252" y="5434"/>
                  <a:pt x="4244" y="5425"/>
                  <a:pt x="4237" y="5415"/>
                </a:cubicBezTo>
                <a:cubicBezTo>
                  <a:pt x="4229" y="5406"/>
                  <a:pt x="4222" y="5396"/>
                  <a:pt x="4216" y="5385"/>
                </a:cubicBezTo>
                <a:cubicBezTo>
                  <a:pt x="4209" y="5374"/>
                  <a:pt x="4204" y="5362"/>
                  <a:pt x="4198" y="5351"/>
                </a:cubicBezTo>
                <a:cubicBezTo>
                  <a:pt x="4180" y="5319"/>
                  <a:pt x="4173" y="5282"/>
                  <a:pt x="4180" y="5247"/>
                </a:cubicBezTo>
                <a:cubicBezTo>
                  <a:pt x="4188" y="5224"/>
                  <a:pt x="4209" y="5215"/>
                  <a:pt x="4243" y="5222"/>
                </a:cubicBezTo>
                <a:close/>
                <a:moveTo>
                  <a:pt x="14610" y="5160"/>
                </a:moveTo>
                <a:cubicBezTo>
                  <a:pt x="14788" y="5120"/>
                  <a:pt x="14949" y="5167"/>
                  <a:pt x="14975" y="5265"/>
                </a:cubicBezTo>
                <a:cubicBezTo>
                  <a:pt x="15001" y="5363"/>
                  <a:pt x="14872" y="5480"/>
                  <a:pt x="14688" y="5517"/>
                </a:cubicBezTo>
                <a:cubicBezTo>
                  <a:pt x="14516" y="5552"/>
                  <a:pt x="14361" y="5505"/>
                  <a:pt x="14335" y="5409"/>
                </a:cubicBezTo>
                <a:cubicBezTo>
                  <a:pt x="14326" y="5353"/>
                  <a:pt x="14349" y="5296"/>
                  <a:pt x="14395" y="5263"/>
                </a:cubicBezTo>
                <a:cubicBezTo>
                  <a:pt x="14457" y="5211"/>
                  <a:pt x="14531" y="5176"/>
                  <a:pt x="14610" y="5160"/>
                </a:cubicBezTo>
                <a:close/>
                <a:moveTo>
                  <a:pt x="29586" y="5126"/>
                </a:moveTo>
                <a:cubicBezTo>
                  <a:pt x="29640" y="5121"/>
                  <a:pt x="29694" y="5121"/>
                  <a:pt x="29748" y="5126"/>
                </a:cubicBezTo>
                <a:cubicBezTo>
                  <a:pt x="29777" y="5128"/>
                  <a:pt x="29807" y="5132"/>
                  <a:pt x="29834" y="5137"/>
                </a:cubicBezTo>
                <a:cubicBezTo>
                  <a:pt x="29857" y="5142"/>
                  <a:pt x="29881" y="5147"/>
                  <a:pt x="29904" y="5155"/>
                </a:cubicBezTo>
                <a:cubicBezTo>
                  <a:pt x="29977" y="5180"/>
                  <a:pt x="29969" y="5214"/>
                  <a:pt x="29889" y="5224"/>
                </a:cubicBezTo>
                <a:cubicBezTo>
                  <a:pt x="29866" y="5226"/>
                  <a:pt x="29842" y="5227"/>
                  <a:pt x="29818" y="5227"/>
                </a:cubicBezTo>
                <a:cubicBezTo>
                  <a:pt x="29792" y="5227"/>
                  <a:pt x="29763" y="5227"/>
                  <a:pt x="29733" y="5223"/>
                </a:cubicBezTo>
                <a:cubicBezTo>
                  <a:pt x="29703" y="5219"/>
                  <a:pt x="29674" y="5217"/>
                  <a:pt x="29647" y="5214"/>
                </a:cubicBezTo>
                <a:cubicBezTo>
                  <a:pt x="29623" y="5210"/>
                  <a:pt x="29599" y="5206"/>
                  <a:pt x="29576" y="5199"/>
                </a:cubicBezTo>
                <a:cubicBezTo>
                  <a:pt x="29533" y="5188"/>
                  <a:pt x="29513" y="5173"/>
                  <a:pt x="29515" y="5159"/>
                </a:cubicBezTo>
                <a:cubicBezTo>
                  <a:pt x="29517" y="5144"/>
                  <a:pt x="29541" y="5131"/>
                  <a:pt x="29586" y="5126"/>
                </a:cubicBezTo>
                <a:close/>
                <a:moveTo>
                  <a:pt x="9259" y="5112"/>
                </a:moveTo>
                <a:cubicBezTo>
                  <a:pt x="9297" y="5114"/>
                  <a:pt x="9334" y="5120"/>
                  <a:pt x="9370" y="5130"/>
                </a:cubicBezTo>
                <a:cubicBezTo>
                  <a:pt x="9437" y="5147"/>
                  <a:pt x="9497" y="5184"/>
                  <a:pt x="9542" y="5235"/>
                </a:cubicBezTo>
                <a:cubicBezTo>
                  <a:pt x="9578" y="5278"/>
                  <a:pt x="9585" y="5317"/>
                  <a:pt x="9566" y="5349"/>
                </a:cubicBezTo>
                <a:cubicBezTo>
                  <a:pt x="9531" y="5390"/>
                  <a:pt x="9482" y="5416"/>
                  <a:pt x="9429" y="5421"/>
                </a:cubicBezTo>
                <a:cubicBezTo>
                  <a:pt x="9391" y="5429"/>
                  <a:pt x="9352" y="5432"/>
                  <a:pt x="9314" y="5432"/>
                </a:cubicBezTo>
                <a:cubicBezTo>
                  <a:pt x="9277" y="5431"/>
                  <a:pt x="9240" y="5426"/>
                  <a:pt x="9204" y="5418"/>
                </a:cubicBezTo>
                <a:cubicBezTo>
                  <a:pt x="9137" y="5403"/>
                  <a:pt x="9075" y="5370"/>
                  <a:pt x="9025" y="5322"/>
                </a:cubicBezTo>
                <a:cubicBezTo>
                  <a:pt x="8979" y="5275"/>
                  <a:pt x="8967" y="5231"/>
                  <a:pt x="8987" y="5193"/>
                </a:cubicBezTo>
                <a:cubicBezTo>
                  <a:pt x="9000" y="5173"/>
                  <a:pt x="9019" y="5157"/>
                  <a:pt x="9041" y="5148"/>
                </a:cubicBezTo>
                <a:cubicBezTo>
                  <a:pt x="9072" y="5133"/>
                  <a:pt x="9106" y="5123"/>
                  <a:pt x="9140" y="5118"/>
                </a:cubicBezTo>
                <a:cubicBezTo>
                  <a:pt x="9180" y="5112"/>
                  <a:pt x="9219" y="5109"/>
                  <a:pt x="9259" y="5112"/>
                </a:cubicBezTo>
                <a:close/>
                <a:moveTo>
                  <a:pt x="21139" y="5100"/>
                </a:moveTo>
                <a:cubicBezTo>
                  <a:pt x="21166" y="5099"/>
                  <a:pt x="21193" y="5104"/>
                  <a:pt x="21217" y="5114"/>
                </a:cubicBezTo>
                <a:cubicBezTo>
                  <a:pt x="21254" y="5133"/>
                  <a:pt x="21260" y="5171"/>
                  <a:pt x="21228" y="5222"/>
                </a:cubicBezTo>
                <a:cubicBezTo>
                  <a:pt x="21212" y="5247"/>
                  <a:pt x="21192" y="5270"/>
                  <a:pt x="21169" y="5290"/>
                </a:cubicBezTo>
                <a:cubicBezTo>
                  <a:pt x="21142" y="5313"/>
                  <a:pt x="21112" y="5335"/>
                  <a:pt x="21081" y="5353"/>
                </a:cubicBezTo>
                <a:cubicBezTo>
                  <a:pt x="21046" y="5373"/>
                  <a:pt x="21009" y="5390"/>
                  <a:pt x="20972" y="5405"/>
                </a:cubicBezTo>
                <a:cubicBezTo>
                  <a:pt x="20932" y="5420"/>
                  <a:pt x="20891" y="5433"/>
                  <a:pt x="20849" y="5443"/>
                </a:cubicBezTo>
                <a:cubicBezTo>
                  <a:pt x="20684" y="5482"/>
                  <a:pt x="20598" y="5446"/>
                  <a:pt x="20641" y="5351"/>
                </a:cubicBezTo>
                <a:cubicBezTo>
                  <a:pt x="20673" y="5294"/>
                  <a:pt x="20721" y="5246"/>
                  <a:pt x="20779" y="5214"/>
                </a:cubicBezTo>
                <a:cubicBezTo>
                  <a:pt x="20795" y="5203"/>
                  <a:pt x="20813" y="5193"/>
                  <a:pt x="20831" y="5184"/>
                </a:cubicBezTo>
                <a:cubicBezTo>
                  <a:pt x="20850" y="5174"/>
                  <a:pt x="20870" y="5165"/>
                  <a:pt x="20890" y="5157"/>
                </a:cubicBezTo>
                <a:cubicBezTo>
                  <a:pt x="20932" y="5140"/>
                  <a:pt x="20975" y="5127"/>
                  <a:pt x="21019" y="5117"/>
                </a:cubicBezTo>
                <a:cubicBezTo>
                  <a:pt x="21058" y="5106"/>
                  <a:pt x="21098" y="5101"/>
                  <a:pt x="21139" y="5100"/>
                </a:cubicBezTo>
                <a:close/>
                <a:moveTo>
                  <a:pt x="27506" y="5077"/>
                </a:moveTo>
                <a:cubicBezTo>
                  <a:pt x="27537" y="5077"/>
                  <a:pt x="27567" y="5079"/>
                  <a:pt x="27597" y="5083"/>
                </a:cubicBezTo>
                <a:cubicBezTo>
                  <a:pt x="27705" y="5100"/>
                  <a:pt x="27707" y="5144"/>
                  <a:pt x="27606" y="5176"/>
                </a:cubicBezTo>
                <a:cubicBezTo>
                  <a:pt x="27580" y="5185"/>
                  <a:pt x="27554" y="5191"/>
                  <a:pt x="27527" y="5196"/>
                </a:cubicBezTo>
                <a:lnTo>
                  <a:pt x="27484" y="5203"/>
                </a:lnTo>
                <a:lnTo>
                  <a:pt x="27437" y="5209"/>
                </a:lnTo>
                <a:cubicBezTo>
                  <a:pt x="27405" y="5212"/>
                  <a:pt x="27373" y="5214"/>
                  <a:pt x="27343" y="5214"/>
                </a:cubicBezTo>
                <a:cubicBezTo>
                  <a:pt x="27313" y="5214"/>
                  <a:pt x="27284" y="5214"/>
                  <a:pt x="27260" y="5211"/>
                </a:cubicBezTo>
                <a:cubicBezTo>
                  <a:pt x="27150" y="5198"/>
                  <a:pt x="27133" y="5158"/>
                  <a:pt x="27223" y="5122"/>
                </a:cubicBezTo>
                <a:cubicBezTo>
                  <a:pt x="27282" y="5101"/>
                  <a:pt x="27343" y="5088"/>
                  <a:pt x="27404" y="5083"/>
                </a:cubicBezTo>
                <a:cubicBezTo>
                  <a:pt x="27439" y="5079"/>
                  <a:pt x="27474" y="5077"/>
                  <a:pt x="27506" y="5077"/>
                </a:cubicBezTo>
                <a:close/>
                <a:moveTo>
                  <a:pt x="18972" y="4946"/>
                </a:moveTo>
                <a:cubicBezTo>
                  <a:pt x="19082" y="4944"/>
                  <a:pt x="19153" y="4990"/>
                  <a:pt x="19132" y="5065"/>
                </a:cubicBezTo>
                <a:cubicBezTo>
                  <a:pt x="19105" y="5165"/>
                  <a:pt x="18947" y="5277"/>
                  <a:pt x="18788" y="5323"/>
                </a:cubicBezTo>
                <a:cubicBezTo>
                  <a:pt x="18619" y="5374"/>
                  <a:pt x="18479" y="5336"/>
                  <a:pt x="18491" y="5241"/>
                </a:cubicBezTo>
                <a:cubicBezTo>
                  <a:pt x="18504" y="5144"/>
                  <a:pt x="18675" y="5012"/>
                  <a:pt x="18850" y="4964"/>
                </a:cubicBezTo>
                <a:cubicBezTo>
                  <a:pt x="18894" y="4953"/>
                  <a:pt x="18935" y="4947"/>
                  <a:pt x="18972" y="4946"/>
                </a:cubicBezTo>
                <a:close/>
                <a:moveTo>
                  <a:pt x="22152" y="4945"/>
                </a:moveTo>
                <a:cubicBezTo>
                  <a:pt x="22238" y="4929"/>
                  <a:pt x="22303" y="4932"/>
                  <a:pt x="22337" y="4952"/>
                </a:cubicBezTo>
                <a:cubicBezTo>
                  <a:pt x="22370" y="4971"/>
                  <a:pt x="22372" y="5005"/>
                  <a:pt x="22337" y="5051"/>
                </a:cubicBezTo>
                <a:cubicBezTo>
                  <a:pt x="22318" y="5074"/>
                  <a:pt x="22297" y="5094"/>
                  <a:pt x="22274" y="5112"/>
                </a:cubicBezTo>
                <a:cubicBezTo>
                  <a:pt x="22246" y="5133"/>
                  <a:pt x="22215" y="5152"/>
                  <a:pt x="22184" y="5169"/>
                </a:cubicBezTo>
                <a:cubicBezTo>
                  <a:pt x="22149" y="5187"/>
                  <a:pt x="22113" y="5203"/>
                  <a:pt x="22076" y="5216"/>
                </a:cubicBezTo>
                <a:cubicBezTo>
                  <a:pt x="22056" y="5223"/>
                  <a:pt x="22037" y="5229"/>
                  <a:pt x="22018" y="5235"/>
                </a:cubicBezTo>
                <a:cubicBezTo>
                  <a:pt x="21998" y="5241"/>
                  <a:pt x="21979" y="5246"/>
                  <a:pt x="21959" y="5250"/>
                </a:cubicBezTo>
                <a:cubicBezTo>
                  <a:pt x="21899" y="5267"/>
                  <a:pt x="21835" y="5267"/>
                  <a:pt x="21775" y="5250"/>
                </a:cubicBezTo>
                <a:cubicBezTo>
                  <a:pt x="21738" y="5236"/>
                  <a:pt x="21729" y="5205"/>
                  <a:pt x="21754" y="5161"/>
                </a:cubicBezTo>
                <a:cubicBezTo>
                  <a:pt x="21793" y="5106"/>
                  <a:pt x="21846" y="5062"/>
                  <a:pt x="21907" y="5032"/>
                </a:cubicBezTo>
                <a:cubicBezTo>
                  <a:pt x="21944" y="5012"/>
                  <a:pt x="21983" y="4994"/>
                  <a:pt x="22023" y="4979"/>
                </a:cubicBezTo>
                <a:cubicBezTo>
                  <a:pt x="22065" y="4965"/>
                  <a:pt x="22108" y="4953"/>
                  <a:pt x="22152" y="4945"/>
                </a:cubicBezTo>
                <a:close/>
                <a:moveTo>
                  <a:pt x="26485" y="4918"/>
                </a:moveTo>
                <a:cubicBezTo>
                  <a:pt x="26516" y="4916"/>
                  <a:pt x="26547" y="4916"/>
                  <a:pt x="26578" y="4918"/>
                </a:cubicBezTo>
                <a:cubicBezTo>
                  <a:pt x="26601" y="4920"/>
                  <a:pt x="26623" y="4926"/>
                  <a:pt x="26644" y="4935"/>
                </a:cubicBezTo>
                <a:cubicBezTo>
                  <a:pt x="26656" y="4939"/>
                  <a:pt x="26665" y="4950"/>
                  <a:pt x="26668" y="4962"/>
                </a:cubicBezTo>
                <a:cubicBezTo>
                  <a:pt x="26671" y="4983"/>
                  <a:pt x="26646" y="5005"/>
                  <a:pt x="26592" y="5028"/>
                </a:cubicBezTo>
                <a:cubicBezTo>
                  <a:pt x="26530" y="5052"/>
                  <a:pt x="26466" y="5069"/>
                  <a:pt x="26401" y="5078"/>
                </a:cubicBezTo>
                <a:cubicBezTo>
                  <a:pt x="26337" y="5090"/>
                  <a:pt x="26273" y="5094"/>
                  <a:pt x="26209" y="5091"/>
                </a:cubicBezTo>
                <a:cubicBezTo>
                  <a:pt x="26196" y="5090"/>
                  <a:pt x="26184" y="5088"/>
                  <a:pt x="26171" y="5086"/>
                </a:cubicBezTo>
                <a:cubicBezTo>
                  <a:pt x="26162" y="5084"/>
                  <a:pt x="26153" y="5081"/>
                  <a:pt x="26144" y="5077"/>
                </a:cubicBezTo>
                <a:cubicBezTo>
                  <a:pt x="26131" y="5073"/>
                  <a:pt x="26121" y="5064"/>
                  <a:pt x="26117" y="5052"/>
                </a:cubicBezTo>
                <a:cubicBezTo>
                  <a:pt x="26112" y="5032"/>
                  <a:pt x="26134" y="5009"/>
                  <a:pt x="26185" y="4984"/>
                </a:cubicBezTo>
                <a:cubicBezTo>
                  <a:pt x="26247" y="4958"/>
                  <a:pt x="26312" y="4940"/>
                  <a:pt x="26378" y="4930"/>
                </a:cubicBezTo>
                <a:lnTo>
                  <a:pt x="26405" y="4925"/>
                </a:lnTo>
                <a:lnTo>
                  <a:pt x="26432" y="4922"/>
                </a:lnTo>
                <a:cubicBezTo>
                  <a:pt x="26451" y="4920"/>
                  <a:pt x="26468" y="4919"/>
                  <a:pt x="26485" y="4918"/>
                </a:cubicBezTo>
                <a:close/>
                <a:moveTo>
                  <a:pt x="10878" y="4833"/>
                </a:moveTo>
                <a:cubicBezTo>
                  <a:pt x="11026" y="4805"/>
                  <a:pt x="11236" y="4863"/>
                  <a:pt x="11295" y="4949"/>
                </a:cubicBezTo>
                <a:cubicBezTo>
                  <a:pt x="11354" y="5036"/>
                  <a:pt x="11268" y="5148"/>
                  <a:pt x="11125" y="5177"/>
                </a:cubicBezTo>
                <a:cubicBezTo>
                  <a:pt x="11047" y="5190"/>
                  <a:pt x="10966" y="5186"/>
                  <a:pt x="10889" y="5164"/>
                </a:cubicBezTo>
                <a:cubicBezTo>
                  <a:pt x="10822" y="5151"/>
                  <a:pt x="10761" y="5116"/>
                  <a:pt x="10714" y="5066"/>
                </a:cubicBezTo>
                <a:cubicBezTo>
                  <a:pt x="10649" y="4980"/>
                  <a:pt x="10731" y="4862"/>
                  <a:pt x="10878" y="4833"/>
                </a:cubicBezTo>
                <a:close/>
                <a:moveTo>
                  <a:pt x="23297" y="4817"/>
                </a:moveTo>
                <a:cubicBezTo>
                  <a:pt x="23330" y="4812"/>
                  <a:pt x="23364" y="4812"/>
                  <a:pt x="23397" y="4817"/>
                </a:cubicBezTo>
                <a:cubicBezTo>
                  <a:pt x="23418" y="4819"/>
                  <a:pt x="23439" y="4827"/>
                  <a:pt x="23457" y="4841"/>
                </a:cubicBezTo>
                <a:cubicBezTo>
                  <a:pt x="23483" y="4863"/>
                  <a:pt x="23479" y="4898"/>
                  <a:pt x="23438" y="4937"/>
                </a:cubicBezTo>
                <a:cubicBezTo>
                  <a:pt x="23384" y="4981"/>
                  <a:pt x="23323" y="5017"/>
                  <a:pt x="23258" y="5043"/>
                </a:cubicBezTo>
                <a:cubicBezTo>
                  <a:pt x="23220" y="5058"/>
                  <a:pt x="23182" y="5072"/>
                  <a:pt x="23143" y="5083"/>
                </a:cubicBezTo>
                <a:cubicBezTo>
                  <a:pt x="23107" y="5094"/>
                  <a:pt x="23069" y="5102"/>
                  <a:pt x="23032" y="5107"/>
                </a:cubicBezTo>
                <a:cubicBezTo>
                  <a:pt x="22979" y="5119"/>
                  <a:pt x="22924" y="5113"/>
                  <a:pt x="22875" y="5089"/>
                </a:cubicBezTo>
                <a:cubicBezTo>
                  <a:pt x="22862" y="5080"/>
                  <a:pt x="22854" y="5065"/>
                  <a:pt x="22855" y="5049"/>
                </a:cubicBezTo>
                <a:cubicBezTo>
                  <a:pt x="22858" y="5029"/>
                  <a:pt x="22868" y="5010"/>
                  <a:pt x="22884" y="4996"/>
                </a:cubicBezTo>
                <a:cubicBezTo>
                  <a:pt x="22935" y="4948"/>
                  <a:pt x="22996" y="4910"/>
                  <a:pt x="23061" y="4884"/>
                </a:cubicBezTo>
                <a:cubicBezTo>
                  <a:pt x="23080" y="4876"/>
                  <a:pt x="23100" y="4868"/>
                  <a:pt x="23120" y="4860"/>
                </a:cubicBezTo>
                <a:cubicBezTo>
                  <a:pt x="23140" y="4853"/>
                  <a:pt x="23160" y="4847"/>
                  <a:pt x="23180" y="4841"/>
                </a:cubicBezTo>
                <a:cubicBezTo>
                  <a:pt x="23218" y="4830"/>
                  <a:pt x="23258" y="4822"/>
                  <a:pt x="23297" y="4817"/>
                </a:cubicBezTo>
                <a:close/>
                <a:moveTo>
                  <a:pt x="25524" y="4808"/>
                </a:moveTo>
                <a:cubicBezTo>
                  <a:pt x="25554" y="4807"/>
                  <a:pt x="25583" y="4810"/>
                  <a:pt x="25612" y="4817"/>
                </a:cubicBezTo>
                <a:cubicBezTo>
                  <a:pt x="25629" y="4820"/>
                  <a:pt x="25644" y="4829"/>
                  <a:pt x="25655" y="4842"/>
                </a:cubicBezTo>
                <a:cubicBezTo>
                  <a:pt x="25668" y="4863"/>
                  <a:pt x="25649" y="4891"/>
                  <a:pt x="25596" y="4922"/>
                </a:cubicBezTo>
                <a:cubicBezTo>
                  <a:pt x="25584" y="4930"/>
                  <a:pt x="25570" y="4937"/>
                  <a:pt x="25556" y="4943"/>
                </a:cubicBezTo>
                <a:cubicBezTo>
                  <a:pt x="25542" y="4949"/>
                  <a:pt x="25527" y="4956"/>
                  <a:pt x="25511" y="4962"/>
                </a:cubicBezTo>
                <a:cubicBezTo>
                  <a:pt x="25477" y="4975"/>
                  <a:pt x="25443" y="4985"/>
                  <a:pt x="25408" y="4994"/>
                </a:cubicBezTo>
                <a:cubicBezTo>
                  <a:pt x="25337" y="5012"/>
                  <a:pt x="25265" y="5022"/>
                  <a:pt x="25193" y="5023"/>
                </a:cubicBezTo>
                <a:cubicBezTo>
                  <a:pt x="25166" y="5024"/>
                  <a:pt x="25140" y="5021"/>
                  <a:pt x="25114" y="5016"/>
                </a:cubicBezTo>
                <a:cubicBezTo>
                  <a:pt x="25098" y="5013"/>
                  <a:pt x="25083" y="5006"/>
                  <a:pt x="25071" y="4994"/>
                </a:cubicBezTo>
                <a:cubicBezTo>
                  <a:pt x="25061" y="4976"/>
                  <a:pt x="25073" y="4949"/>
                  <a:pt x="25117" y="4918"/>
                </a:cubicBezTo>
                <a:cubicBezTo>
                  <a:pt x="25174" y="4883"/>
                  <a:pt x="25236" y="4856"/>
                  <a:pt x="25301" y="4840"/>
                </a:cubicBezTo>
                <a:cubicBezTo>
                  <a:pt x="25338" y="4829"/>
                  <a:pt x="25376" y="4822"/>
                  <a:pt x="25414" y="4816"/>
                </a:cubicBezTo>
                <a:cubicBezTo>
                  <a:pt x="25450" y="4811"/>
                  <a:pt x="25487" y="4808"/>
                  <a:pt x="25524" y="4808"/>
                </a:cubicBezTo>
                <a:close/>
                <a:moveTo>
                  <a:pt x="16228" y="4801"/>
                </a:moveTo>
                <a:cubicBezTo>
                  <a:pt x="16352" y="4795"/>
                  <a:pt x="16444" y="4841"/>
                  <a:pt x="16451" y="4922"/>
                </a:cubicBezTo>
                <a:cubicBezTo>
                  <a:pt x="16460" y="5021"/>
                  <a:pt x="16335" y="5132"/>
                  <a:pt x="16165" y="5177"/>
                </a:cubicBezTo>
                <a:cubicBezTo>
                  <a:pt x="15996" y="5223"/>
                  <a:pt x="15848" y="5185"/>
                  <a:pt x="15825" y="5089"/>
                </a:cubicBezTo>
                <a:cubicBezTo>
                  <a:pt x="15801" y="4991"/>
                  <a:pt x="15919" y="4874"/>
                  <a:pt x="16095" y="4823"/>
                </a:cubicBezTo>
                <a:cubicBezTo>
                  <a:pt x="16141" y="4810"/>
                  <a:pt x="16186" y="4802"/>
                  <a:pt x="16228" y="4801"/>
                </a:cubicBezTo>
                <a:close/>
                <a:moveTo>
                  <a:pt x="24398" y="4784"/>
                </a:moveTo>
                <a:cubicBezTo>
                  <a:pt x="24539" y="4778"/>
                  <a:pt x="24590" y="4827"/>
                  <a:pt x="24513" y="4895"/>
                </a:cubicBezTo>
                <a:cubicBezTo>
                  <a:pt x="24458" y="4936"/>
                  <a:pt x="24396" y="4968"/>
                  <a:pt x="24330" y="4990"/>
                </a:cubicBezTo>
                <a:cubicBezTo>
                  <a:pt x="24255" y="5017"/>
                  <a:pt x="24177" y="5035"/>
                  <a:pt x="24097" y="5043"/>
                </a:cubicBezTo>
                <a:cubicBezTo>
                  <a:pt x="23953" y="5057"/>
                  <a:pt x="23893" y="5008"/>
                  <a:pt x="23971" y="4937"/>
                </a:cubicBezTo>
                <a:cubicBezTo>
                  <a:pt x="24026" y="4893"/>
                  <a:pt x="24090" y="4858"/>
                  <a:pt x="24158" y="4836"/>
                </a:cubicBezTo>
                <a:cubicBezTo>
                  <a:pt x="24235" y="4808"/>
                  <a:pt x="24316" y="4791"/>
                  <a:pt x="24398" y="4784"/>
                </a:cubicBezTo>
                <a:close/>
                <a:moveTo>
                  <a:pt x="28595" y="4758"/>
                </a:moveTo>
                <a:cubicBezTo>
                  <a:pt x="28627" y="4758"/>
                  <a:pt x="28659" y="4758"/>
                  <a:pt x="28690" y="4760"/>
                </a:cubicBezTo>
                <a:cubicBezTo>
                  <a:pt x="28705" y="4760"/>
                  <a:pt x="28721" y="4763"/>
                  <a:pt x="28735" y="4765"/>
                </a:cubicBezTo>
                <a:cubicBezTo>
                  <a:pt x="28750" y="4767"/>
                  <a:pt x="28764" y="4769"/>
                  <a:pt x="28778" y="4772"/>
                </a:cubicBezTo>
                <a:cubicBezTo>
                  <a:pt x="28888" y="4796"/>
                  <a:pt x="28890" y="4832"/>
                  <a:pt x="28787" y="4858"/>
                </a:cubicBezTo>
                <a:cubicBezTo>
                  <a:pt x="28760" y="4865"/>
                  <a:pt x="28732" y="4870"/>
                  <a:pt x="28704" y="4873"/>
                </a:cubicBezTo>
                <a:cubicBezTo>
                  <a:pt x="28673" y="4877"/>
                  <a:pt x="28643" y="4880"/>
                  <a:pt x="28612" y="4880"/>
                </a:cubicBezTo>
                <a:cubicBezTo>
                  <a:pt x="28552" y="4883"/>
                  <a:pt x="28493" y="4879"/>
                  <a:pt x="28434" y="4868"/>
                </a:cubicBezTo>
                <a:cubicBezTo>
                  <a:pt x="28423" y="4866"/>
                  <a:pt x="28411" y="4863"/>
                  <a:pt x="28399" y="4860"/>
                </a:cubicBezTo>
                <a:cubicBezTo>
                  <a:pt x="28391" y="4858"/>
                  <a:pt x="28382" y="4854"/>
                  <a:pt x="28374" y="4851"/>
                </a:cubicBezTo>
                <a:cubicBezTo>
                  <a:pt x="28360" y="4844"/>
                  <a:pt x="28352" y="4837"/>
                  <a:pt x="28350" y="4830"/>
                </a:cubicBezTo>
                <a:cubicBezTo>
                  <a:pt x="28347" y="4815"/>
                  <a:pt x="28369" y="4799"/>
                  <a:pt x="28418" y="4784"/>
                </a:cubicBezTo>
                <a:cubicBezTo>
                  <a:pt x="28476" y="4768"/>
                  <a:pt x="28535" y="4759"/>
                  <a:pt x="28595" y="4758"/>
                </a:cubicBezTo>
                <a:close/>
                <a:moveTo>
                  <a:pt x="20155" y="4665"/>
                </a:moveTo>
                <a:cubicBezTo>
                  <a:pt x="20223" y="4642"/>
                  <a:pt x="20295" y="4642"/>
                  <a:pt x="20363" y="4665"/>
                </a:cubicBezTo>
                <a:cubicBezTo>
                  <a:pt x="20402" y="4678"/>
                  <a:pt x="20423" y="4720"/>
                  <a:pt x="20410" y="4760"/>
                </a:cubicBezTo>
                <a:cubicBezTo>
                  <a:pt x="20408" y="4766"/>
                  <a:pt x="20406" y="4771"/>
                  <a:pt x="20402" y="4776"/>
                </a:cubicBezTo>
                <a:cubicBezTo>
                  <a:pt x="20366" y="4837"/>
                  <a:pt x="20315" y="4888"/>
                  <a:pt x="20255" y="4924"/>
                </a:cubicBezTo>
                <a:cubicBezTo>
                  <a:pt x="20220" y="4948"/>
                  <a:pt x="20183" y="4969"/>
                  <a:pt x="20144" y="4987"/>
                </a:cubicBezTo>
                <a:cubicBezTo>
                  <a:pt x="20125" y="4996"/>
                  <a:pt x="20105" y="5005"/>
                  <a:pt x="20086" y="5012"/>
                </a:cubicBezTo>
                <a:cubicBezTo>
                  <a:pt x="20066" y="5020"/>
                  <a:pt x="20046" y="5026"/>
                  <a:pt x="20025" y="5031"/>
                </a:cubicBezTo>
                <a:cubicBezTo>
                  <a:pt x="19960" y="5053"/>
                  <a:pt x="19890" y="5054"/>
                  <a:pt x="19824" y="5035"/>
                </a:cubicBezTo>
                <a:cubicBezTo>
                  <a:pt x="19784" y="5025"/>
                  <a:pt x="19759" y="4984"/>
                  <a:pt x="19769" y="4944"/>
                </a:cubicBezTo>
                <a:cubicBezTo>
                  <a:pt x="19770" y="4940"/>
                  <a:pt x="19772" y="4936"/>
                  <a:pt x="19774" y="4932"/>
                </a:cubicBezTo>
                <a:cubicBezTo>
                  <a:pt x="19806" y="4869"/>
                  <a:pt x="19855" y="4815"/>
                  <a:pt x="19916" y="4778"/>
                </a:cubicBezTo>
                <a:cubicBezTo>
                  <a:pt x="19952" y="4752"/>
                  <a:pt x="19991" y="4730"/>
                  <a:pt x="20031" y="4710"/>
                </a:cubicBezTo>
                <a:cubicBezTo>
                  <a:pt x="20070" y="4691"/>
                  <a:pt x="20112" y="4676"/>
                  <a:pt x="20155" y="4665"/>
                </a:cubicBezTo>
                <a:close/>
                <a:moveTo>
                  <a:pt x="29997" y="4552"/>
                </a:moveTo>
                <a:cubicBezTo>
                  <a:pt x="30054" y="4545"/>
                  <a:pt x="30112" y="4545"/>
                  <a:pt x="30169" y="4552"/>
                </a:cubicBezTo>
                <a:lnTo>
                  <a:pt x="30212" y="4557"/>
                </a:lnTo>
                <a:lnTo>
                  <a:pt x="30255" y="4565"/>
                </a:lnTo>
                <a:cubicBezTo>
                  <a:pt x="30281" y="4570"/>
                  <a:pt x="30306" y="4577"/>
                  <a:pt x="30331" y="4586"/>
                </a:cubicBezTo>
                <a:cubicBezTo>
                  <a:pt x="30379" y="4604"/>
                  <a:pt x="30400" y="4620"/>
                  <a:pt x="30396" y="4632"/>
                </a:cubicBezTo>
                <a:cubicBezTo>
                  <a:pt x="30392" y="4645"/>
                  <a:pt x="30362" y="4654"/>
                  <a:pt x="30307" y="4659"/>
                </a:cubicBezTo>
                <a:cubicBezTo>
                  <a:pt x="30197" y="4668"/>
                  <a:pt x="30086" y="4656"/>
                  <a:pt x="29980" y="4625"/>
                </a:cubicBezTo>
                <a:cubicBezTo>
                  <a:pt x="29887" y="4595"/>
                  <a:pt x="29894" y="4566"/>
                  <a:pt x="29997" y="4552"/>
                </a:cubicBezTo>
                <a:close/>
                <a:moveTo>
                  <a:pt x="12757" y="4536"/>
                </a:moveTo>
                <a:cubicBezTo>
                  <a:pt x="12881" y="4538"/>
                  <a:pt x="12993" y="4587"/>
                  <a:pt x="13029" y="4661"/>
                </a:cubicBezTo>
                <a:cubicBezTo>
                  <a:pt x="13050" y="4711"/>
                  <a:pt x="13039" y="4769"/>
                  <a:pt x="12999" y="4806"/>
                </a:cubicBezTo>
                <a:cubicBezTo>
                  <a:pt x="12950" y="4857"/>
                  <a:pt x="12886" y="4891"/>
                  <a:pt x="12817" y="4903"/>
                </a:cubicBezTo>
                <a:cubicBezTo>
                  <a:pt x="12668" y="4934"/>
                  <a:pt x="12500" y="4890"/>
                  <a:pt x="12444" y="4803"/>
                </a:cubicBezTo>
                <a:cubicBezTo>
                  <a:pt x="12414" y="4757"/>
                  <a:pt x="12417" y="4697"/>
                  <a:pt x="12453" y="4655"/>
                </a:cubicBezTo>
                <a:cubicBezTo>
                  <a:pt x="12499" y="4600"/>
                  <a:pt x="12562" y="4562"/>
                  <a:pt x="12632" y="4549"/>
                </a:cubicBezTo>
                <a:cubicBezTo>
                  <a:pt x="12673" y="4539"/>
                  <a:pt x="12716" y="4535"/>
                  <a:pt x="12757" y="4536"/>
                </a:cubicBezTo>
                <a:close/>
                <a:moveTo>
                  <a:pt x="27613" y="4477"/>
                </a:moveTo>
                <a:cubicBezTo>
                  <a:pt x="27645" y="4477"/>
                  <a:pt x="27677" y="4479"/>
                  <a:pt x="27708" y="4484"/>
                </a:cubicBezTo>
                <a:cubicBezTo>
                  <a:pt x="27762" y="4493"/>
                  <a:pt x="27789" y="4511"/>
                  <a:pt x="27790" y="4531"/>
                </a:cubicBezTo>
                <a:cubicBezTo>
                  <a:pt x="27791" y="4552"/>
                  <a:pt x="27765" y="4574"/>
                  <a:pt x="27714" y="4592"/>
                </a:cubicBezTo>
                <a:cubicBezTo>
                  <a:pt x="27648" y="4612"/>
                  <a:pt x="27580" y="4625"/>
                  <a:pt x="27511" y="4632"/>
                </a:cubicBezTo>
                <a:cubicBezTo>
                  <a:pt x="27473" y="4635"/>
                  <a:pt x="27435" y="4638"/>
                  <a:pt x="27400" y="4638"/>
                </a:cubicBezTo>
                <a:cubicBezTo>
                  <a:pt x="27370" y="4639"/>
                  <a:pt x="27339" y="4637"/>
                  <a:pt x="27309" y="4632"/>
                </a:cubicBezTo>
                <a:cubicBezTo>
                  <a:pt x="27206" y="4618"/>
                  <a:pt x="27197" y="4565"/>
                  <a:pt x="27294" y="4527"/>
                </a:cubicBezTo>
                <a:cubicBezTo>
                  <a:pt x="27360" y="4504"/>
                  <a:pt x="27429" y="4490"/>
                  <a:pt x="27499" y="4484"/>
                </a:cubicBezTo>
                <a:cubicBezTo>
                  <a:pt x="27538" y="4480"/>
                  <a:pt x="27577" y="4478"/>
                  <a:pt x="27613" y="4477"/>
                </a:cubicBezTo>
                <a:close/>
                <a:moveTo>
                  <a:pt x="17721" y="4473"/>
                </a:moveTo>
                <a:cubicBezTo>
                  <a:pt x="17834" y="4469"/>
                  <a:pt x="17909" y="4513"/>
                  <a:pt x="17908" y="4591"/>
                </a:cubicBezTo>
                <a:cubicBezTo>
                  <a:pt x="17906" y="4696"/>
                  <a:pt x="17779" y="4808"/>
                  <a:pt x="17607" y="4860"/>
                </a:cubicBezTo>
                <a:cubicBezTo>
                  <a:pt x="17426" y="4914"/>
                  <a:pt x="17284" y="4874"/>
                  <a:pt x="17284" y="4766"/>
                </a:cubicBezTo>
                <a:cubicBezTo>
                  <a:pt x="17284" y="4658"/>
                  <a:pt x="17418" y="4544"/>
                  <a:pt x="17597" y="4494"/>
                </a:cubicBezTo>
                <a:cubicBezTo>
                  <a:pt x="17642" y="4481"/>
                  <a:pt x="17684" y="4474"/>
                  <a:pt x="17721" y="4473"/>
                </a:cubicBezTo>
                <a:close/>
                <a:moveTo>
                  <a:pt x="21452" y="4405"/>
                </a:moveTo>
                <a:cubicBezTo>
                  <a:pt x="21516" y="4386"/>
                  <a:pt x="21584" y="4388"/>
                  <a:pt x="21646" y="4411"/>
                </a:cubicBezTo>
                <a:cubicBezTo>
                  <a:pt x="21681" y="4426"/>
                  <a:pt x="21697" y="4466"/>
                  <a:pt x="21682" y="4500"/>
                </a:cubicBezTo>
                <a:cubicBezTo>
                  <a:pt x="21680" y="4506"/>
                  <a:pt x="21677" y="4511"/>
                  <a:pt x="21673" y="4516"/>
                </a:cubicBezTo>
                <a:cubicBezTo>
                  <a:pt x="21666" y="4528"/>
                  <a:pt x="21658" y="4539"/>
                  <a:pt x="21648" y="4550"/>
                </a:cubicBezTo>
                <a:cubicBezTo>
                  <a:pt x="21637" y="4563"/>
                  <a:pt x="21625" y="4574"/>
                  <a:pt x="21613" y="4586"/>
                </a:cubicBezTo>
                <a:cubicBezTo>
                  <a:pt x="21582" y="4611"/>
                  <a:pt x="21550" y="4634"/>
                  <a:pt x="21516" y="4655"/>
                </a:cubicBezTo>
                <a:cubicBezTo>
                  <a:pt x="21442" y="4699"/>
                  <a:pt x="21361" y="4732"/>
                  <a:pt x="21277" y="4754"/>
                </a:cubicBezTo>
                <a:cubicBezTo>
                  <a:pt x="21216" y="4773"/>
                  <a:pt x="21150" y="4773"/>
                  <a:pt x="21089" y="4754"/>
                </a:cubicBezTo>
                <a:cubicBezTo>
                  <a:pt x="21054" y="4742"/>
                  <a:pt x="21035" y="4704"/>
                  <a:pt x="21046" y="4669"/>
                </a:cubicBezTo>
                <a:cubicBezTo>
                  <a:pt x="21047" y="4665"/>
                  <a:pt x="21049" y="4660"/>
                  <a:pt x="21052" y="4656"/>
                </a:cubicBezTo>
                <a:cubicBezTo>
                  <a:pt x="21088" y="4595"/>
                  <a:pt x="21141" y="4544"/>
                  <a:pt x="21204" y="4510"/>
                </a:cubicBezTo>
                <a:cubicBezTo>
                  <a:pt x="21222" y="4499"/>
                  <a:pt x="21241" y="4488"/>
                  <a:pt x="21261" y="4477"/>
                </a:cubicBezTo>
                <a:cubicBezTo>
                  <a:pt x="21281" y="4466"/>
                  <a:pt x="21302" y="4456"/>
                  <a:pt x="21323" y="4448"/>
                </a:cubicBezTo>
                <a:cubicBezTo>
                  <a:pt x="21365" y="4430"/>
                  <a:pt x="21408" y="4415"/>
                  <a:pt x="21452" y="4405"/>
                </a:cubicBezTo>
                <a:close/>
                <a:moveTo>
                  <a:pt x="26518" y="4298"/>
                </a:moveTo>
                <a:cubicBezTo>
                  <a:pt x="26652" y="4310"/>
                  <a:pt x="26667" y="4355"/>
                  <a:pt x="26561" y="4412"/>
                </a:cubicBezTo>
                <a:cubicBezTo>
                  <a:pt x="26497" y="4443"/>
                  <a:pt x="26430" y="4466"/>
                  <a:pt x="26360" y="4479"/>
                </a:cubicBezTo>
                <a:cubicBezTo>
                  <a:pt x="26323" y="4486"/>
                  <a:pt x="26286" y="4491"/>
                  <a:pt x="26249" y="4494"/>
                </a:cubicBezTo>
                <a:lnTo>
                  <a:pt x="26221" y="4494"/>
                </a:lnTo>
                <a:lnTo>
                  <a:pt x="26193" y="4494"/>
                </a:lnTo>
                <a:lnTo>
                  <a:pt x="26140" y="4494"/>
                </a:lnTo>
                <a:cubicBezTo>
                  <a:pt x="26011" y="4486"/>
                  <a:pt x="25991" y="4443"/>
                  <a:pt x="26090" y="4385"/>
                </a:cubicBezTo>
                <a:cubicBezTo>
                  <a:pt x="26119" y="4368"/>
                  <a:pt x="26150" y="4354"/>
                  <a:pt x="26182" y="4342"/>
                </a:cubicBezTo>
                <a:cubicBezTo>
                  <a:pt x="26200" y="4336"/>
                  <a:pt x="26217" y="4330"/>
                  <a:pt x="26235" y="4325"/>
                </a:cubicBezTo>
                <a:cubicBezTo>
                  <a:pt x="26253" y="4320"/>
                  <a:pt x="26272" y="4315"/>
                  <a:pt x="26291" y="4311"/>
                </a:cubicBezTo>
                <a:cubicBezTo>
                  <a:pt x="26366" y="4297"/>
                  <a:pt x="26442" y="4292"/>
                  <a:pt x="26518" y="4298"/>
                </a:cubicBezTo>
                <a:close/>
                <a:moveTo>
                  <a:pt x="22774" y="4256"/>
                </a:moveTo>
                <a:cubicBezTo>
                  <a:pt x="22863" y="4243"/>
                  <a:pt x="22926" y="4248"/>
                  <a:pt x="22957" y="4269"/>
                </a:cubicBezTo>
                <a:cubicBezTo>
                  <a:pt x="22987" y="4289"/>
                  <a:pt x="22987" y="4324"/>
                  <a:pt x="22951" y="4371"/>
                </a:cubicBezTo>
                <a:cubicBezTo>
                  <a:pt x="22905" y="4424"/>
                  <a:pt x="22848" y="4466"/>
                  <a:pt x="22784" y="4495"/>
                </a:cubicBezTo>
                <a:cubicBezTo>
                  <a:pt x="22710" y="4532"/>
                  <a:pt x="22630" y="4558"/>
                  <a:pt x="22548" y="4571"/>
                </a:cubicBezTo>
                <a:cubicBezTo>
                  <a:pt x="22537" y="4571"/>
                  <a:pt x="22527" y="4575"/>
                  <a:pt x="22517" y="4576"/>
                </a:cubicBezTo>
                <a:cubicBezTo>
                  <a:pt x="22507" y="4577"/>
                  <a:pt x="22498" y="4578"/>
                  <a:pt x="22489" y="4579"/>
                </a:cubicBezTo>
                <a:lnTo>
                  <a:pt x="22440" y="4579"/>
                </a:lnTo>
                <a:cubicBezTo>
                  <a:pt x="22416" y="4579"/>
                  <a:pt x="22392" y="4574"/>
                  <a:pt x="22370" y="4564"/>
                </a:cubicBezTo>
                <a:cubicBezTo>
                  <a:pt x="22338" y="4545"/>
                  <a:pt x="22334" y="4512"/>
                  <a:pt x="22365" y="4466"/>
                </a:cubicBezTo>
                <a:cubicBezTo>
                  <a:pt x="22383" y="4440"/>
                  <a:pt x="22405" y="4417"/>
                  <a:pt x="22431" y="4397"/>
                </a:cubicBezTo>
                <a:cubicBezTo>
                  <a:pt x="22461" y="4374"/>
                  <a:pt x="22493" y="4355"/>
                  <a:pt x="22527" y="4339"/>
                </a:cubicBezTo>
                <a:cubicBezTo>
                  <a:pt x="22605" y="4298"/>
                  <a:pt x="22688" y="4270"/>
                  <a:pt x="22774" y="4256"/>
                </a:cubicBezTo>
                <a:close/>
                <a:moveTo>
                  <a:pt x="25299" y="4197"/>
                </a:moveTo>
                <a:cubicBezTo>
                  <a:pt x="25328" y="4196"/>
                  <a:pt x="25357" y="4200"/>
                  <a:pt x="25385" y="4209"/>
                </a:cubicBezTo>
                <a:cubicBezTo>
                  <a:pt x="25403" y="4214"/>
                  <a:pt x="25418" y="4225"/>
                  <a:pt x="25428" y="4241"/>
                </a:cubicBezTo>
                <a:cubicBezTo>
                  <a:pt x="25440" y="4267"/>
                  <a:pt x="25421" y="4301"/>
                  <a:pt x="25366" y="4334"/>
                </a:cubicBezTo>
                <a:cubicBezTo>
                  <a:pt x="25335" y="4351"/>
                  <a:pt x="25304" y="4365"/>
                  <a:pt x="25271" y="4377"/>
                </a:cubicBezTo>
                <a:cubicBezTo>
                  <a:pt x="25233" y="4392"/>
                  <a:pt x="25194" y="4404"/>
                  <a:pt x="25154" y="4415"/>
                </a:cubicBezTo>
                <a:cubicBezTo>
                  <a:pt x="25134" y="4420"/>
                  <a:pt x="25111" y="4425"/>
                  <a:pt x="25093" y="4429"/>
                </a:cubicBezTo>
                <a:cubicBezTo>
                  <a:pt x="25075" y="4433"/>
                  <a:pt x="25053" y="4438"/>
                  <a:pt x="25034" y="4441"/>
                </a:cubicBezTo>
                <a:cubicBezTo>
                  <a:pt x="24999" y="4447"/>
                  <a:pt x="24965" y="4451"/>
                  <a:pt x="24930" y="4451"/>
                </a:cubicBezTo>
                <a:cubicBezTo>
                  <a:pt x="24867" y="4451"/>
                  <a:pt x="24826" y="4435"/>
                  <a:pt x="24812" y="4412"/>
                </a:cubicBezTo>
                <a:cubicBezTo>
                  <a:pt x="24798" y="4389"/>
                  <a:pt x="24811" y="4359"/>
                  <a:pt x="24856" y="4327"/>
                </a:cubicBezTo>
                <a:cubicBezTo>
                  <a:pt x="24919" y="4286"/>
                  <a:pt x="24988" y="4256"/>
                  <a:pt x="25061" y="4236"/>
                </a:cubicBezTo>
                <a:cubicBezTo>
                  <a:pt x="25101" y="4224"/>
                  <a:pt x="25143" y="4214"/>
                  <a:pt x="25185" y="4207"/>
                </a:cubicBezTo>
                <a:cubicBezTo>
                  <a:pt x="25223" y="4201"/>
                  <a:pt x="25261" y="4197"/>
                  <a:pt x="25299" y="4197"/>
                </a:cubicBezTo>
                <a:close/>
                <a:moveTo>
                  <a:pt x="14465" y="4178"/>
                </a:moveTo>
                <a:cubicBezTo>
                  <a:pt x="14583" y="4177"/>
                  <a:pt x="14680" y="4224"/>
                  <a:pt x="14706" y="4302"/>
                </a:cubicBezTo>
                <a:cubicBezTo>
                  <a:pt x="14742" y="4405"/>
                  <a:pt x="14640" y="4515"/>
                  <a:pt x="14480" y="4557"/>
                </a:cubicBezTo>
                <a:cubicBezTo>
                  <a:pt x="14319" y="4600"/>
                  <a:pt x="14160" y="4557"/>
                  <a:pt x="14120" y="4457"/>
                </a:cubicBezTo>
                <a:cubicBezTo>
                  <a:pt x="14079" y="4357"/>
                  <a:pt x="14177" y="4239"/>
                  <a:pt x="14343" y="4194"/>
                </a:cubicBezTo>
                <a:cubicBezTo>
                  <a:pt x="14385" y="4183"/>
                  <a:pt x="14426" y="4178"/>
                  <a:pt x="14465" y="4178"/>
                </a:cubicBezTo>
                <a:close/>
                <a:moveTo>
                  <a:pt x="24110" y="4168"/>
                </a:moveTo>
                <a:cubicBezTo>
                  <a:pt x="24126" y="4168"/>
                  <a:pt x="24142" y="4169"/>
                  <a:pt x="24158" y="4171"/>
                </a:cubicBezTo>
                <a:cubicBezTo>
                  <a:pt x="24180" y="4174"/>
                  <a:pt x="24202" y="4182"/>
                  <a:pt x="24219" y="4196"/>
                </a:cubicBezTo>
                <a:cubicBezTo>
                  <a:pt x="24244" y="4220"/>
                  <a:pt x="24234" y="4256"/>
                  <a:pt x="24187" y="4298"/>
                </a:cubicBezTo>
                <a:cubicBezTo>
                  <a:pt x="24161" y="4319"/>
                  <a:pt x="24134" y="4338"/>
                  <a:pt x="24105" y="4354"/>
                </a:cubicBezTo>
                <a:cubicBezTo>
                  <a:pt x="24071" y="4373"/>
                  <a:pt x="24035" y="4389"/>
                  <a:pt x="23999" y="4403"/>
                </a:cubicBezTo>
                <a:cubicBezTo>
                  <a:pt x="23961" y="4418"/>
                  <a:pt x="23922" y="4430"/>
                  <a:pt x="23882" y="4440"/>
                </a:cubicBezTo>
                <a:cubicBezTo>
                  <a:pt x="23844" y="4449"/>
                  <a:pt x="23805" y="4456"/>
                  <a:pt x="23765" y="4461"/>
                </a:cubicBezTo>
                <a:cubicBezTo>
                  <a:pt x="23690" y="4468"/>
                  <a:pt x="23636" y="4461"/>
                  <a:pt x="23612" y="4439"/>
                </a:cubicBezTo>
                <a:cubicBezTo>
                  <a:pt x="23587" y="4417"/>
                  <a:pt x="23590" y="4386"/>
                  <a:pt x="23627" y="4347"/>
                </a:cubicBezTo>
                <a:cubicBezTo>
                  <a:pt x="23679" y="4298"/>
                  <a:pt x="23740" y="4259"/>
                  <a:pt x="23806" y="4234"/>
                </a:cubicBezTo>
                <a:cubicBezTo>
                  <a:pt x="23845" y="4217"/>
                  <a:pt x="23886" y="4204"/>
                  <a:pt x="23927" y="4193"/>
                </a:cubicBezTo>
                <a:cubicBezTo>
                  <a:pt x="23967" y="4183"/>
                  <a:pt x="24009" y="4175"/>
                  <a:pt x="24050" y="4171"/>
                </a:cubicBezTo>
                <a:cubicBezTo>
                  <a:pt x="24072" y="4168"/>
                  <a:pt x="24093" y="4168"/>
                  <a:pt x="24110" y="4168"/>
                </a:cubicBezTo>
                <a:close/>
                <a:moveTo>
                  <a:pt x="19218" y="4098"/>
                </a:moveTo>
                <a:cubicBezTo>
                  <a:pt x="19332" y="4091"/>
                  <a:pt x="19402" y="4138"/>
                  <a:pt x="19384" y="4223"/>
                </a:cubicBezTo>
                <a:cubicBezTo>
                  <a:pt x="19363" y="4328"/>
                  <a:pt x="19217" y="4447"/>
                  <a:pt x="19051" y="4496"/>
                </a:cubicBezTo>
                <a:cubicBezTo>
                  <a:pt x="18885" y="4546"/>
                  <a:pt x="18763" y="4510"/>
                  <a:pt x="18769" y="4408"/>
                </a:cubicBezTo>
                <a:cubicBezTo>
                  <a:pt x="18777" y="4305"/>
                  <a:pt x="18919" y="4179"/>
                  <a:pt x="19091" y="4123"/>
                </a:cubicBezTo>
                <a:cubicBezTo>
                  <a:pt x="19138" y="4108"/>
                  <a:pt x="19180" y="4100"/>
                  <a:pt x="19218" y="4098"/>
                </a:cubicBezTo>
                <a:close/>
                <a:moveTo>
                  <a:pt x="28942" y="4098"/>
                </a:moveTo>
                <a:cubicBezTo>
                  <a:pt x="28978" y="4098"/>
                  <a:pt x="29015" y="4098"/>
                  <a:pt x="29049" y="4101"/>
                </a:cubicBezTo>
                <a:cubicBezTo>
                  <a:pt x="29080" y="4103"/>
                  <a:pt x="29110" y="4107"/>
                  <a:pt x="29141" y="4114"/>
                </a:cubicBezTo>
                <a:cubicBezTo>
                  <a:pt x="29161" y="4118"/>
                  <a:pt x="29181" y="4125"/>
                  <a:pt x="29199" y="4136"/>
                </a:cubicBezTo>
                <a:cubicBezTo>
                  <a:pt x="29209" y="4141"/>
                  <a:pt x="29217" y="4151"/>
                  <a:pt x="29219" y="4162"/>
                </a:cubicBezTo>
                <a:cubicBezTo>
                  <a:pt x="29218" y="4173"/>
                  <a:pt x="29211" y="4183"/>
                  <a:pt x="29201" y="4189"/>
                </a:cubicBezTo>
                <a:cubicBezTo>
                  <a:pt x="29184" y="4199"/>
                  <a:pt x="29165" y="4207"/>
                  <a:pt x="29146" y="4212"/>
                </a:cubicBezTo>
                <a:cubicBezTo>
                  <a:pt x="29077" y="4227"/>
                  <a:pt x="29007" y="4235"/>
                  <a:pt x="28937" y="4235"/>
                </a:cubicBezTo>
                <a:cubicBezTo>
                  <a:pt x="28868" y="4237"/>
                  <a:pt x="28799" y="4232"/>
                  <a:pt x="28732" y="4219"/>
                </a:cubicBezTo>
                <a:cubicBezTo>
                  <a:pt x="28714" y="4215"/>
                  <a:pt x="28696" y="4208"/>
                  <a:pt x="28680" y="4198"/>
                </a:cubicBezTo>
                <a:cubicBezTo>
                  <a:pt x="28671" y="4193"/>
                  <a:pt x="28665" y="4183"/>
                  <a:pt x="28665" y="4173"/>
                </a:cubicBezTo>
                <a:cubicBezTo>
                  <a:pt x="28668" y="4155"/>
                  <a:pt x="28694" y="4136"/>
                  <a:pt x="28744" y="4122"/>
                </a:cubicBezTo>
                <a:cubicBezTo>
                  <a:pt x="28774" y="4114"/>
                  <a:pt x="28804" y="4108"/>
                  <a:pt x="28835" y="4105"/>
                </a:cubicBezTo>
                <a:lnTo>
                  <a:pt x="28887" y="4100"/>
                </a:lnTo>
                <a:cubicBezTo>
                  <a:pt x="28905" y="4100"/>
                  <a:pt x="28923" y="4100"/>
                  <a:pt x="28942" y="4098"/>
                </a:cubicBezTo>
                <a:close/>
                <a:moveTo>
                  <a:pt x="6333" y="4036"/>
                </a:moveTo>
                <a:cubicBezTo>
                  <a:pt x="6457" y="4035"/>
                  <a:pt x="6576" y="4091"/>
                  <a:pt x="6655" y="4187"/>
                </a:cubicBezTo>
                <a:cubicBezTo>
                  <a:pt x="6722" y="4275"/>
                  <a:pt x="6705" y="4329"/>
                  <a:pt x="6603" y="4345"/>
                </a:cubicBezTo>
                <a:cubicBezTo>
                  <a:pt x="6575" y="4350"/>
                  <a:pt x="6546" y="4350"/>
                  <a:pt x="6517" y="4345"/>
                </a:cubicBezTo>
                <a:cubicBezTo>
                  <a:pt x="6488" y="4340"/>
                  <a:pt x="6459" y="4332"/>
                  <a:pt x="6431" y="4320"/>
                </a:cubicBezTo>
                <a:cubicBezTo>
                  <a:pt x="6373" y="4297"/>
                  <a:pt x="6321" y="4259"/>
                  <a:pt x="6279" y="4212"/>
                </a:cubicBezTo>
                <a:cubicBezTo>
                  <a:pt x="6239" y="4164"/>
                  <a:pt x="6223" y="4122"/>
                  <a:pt x="6233" y="4090"/>
                </a:cubicBezTo>
                <a:cubicBezTo>
                  <a:pt x="6238" y="4074"/>
                  <a:pt x="6250" y="4061"/>
                  <a:pt x="6265" y="4053"/>
                </a:cubicBezTo>
                <a:cubicBezTo>
                  <a:pt x="6286" y="4043"/>
                  <a:pt x="6309" y="4037"/>
                  <a:pt x="6333" y="4036"/>
                </a:cubicBezTo>
                <a:close/>
                <a:moveTo>
                  <a:pt x="8246" y="3948"/>
                </a:moveTo>
                <a:cubicBezTo>
                  <a:pt x="8308" y="3940"/>
                  <a:pt x="8370" y="3948"/>
                  <a:pt x="8428" y="3969"/>
                </a:cubicBezTo>
                <a:cubicBezTo>
                  <a:pt x="8485" y="3989"/>
                  <a:pt x="8536" y="4023"/>
                  <a:pt x="8575" y="4067"/>
                </a:cubicBezTo>
                <a:cubicBezTo>
                  <a:pt x="8618" y="4115"/>
                  <a:pt x="8629" y="4158"/>
                  <a:pt x="8612" y="4192"/>
                </a:cubicBezTo>
                <a:cubicBezTo>
                  <a:pt x="8596" y="4226"/>
                  <a:pt x="8553" y="4250"/>
                  <a:pt x="8486" y="4259"/>
                </a:cubicBezTo>
                <a:cubicBezTo>
                  <a:pt x="8425" y="4267"/>
                  <a:pt x="8364" y="4260"/>
                  <a:pt x="8306" y="4240"/>
                </a:cubicBezTo>
                <a:cubicBezTo>
                  <a:pt x="8278" y="4230"/>
                  <a:pt x="8251" y="4217"/>
                  <a:pt x="8227" y="4200"/>
                </a:cubicBezTo>
                <a:cubicBezTo>
                  <a:pt x="8202" y="4184"/>
                  <a:pt x="8180" y="4165"/>
                  <a:pt x="8160" y="4143"/>
                </a:cubicBezTo>
                <a:cubicBezTo>
                  <a:pt x="8117" y="4095"/>
                  <a:pt x="8104" y="4050"/>
                  <a:pt x="8117" y="4015"/>
                </a:cubicBezTo>
                <a:cubicBezTo>
                  <a:pt x="8126" y="3996"/>
                  <a:pt x="8142" y="3981"/>
                  <a:pt x="8160" y="3972"/>
                </a:cubicBezTo>
                <a:cubicBezTo>
                  <a:pt x="8187" y="3959"/>
                  <a:pt x="8216" y="3950"/>
                  <a:pt x="8246" y="3948"/>
                </a:cubicBezTo>
                <a:close/>
                <a:moveTo>
                  <a:pt x="30689" y="3846"/>
                </a:moveTo>
                <a:cubicBezTo>
                  <a:pt x="30722" y="3846"/>
                  <a:pt x="30757" y="3851"/>
                  <a:pt x="30793" y="3855"/>
                </a:cubicBezTo>
                <a:cubicBezTo>
                  <a:pt x="30829" y="3860"/>
                  <a:pt x="30864" y="3866"/>
                  <a:pt x="30897" y="3874"/>
                </a:cubicBezTo>
                <a:lnTo>
                  <a:pt x="30945" y="3886"/>
                </a:lnTo>
                <a:cubicBezTo>
                  <a:pt x="30960" y="3891"/>
                  <a:pt x="30974" y="3896"/>
                  <a:pt x="30988" y="3901"/>
                </a:cubicBezTo>
                <a:cubicBezTo>
                  <a:pt x="31011" y="3908"/>
                  <a:pt x="31032" y="3919"/>
                  <a:pt x="31051" y="3934"/>
                </a:cubicBezTo>
                <a:cubicBezTo>
                  <a:pt x="31064" y="3944"/>
                  <a:pt x="31068" y="3954"/>
                  <a:pt x="31064" y="3962"/>
                </a:cubicBezTo>
                <a:cubicBezTo>
                  <a:pt x="31055" y="3973"/>
                  <a:pt x="31043" y="3980"/>
                  <a:pt x="31029" y="3981"/>
                </a:cubicBezTo>
                <a:cubicBezTo>
                  <a:pt x="31002" y="3986"/>
                  <a:pt x="30975" y="3989"/>
                  <a:pt x="30948" y="3988"/>
                </a:cubicBezTo>
                <a:lnTo>
                  <a:pt x="30901" y="3988"/>
                </a:lnTo>
                <a:lnTo>
                  <a:pt x="30851" y="3985"/>
                </a:lnTo>
                <a:cubicBezTo>
                  <a:pt x="30817" y="3982"/>
                  <a:pt x="30782" y="3979"/>
                  <a:pt x="30748" y="3973"/>
                </a:cubicBezTo>
                <a:cubicBezTo>
                  <a:pt x="30714" y="3967"/>
                  <a:pt x="30681" y="3962"/>
                  <a:pt x="30651" y="3955"/>
                </a:cubicBezTo>
                <a:cubicBezTo>
                  <a:pt x="30624" y="3949"/>
                  <a:pt x="30597" y="3941"/>
                  <a:pt x="30571" y="3932"/>
                </a:cubicBezTo>
                <a:cubicBezTo>
                  <a:pt x="30528" y="3915"/>
                  <a:pt x="30508" y="3898"/>
                  <a:pt x="30513" y="3883"/>
                </a:cubicBezTo>
                <a:cubicBezTo>
                  <a:pt x="30517" y="3868"/>
                  <a:pt x="30546" y="3854"/>
                  <a:pt x="30599" y="3849"/>
                </a:cubicBezTo>
                <a:cubicBezTo>
                  <a:pt x="30629" y="3846"/>
                  <a:pt x="30659" y="3845"/>
                  <a:pt x="30689" y="3846"/>
                </a:cubicBezTo>
                <a:close/>
                <a:moveTo>
                  <a:pt x="16233" y="3818"/>
                </a:moveTo>
                <a:cubicBezTo>
                  <a:pt x="16349" y="3819"/>
                  <a:pt x="16427" y="3874"/>
                  <a:pt x="16428" y="3965"/>
                </a:cubicBezTo>
                <a:cubicBezTo>
                  <a:pt x="16428" y="4074"/>
                  <a:pt x="16311" y="4180"/>
                  <a:pt x="16143" y="4219"/>
                </a:cubicBezTo>
                <a:cubicBezTo>
                  <a:pt x="15976" y="4259"/>
                  <a:pt x="15852" y="4212"/>
                  <a:pt x="15836" y="4103"/>
                </a:cubicBezTo>
                <a:cubicBezTo>
                  <a:pt x="15821" y="3993"/>
                  <a:pt x="15931" y="3882"/>
                  <a:pt x="16105" y="3836"/>
                </a:cubicBezTo>
                <a:cubicBezTo>
                  <a:pt x="16151" y="3824"/>
                  <a:pt x="16194" y="3818"/>
                  <a:pt x="16233" y="3818"/>
                </a:cubicBezTo>
                <a:close/>
                <a:moveTo>
                  <a:pt x="27700" y="3773"/>
                </a:moveTo>
                <a:cubicBezTo>
                  <a:pt x="27737" y="3773"/>
                  <a:pt x="27775" y="3775"/>
                  <a:pt x="27811" y="3780"/>
                </a:cubicBezTo>
                <a:cubicBezTo>
                  <a:pt x="27839" y="3784"/>
                  <a:pt x="27867" y="3790"/>
                  <a:pt x="27893" y="3800"/>
                </a:cubicBezTo>
                <a:cubicBezTo>
                  <a:pt x="27912" y="3808"/>
                  <a:pt x="27923" y="3817"/>
                  <a:pt x="27924" y="3827"/>
                </a:cubicBezTo>
                <a:cubicBezTo>
                  <a:pt x="27928" y="3848"/>
                  <a:pt x="27898" y="3870"/>
                  <a:pt x="27833" y="3897"/>
                </a:cubicBezTo>
                <a:cubicBezTo>
                  <a:pt x="27766" y="3922"/>
                  <a:pt x="27695" y="3939"/>
                  <a:pt x="27624" y="3947"/>
                </a:cubicBezTo>
                <a:cubicBezTo>
                  <a:pt x="27588" y="3951"/>
                  <a:pt x="27551" y="3954"/>
                  <a:pt x="27515" y="3954"/>
                </a:cubicBezTo>
                <a:cubicBezTo>
                  <a:pt x="27480" y="3954"/>
                  <a:pt x="27445" y="3951"/>
                  <a:pt x="27411" y="3947"/>
                </a:cubicBezTo>
                <a:cubicBezTo>
                  <a:pt x="27289" y="3930"/>
                  <a:pt x="27277" y="3890"/>
                  <a:pt x="27381" y="3840"/>
                </a:cubicBezTo>
                <a:cubicBezTo>
                  <a:pt x="27446" y="3811"/>
                  <a:pt x="27515" y="3791"/>
                  <a:pt x="27587" y="3782"/>
                </a:cubicBezTo>
                <a:cubicBezTo>
                  <a:pt x="27624" y="3777"/>
                  <a:pt x="27662" y="3774"/>
                  <a:pt x="27700" y="3773"/>
                </a:cubicBezTo>
                <a:close/>
                <a:moveTo>
                  <a:pt x="20614" y="3770"/>
                </a:moveTo>
                <a:cubicBezTo>
                  <a:pt x="20677" y="3752"/>
                  <a:pt x="20744" y="3755"/>
                  <a:pt x="20805" y="3778"/>
                </a:cubicBezTo>
                <a:cubicBezTo>
                  <a:pt x="20846" y="3794"/>
                  <a:pt x="20866" y="3840"/>
                  <a:pt x="20850" y="3881"/>
                </a:cubicBezTo>
                <a:cubicBezTo>
                  <a:pt x="20849" y="3883"/>
                  <a:pt x="20848" y="3884"/>
                  <a:pt x="20848" y="3885"/>
                </a:cubicBezTo>
                <a:cubicBezTo>
                  <a:pt x="20815" y="3950"/>
                  <a:pt x="20765" y="4003"/>
                  <a:pt x="20703" y="4041"/>
                </a:cubicBezTo>
                <a:cubicBezTo>
                  <a:pt x="20666" y="4066"/>
                  <a:pt x="20628" y="4088"/>
                  <a:pt x="20587" y="4107"/>
                </a:cubicBezTo>
                <a:cubicBezTo>
                  <a:pt x="20567" y="4116"/>
                  <a:pt x="20544" y="4126"/>
                  <a:pt x="20525" y="4133"/>
                </a:cubicBezTo>
                <a:cubicBezTo>
                  <a:pt x="20505" y="4141"/>
                  <a:pt x="20484" y="4148"/>
                  <a:pt x="20463" y="4153"/>
                </a:cubicBezTo>
                <a:cubicBezTo>
                  <a:pt x="20398" y="4175"/>
                  <a:pt x="20328" y="4175"/>
                  <a:pt x="20264" y="4153"/>
                </a:cubicBezTo>
                <a:cubicBezTo>
                  <a:pt x="20243" y="4146"/>
                  <a:pt x="20226" y="4130"/>
                  <a:pt x="20216" y="4110"/>
                </a:cubicBezTo>
                <a:cubicBezTo>
                  <a:pt x="20207" y="4089"/>
                  <a:pt x="20207" y="4065"/>
                  <a:pt x="20216" y="4044"/>
                </a:cubicBezTo>
                <a:cubicBezTo>
                  <a:pt x="20249" y="3977"/>
                  <a:pt x="20300" y="3921"/>
                  <a:pt x="20364" y="3882"/>
                </a:cubicBezTo>
                <a:cubicBezTo>
                  <a:pt x="20402" y="3855"/>
                  <a:pt x="20443" y="3832"/>
                  <a:pt x="20485" y="3813"/>
                </a:cubicBezTo>
                <a:cubicBezTo>
                  <a:pt x="20526" y="3794"/>
                  <a:pt x="20569" y="3780"/>
                  <a:pt x="20614" y="3770"/>
                </a:cubicBezTo>
                <a:close/>
                <a:moveTo>
                  <a:pt x="10244" y="3655"/>
                </a:moveTo>
                <a:cubicBezTo>
                  <a:pt x="10318" y="3648"/>
                  <a:pt x="10392" y="3660"/>
                  <a:pt x="10461" y="3689"/>
                </a:cubicBezTo>
                <a:cubicBezTo>
                  <a:pt x="10522" y="3709"/>
                  <a:pt x="10574" y="3749"/>
                  <a:pt x="10609" y="3803"/>
                </a:cubicBezTo>
                <a:cubicBezTo>
                  <a:pt x="10648" y="3884"/>
                  <a:pt x="10576" y="3985"/>
                  <a:pt x="10468" y="4006"/>
                </a:cubicBezTo>
                <a:cubicBezTo>
                  <a:pt x="10396" y="4017"/>
                  <a:pt x="10324" y="4009"/>
                  <a:pt x="10256" y="3984"/>
                </a:cubicBezTo>
                <a:cubicBezTo>
                  <a:pt x="10193" y="3966"/>
                  <a:pt x="10137" y="3930"/>
                  <a:pt x="10096" y="3879"/>
                </a:cubicBezTo>
                <a:cubicBezTo>
                  <a:pt x="10040" y="3790"/>
                  <a:pt x="10117" y="3671"/>
                  <a:pt x="10244" y="3655"/>
                </a:cubicBezTo>
                <a:close/>
                <a:moveTo>
                  <a:pt x="22170" y="3551"/>
                </a:moveTo>
                <a:cubicBezTo>
                  <a:pt x="22203" y="3553"/>
                  <a:pt x="22236" y="3562"/>
                  <a:pt x="22267" y="3576"/>
                </a:cubicBezTo>
                <a:cubicBezTo>
                  <a:pt x="22306" y="3601"/>
                  <a:pt x="22316" y="3643"/>
                  <a:pt x="22283" y="3693"/>
                </a:cubicBezTo>
                <a:cubicBezTo>
                  <a:pt x="22236" y="3750"/>
                  <a:pt x="22178" y="3797"/>
                  <a:pt x="22111" y="3830"/>
                </a:cubicBezTo>
                <a:cubicBezTo>
                  <a:pt x="22036" y="3874"/>
                  <a:pt x="21955" y="3905"/>
                  <a:pt x="21871" y="3924"/>
                </a:cubicBezTo>
                <a:cubicBezTo>
                  <a:pt x="21853" y="3927"/>
                  <a:pt x="21835" y="3929"/>
                  <a:pt x="21817" y="3930"/>
                </a:cubicBezTo>
                <a:cubicBezTo>
                  <a:pt x="21800" y="3932"/>
                  <a:pt x="21784" y="3932"/>
                  <a:pt x="21768" y="3930"/>
                </a:cubicBezTo>
                <a:cubicBezTo>
                  <a:pt x="21742" y="3929"/>
                  <a:pt x="21717" y="3923"/>
                  <a:pt x="21693" y="3912"/>
                </a:cubicBezTo>
                <a:cubicBezTo>
                  <a:pt x="21658" y="3895"/>
                  <a:pt x="21642" y="3854"/>
                  <a:pt x="21659" y="3818"/>
                </a:cubicBezTo>
                <a:cubicBezTo>
                  <a:pt x="21660" y="3815"/>
                  <a:pt x="21661" y="3813"/>
                  <a:pt x="21663" y="3810"/>
                </a:cubicBezTo>
                <a:cubicBezTo>
                  <a:pt x="21678" y="3782"/>
                  <a:pt x="21698" y="3758"/>
                  <a:pt x="21722" y="3737"/>
                </a:cubicBezTo>
                <a:cubicBezTo>
                  <a:pt x="21735" y="3725"/>
                  <a:pt x="21750" y="3712"/>
                  <a:pt x="21765" y="3700"/>
                </a:cubicBezTo>
                <a:cubicBezTo>
                  <a:pt x="21779" y="3687"/>
                  <a:pt x="21799" y="3676"/>
                  <a:pt x="21818" y="3664"/>
                </a:cubicBezTo>
                <a:cubicBezTo>
                  <a:pt x="21896" y="3617"/>
                  <a:pt x="21981" y="3582"/>
                  <a:pt x="22070" y="3561"/>
                </a:cubicBezTo>
                <a:cubicBezTo>
                  <a:pt x="22103" y="3552"/>
                  <a:pt x="22136" y="3548"/>
                  <a:pt x="22170" y="3551"/>
                </a:cubicBezTo>
                <a:close/>
                <a:moveTo>
                  <a:pt x="26436" y="3535"/>
                </a:moveTo>
                <a:cubicBezTo>
                  <a:pt x="26507" y="3538"/>
                  <a:pt x="26548" y="3559"/>
                  <a:pt x="26556" y="3586"/>
                </a:cubicBezTo>
                <a:cubicBezTo>
                  <a:pt x="26565" y="3612"/>
                  <a:pt x="26541" y="3644"/>
                  <a:pt x="26483" y="3675"/>
                </a:cubicBezTo>
                <a:cubicBezTo>
                  <a:pt x="26414" y="3708"/>
                  <a:pt x="26342" y="3731"/>
                  <a:pt x="26268" y="3746"/>
                </a:cubicBezTo>
                <a:cubicBezTo>
                  <a:pt x="26194" y="3764"/>
                  <a:pt x="26117" y="3773"/>
                  <a:pt x="26041" y="3772"/>
                </a:cubicBezTo>
                <a:cubicBezTo>
                  <a:pt x="25974" y="3772"/>
                  <a:pt x="25933" y="3753"/>
                  <a:pt x="25922" y="3729"/>
                </a:cubicBezTo>
                <a:cubicBezTo>
                  <a:pt x="25910" y="3706"/>
                  <a:pt x="25930" y="3672"/>
                  <a:pt x="25983" y="3640"/>
                </a:cubicBezTo>
                <a:cubicBezTo>
                  <a:pt x="26051" y="3604"/>
                  <a:pt x="26123" y="3578"/>
                  <a:pt x="26198" y="3562"/>
                </a:cubicBezTo>
                <a:cubicBezTo>
                  <a:pt x="26219" y="3558"/>
                  <a:pt x="26241" y="3553"/>
                  <a:pt x="26262" y="3549"/>
                </a:cubicBezTo>
                <a:cubicBezTo>
                  <a:pt x="26282" y="3546"/>
                  <a:pt x="26305" y="3543"/>
                  <a:pt x="26324" y="3541"/>
                </a:cubicBezTo>
                <a:cubicBezTo>
                  <a:pt x="26361" y="3536"/>
                  <a:pt x="26398" y="3534"/>
                  <a:pt x="26436" y="3535"/>
                </a:cubicBezTo>
                <a:close/>
                <a:moveTo>
                  <a:pt x="24996" y="3443"/>
                </a:moveTo>
                <a:cubicBezTo>
                  <a:pt x="25029" y="3441"/>
                  <a:pt x="25063" y="3443"/>
                  <a:pt x="25095" y="3449"/>
                </a:cubicBezTo>
                <a:cubicBezTo>
                  <a:pt x="25116" y="3452"/>
                  <a:pt x="25134" y="3462"/>
                  <a:pt x="25149" y="3476"/>
                </a:cubicBezTo>
                <a:cubicBezTo>
                  <a:pt x="25168" y="3499"/>
                  <a:pt x="25156" y="3532"/>
                  <a:pt x="25106" y="3572"/>
                </a:cubicBezTo>
                <a:cubicBezTo>
                  <a:pt x="25045" y="3619"/>
                  <a:pt x="24976" y="3655"/>
                  <a:pt x="24902" y="3678"/>
                </a:cubicBezTo>
                <a:cubicBezTo>
                  <a:pt x="24882" y="3684"/>
                  <a:pt x="24859" y="3690"/>
                  <a:pt x="24841" y="3696"/>
                </a:cubicBezTo>
                <a:cubicBezTo>
                  <a:pt x="24822" y="3702"/>
                  <a:pt x="24798" y="3706"/>
                  <a:pt x="24778" y="3710"/>
                </a:cubicBezTo>
                <a:cubicBezTo>
                  <a:pt x="24738" y="3718"/>
                  <a:pt x="24696" y="3723"/>
                  <a:pt x="24655" y="3724"/>
                </a:cubicBezTo>
                <a:cubicBezTo>
                  <a:pt x="24624" y="3726"/>
                  <a:pt x="24593" y="3723"/>
                  <a:pt x="24563" y="3717"/>
                </a:cubicBezTo>
                <a:cubicBezTo>
                  <a:pt x="24545" y="3715"/>
                  <a:pt x="24527" y="3706"/>
                  <a:pt x="24514" y="3693"/>
                </a:cubicBezTo>
                <a:cubicBezTo>
                  <a:pt x="24497" y="3670"/>
                  <a:pt x="24510" y="3637"/>
                  <a:pt x="24557" y="3596"/>
                </a:cubicBezTo>
                <a:cubicBezTo>
                  <a:pt x="24584" y="3573"/>
                  <a:pt x="24613" y="3553"/>
                  <a:pt x="24643" y="3537"/>
                </a:cubicBezTo>
                <a:cubicBezTo>
                  <a:pt x="24678" y="3519"/>
                  <a:pt x="24714" y="3503"/>
                  <a:pt x="24751" y="3490"/>
                </a:cubicBezTo>
                <a:cubicBezTo>
                  <a:pt x="24771" y="3483"/>
                  <a:pt x="24790" y="3477"/>
                  <a:pt x="24811" y="3471"/>
                </a:cubicBezTo>
                <a:cubicBezTo>
                  <a:pt x="24821" y="3468"/>
                  <a:pt x="24831" y="3466"/>
                  <a:pt x="24841" y="3464"/>
                </a:cubicBezTo>
                <a:lnTo>
                  <a:pt x="24872" y="3457"/>
                </a:lnTo>
                <a:cubicBezTo>
                  <a:pt x="24913" y="3449"/>
                  <a:pt x="24954" y="3444"/>
                  <a:pt x="24996" y="3443"/>
                </a:cubicBezTo>
                <a:close/>
                <a:moveTo>
                  <a:pt x="23566" y="3436"/>
                </a:moveTo>
                <a:cubicBezTo>
                  <a:pt x="23652" y="3427"/>
                  <a:pt x="23712" y="3436"/>
                  <a:pt x="23738" y="3460"/>
                </a:cubicBezTo>
                <a:cubicBezTo>
                  <a:pt x="23763" y="3483"/>
                  <a:pt x="23756" y="3520"/>
                  <a:pt x="23713" y="3567"/>
                </a:cubicBezTo>
                <a:cubicBezTo>
                  <a:pt x="23661" y="3620"/>
                  <a:pt x="23600" y="3661"/>
                  <a:pt x="23533" y="3689"/>
                </a:cubicBezTo>
                <a:cubicBezTo>
                  <a:pt x="23457" y="3723"/>
                  <a:pt x="23376" y="3745"/>
                  <a:pt x="23294" y="3755"/>
                </a:cubicBezTo>
                <a:cubicBezTo>
                  <a:pt x="23259" y="3760"/>
                  <a:pt x="23224" y="3761"/>
                  <a:pt x="23189" y="3758"/>
                </a:cubicBezTo>
                <a:cubicBezTo>
                  <a:pt x="23167" y="3757"/>
                  <a:pt x="23145" y="3750"/>
                  <a:pt x="23127" y="3738"/>
                </a:cubicBezTo>
                <a:cubicBezTo>
                  <a:pt x="23100" y="3717"/>
                  <a:pt x="23102" y="3681"/>
                  <a:pt x="23140" y="3634"/>
                </a:cubicBezTo>
                <a:cubicBezTo>
                  <a:pt x="23162" y="3608"/>
                  <a:pt x="23187" y="3584"/>
                  <a:pt x="23214" y="3564"/>
                </a:cubicBezTo>
                <a:lnTo>
                  <a:pt x="23238" y="3548"/>
                </a:lnTo>
                <a:lnTo>
                  <a:pt x="23262" y="3533"/>
                </a:lnTo>
                <a:cubicBezTo>
                  <a:pt x="23280" y="3524"/>
                  <a:pt x="23298" y="3514"/>
                  <a:pt x="23317" y="3506"/>
                </a:cubicBezTo>
                <a:cubicBezTo>
                  <a:pt x="23355" y="3488"/>
                  <a:pt x="23395" y="3474"/>
                  <a:pt x="23436" y="3463"/>
                </a:cubicBezTo>
                <a:cubicBezTo>
                  <a:pt x="23458" y="3457"/>
                  <a:pt x="23479" y="3452"/>
                  <a:pt x="23500" y="3447"/>
                </a:cubicBezTo>
                <a:cubicBezTo>
                  <a:pt x="23522" y="3443"/>
                  <a:pt x="23544" y="3436"/>
                  <a:pt x="23566" y="3436"/>
                </a:cubicBezTo>
                <a:close/>
                <a:moveTo>
                  <a:pt x="17881" y="3427"/>
                </a:moveTo>
                <a:cubicBezTo>
                  <a:pt x="17985" y="3426"/>
                  <a:pt x="18049" y="3476"/>
                  <a:pt x="18046" y="3563"/>
                </a:cubicBezTo>
                <a:cubicBezTo>
                  <a:pt x="18041" y="3679"/>
                  <a:pt x="17923" y="3786"/>
                  <a:pt x="17759" y="3835"/>
                </a:cubicBezTo>
                <a:cubicBezTo>
                  <a:pt x="17593" y="3885"/>
                  <a:pt x="17472" y="3845"/>
                  <a:pt x="17463" y="3738"/>
                </a:cubicBezTo>
                <a:cubicBezTo>
                  <a:pt x="17453" y="3619"/>
                  <a:pt x="17581" y="3494"/>
                  <a:pt x="17764" y="3444"/>
                </a:cubicBezTo>
                <a:cubicBezTo>
                  <a:pt x="17807" y="3433"/>
                  <a:pt x="17846" y="3427"/>
                  <a:pt x="17881" y="3427"/>
                </a:cubicBezTo>
                <a:close/>
                <a:moveTo>
                  <a:pt x="12295" y="3355"/>
                </a:moveTo>
                <a:cubicBezTo>
                  <a:pt x="12409" y="3360"/>
                  <a:pt x="12519" y="3413"/>
                  <a:pt x="12555" y="3492"/>
                </a:cubicBezTo>
                <a:cubicBezTo>
                  <a:pt x="12598" y="3586"/>
                  <a:pt x="12527" y="3692"/>
                  <a:pt x="12397" y="3727"/>
                </a:cubicBezTo>
                <a:cubicBezTo>
                  <a:pt x="12255" y="3766"/>
                  <a:pt x="12080" y="3710"/>
                  <a:pt x="12028" y="3608"/>
                </a:cubicBezTo>
                <a:cubicBezTo>
                  <a:pt x="11979" y="3513"/>
                  <a:pt x="12048" y="3403"/>
                  <a:pt x="12182" y="3366"/>
                </a:cubicBezTo>
                <a:cubicBezTo>
                  <a:pt x="12219" y="3357"/>
                  <a:pt x="12257" y="3353"/>
                  <a:pt x="12295" y="3355"/>
                </a:cubicBezTo>
                <a:close/>
                <a:moveTo>
                  <a:pt x="29282" y="3290"/>
                </a:moveTo>
                <a:cubicBezTo>
                  <a:pt x="29346" y="3289"/>
                  <a:pt x="29410" y="3297"/>
                  <a:pt x="29472" y="3313"/>
                </a:cubicBezTo>
                <a:cubicBezTo>
                  <a:pt x="29532" y="3329"/>
                  <a:pt x="29558" y="3348"/>
                  <a:pt x="29551" y="3367"/>
                </a:cubicBezTo>
                <a:cubicBezTo>
                  <a:pt x="29545" y="3386"/>
                  <a:pt x="29504" y="3405"/>
                  <a:pt x="29433" y="3420"/>
                </a:cubicBezTo>
                <a:cubicBezTo>
                  <a:pt x="29368" y="3433"/>
                  <a:pt x="29302" y="3439"/>
                  <a:pt x="29236" y="3439"/>
                </a:cubicBezTo>
                <a:cubicBezTo>
                  <a:pt x="29174" y="3440"/>
                  <a:pt x="29113" y="3434"/>
                  <a:pt x="29053" y="3421"/>
                </a:cubicBezTo>
                <a:cubicBezTo>
                  <a:pt x="28994" y="3406"/>
                  <a:pt x="28967" y="3389"/>
                  <a:pt x="28973" y="3370"/>
                </a:cubicBezTo>
                <a:cubicBezTo>
                  <a:pt x="28979" y="3351"/>
                  <a:pt x="29016" y="3331"/>
                  <a:pt x="29083" y="3314"/>
                </a:cubicBezTo>
                <a:cubicBezTo>
                  <a:pt x="29115" y="3306"/>
                  <a:pt x="29147" y="3300"/>
                  <a:pt x="29180" y="3296"/>
                </a:cubicBezTo>
                <a:cubicBezTo>
                  <a:pt x="29214" y="3292"/>
                  <a:pt x="29248" y="3290"/>
                  <a:pt x="29282" y="3290"/>
                </a:cubicBezTo>
                <a:close/>
                <a:moveTo>
                  <a:pt x="19507" y="3071"/>
                </a:moveTo>
                <a:cubicBezTo>
                  <a:pt x="19542" y="3071"/>
                  <a:pt x="19577" y="3077"/>
                  <a:pt x="19611" y="3089"/>
                </a:cubicBezTo>
                <a:cubicBezTo>
                  <a:pt x="19658" y="3109"/>
                  <a:pt x="19681" y="3163"/>
                  <a:pt x="19662" y="3211"/>
                </a:cubicBezTo>
                <a:cubicBezTo>
                  <a:pt x="19638" y="3277"/>
                  <a:pt x="19594" y="3335"/>
                  <a:pt x="19536" y="3376"/>
                </a:cubicBezTo>
                <a:cubicBezTo>
                  <a:pt x="19503" y="3402"/>
                  <a:pt x="19467" y="3425"/>
                  <a:pt x="19429" y="3444"/>
                </a:cubicBezTo>
                <a:cubicBezTo>
                  <a:pt x="19411" y="3454"/>
                  <a:pt x="19390" y="3463"/>
                  <a:pt x="19370" y="3471"/>
                </a:cubicBezTo>
                <a:lnTo>
                  <a:pt x="19340" y="3482"/>
                </a:lnTo>
                <a:lnTo>
                  <a:pt x="19310" y="3491"/>
                </a:lnTo>
                <a:cubicBezTo>
                  <a:pt x="19154" y="3533"/>
                  <a:pt x="19044" y="3482"/>
                  <a:pt x="19062" y="3374"/>
                </a:cubicBezTo>
                <a:cubicBezTo>
                  <a:pt x="19079" y="3308"/>
                  <a:pt x="19118" y="3249"/>
                  <a:pt x="19171" y="3207"/>
                </a:cubicBezTo>
                <a:cubicBezTo>
                  <a:pt x="19186" y="3194"/>
                  <a:pt x="19202" y="3182"/>
                  <a:pt x="19218" y="3170"/>
                </a:cubicBezTo>
                <a:lnTo>
                  <a:pt x="19231" y="3162"/>
                </a:lnTo>
                <a:lnTo>
                  <a:pt x="19238" y="3158"/>
                </a:lnTo>
                <a:lnTo>
                  <a:pt x="19241" y="3158"/>
                </a:lnTo>
                <a:lnTo>
                  <a:pt x="19245" y="3156"/>
                </a:lnTo>
                <a:lnTo>
                  <a:pt x="19274" y="3139"/>
                </a:lnTo>
                <a:cubicBezTo>
                  <a:pt x="19315" y="3118"/>
                  <a:pt x="19358" y="3102"/>
                  <a:pt x="19403" y="3089"/>
                </a:cubicBezTo>
                <a:cubicBezTo>
                  <a:pt x="19436" y="3077"/>
                  <a:pt x="19472" y="3071"/>
                  <a:pt x="19507" y="3071"/>
                </a:cubicBezTo>
                <a:close/>
                <a:moveTo>
                  <a:pt x="14125" y="2977"/>
                </a:moveTo>
                <a:cubicBezTo>
                  <a:pt x="14190" y="2961"/>
                  <a:pt x="14259" y="2963"/>
                  <a:pt x="14323" y="2985"/>
                </a:cubicBezTo>
                <a:cubicBezTo>
                  <a:pt x="14376" y="3002"/>
                  <a:pt x="14420" y="3041"/>
                  <a:pt x="14443" y="3092"/>
                </a:cubicBezTo>
                <a:cubicBezTo>
                  <a:pt x="14486" y="3198"/>
                  <a:pt x="14400" y="3315"/>
                  <a:pt x="14253" y="3357"/>
                </a:cubicBezTo>
                <a:cubicBezTo>
                  <a:pt x="14106" y="3399"/>
                  <a:pt x="13957" y="3348"/>
                  <a:pt x="13917" y="3241"/>
                </a:cubicBezTo>
                <a:cubicBezTo>
                  <a:pt x="13877" y="3132"/>
                  <a:pt x="13969" y="3014"/>
                  <a:pt x="14125" y="2977"/>
                </a:cubicBezTo>
                <a:close/>
                <a:moveTo>
                  <a:pt x="27869" y="2872"/>
                </a:moveTo>
                <a:cubicBezTo>
                  <a:pt x="27907" y="2872"/>
                  <a:pt x="27944" y="2875"/>
                  <a:pt x="27981" y="2881"/>
                </a:cubicBezTo>
                <a:cubicBezTo>
                  <a:pt x="28004" y="2884"/>
                  <a:pt x="28025" y="2892"/>
                  <a:pt x="28044" y="2905"/>
                </a:cubicBezTo>
                <a:cubicBezTo>
                  <a:pt x="28057" y="2912"/>
                  <a:pt x="28064" y="2925"/>
                  <a:pt x="28064" y="2939"/>
                </a:cubicBezTo>
                <a:cubicBezTo>
                  <a:pt x="28064" y="2963"/>
                  <a:pt x="28032" y="2990"/>
                  <a:pt x="27974" y="3013"/>
                </a:cubicBezTo>
                <a:cubicBezTo>
                  <a:pt x="27941" y="3026"/>
                  <a:pt x="27907" y="3036"/>
                  <a:pt x="27872" y="3044"/>
                </a:cubicBezTo>
                <a:cubicBezTo>
                  <a:pt x="27853" y="3048"/>
                  <a:pt x="27834" y="3052"/>
                  <a:pt x="27814" y="3055"/>
                </a:cubicBezTo>
                <a:cubicBezTo>
                  <a:pt x="27794" y="3059"/>
                  <a:pt x="27773" y="3062"/>
                  <a:pt x="27753" y="3065"/>
                </a:cubicBezTo>
                <a:cubicBezTo>
                  <a:pt x="27710" y="3070"/>
                  <a:pt x="27672" y="3074"/>
                  <a:pt x="27634" y="3075"/>
                </a:cubicBezTo>
                <a:cubicBezTo>
                  <a:pt x="27600" y="3077"/>
                  <a:pt x="27566" y="3076"/>
                  <a:pt x="27532" y="3072"/>
                </a:cubicBezTo>
                <a:cubicBezTo>
                  <a:pt x="27415" y="3057"/>
                  <a:pt x="27398" y="2998"/>
                  <a:pt x="27500" y="2947"/>
                </a:cubicBezTo>
                <a:cubicBezTo>
                  <a:pt x="27534" y="2931"/>
                  <a:pt x="27569" y="2918"/>
                  <a:pt x="27605" y="2909"/>
                </a:cubicBezTo>
                <a:lnTo>
                  <a:pt x="27637" y="2901"/>
                </a:lnTo>
                <a:lnTo>
                  <a:pt x="27669" y="2894"/>
                </a:lnTo>
                <a:cubicBezTo>
                  <a:pt x="27691" y="2890"/>
                  <a:pt x="27712" y="2886"/>
                  <a:pt x="27736" y="2883"/>
                </a:cubicBezTo>
                <a:cubicBezTo>
                  <a:pt x="27780" y="2877"/>
                  <a:pt x="27825" y="2873"/>
                  <a:pt x="27869" y="2872"/>
                </a:cubicBezTo>
                <a:close/>
                <a:moveTo>
                  <a:pt x="21283" y="2724"/>
                </a:moveTo>
                <a:cubicBezTo>
                  <a:pt x="21314" y="2729"/>
                  <a:pt x="21340" y="2739"/>
                  <a:pt x="21357" y="2754"/>
                </a:cubicBezTo>
                <a:cubicBezTo>
                  <a:pt x="21393" y="2783"/>
                  <a:pt x="21400" y="2830"/>
                  <a:pt x="21365" y="2883"/>
                </a:cubicBezTo>
                <a:cubicBezTo>
                  <a:pt x="21347" y="2911"/>
                  <a:pt x="21325" y="2936"/>
                  <a:pt x="21300" y="2958"/>
                </a:cubicBezTo>
                <a:cubicBezTo>
                  <a:pt x="21270" y="2985"/>
                  <a:pt x="21238" y="3009"/>
                  <a:pt x="21204" y="3030"/>
                </a:cubicBezTo>
                <a:cubicBezTo>
                  <a:pt x="21169" y="3053"/>
                  <a:pt x="21131" y="3072"/>
                  <a:pt x="21092" y="3089"/>
                </a:cubicBezTo>
                <a:cubicBezTo>
                  <a:pt x="21073" y="3097"/>
                  <a:pt x="21053" y="3104"/>
                  <a:pt x="21034" y="3110"/>
                </a:cubicBezTo>
                <a:lnTo>
                  <a:pt x="21005" y="3119"/>
                </a:lnTo>
                <a:lnTo>
                  <a:pt x="20975" y="3126"/>
                </a:lnTo>
                <a:cubicBezTo>
                  <a:pt x="20913" y="3146"/>
                  <a:pt x="20845" y="3142"/>
                  <a:pt x="20785" y="3116"/>
                </a:cubicBezTo>
                <a:cubicBezTo>
                  <a:pt x="20745" y="3091"/>
                  <a:pt x="20732" y="3038"/>
                  <a:pt x="20757" y="2997"/>
                </a:cubicBezTo>
                <a:cubicBezTo>
                  <a:pt x="20795" y="2929"/>
                  <a:pt x="20851" y="2872"/>
                  <a:pt x="20918" y="2832"/>
                </a:cubicBezTo>
                <a:cubicBezTo>
                  <a:pt x="20937" y="2820"/>
                  <a:pt x="20957" y="2808"/>
                  <a:pt x="20978" y="2797"/>
                </a:cubicBezTo>
                <a:cubicBezTo>
                  <a:pt x="20999" y="2786"/>
                  <a:pt x="21021" y="2776"/>
                  <a:pt x="21042" y="2767"/>
                </a:cubicBezTo>
                <a:cubicBezTo>
                  <a:pt x="21083" y="2750"/>
                  <a:pt x="21126" y="2737"/>
                  <a:pt x="21170" y="2728"/>
                </a:cubicBezTo>
                <a:cubicBezTo>
                  <a:pt x="21213" y="2720"/>
                  <a:pt x="21251" y="2720"/>
                  <a:pt x="21283" y="2724"/>
                </a:cubicBezTo>
                <a:close/>
                <a:moveTo>
                  <a:pt x="26315" y="2633"/>
                </a:moveTo>
                <a:cubicBezTo>
                  <a:pt x="26390" y="2637"/>
                  <a:pt x="26434" y="2654"/>
                  <a:pt x="26444" y="2679"/>
                </a:cubicBezTo>
                <a:cubicBezTo>
                  <a:pt x="26454" y="2704"/>
                  <a:pt x="26431" y="2737"/>
                  <a:pt x="26374" y="2773"/>
                </a:cubicBezTo>
                <a:cubicBezTo>
                  <a:pt x="26309" y="2812"/>
                  <a:pt x="26238" y="2841"/>
                  <a:pt x="26165" y="2859"/>
                </a:cubicBezTo>
                <a:cubicBezTo>
                  <a:pt x="26145" y="2864"/>
                  <a:pt x="26125" y="2869"/>
                  <a:pt x="26105" y="2872"/>
                </a:cubicBezTo>
                <a:lnTo>
                  <a:pt x="26076" y="2878"/>
                </a:lnTo>
                <a:lnTo>
                  <a:pt x="26047" y="2882"/>
                </a:lnTo>
                <a:cubicBezTo>
                  <a:pt x="26009" y="2887"/>
                  <a:pt x="25971" y="2889"/>
                  <a:pt x="25933" y="2888"/>
                </a:cubicBezTo>
                <a:cubicBezTo>
                  <a:pt x="25861" y="2886"/>
                  <a:pt x="25818" y="2871"/>
                  <a:pt x="25804" y="2845"/>
                </a:cubicBezTo>
                <a:cubicBezTo>
                  <a:pt x="25798" y="2831"/>
                  <a:pt x="25800" y="2815"/>
                  <a:pt x="25809" y="2802"/>
                </a:cubicBezTo>
                <a:cubicBezTo>
                  <a:pt x="25823" y="2782"/>
                  <a:pt x="25842" y="2764"/>
                  <a:pt x="25863" y="2751"/>
                </a:cubicBezTo>
                <a:cubicBezTo>
                  <a:pt x="25928" y="2710"/>
                  <a:pt x="25999" y="2681"/>
                  <a:pt x="26074" y="2663"/>
                </a:cubicBezTo>
                <a:cubicBezTo>
                  <a:pt x="26152" y="2641"/>
                  <a:pt x="26233" y="2631"/>
                  <a:pt x="26315" y="2633"/>
                </a:cubicBezTo>
                <a:close/>
                <a:moveTo>
                  <a:pt x="16127" y="2598"/>
                </a:moveTo>
                <a:cubicBezTo>
                  <a:pt x="16231" y="2598"/>
                  <a:pt x="16307" y="2648"/>
                  <a:pt x="16321" y="2734"/>
                </a:cubicBezTo>
                <a:cubicBezTo>
                  <a:pt x="16341" y="2848"/>
                  <a:pt x="16243" y="2959"/>
                  <a:pt x="16093" y="3004"/>
                </a:cubicBezTo>
                <a:cubicBezTo>
                  <a:pt x="15942" y="3049"/>
                  <a:pt x="15814" y="3004"/>
                  <a:pt x="15789" y="2893"/>
                </a:cubicBezTo>
                <a:cubicBezTo>
                  <a:pt x="15765" y="2781"/>
                  <a:pt x="15860" y="2663"/>
                  <a:pt x="16016" y="2615"/>
                </a:cubicBezTo>
                <a:cubicBezTo>
                  <a:pt x="16055" y="2603"/>
                  <a:pt x="16093" y="2598"/>
                  <a:pt x="16127" y="2598"/>
                </a:cubicBezTo>
                <a:close/>
                <a:moveTo>
                  <a:pt x="22978" y="2556"/>
                </a:moveTo>
                <a:cubicBezTo>
                  <a:pt x="23006" y="2562"/>
                  <a:pt x="23033" y="2573"/>
                  <a:pt x="23058" y="2589"/>
                </a:cubicBezTo>
                <a:cubicBezTo>
                  <a:pt x="23089" y="2616"/>
                  <a:pt x="23092" y="2658"/>
                  <a:pt x="23058" y="2704"/>
                </a:cubicBezTo>
                <a:cubicBezTo>
                  <a:pt x="23005" y="2765"/>
                  <a:pt x="22940" y="2814"/>
                  <a:pt x="22866" y="2847"/>
                </a:cubicBezTo>
                <a:cubicBezTo>
                  <a:pt x="22785" y="2890"/>
                  <a:pt x="22698" y="2919"/>
                  <a:pt x="22608" y="2933"/>
                </a:cubicBezTo>
                <a:cubicBezTo>
                  <a:pt x="22576" y="2938"/>
                  <a:pt x="22544" y="2938"/>
                  <a:pt x="22512" y="2933"/>
                </a:cubicBezTo>
                <a:cubicBezTo>
                  <a:pt x="22488" y="2930"/>
                  <a:pt x="22465" y="2921"/>
                  <a:pt x="22446" y="2907"/>
                </a:cubicBezTo>
                <a:cubicBezTo>
                  <a:pt x="22412" y="2881"/>
                  <a:pt x="22406" y="2833"/>
                  <a:pt x="22432" y="2800"/>
                </a:cubicBezTo>
                <a:cubicBezTo>
                  <a:pt x="22432" y="2799"/>
                  <a:pt x="22433" y="2799"/>
                  <a:pt x="22434" y="2798"/>
                </a:cubicBezTo>
                <a:cubicBezTo>
                  <a:pt x="22483" y="2733"/>
                  <a:pt x="22547" y="2681"/>
                  <a:pt x="22621" y="2646"/>
                </a:cubicBezTo>
                <a:cubicBezTo>
                  <a:pt x="22664" y="2623"/>
                  <a:pt x="22709" y="2603"/>
                  <a:pt x="22756" y="2587"/>
                </a:cubicBezTo>
                <a:cubicBezTo>
                  <a:pt x="22778" y="2579"/>
                  <a:pt x="22801" y="2572"/>
                  <a:pt x="22824" y="2567"/>
                </a:cubicBezTo>
                <a:cubicBezTo>
                  <a:pt x="22846" y="2562"/>
                  <a:pt x="22869" y="2559"/>
                  <a:pt x="22892" y="2557"/>
                </a:cubicBezTo>
                <a:cubicBezTo>
                  <a:pt x="22920" y="2551"/>
                  <a:pt x="22950" y="2551"/>
                  <a:pt x="22978" y="2556"/>
                </a:cubicBezTo>
                <a:close/>
                <a:moveTo>
                  <a:pt x="24667" y="2497"/>
                </a:moveTo>
                <a:cubicBezTo>
                  <a:pt x="24743" y="2492"/>
                  <a:pt x="24795" y="2507"/>
                  <a:pt x="24822" y="2534"/>
                </a:cubicBezTo>
                <a:cubicBezTo>
                  <a:pt x="24848" y="2561"/>
                  <a:pt x="24841" y="2598"/>
                  <a:pt x="24800" y="2640"/>
                </a:cubicBezTo>
                <a:cubicBezTo>
                  <a:pt x="24738" y="2693"/>
                  <a:pt x="24666" y="2734"/>
                  <a:pt x="24588" y="2760"/>
                </a:cubicBezTo>
                <a:lnTo>
                  <a:pt x="24555" y="2773"/>
                </a:lnTo>
                <a:lnTo>
                  <a:pt x="24521" y="2784"/>
                </a:lnTo>
                <a:cubicBezTo>
                  <a:pt x="24498" y="2791"/>
                  <a:pt x="24475" y="2798"/>
                  <a:pt x="24453" y="2803"/>
                </a:cubicBezTo>
                <a:cubicBezTo>
                  <a:pt x="24412" y="2814"/>
                  <a:pt x="24370" y="2820"/>
                  <a:pt x="24328" y="2823"/>
                </a:cubicBezTo>
                <a:cubicBezTo>
                  <a:pt x="24298" y="2825"/>
                  <a:pt x="24268" y="2822"/>
                  <a:pt x="24239" y="2814"/>
                </a:cubicBezTo>
                <a:cubicBezTo>
                  <a:pt x="24219" y="2810"/>
                  <a:pt x="24201" y="2800"/>
                  <a:pt x="24187" y="2784"/>
                </a:cubicBezTo>
                <a:cubicBezTo>
                  <a:pt x="24164" y="2759"/>
                  <a:pt x="24170" y="2721"/>
                  <a:pt x="24210" y="2680"/>
                </a:cubicBezTo>
                <a:cubicBezTo>
                  <a:pt x="24236" y="2655"/>
                  <a:pt x="24265" y="2634"/>
                  <a:pt x="24296" y="2616"/>
                </a:cubicBezTo>
                <a:cubicBezTo>
                  <a:pt x="24334" y="2595"/>
                  <a:pt x="24372" y="2576"/>
                  <a:pt x="24412" y="2560"/>
                </a:cubicBezTo>
                <a:cubicBezTo>
                  <a:pt x="24454" y="2543"/>
                  <a:pt x="24497" y="2529"/>
                  <a:pt x="24541" y="2517"/>
                </a:cubicBezTo>
                <a:cubicBezTo>
                  <a:pt x="24582" y="2507"/>
                  <a:pt x="24624" y="2500"/>
                  <a:pt x="24667" y="2497"/>
                </a:cubicBezTo>
                <a:close/>
                <a:moveTo>
                  <a:pt x="17991" y="2165"/>
                </a:moveTo>
                <a:cubicBezTo>
                  <a:pt x="18089" y="2165"/>
                  <a:pt x="18153" y="2217"/>
                  <a:pt x="18152" y="2306"/>
                </a:cubicBezTo>
                <a:cubicBezTo>
                  <a:pt x="18151" y="2424"/>
                  <a:pt x="18040" y="2539"/>
                  <a:pt x="17890" y="2585"/>
                </a:cubicBezTo>
                <a:cubicBezTo>
                  <a:pt x="17740" y="2631"/>
                  <a:pt x="17626" y="2585"/>
                  <a:pt x="17621" y="2470"/>
                </a:cubicBezTo>
                <a:cubicBezTo>
                  <a:pt x="17616" y="2355"/>
                  <a:pt x="17727" y="2231"/>
                  <a:pt x="17883" y="2183"/>
                </a:cubicBezTo>
                <a:cubicBezTo>
                  <a:pt x="17922" y="2171"/>
                  <a:pt x="17958" y="2166"/>
                  <a:pt x="17991" y="2165"/>
                </a:cubicBezTo>
                <a:close/>
                <a:moveTo>
                  <a:pt x="19965" y="1768"/>
                </a:moveTo>
                <a:cubicBezTo>
                  <a:pt x="19992" y="1769"/>
                  <a:pt x="20019" y="1776"/>
                  <a:pt x="20043" y="1789"/>
                </a:cubicBezTo>
                <a:cubicBezTo>
                  <a:pt x="20085" y="1812"/>
                  <a:pt x="20104" y="1862"/>
                  <a:pt x="20088" y="1907"/>
                </a:cubicBezTo>
                <a:cubicBezTo>
                  <a:pt x="20080" y="1938"/>
                  <a:pt x="20065" y="1967"/>
                  <a:pt x="20045" y="1993"/>
                </a:cubicBezTo>
                <a:cubicBezTo>
                  <a:pt x="20022" y="2023"/>
                  <a:pt x="19994" y="2051"/>
                  <a:pt x="19964" y="2075"/>
                </a:cubicBezTo>
                <a:cubicBezTo>
                  <a:pt x="19897" y="2129"/>
                  <a:pt x="19820" y="2168"/>
                  <a:pt x="19738" y="2191"/>
                </a:cubicBezTo>
                <a:cubicBezTo>
                  <a:pt x="19675" y="2214"/>
                  <a:pt x="19606" y="2214"/>
                  <a:pt x="19543" y="2191"/>
                </a:cubicBezTo>
                <a:cubicBezTo>
                  <a:pt x="19497" y="2169"/>
                  <a:pt x="19475" y="2116"/>
                  <a:pt x="19492" y="2068"/>
                </a:cubicBezTo>
                <a:cubicBezTo>
                  <a:pt x="19515" y="1998"/>
                  <a:pt x="19561" y="1937"/>
                  <a:pt x="19621" y="1893"/>
                </a:cubicBezTo>
                <a:cubicBezTo>
                  <a:pt x="19691" y="1838"/>
                  <a:pt x="19772" y="1800"/>
                  <a:pt x="19859" y="1779"/>
                </a:cubicBezTo>
                <a:cubicBezTo>
                  <a:pt x="19894" y="1771"/>
                  <a:pt x="19929" y="1767"/>
                  <a:pt x="19965" y="1768"/>
                </a:cubicBezTo>
                <a:close/>
                <a:moveTo>
                  <a:pt x="27849" y="1766"/>
                </a:moveTo>
                <a:cubicBezTo>
                  <a:pt x="27925" y="1756"/>
                  <a:pt x="28002" y="1756"/>
                  <a:pt x="28078" y="1768"/>
                </a:cubicBezTo>
                <a:cubicBezTo>
                  <a:pt x="28211" y="1793"/>
                  <a:pt x="28201" y="1850"/>
                  <a:pt x="28060" y="1909"/>
                </a:cubicBezTo>
                <a:cubicBezTo>
                  <a:pt x="27988" y="1938"/>
                  <a:pt x="27913" y="1958"/>
                  <a:pt x="27837" y="1968"/>
                </a:cubicBezTo>
                <a:cubicBezTo>
                  <a:pt x="27765" y="1979"/>
                  <a:pt x="27691" y="1979"/>
                  <a:pt x="27619" y="1968"/>
                </a:cubicBezTo>
                <a:cubicBezTo>
                  <a:pt x="27594" y="1965"/>
                  <a:pt x="27571" y="1958"/>
                  <a:pt x="27548" y="1947"/>
                </a:cubicBezTo>
                <a:cubicBezTo>
                  <a:pt x="27533" y="1938"/>
                  <a:pt x="27525" y="1927"/>
                  <a:pt x="27526" y="1915"/>
                </a:cubicBezTo>
                <a:cubicBezTo>
                  <a:pt x="27529" y="1898"/>
                  <a:pt x="27538" y="1884"/>
                  <a:pt x="27552" y="1875"/>
                </a:cubicBezTo>
                <a:cubicBezTo>
                  <a:pt x="27575" y="1857"/>
                  <a:pt x="27601" y="1842"/>
                  <a:pt x="27628" y="1830"/>
                </a:cubicBezTo>
                <a:cubicBezTo>
                  <a:pt x="27698" y="1798"/>
                  <a:pt x="27773" y="1777"/>
                  <a:pt x="27849" y="1766"/>
                </a:cubicBezTo>
                <a:close/>
                <a:moveTo>
                  <a:pt x="26100" y="1431"/>
                </a:moveTo>
                <a:cubicBezTo>
                  <a:pt x="26119" y="1429"/>
                  <a:pt x="26138" y="1429"/>
                  <a:pt x="26157" y="1431"/>
                </a:cubicBezTo>
                <a:cubicBezTo>
                  <a:pt x="26283" y="1443"/>
                  <a:pt x="26299" y="1527"/>
                  <a:pt x="26193" y="1596"/>
                </a:cubicBezTo>
                <a:cubicBezTo>
                  <a:pt x="26161" y="1616"/>
                  <a:pt x="26128" y="1633"/>
                  <a:pt x="26094" y="1646"/>
                </a:cubicBezTo>
                <a:cubicBezTo>
                  <a:pt x="26054" y="1663"/>
                  <a:pt x="26012" y="1677"/>
                  <a:pt x="25971" y="1689"/>
                </a:cubicBezTo>
                <a:cubicBezTo>
                  <a:pt x="25929" y="1701"/>
                  <a:pt x="25887" y="1711"/>
                  <a:pt x="25844" y="1718"/>
                </a:cubicBezTo>
                <a:cubicBezTo>
                  <a:pt x="25808" y="1725"/>
                  <a:pt x="25771" y="1728"/>
                  <a:pt x="25734" y="1728"/>
                </a:cubicBezTo>
                <a:cubicBezTo>
                  <a:pt x="25609" y="1725"/>
                  <a:pt x="25569" y="1650"/>
                  <a:pt x="25656" y="1578"/>
                </a:cubicBezTo>
                <a:cubicBezTo>
                  <a:pt x="25728" y="1528"/>
                  <a:pt x="25807" y="1491"/>
                  <a:pt x="25892" y="1469"/>
                </a:cubicBezTo>
                <a:cubicBezTo>
                  <a:pt x="25939" y="1455"/>
                  <a:pt x="25986" y="1445"/>
                  <a:pt x="26035" y="1437"/>
                </a:cubicBezTo>
                <a:cubicBezTo>
                  <a:pt x="26056" y="1434"/>
                  <a:pt x="26078" y="1432"/>
                  <a:pt x="26100" y="1431"/>
                </a:cubicBezTo>
                <a:close/>
                <a:moveTo>
                  <a:pt x="22123" y="1424"/>
                </a:moveTo>
                <a:cubicBezTo>
                  <a:pt x="22152" y="1429"/>
                  <a:pt x="22179" y="1440"/>
                  <a:pt x="22204" y="1456"/>
                </a:cubicBezTo>
                <a:cubicBezTo>
                  <a:pt x="22240" y="1489"/>
                  <a:pt x="22244" y="1545"/>
                  <a:pt x="22212" y="1582"/>
                </a:cubicBezTo>
                <a:cubicBezTo>
                  <a:pt x="22194" y="1613"/>
                  <a:pt x="22170" y="1640"/>
                  <a:pt x="22143" y="1663"/>
                </a:cubicBezTo>
                <a:cubicBezTo>
                  <a:pt x="22111" y="1692"/>
                  <a:pt x="22076" y="1717"/>
                  <a:pt x="22039" y="1738"/>
                </a:cubicBezTo>
                <a:cubicBezTo>
                  <a:pt x="21963" y="1785"/>
                  <a:pt x="21880" y="1817"/>
                  <a:pt x="21793" y="1832"/>
                </a:cubicBezTo>
                <a:cubicBezTo>
                  <a:pt x="21761" y="1837"/>
                  <a:pt x="21728" y="1837"/>
                  <a:pt x="21696" y="1832"/>
                </a:cubicBezTo>
                <a:cubicBezTo>
                  <a:pt x="21672" y="1830"/>
                  <a:pt x="21649" y="1821"/>
                  <a:pt x="21629" y="1807"/>
                </a:cubicBezTo>
                <a:cubicBezTo>
                  <a:pt x="21593" y="1780"/>
                  <a:pt x="21585" y="1729"/>
                  <a:pt x="21610" y="1691"/>
                </a:cubicBezTo>
                <a:cubicBezTo>
                  <a:pt x="21626" y="1659"/>
                  <a:pt x="21648" y="1630"/>
                  <a:pt x="21675" y="1605"/>
                </a:cubicBezTo>
                <a:cubicBezTo>
                  <a:pt x="21690" y="1590"/>
                  <a:pt x="21706" y="1576"/>
                  <a:pt x="21723" y="1562"/>
                </a:cubicBezTo>
                <a:cubicBezTo>
                  <a:pt x="21740" y="1549"/>
                  <a:pt x="21759" y="1537"/>
                  <a:pt x="21778" y="1525"/>
                </a:cubicBezTo>
                <a:cubicBezTo>
                  <a:pt x="21857" y="1475"/>
                  <a:pt x="21945" y="1442"/>
                  <a:pt x="22036" y="1427"/>
                </a:cubicBezTo>
                <a:cubicBezTo>
                  <a:pt x="22065" y="1420"/>
                  <a:pt x="22095" y="1419"/>
                  <a:pt x="22123" y="1424"/>
                </a:cubicBezTo>
                <a:close/>
                <a:moveTo>
                  <a:pt x="13737" y="1411"/>
                </a:moveTo>
                <a:cubicBezTo>
                  <a:pt x="13854" y="1381"/>
                  <a:pt x="13982" y="1438"/>
                  <a:pt x="14017" y="1535"/>
                </a:cubicBezTo>
                <a:cubicBezTo>
                  <a:pt x="14057" y="1644"/>
                  <a:pt x="13970" y="1766"/>
                  <a:pt x="13840" y="1790"/>
                </a:cubicBezTo>
                <a:cubicBezTo>
                  <a:pt x="13724" y="1810"/>
                  <a:pt x="13603" y="1747"/>
                  <a:pt x="13575" y="1650"/>
                </a:cubicBezTo>
                <a:cubicBezTo>
                  <a:pt x="13547" y="1553"/>
                  <a:pt x="13620" y="1441"/>
                  <a:pt x="13737" y="1411"/>
                </a:cubicBezTo>
                <a:close/>
                <a:moveTo>
                  <a:pt x="24072" y="1351"/>
                </a:moveTo>
                <a:cubicBezTo>
                  <a:pt x="24158" y="1343"/>
                  <a:pt x="24216" y="1361"/>
                  <a:pt x="24240" y="1394"/>
                </a:cubicBezTo>
                <a:cubicBezTo>
                  <a:pt x="24264" y="1427"/>
                  <a:pt x="24252" y="1474"/>
                  <a:pt x="24200" y="1523"/>
                </a:cubicBezTo>
                <a:cubicBezTo>
                  <a:pt x="24139" y="1576"/>
                  <a:pt x="24069" y="1618"/>
                  <a:pt x="23993" y="1647"/>
                </a:cubicBezTo>
                <a:cubicBezTo>
                  <a:pt x="23973" y="1656"/>
                  <a:pt x="23950" y="1664"/>
                  <a:pt x="23931" y="1671"/>
                </a:cubicBezTo>
                <a:cubicBezTo>
                  <a:pt x="23911" y="1678"/>
                  <a:pt x="23888" y="1685"/>
                  <a:pt x="23868" y="1691"/>
                </a:cubicBezTo>
                <a:cubicBezTo>
                  <a:pt x="23830" y="1701"/>
                  <a:pt x="23792" y="1708"/>
                  <a:pt x="23752" y="1711"/>
                </a:cubicBezTo>
                <a:cubicBezTo>
                  <a:pt x="23700" y="1721"/>
                  <a:pt x="23647" y="1706"/>
                  <a:pt x="23607" y="1671"/>
                </a:cubicBezTo>
                <a:cubicBezTo>
                  <a:pt x="23582" y="1646"/>
                  <a:pt x="23585" y="1604"/>
                  <a:pt x="23625" y="1558"/>
                </a:cubicBezTo>
                <a:cubicBezTo>
                  <a:pt x="23680" y="1501"/>
                  <a:pt x="23746" y="1456"/>
                  <a:pt x="23819" y="1425"/>
                </a:cubicBezTo>
                <a:cubicBezTo>
                  <a:pt x="23839" y="1415"/>
                  <a:pt x="23861" y="1406"/>
                  <a:pt x="23882" y="1398"/>
                </a:cubicBezTo>
                <a:lnTo>
                  <a:pt x="23915" y="1386"/>
                </a:lnTo>
                <a:lnTo>
                  <a:pt x="23947" y="1375"/>
                </a:lnTo>
                <a:cubicBezTo>
                  <a:pt x="23988" y="1363"/>
                  <a:pt x="24030" y="1355"/>
                  <a:pt x="24072" y="1351"/>
                </a:cubicBezTo>
                <a:close/>
                <a:moveTo>
                  <a:pt x="16078" y="983"/>
                </a:moveTo>
                <a:cubicBezTo>
                  <a:pt x="16168" y="983"/>
                  <a:pt x="16236" y="1036"/>
                  <a:pt x="16249" y="1125"/>
                </a:cubicBezTo>
                <a:cubicBezTo>
                  <a:pt x="16267" y="1243"/>
                  <a:pt x="16183" y="1351"/>
                  <a:pt x="16048" y="1386"/>
                </a:cubicBezTo>
                <a:cubicBezTo>
                  <a:pt x="15912" y="1421"/>
                  <a:pt x="15835" y="1381"/>
                  <a:pt x="15802" y="1277"/>
                </a:cubicBezTo>
                <a:cubicBezTo>
                  <a:pt x="15766" y="1166"/>
                  <a:pt x="15845" y="1045"/>
                  <a:pt x="15980" y="999"/>
                </a:cubicBezTo>
                <a:cubicBezTo>
                  <a:pt x="16015" y="988"/>
                  <a:pt x="16047" y="982"/>
                  <a:pt x="16078" y="983"/>
                </a:cubicBezTo>
                <a:close/>
                <a:moveTo>
                  <a:pt x="18200" y="508"/>
                </a:moveTo>
                <a:cubicBezTo>
                  <a:pt x="18288" y="509"/>
                  <a:pt x="18354" y="566"/>
                  <a:pt x="18349" y="653"/>
                </a:cubicBezTo>
                <a:cubicBezTo>
                  <a:pt x="18344" y="755"/>
                  <a:pt x="18246" y="868"/>
                  <a:pt x="18134" y="907"/>
                </a:cubicBezTo>
                <a:cubicBezTo>
                  <a:pt x="18023" y="945"/>
                  <a:pt x="17918" y="895"/>
                  <a:pt x="17910" y="798"/>
                </a:cubicBezTo>
                <a:cubicBezTo>
                  <a:pt x="17902" y="701"/>
                  <a:pt x="17993" y="575"/>
                  <a:pt x="18107" y="527"/>
                </a:cubicBezTo>
                <a:cubicBezTo>
                  <a:pt x="18140" y="514"/>
                  <a:pt x="18171" y="508"/>
                  <a:pt x="18200" y="508"/>
                </a:cubicBezTo>
                <a:close/>
                <a:moveTo>
                  <a:pt x="20737" y="0"/>
                </a:moveTo>
                <a:cubicBezTo>
                  <a:pt x="20754" y="0"/>
                  <a:pt x="20770" y="2"/>
                  <a:pt x="20786" y="5"/>
                </a:cubicBezTo>
                <a:cubicBezTo>
                  <a:pt x="20812" y="10"/>
                  <a:pt x="20835" y="23"/>
                  <a:pt x="20854" y="42"/>
                </a:cubicBezTo>
                <a:cubicBezTo>
                  <a:pt x="20885" y="77"/>
                  <a:pt x="20886" y="128"/>
                  <a:pt x="20849" y="190"/>
                </a:cubicBezTo>
                <a:cubicBezTo>
                  <a:pt x="20760" y="309"/>
                  <a:pt x="20630" y="390"/>
                  <a:pt x="20484" y="417"/>
                </a:cubicBezTo>
                <a:cubicBezTo>
                  <a:pt x="20433" y="428"/>
                  <a:pt x="20379" y="414"/>
                  <a:pt x="20338" y="380"/>
                </a:cubicBezTo>
                <a:cubicBezTo>
                  <a:pt x="20307" y="345"/>
                  <a:pt x="20302" y="293"/>
                  <a:pt x="20326" y="253"/>
                </a:cubicBezTo>
                <a:cubicBezTo>
                  <a:pt x="20340" y="223"/>
                  <a:pt x="20359" y="196"/>
                  <a:pt x="20382" y="172"/>
                </a:cubicBezTo>
                <a:cubicBezTo>
                  <a:pt x="20408" y="144"/>
                  <a:pt x="20436" y="120"/>
                  <a:pt x="20468" y="98"/>
                </a:cubicBezTo>
                <a:cubicBezTo>
                  <a:pt x="20532" y="52"/>
                  <a:pt x="20605" y="21"/>
                  <a:pt x="20682" y="5"/>
                </a:cubicBezTo>
                <a:cubicBezTo>
                  <a:pt x="20700" y="2"/>
                  <a:pt x="20719" y="0"/>
                  <a:pt x="2073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59000">
                <a:schemeClr val="accent2">
                  <a:alpha val="0"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BCE24993-25B8-1F34-1FC2-5689579288FC}"/>
              </a:ext>
            </a:extLst>
          </p:cNvPr>
          <p:cNvSpPr>
            <a:spLocks noEditPoints="1"/>
          </p:cNvSpPr>
          <p:nvPr userDrawn="1"/>
        </p:nvSpPr>
        <p:spPr bwMode="auto">
          <a:xfrm rot="21000000">
            <a:off x="4914909" y="4662405"/>
            <a:ext cx="8115305" cy="3192694"/>
          </a:xfrm>
          <a:custGeom>
            <a:avLst/>
            <a:gdLst>
              <a:gd name="T0" fmla="*/ 8712 w 36068"/>
              <a:gd name="T1" fmla="*/ 13479 h 15468"/>
              <a:gd name="T2" fmla="*/ 11451 w 36068"/>
              <a:gd name="T3" fmla="*/ 11326 h 15468"/>
              <a:gd name="T4" fmla="*/ 35295 w 36068"/>
              <a:gd name="T5" fmla="*/ 5998 h 15468"/>
              <a:gd name="T6" fmla="*/ 22599 w 36068"/>
              <a:gd name="T7" fmla="*/ 7392 h 15468"/>
              <a:gd name="T8" fmla="*/ 27449 w 36068"/>
              <a:gd name="T9" fmla="*/ 6079 h 15468"/>
              <a:gd name="T10" fmla="*/ 32717 w 36068"/>
              <a:gd name="T11" fmla="*/ 4782 h 15468"/>
              <a:gd name="T12" fmla="*/ 35577 w 36068"/>
              <a:gd name="T13" fmla="*/ 3589 h 15468"/>
              <a:gd name="T14" fmla="*/ 15129 w 36068"/>
              <a:gd name="T15" fmla="*/ 6655 h 15468"/>
              <a:gd name="T16" fmla="*/ 5190 w 36068"/>
              <a:gd name="T17" fmla="*/ 7993 h 15468"/>
              <a:gd name="T18" fmla="*/ 13275 w 36068"/>
              <a:gd name="T19" fmla="*/ 6445 h 15468"/>
              <a:gd name="T20" fmla="*/ 4689 w 36068"/>
              <a:gd name="T21" fmla="*/ 7696 h 15468"/>
              <a:gd name="T22" fmla="*/ 12824 w 36068"/>
              <a:gd name="T23" fmla="*/ 6005 h 15468"/>
              <a:gd name="T24" fmla="*/ 5860 w 36068"/>
              <a:gd name="T25" fmla="*/ 6813 h 15468"/>
              <a:gd name="T26" fmla="*/ 13609 w 36068"/>
              <a:gd name="T27" fmla="*/ 5265 h 15468"/>
              <a:gd name="T28" fmla="*/ 6729 w 36068"/>
              <a:gd name="T29" fmla="*/ 6341 h 15468"/>
              <a:gd name="T30" fmla="*/ 14768 w 36068"/>
              <a:gd name="T31" fmla="*/ 5000 h 15468"/>
              <a:gd name="T32" fmla="*/ 20419 w 36068"/>
              <a:gd name="T33" fmla="*/ 3709 h 15468"/>
              <a:gd name="T34" fmla="*/ 2741 w 36068"/>
              <a:gd name="T35" fmla="*/ 6452 h 15468"/>
              <a:gd name="T36" fmla="*/ 29747 w 36068"/>
              <a:gd name="T37" fmla="*/ 1669 h 15468"/>
              <a:gd name="T38" fmla="*/ 17371 w 36068"/>
              <a:gd name="T39" fmla="*/ 3781 h 15468"/>
              <a:gd name="T40" fmla="*/ 11541 w 36068"/>
              <a:gd name="T41" fmla="*/ 4726 h 15468"/>
              <a:gd name="T42" fmla="*/ 5648 w 36068"/>
              <a:gd name="T43" fmla="*/ 5442 h 15468"/>
              <a:gd name="T44" fmla="*/ 22870 w 36068"/>
              <a:gd name="T45" fmla="*/ 2337 h 15468"/>
              <a:gd name="T46" fmla="*/ 7297 w 36068"/>
              <a:gd name="T47" fmla="*/ 4858 h 15468"/>
              <a:gd name="T48" fmla="*/ 17170 w 36068"/>
              <a:gd name="T49" fmla="*/ 3133 h 15468"/>
              <a:gd name="T50" fmla="*/ 26441 w 36068"/>
              <a:gd name="T51" fmla="*/ 1378 h 15468"/>
              <a:gd name="T52" fmla="*/ 29515 w 36068"/>
              <a:gd name="T53" fmla="*/ 778 h 15468"/>
              <a:gd name="T54" fmla="*/ 10423 w 36068"/>
              <a:gd name="T55" fmla="*/ 3911 h 15468"/>
              <a:gd name="T56" fmla="*/ 23391 w 36068"/>
              <a:gd name="T57" fmla="*/ 1670 h 15468"/>
              <a:gd name="T58" fmla="*/ 11248 w 36068"/>
              <a:gd name="T59" fmla="*/ 3731 h 15468"/>
              <a:gd name="T60" fmla="*/ 18445 w 36068"/>
              <a:gd name="T61" fmla="*/ 2310 h 15468"/>
              <a:gd name="T62" fmla="*/ 12369 w 36068"/>
              <a:gd name="T63" fmla="*/ 3224 h 15468"/>
              <a:gd name="T64" fmla="*/ 23286 w 36068"/>
              <a:gd name="T65" fmla="*/ 1266 h 15468"/>
              <a:gd name="T66" fmla="*/ 16399 w 36068"/>
              <a:gd name="T67" fmla="*/ 2431 h 15468"/>
              <a:gd name="T68" fmla="*/ 8609 w 36068"/>
              <a:gd name="T69" fmla="*/ 3715 h 15468"/>
              <a:gd name="T70" fmla="*/ 17780 w 36068"/>
              <a:gd name="T71" fmla="*/ 2059 h 15468"/>
              <a:gd name="T72" fmla="*/ 10188 w 36068"/>
              <a:gd name="T73" fmla="*/ 3317 h 15468"/>
              <a:gd name="T74" fmla="*/ 14495 w 36068"/>
              <a:gd name="T75" fmla="*/ 2485 h 15468"/>
              <a:gd name="T76" fmla="*/ 19134 w 36068"/>
              <a:gd name="T77" fmla="*/ 1573 h 15468"/>
              <a:gd name="T78" fmla="*/ 20165 w 36068"/>
              <a:gd name="T79" fmla="*/ 2245 h 15468"/>
              <a:gd name="T80" fmla="*/ 22114 w 36068"/>
              <a:gd name="T81" fmla="*/ 1003 h 15468"/>
              <a:gd name="T82" fmla="*/ 25205 w 36068"/>
              <a:gd name="T83" fmla="*/ 448 h 15468"/>
              <a:gd name="T84" fmla="*/ 7953 w 36068"/>
              <a:gd name="T85" fmla="*/ 3338 h 15468"/>
              <a:gd name="T86" fmla="*/ 13074 w 36068"/>
              <a:gd name="T87" fmla="*/ 2420 h 15468"/>
              <a:gd name="T88" fmla="*/ 22988 w 36068"/>
              <a:gd name="T89" fmla="*/ 632 h 15468"/>
              <a:gd name="T90" fmla="*/ 25146 w 36068"/>
              <a:gd name="T91" fmla="*/ 204 h 15468"/>
              <a:gd name="T92" fmla="*/ 18177 w 36068"/>
              <a:gd name="T93" fmla="*/ 1394 h 15468"/>
              <a:gd name="T94" fmla="*/ 20698 w 36068"/>
              <a:gd name="T95" fmla="*/ 940 h 15468"/>
              <a:gd name="T96" fmla="*/ 10866 w 36068"/>
              <a:gd name="T97" fmla="*/ 2513 h 15468"/>
              <a:gd name="T98" fmla="*/ 14788 w 36068"/>
              <a:gd name="T99" fmla="*/ 1769 h 15468"/>
              <a:gd name="T100" fmla="*/ 11240 w 36068"/>
              <a:gd name="T101" fmla="*/ 2324 h 15468"/>
              <a:gd name="T102" fmla="*/ 14522 w 36068"/>
              <a:gd name="T103" fmla="*/ 1746 h 15468"/>
              <a:gd name="T104" fmla="*/ 17957 w 36068"/>
              <a:gd name="T105" fmla="*/ 1155 h 15468"/>
              <a:gd name="T106" fmla="*/ 19779 w 36068"/>
              <a:gd name="T107" fmla="*/ 747 h 15468"/>
              <a:gd name="T108" fmla="*/ 22316 w 36068"/>
              <a:gd name="T109" fmla="*/ 251 h 15468"/>
              <a:gd name="T110" fmla="*/ 13670 w 36068"/>
              <a:gd name="T111" fmla="*/ 1668 h 15468"/>
              <a:gd name="T112" fmla="*/ 16675 w 36068"/>
              <a:gd name="T113" fmla="*/ 1140 h 15468"/>
              <a:gd name="T114" fmla="*/ 18434 w 36068"/>
              <a:gd name="T115" fmla="*/ 807 h 15468"/>
              <a:gd name="T116" fmla="*/ 20144 w 36068"/>
              <a:gd name="T117" fmla="*/ 442 h 15468"/>
              <a:gd name="T118" fmla="*/ 16620 w 36068"/>
              <a:gd name="T119" fmla="*/ 974 h 15468"/>
              <a:gd name="T120" fmla="*/ 17963 w 36068"/>
              <a:gd name="T121" fmla="*/ 693 h 15468"/>
              <a:gd name="T122" fmla="*/ 18891 w 36068"/>
              <a:gd name="T123" fmla="*/ 493 h 15468"/>
              <a:gd name="T124" fmla="*/ 18390 w 36068"/>
              <a:gd name="T125" fmla="*/ 513 h 15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068" h="15468">
                <a:moveTo>
                  <a:pt x="20200" y="14204"/>
                </a:moveTo>
                <a:cubicBezTo>
                  <a:pt x="20213" y="14200"/>
                  <a:pt x="20227" y="14198"/>
                  <a:pt x="20241" y="14197"/>
                </a:cubicBezTo>
                <a:cubicBezTo>
                  <a:pt x="20389" y="14188"/>
                  <a:pt x="20523" y="14287"/>
                  <a:pt x="20559" y="14431"/>
                </a:cubicBezTo>
                <a:cubicBezTo>
                  <a:pt x="20585" y="14576"/>
                  <a:pt x="20488" y="14715"/>
                  <a:pt x="20343" y="14741"/>
                </a:cubicBezTo>
                <a:cubicBezTo>
                  <a:pt x="20341" y="14741"/>
                  <a:pt x="20339" y="14742"/>
                  <a:pt x="20337" y="14742"/>
                </a:cubicBezTo>
                <a:cubicBezTo>
                  <a:pt x="20187" y="14764"/>
                  <a:pt x="20043" y="14672"/>
                  <a:pt x="20000" y="14526"/>
                </a:cubicBezTo>
                <a:cubicBezTo>
                  <a:pt x="19967" y="14382"/>
                  <a:pt x="20056" y="14237"/>
                  <a:pt x="20200" y="14204"/>
                </a:cubicBezTo>
                <a:close/>
                <a:moveTo>
                  <a:pt x="17491" y="14380"/>
                </a:moveTo>
                <a:cubicBezTo>
                  <a:pt x="17613" y="14346"/>
                  <a:pt x="17739" y="14417"/>
                  <a:pt x="17774" y="14539"/>
                </a:cubicBezTo>
                <a:cubicBezTo>
                  <a:pt x="17777" y="14552"/>
                  <a:pt x="17780" y="14565"/>
                  <a:pt x="17781" y="14579"/>
                </a:cubicBezTo>
                <a:cubicBezTo>
                  <a:pt x="17810" y="14746"/>
                  <a:pt x="17698" y="14905"/>
                  <a:pt x="17531" y="14935"/>
                </a:cubicBezTo>
                <a:cubicBezTo>
                  <a:pt x="17406" y="14977"/>
                  <a:pt x="17270" y="14910"/>
                  <a:pt x="17228" y="14785"/>
                </a:cubicBezTo>
                <a:cubicBezTo>
                  <a:pt x="17219" y="14761"/>
                  <a:pt x="17215" y="14735"/>
                  <a:pt x="17215" y="14710"/>
                </a:cubicBezTo>
                <a:cubicBezTo>
                  <a:pt x="17202" y="14543"/>
                  <a:pt x="17324" y="14397"/>
                  <a:pt x="17491" y="14380"/>
                </a:cubicBezTo>
                <a:close/>
                <a:moveTo>
                  <a:pt x="14909" y="14648"/>
                </a:moveTo>
                <a:cubicBezTo>
                  <a:pt x="15016" y="14617"/>
                  <a:pt x="15127" y="14678"/>
                  <a:pt x="15158" y="14785"/>
                </a:cubicBezTo>
                <a:cubicBezTo>
                  <a:pt x="15164" y="14805"/>
                  <a:pt x="15167" y="14825"/>
                  <a:pt x="15166" y="14846"/>
                </a:cubicBezTo>
                <a:cubicBezTo>
                  <a:pt x="15152" y="15001"/>
                  <a:pt x="15048" y="15134"/>
                  <a:pt x="14900" y="15185"/>
                </a:cubicBezTo>
                <a:cubicBezTo>
                  <a:pt x="14794" y="15226"/>
                  <a:pt x="14674" y="15173"/>
                  <a:pt x="14633" y="15067"/>
                </a:cubicBezTo>
                <a:cubicBezTo>
                  <a:pt x="14620" y="15033"/>
                  <a:pt x="14616" y="14996"/>
                  <a:pt x="14622" y="14959"/>
                </a:cubicBezTo>
                <a:cubicBezTo>
                  <a:pt x="14648" y="14808"/>
                  <a:pt x="14760" y="14686"/>
                  <a:pt x="14909" y="14648"/>
                </a:cubicBezTo>
                <a:close/>
                <a:moveTo>
                  <a:pt x="12446" y="14894"/>
                </a:moveTo>
                <a:cubicBezTo>
                  <a:pt x="12576" y="14889"/>
                  <a:pt x="12652" y="15005"/>
                  <a:pt x="12608" y="15145"/>
                </a:cubicBezTo>
                <a:cubicBezTo>
                  <a:pt x="12554" y="15298"/>
                  <a:pt x="12424" y="15412"/>
                  <a:pt x="12265" y="15447"/>
                </a:cubicBezTo>
                <a:cubicBezTo>
                  <a:pt x="12103" y="15468"/>
                  <a:pt x="12022" y="15329"/>
                  <a:pt x="12092" y="15167"/>
                </a:cubicBezTo>
                <a:cubicBezTo>
                  <a:pt x="12157" y="15023"/>
                  <a:pt x="12289" y="14921"/>
                  <a:pt x="12446" y="14894"/>
                </a:cubicBezTo>
                <a:close/>
                <a:moveTo>
                  <a:pt x="29652" y="11062"/>
                </a:moveTo>
                <a:cubicBezTo>
                  <a:pt x="29825" y="11036"/>
                  <a:pt x="30001" y="11091"/>
                  <a:pt x="30128" y="11211"/>
                </a:cubicBezTo>
                <a:cubicBezTo>
                  <a:pt x="30259" y="11334"/>
                  <a:pt x="30236" y="11441"/>
                  <a:pt x="30073" y="11469"/>
                </a:cubicBezTo>
                <a:cubicBezTo>
                  <a:pt x="29894" y="11488"/>
                  <a:pt x="29717" y="11421"/>
                  <a:pt x="29595" y="11290"/>
                </a:cubicBezTo>
                <a:cubicBezTo>
                  <a:pt x="29492" y="11173"/>
                  <a:pt x="29513" y="11094"/>
                  <a:pt x="29652" y="11062"/>
                </a:cubicBezTo>
                <a:close/>
                <a:moveTo>
                  <a:pt x="27128" y="11246"/>
                </a:moveTo>
                <a:cubicBezTo>
                  <a:pt x="27290" y="11228"/>
                  <a:pt x="27450" y="11291"/>
                  <a:pt x="27556" y="11416"/>
                </a:cubicBezTo>
                <a:cubicBezTo>
                  <a:pt x="27673" y="11553"/>
                  <a:pt x="27629" y="11668"/>
                  <a:pt x="27447" y="11691"/>
                </a:cubicBezTo>
                <a:cubicBezTo>
                  <a:pt x="27282" y="11710"/>
                  <a:pt x="27118" y="11645"/>
                  <a:pt x="27012" y="11517"/>
                </a:cubicBezTo>
                <a:cubicBezTo>
                  <a:pt x="26902" y="11379"/>
                  <a:pt x="26950" y="11270"/>
                  <a:pt x="27128" y="11246"/>
                </a:cubicBezTo>
                <a:close/>
                <a:moveTo>
                  <a:pt x="24584" y="11496"/>
                </a:moveTo>
                <a:cubicBezTo>
                  <a:pt x="24743" y="11471"/>
                  <a:pt x="24987" y="11581"/>
                  <a:pt x="25052" y="11706"/>
                </a:cubicBezTo>
                <a:cubicBezTo>
                  <a:pt x="25101" y="11815"/>
                  <a:pt x="25052" y="11943"/>
                  <a:pt x="24943" y="11992"/>
                </a:cubicBezTo>
                <a:cubicBezTo>
                  <a:pt x="24916" y="12005"/>
                  <a:pt x="24886" y="12011"/>
                  <a:pt x="24855" y="12011"/>
                </a:cubicBezTo>
                <a:cubicBezTo>
                  <a:pt x="24685" y="12026"/>
                  <a:pt x="24448" y="11900"/>
                  <a:pt x="24400" y="11770"/>
                </a:cubicBezTo>
                <a:cubicBezTo>
                  <a:pt x="24367" y="11656"/>
                  <a:pt x="24432" y="11537"/>
                  <a:pt x="24546" y="11503"/>
                </a:cubicBezTo>
                <a:cubicBezTo>
                  <a:pt x="24558" y="11500"/>
                  <a:pt x="24571" y="11497"/>
                  <a:pt x="24584" y="11496"/>
                </a:cubicBezTo>
                <a:close/>
                <a:moveTo>
                  <a:pt x="22171" y="11677"/>
                </a:moveTo>
                <a:cubicBezTo>
                  <a:pt x="22344" y="11641"/>
                  <a:pt x="22558" y="11742"/>
                  <a:pt x="22619" y="11892"/>
                </a:cubicBezTo>
                <a:cubicBezTo>
                  <a:pt x="22674" y="12031"/>
                  <a:pt x="22584" y="12178"/>
                  <a:pt x="22414" y="12213"/>
                </a:cubicBezTo>
                <a:cubicBezTo>
                  <a:pt x="22229" y="12250"/>
                  <a:pt x="22011" y="12142"/>
                  <a:pt x="21961" y="11987"/>
                </a:cubicBezTo>
                <a:cubicBezTo>
                  <a:pt x="21913" y="11850"/>
                  <a:pt x="22008" y="11709"/>
                  <a:pt x="22171" y="11677"/>
                </a:cubicBezTo>
                <a:close/>
                <a:moveTo>
                  <a:pt x="19861" y="11927"/>
                </a:moveTo>
                <a:cubicBezTo>
                  <a:pt x="20046" y="11892"/>
                  <a:pt x="20222" y="11986"/>
                  <a:pt x="20262" y="12143"/>
                </a:cubicBezTo>
                <a:cubicBezTo>
                  <a:pt x="20302" y="12302"/>
                  <a:pt x="20180" y="12454"/>
                  <a:pt x="19988" y="12480"/>
                </a:cubicBezTo>
                <a:cubicBezTo>
                  <a:pt x="19825" y="12514"/>
                  <a:pt x="19664" y="12423"/>
                  <a:pt x="19607" y="12268"/>
                </a:cubicBezTo>
                <a:cubicBezTo>
                  <a:pt x="19563" y="12110"/>
                  <a:pt x="19676" y="11962"/>
                  <a:pt x="19861" y="11927"/>
                </a:cubicBezTo>
                <a:close/>
                <a:moveTo>
                  <a:pt x="17588" y="12105"/>
                </a:moveTo>
                <a:cubicBezTo>
                  <a:pt x="17776" y="12070"/>
                  <a:pt x="17928" y="12158"/>
                  <a:pt x="17945" y="12316"/>
                </a:cubicBezTo>
                <a:cubicBezTo>
                  <a:pt x="17962" y="12475"/>
                  <a:pt x="17834" y="12629"/>
                  <a:pt x="17644" y="12664"/>
                </a:cubicBezTo>
                <a:cubicBezTo>
                  <a:pt x="17448" y="12698"/>
                  <a:pt x="17297" y="12606"/>
                  <a:pt x="17285" y="12442"/>
                </a:cubicBezTo>
                <a:cubicBezTo>
                  <a:pt x="17272" y="12279"/>
                  <a:pt x="17399" y="12141"/>
                  <a:pt x="17588" y="12105"/>
                </a:cubicBezTo>
                <a:close/>
                <a:moveTo>
                  <a:pt x="15377" y="12353"/>
                </a:moveTo>
                <a:cubicBezTo>
                  <a:pt x="15564" y="12321"/>
                  <a:pt x="15694" y="12407"/>
                  <a:pt x="15688" y="12567"/>
                </a:cubicBezTo>
                <a:cubicBezTo>
                  <a:pt x="15666" y="12748"/>
                  <a:pt x="15525" y="12891"/>
                  <a:pt x="15344" y="12916"/>
                </a:cubicBezTo>
                <a:cubicBezTo>
                  <a:pt x="15149" y="12949"/>
                  <a:pt x="15018" y="12856"/>
                  <a:pt x="15033" y="12692"/>
                </a:cubicBezTo>
                <a:cubicBezTo>
                  <a:pt x="15061" y="12516"/>
                  <a:pt x="15200" y="12379"/>
                  <a:pt x="15377" y="12353"/>
                </a:cubicBezTo>
                <a:close/>
                <a:moveTo>
                  <a:pt x="13222" y="12527"/>
                </a:moveTo>
                <a:cubicBezTo>
                  <a:pt x="13401" y="12497"/>
                  <a:pt x="13516" y="12591"/>
                  <a:pt x="13480" y="12748"/>
                </a:cubicBezTo>
                <a:cubicBezTo>
                  <a:pt x="13423" y="12927"/>
                  <a:pt x="13269" y="13057"/>
                  <a:pt x="13083" y="13083"/>
                </a:cubicBezTo>
                <a:cubicBezTo>
                  <a:pt x="12916" y="13105"/>
                  <a:pt x="12813" y="13012"/>
                  <a:pt x="12843" y="12866"/>
                </a:cubicBezTo>
                <a:cubicBezTo>
                  <a:pt x="12897" y="12691"/>
                  <a:pt x="13043" y="12560"/>
                  <a:pt x="13222" y="12527"/>
                </a:cubicBezTo>
                <a:close/>
                <a:moveTo>
                  <a:pt x="11037" y="12777"/>
                </a:moveTo>
                <a:cubicBezTo>
                  <a:pt x="11190" y="12755"/>
                  <a:pt x="11282" y="12848"/>
                  <a:pt x="11238" y="12986"/>
                </a:cubicBezTo>
                <a:cubicBezTo>
                  <a:pt x="11160" y="13163"/>
                  <a:pt x="11000" y="13292"/>
                  <a:pt x="10810" y="13330"/>
                </a:cubicBezTo>
                <a:cubicBezTo>
                  <a:pt x="10650" y="13353"/>
                  <a:pt x="10561" y="13251"/>
                  <a:pt x="10612" y="13110"/>
                </a:cubicBezTo>
                <a:cubicBezTo>
                  <a:pt x="10693" y="12938"/>
                  <a:pt x="10850" y="12815"/>
                  <a:pt x="11037" y="12777"/>
                </a:cubicBezTo>
                <a:close/>
                <a:moveTo>
                  <a:pt x="8983" y="12943"/>
                </a:moveTo>
                <a:cubicBezTo>
                  <a:pt x="9130" y="12923"/>
                  <a:pt x="9206" y="13024"/>
                  <a:pt x="9141" y="13157"/>
                </a:cubicBezTo>
                <a:cubicBezTo>
                  <a:pt x="9044" y="13315"/>
                  <a:pt x="8891" y="13430"/>
                  <a:pt x="8712" y="13479"/>
                </a:cubicBezTo>
                <a:cubicBezTo>
                  <a:pt x="8539" y="13514"/>
                  <a:pt x="8460" y="13396"/>
                  <a:pt x="8550" y="13243"/>
                </a:cubicBezTo>
                <a:cubicBezTo>
                  <a:pt x="8652" y="13093"/>
                  <a:pt x="8806" y="12986"/>
                  <a:pt x="8983" y="12943"/>
                </a:cubicBezTo>
                <a:close/>
                <a:moveTo>
                  <a:pt x="32711" y="8887"/>
                </a:moveTo>
                <a:cubicBezTo>
                  <a:pt x="32877" y="8870"/>
                  <a:pt x="33043" y="8911"/>
                  <a:pt x="33182" y="9005"/>
                </a:cubicBezTo>
                <a:cubicBezTo>
                  <a:pt x="33324" y="9100"/>
                  <a:pt x="33319" y="9177"/>
                  <a:pt x="33167" y="9201"/>
                </a:cubicBezTo>
                <a:cubicBezTo>
                  <a:pt x="32998" y="9219"/>
                  <a:pt x="32829" y="9175"/>
                  <a:pt x="32690" y="9078"/>
                </a:cubicBezTo>
                <a:cubicBezTo>
                  <a:pt x="32555" y="8984"/>
                  <a:pt x="32564" y="8910"/>
                  <a:pt x="32711" y="8887"/>
                </a:cubicBezTo>
                <a:close/>
                <a:moveTo>
                  <a:pt x="6930" y="13190"/>
                </a:moveTo>
                <a:cubicBezTo>
                  <a:pt x="7058" y="13168"/>
                  <a:pt x="7117" y="13266"/>
                  <a:pt x="7046" y="13383"/>
                </a:cubicBezTo>
                <a:cubicBezTo>
                  <a:pt x="6934" y="13539"/>
                  <a:pt x="6770" y="13650"/>
                  <a:pt x="6583" y="13695"/>
                </a:cubicBezTo>
                <a:cubicBezTo>
                  <a:pt x="6455" y="13706"/>
                  <a:pt x="6415" y="13594"/>
                  <a:pt x="6500" y="13473"/>
                </a:cubicBezTo>
                <a:cubicBezTo>
                  <a:pt x="6610" y="13336"/>
                  <a:pt x="6761" y="13237"/>
                  <a:pt x="6930" y="13190"/>
                </a:cubicBezTo>
                <a:close/>
                <a:moveTo>
                  <a:pt x="30335" y="9135"/>
                </a:moveTo>
                <a:cubicBezTo>
                  <a:pt x="30521" y="9121"/>
                  <a:pt x="30706" y="9169"/>
                  <a:pt x="30862" y="9271"/>
                </a:cubicBezTo>
                <a:cubicBezTo>
                  <a:pt x="30984" y="9366"/>
                  <a:pt x="30958" y="9493"/>
                  <a:pt x="30810" y="9514"/>
                </a:cubicBezTo>
                <a:cubicBezTo>
                  <a:pt x="30620" y="9521"/>
                  <a:pt x="30433" y="9466"/>
                  <a:pt x="30279" y="9355"/>
                </a:cubicBezTo>
                <a:cubicBezTo>
                  <a:pt x="30186" y="9270"/>
                  <a:pt x="30216" y="9159"/>
                  <a:pt x="30335" y="9135"/>
                </a:cubicBezTo>
                <a:close/>
                <a:moveTo>
                  <a:pt x="4973" y="13374"/>
                </a:moveTo>
                <a:cubicBezTo>
                  <a:pt x="5102" y="13359"/>
                  <a:pt x="5119" y="13435"/>
                  <a:pt x="5013" y="13568"/>
                </a:cubicBezTo>
                <a:cubicBezTo>
                  <a:pt x="4910" y="13696"/>
                  <a:pt x="4765" y="13784"/>
                  <a:pt x="4603" y="13814"/>
                </a:cubicBezTo>
                <a:cubicBezTo>
                  <a:pt x="4468" y="13830"/>
                  <a:pt x="4455" y="13750"/>
                  <a:pt x="4569" y="13615"/>
                </a:cubicBezTo>
                <a:cubicBezTo>
                  <a:pt x="4671" y="13490"/>
                  <a:pt x="4814" y="13404"/>
                  <a:pt x="4973" y="13374"/>
                </a:cubicBezTo>
                <a:close/>
                <a:moveTo>
                  <a:pt x="28074" y="9320"/>
                </a:moveTo>
                <a:cubicBezTo>
                  <a:pt x="28260" y="9295"/>
                  <a:pt x="28448" y="9351"/>
                  <a:pt x="28590" y="9474"/>
                </a:cubicBezTo>
                <a:cubicBezTo>
                  <a:pt x="28719" y="9595"/>
                  <a:pt x="28685" y="9707"/>
                  <a:pt x="28506" y="9737"/>
                </a:cubicBezTo>
                <a:cubicBezTo>
                  <a:pt x="28316" y="9764"/>
                  <a:pt x="28124" y="9706"/>
                  <a:pt x="27982" y="9578"/>
                </a:cubicBezTo>
                <a:cubicBezTo>
                  <a:pt x="27861" y="9459"/>
                  <a:pt x="27900" y="9351"/>
                  <a:pt x="28074" y="9320"/>
                </a:cubicBezTo>
                <a:close/>
                <a:moveTo>
                  <a:pt x="25907" y="9567"/>
                </a:moveTo>
                <a:cubicBezTo>
                  <a:pt x="26093" y="9528"/>
                  <a:pt x="26285" y="9589"/>
                  <a:pt x="26413" y="9727"/>
                </a:cubicBezTo>
                <a:cubicBezTo>
                  <a:pt x="26532" y="9866"/>
                  <a:pt x="26477" y="9977"/>
                  <a:pt x="26272" y="10009"/>
                </a:cubicBezTo>
                <a:cubicBezTo>
                  <a:pt x="26082" y="10044"/>
                  <a:pt x="25889" y="9973"/>
                  <a:pt x="25767" y="9824"/>
                </a:cubicBezTo>
                <a:cubicBezTo>
                  <a:pt x="25677" y="9698"/>
                  <a:pt x="25729" y="9601"/>
                  <a:pt x="25907" y="9567"/>
                </a:cubicBezTo>
                <a:close/>
                <a:moveTo>
                  <a:pt x="23800" y="9786"/>
                </a:moveTo>
                <a:cubicBezTo>
                  <a:pt x="23975" y="9760"/>
                  <a:pt x="24230" y="9853"/>
                  <a:pt x="24306" y="9980"/>
                </a:cubicBezTo>
                <a:cubicBezTo>
                  <a:pt x="24384" y="10109"/>
                  <a:pt x="24280" y="10267"/>
                  <a:pt x="24096" y="10294"/>
                </a:cubicBezTo>
                <a:cubicBezTo>
                  <a:pt x="23913" y="10320"/>
                  <a:pt x="23655" y="10217"/>
                  <a:pt x="23585" y="10088"/>
                </a:cubicBezTo>
                <a:cubicBezTo>
                  <a:pt x="23515" y="9960"/>
                  <a:pt x="23625" y="9811"/>
                  <a:pt x="23800" y="9786"/>
                </a:cubicBezTo>
                <a:close/>
                <a:moveTo>
                  <a:pt x="21717" y="9967"/>
                </a:moveTo>
                <a:cubicBezTo>
                  <a:pt x="21912" y="9942"/>
                  <a:pt x="22103" y="10029"/>
                  <a:pt x="22164" y="10158"/>
                </a:cubicBezTo>
                <a:cubicBezTo>
                  <a:pt x="22239" y="10300"/>
                  <a:pt x="22126" y="10457"/>
                  <a:pt x="21923" y="10491"/>
                </a:cubicBezTo>
                <a:cubicBezTo>
                  <a:pt x="21719" y="10526"/>
                  <a:pt x="21498" y="10424"/>
                  <a:pt x="21444" y="10278"/>
                </a:cubicBezTo>
                <a:cubicBezTo>
                  <a:pt x="21391" y="10132"/>
                  <a:pt x="21522" y="9992"/>
                  <a:pt x="21717" y="9967"/>
                </a:cubicBezTo>
                <a:close/>
                <a:moveTo>
                  <a:pt x="19674" y="10205"/>
                </a:moveTo>
                <a:cubicBezTo>
                  <a:pt x="19872" y="10172"/>
                  <a:pt x="20060" y="10257"/>
                  <a:pt x="20103" y="10403"/>
                </a:cubicBezTo>
                <a:cubicBezTo>
                  <a:pt x="20147" y="10549"/>
                  <a:pt x="20018" y="10701"/>
                  <a:pt x="19812" y="10736"/>
                </a:cubicBezTo>
                <a:cubicBezTo>
                  <a:pt x="19606" y="10771"/>
                  <a:pt x="19414" y="10678"/>
                  <a:pt x="19380" y="10527"/>
                </a:cubicBezTo>
                <a:cubicBezTo>
                  <a:pt x="19345" y="10377"/>
                  <a:pt x="19476" y="10239"/>
                  <a:pt x="19674" y="10205"/>
                </a:cubicBezTo>
                <a:close/>
                <a:moveTo>
                  <a:pt x="17634" y="10392"/>
                </a:moveTo>
                <a:cubicBezTo>
                  <a:pt x="17836" y="10364"/>
                  <a:pt x="17988" y="10456"/>
                  <a:pt x="17997" y="10611"/>
                </a:cubicBezTo>
                <a:cubicBezTo>
                  <a:pt x="18006" y="10769"/>
                  <a:pt x="17864" y="10904"/>
                  <a:pt x="17649" y="10937"/>
                </a:cubicBezTo>
                <a:cubicBezTo>
                  <a:pt x="17423" y="10976"/>
                  <a:pt x="17263" y="10868"/>
                  <a:pt x="17271" y="10696"/>
                </a:cubicBezTo>
                <a:cubicBezTo>
                  <a:pt x="17280" y="10543"/>
                  <a:pt x="17431" y="10420"/>
                  <a:pt x="17634" y="10392"/>
                </a:cubicBezTo>
                <a:close/>
                <a:moveTo>
                  <a:pt x="15659" y="10625"/>
                </a:moveTo>
                <a:cubicBezTo>
                  <a:pt x="15863" y="10590"/>
                  <a:pt x="16004" y="10667"/>
                  <a:pt x="16004" y="10815"/>
                </a:cubicBezTo>
                <a:cubicBezTo>
                  <a:pt x="16004" y="10981"/>
                  <a:pt x="15839" y="11135"/>
                  <a:pt x="15613" y="11168"/>
                </a:cubicBezTo>
                <a:cubicBezTo>
                  <a:pt x="15403" y="11204"/>
                  <a:pt x="15272" y="11108"/>
                  <a:pt x="15286" y="10947"/>
                </a:cubicBezTo>
                <a:cubicBezTo>
                  <a:pt x="15301" y="10786"/>
                  <a:pt x="15456" y="10660"/>
                  <a:pt x="15659" y="10625"/>
                </a:cubicBezTo>
                <a:close/>
                <a:moveTo>
                  <a:pt x="35145" y="7206"/>
                </a:moveTo>
                <a:cubicBezTo>
                  <a:pt x="35298" y="7185"/>
                  <a:pt x="35454" y="7208"/>
                  <a:pt x="35594" y="7273"/>
                </a:cubicBezTo>
                <a:cubicBezTo>
                  <a:pt x="35748" y="7342"/>
                  <a:pt x="35771" y="7409"/>
                  <a:pt x="35646" y="7430"/>
                </a:cubicBezTo>
                <a:cubicBezTo>
                  <a:pt x="35489" y="7448"/>
                  <a:pt x="35330" y="7421"/>
                  <a:pt x="35189" y="7350"/>
                </a:cubicBezTo>
                <a:cubicBezTo>
                  <a:pt x="35058" y="7283"/>
                  <a:pt x="35045" y="7235"/>
                  <a:pt x="35145" y="7206"/>
                </a:cubicBezTo>
                <a:close/>
                <a:moveTo>
                  <a:pt x="13766" y="10801"/>
                </a:moveTo>
                <a:cubicBezTo>
                  <a:pt x="13955" y="10769"/>
                  <a:pt x="14085" y="10864"/>
                  <a:pt x="14051" y="11012"/>
                </a:cubicBezTo>
                <a:cubicBezTo>
                  <a:pt x="14017" y="11163"/>
                  <a:pt x="13832" y="11312"/>
                  <a:pt x="13634" y="11342"/>
                </a:cubicBezTo>
                <a:cubicBezTo>
                  <a:pt x="13437" y="11373"/>
                  <a:pt x="13313" y="11273"/>
                  <a:pt x="13351" y="11120"/>
                </a:cubicBezTo>
                <a:cubicBezTo>
                  <a:pt x="13390" y="10967"/>
                  <a:pt x="13577" y="10833"/>
                  <a:pt x="13766" y="10801"/>
                </a:cubicBezTo>
                <a:close/>
                <a:moveTo>
                  <a:pt x="33043" y="7432"/>
                </a:moveTo>
                <a:cubicBezTo>
                  <a:pt x="33221" y="7416"/>
                  <a:pt x="33399" y="7447"/>
                  <a:pt x="33562" y="7521"/>
                </a:cubicBezTo>
                <a:cubicBezTo>
                  <a:pt x="33698" y="7591"/>
                  <a:pt x="33708" y="7694"/>
                  <a:pt x="33579" y="7717"/>
                </a:cubicBezTo>
                <a:cubicBezTo>
                  <a:pt x="33410" y="7728"/>
                  <a:pt x="33242" y="7698"/>
                  <a:pt x="33086" y="7630"/>
                </a:cubicBezTo>
                <a:cubicBezTo>
                  <a:pt x="32947" y="7562"/>
                  <a:pt x="32926" y="7460"/>
                  <a:pt x="33043" y="7432"/>
                </a:cubicBezTo>
                <a:close/>
                <a:moveTo>
                  <a:pt x="11882" y="11023"/>
                </a:moveTo>
                <a:cubicBezTo>
                  <a:pt x="12069" y="10994"/>
                  <a:pt x="12186" y="11090"/>
                  <a:pt x="12128" y="11237"/>
                </a:cubicBezTo>
                <a:cubicBezTo>
                  <a:pt x="12071" y="11387"/>
                  <a:pt x="11858" y="11542"/>
                  <a:pt x="11669" y="11564"/>
                </a:cubicBezTo>
                <a:cubicBezTo>
                  <a:pt x="11481" y="11586"/>
                  <a:pt x="11379" y="11475"/>
                  <a:pt x="11451" y="11326"/>
                </a:cubicBezTo>
                <a:cubicBezTo>
                  <a:pt x="11546" y="11168"/>
                  <a:pt x="11702" y="11058"/>
                  <a:pt x="11882" y="11023"/>
                </a:cubicBezTo>
                <a:close/>
                <a:moveTo>
                  <a:pt x="10067" y="11193"/>
                </a:moveTo>
                <a:cubicBezTo>
                  <a:pt x="10228" y="11165"/>
                  <a:pt x="10327" y="11259"/>
                  <a:pt x="10272" y="11387"/>
                </a:cubicBezTo>
                <a:cubicBezTo>
                  <a:pt x="10217" y="11515"/>
                  <a:pt x="9973" y="11698"/>
                  <a:pt x="9793" y="11727"/>
                </a:cubicBezTo>
                <a:cubicBezTo>
                  <a:pt x="9627" y="11755"/>
                  <a:pt x="9532" y="11653"/>
                  <a:pt x="9592" y="11522"/>
                </a:cubicBezTo>
                <a:cubicBezTo>
                  <a:pt x="9653" y="11392"/>
                  <a:pt x="9894" y="11222"/>
                  <a:pt x="10067" y="11193"/>
                </a:cubicBezTo>
                <a:close/>
                <a:moveTo>
                  <a:pt x="30970" y="7619"/>
                </a:moveTo>
                <a:cubicBezTo>
                  <a:pt x="31150" y="7596"/>
                  <a:pt x="31332" y="7636"/>
                  <a:pt x="31486" y="7731"/>
                </a:cubicBezTo>
                <a:cubicBezTo>
                  <a:pt x="31650" y="7835"/>
                  <a:pt x="31635" y="7922"/>
                  <a:pt x="31440" y="7949"/>
                </a:cubicBezTo>
                <a:cubicBezTo>
                  <a:pt x="31259" y="7971"/>
                  <a:pt x="31076" y="7929"/>
                  <a:pt x="30923" y="7830"/>
                </a:cubicBezTo>
                <a:cubicBezTo>
                  <a:pt x="30768" y="7728"/>
                  <a:pt x="30789" y="7644"/>
                  <a:pt x="30970" y="7619"/>
                </a:cubicBezTo>
                <a:close/>
                <a:moveTo>
                  <a:pt x="8179" y="11435"/>
                </a:moveTo>
                <a:cubicBezTo>
                  <a:pt x="8332" y="11411"/>
                  <a:pt x="8406" y="11501"/>
                  <a:pt x="8333" y="11625"/>
                </a:cubicBezTo>
                <a:cubicBezTo>
                  <a:pt x="8219" y="11778"/>
                  <a:pt x="8057" y="11887"/>
                  <a:pt x="7873" y="11934"/>
                </a:cubicBezTo>
                <a:cubicBezTo>
                  <a:pt x="7712" y="11967"/>
                  <a:pt x="7627" y="11879"/>
                  <a:pt x="7699" y="11752"/>
                </a:cubicBezTo>
                <a:cubicBezTo>
                  <a:pt x="7816" y="11592"/>
                  <a:pt x="7986" y="11480"/>
                  <a:pt x="8179" y="11435"/>
                </a:cubicBezTo>
                <a:close/>
                <a:moveTo>
                  <a:pt x="28952" y="7844"/>
                </a:moveTo>
                <a:cubicBezTo>
                  <a:pt x="29147" y="7823"/>
                  <a:pt x="29344" y="7867"/>
                  <a:pt x="29512" y="7970"/>
                </a:cubicBezTo>
                <a:cubicBezTo>
                  <a:pt x="29631" y="8058"/>
                  <a:pt x="29611" y="8174"/>
                  <a:pt x="29470" y="8210"/>
                </a:cubicBezTo>
                <a:cubicBezTo>
                  <a:pt x="29271" y="8235"/>
                  <a:pt x="29069" y="8193"/>
                  <a:pt x="28896" y="8091"/>
                </a:cubicBezTo>
                <a:cubicBezTo>
                  <a:pt x="28764" y="7999"/>
                  <a:pt x="28795" y="7876"/>
                  <a:pt x="28952" y="7844"/>
                </a:cubicBezTo>
                <a:close/>
                <a:moveTo>
                  <a:pt x="6412" y="11621"/>
                </a:moveTo>
                <a:cubicBezTo>
                  <a:pt x="6568" y="11594"/>
                  <a:pt x="6616" y="11669"/>
                  <a:pt x="6524" y="11792"/>
                </a:cubicBezTo>
                <a:cubicBezTo>
                  <a:pt x="6411" y="11932"/>
                  <a:pt x="6254" y="12029"/>
                  <a:pt x="6078" y="12066"/>
                </a:cubicBezTo>
                <a:cubicBezTo>
                  <a:pt x="5917" y="12094"/>
                  <a:pt x="5873" y="12018"/>
                  <a:pt x="5973" y="11888"/>
                </a:cubicBezTo>
                <a:cubicBezTo>
                  <a:pt x="6085" y="11752"/>
                  <a:pt x="6240" y="11658"/>
                  <a:pt x="6412" y="11621"/>
                </a:cubicBezTo>
                <a:close/>
                <a:moveTo>
                  <a:pt x="4652" y="11838"/>
                </a:moveTo>
                <a:cubicBezTo>
                  <a:pt x="4780" y="11816"/>
                  <a:pt x="4818" y="11892"/>
                  <a:pt x="4732" y="11997"/>
                </a:cubicBezTo>
                <a:cubicBezTo>
                  <a:pt x="4607" y="12131"/>
                  <a:pt x="4445" y="12225"/>
                  <a:pt x="4266" y="12267"/>
                </a:cubicBezTo>
                <a:cubicBezTo>
                  <a:pt x="4141" y="12281"/>
                  <a:pt x="4120" y="12193"/>
                  <a:pt x="4221" y="12084"/>
                </a:cubicBezTo>
                <a:cubicBezTo>
                  <a:pt x="4340" y="11966"/>
                  <a:pt x="4489" y="11881"/>
                  <a:pt x="4652" y="11838"/>
                </a:cubicBezTo>
                <a:close/>
                <a:moveTo>
                  <a:pt x="26965" y="8030"/>
                </a:moveTo>
                <a:cubicBezTo>
                  <a:pt x="27157" y="8000"/>
                  <a:pt x="27354" y="8051"/>
                  <a:pt x="27508" y="8169"/>
                </a:cubicBezTo>
                <a:cubicBezTo>
                  <a:pt x="27633" y="8282"/>
                  <a:pt x="27582" y="8398"/>
                  <a:pt x="27394" y="8431"/>
                </a:cubicBezTo>
                <a:cubicBezTo>
                  <a:pt x="27198" y="8462"/>
                  <a:pt x="26998" y="8408"/>
                  <a:pt x="26843" y="8284"/>
                </a:cubicBezTo>
                <a:cubicBezTo>
                  <a:pt x="26729" y="8172"/>
                  <a:pt x="26785" y="8061"/>
                  <a:pt x="26965" y="8030"/>
                </a:cubicBezTo>
                <a:close/>
                <a:moveTo>
                  <a:pt x="25087" y="8247"/>
                </a:moveTo>
                <a:cubicBezTo>
                  <a:pt x="25297" y="8221"/>
                  <a:pt x="25505" y="8292"/>
                  <a:pt x="25602" y="8420"/>
                </a:cubicBezTo>
                <a:cubicBezTo>
                  <a:pt x="25700" y="8548"/>
                  <a:pt x="25614" y="8660"/>
                  <a:pt x="25394" y="8687"/>
                </a:cubicBezTo>
                <a:cubicBezTo>
                  <a:pt x="25175" y="8715"/>
                  <a:pt x="24964" y="8637"/>
                  <a:pt x="24874" y="8505"/>
                </a:cubicBezTo>
                <a:cubicBezTo>
                  <a:pt x="24783" y="8373"/>
                  <a:pt x="24877" y="8274"/>
                  <a:pt x="25087" y="8247"/>
                </a:cubicBezTo>
                <a:close/>
                <a:moveTo>
                  <a:pt x="2948" y="12020"/>
                </a:moveTo>
                <a:cubicBezTo>
                  <a:pt x="3078" y="11997"/>
                  <a:pt x="3088" y="12063"/>
                  <a:pt x="2970" y="12175"/>
                </a:cubicBezTo>
                <a:cubicBezTo>
                  <a:pt x="2866" y="12277"/>
                  <a:pt x="2735" y="12348"/>
                  <a:pt x="2592" y="12379"/>
                </a:cubicBezTo>
                <a:cubicBezTo>
                  <a:pt x="2459" y="12401"/>
                  <a:pt x="2453" y="12333"/>
                  <a:pt x="2576" y="12216"/>
                </a:cubicBezTo>
                <a:cubicBezTo>
                  <a:pt x="2680" y="12118"/>
                  <a:pt x="2809" y="12050"/>
                  <a:pt x="2948" y="12020"/>
                </a:cubicBezTo>
                <a:close/>
                <a:moveTo>
                  <a:pt x="1229" y="12240"/>
                </a:moveTo>
                <a:cubicBezTo>
                  <a:pt x="1330" y="12222"/>
                  <a:pt x="1341" y="12277"/>
                  <a:pt x="1255" y="12360"/>
                </a:cubicBezTo>
                <a:cubicBezTo>
                  <a:pt x="1151" y="12453"/>
                  <a:pt x="1027" y="12522"/>
                  <a:pt x="894" y="12561"/>
                </a:cubicBezTo>
                <a:cubicBezTo>
                  <a:pt x="771" y="12589"/>
                  <a:pt x="761" y="12523"/>
                  <a:pt x="870" y="12426"/>
                </a:cubicBezTo>
                <a:cubicBezTo>
                  <a:pt x="974" y="12337"/>
                  <a:pt x="1097" y="12273"/>
                  <a:pt x="1229" y="12240"/>
                </a:cubicBezTo>
                <a:close/>
                <a:moveTo>
                  <a:pt x="23086" y="8434"/>
                </a:moveTo>
                <a:cubicBezTo>
                  <a:pt x="23275" y="8400"/>
                  <a:pt x="23524" y="8476"/>
                  <a:pt x="23610" y="8593"/>
                </a:cubicBezTo>
                <a:cubicBezTo>
                  <a:pt x="23698" y="8709"/>
                  <a:pt x="23604" y="8862"/>
                  <a:pt x="23415" y="8904"/>
                </a:cubicBezTo>
                <a:cubicBezTo>
                  <a:pt x="23225" y="8947"/>
                  <a:pt x="22933" y="8857"/>
                  <a:pt x="22858" y="8728"/>
                </a:cubicBezTo>
                <a:cubicBezTo>
                  <a:pt x="22783" y="8599"/>
                  <a:pt x="22897" y="8468"/>
                  <a:pt x="23086" y="8434"/>
                </a:cubicBezTo>
                <a:close/>
                <a:moveTo>
                  <a:pt x="21254" y="8653"/>
                </a:moveTo>
                <a:cubicBezTo>
                  <a:pt x="21460" y="8617"/>
                  <a:pt x="21690" y="8698"/>
                  <a:pt x="21753" y="8829"/>
                </a:cubicBezTo>
                <a:cubicBezTo>
                  <a:pt x="21819" y="8962"/>
                  <a:pt x="21687" y="9114"/>
                  <a:pt x="21476" y="9146"/>
                </a:cubicBezTo>
                <a:cubicBezTo>
                  <a:pt x="21265" y="9178"/>
                  <a:pt x="21024" y="9083"/>
                  <a:pt x="20981" y="8948"/>
                </a:cubicBezTo>
                <a:cubicBezTo>
                  <a:pt x="20937" y="8813"/>
                  <a:pt x="21065" y="8685"/>
                  <a:pt x="21254" y="8653"/>
                </a:cubicBezTo>
                <a:close/>
                <a:moveTo>
                  <a:pt x="19491" y="8821"/>
                </a:moveTo>
                <a:cubicBezTo>
                  <a:pt x="19699" y="8799"/>
                  <a:pt x="19883" y="8890"/>
                  <a:pt x="19908" y="9029"/>
                </a:cubicBezTo>
                <a:cubicBezTo>
                  <a:pt x="19934" y="9168"/>
                  <a:pt x="19780" y="9310"/>
                  <a:pt x="19561" y="9338"/>
                </a:cubicBezTo>
                <a:cubicBezTo>
                  <a:pt x="19343" y="9366"/>
                  <a:pt x="19153" y="9273"/>
                  <a:pt x="19129" y="9131"/>
                </a:cubicBezTo>
                <a:cubicBezTo>
                  <a:pt x="19106" y="8989"/>
                  <a:pt x="19268" y="8848"/>
                  <a:pt x="19491" y="8821"/>
                </a:cubicBezTo>
                <a:close/>
                <a:moveTo>
                  <a:pt x="17691" y="9048"/>
                </a:moveTo>
                <a:cubicBezTo>
                  <a:pt x="17895" y="9018"/>
                  <a:pt x="18075" y="9093"/>
                  <a:pt x="18095" y="9231"/>
                </a:cubicBezTo>
                <a:cubicBezTo>
                  <a:pt x="18115" y="9373"/>
                  <a:pt x="17963" y="9516"/>
                  <a:pt x="17747" y="9556"/>
                </a:cubicBezTo>
                <a:cubicBezTo>
                  <a:pt x="17519" y="9595"/>
                  <a:pt x="17330" y="9505"/>
                  <a:pt x="17328" y="9353"/>
                </a:cubicBezTo>
                <a:cubicBezTo>
                  <a:pt x="17327" y="9213"/>
                  <a:pt x="17486" y="9078"/>
                  <a:pt x="17691" y="9048"/>
                </a:cubicBezTo>
                <a:close/>
                <a:moveTo>
                  <a:pt x="35295" y="5998"/>
                </a:moveTo>
                <a:cubicBezTo>
                  <a:pt x="35435" y="5985"/>
                  <a:pt x="35577" y="6006"/>
                  <a:pt x="35707" y="6060"/>
                </a:cubicBezTo>
                <a:cubicBezTo>
                  <a:pt x="35855" y="6117"/>
                  <a:pt x="35864" y="6177"/>
                  <a:pt x="35730" y="6194"/>
                </a:cubicBezTo>
                <a:cubicBezTo>
                  <a:pt x="35587" y="6208"/>
                  <a:pt x="35443" y="6186"/>
                  <a:pt x="35310" y="6131"/>
                </a:cubicBezTo>
                <a:cubicBezTo>
                  <a:pt x="35167" y="6072"/>
                  <a:pt x="35161" y="6016"/>
                  <a:pt x="35295" y="5998"/>
                </a:cubicBezTo>
                <a:close/>
                <a:moveTo>
                  <a:pt x="15938" y="9225"/>
                </a:moveTo>
                <a:cubicBezTo>
                  <a:pt x="16160" y="9187"/>
                  <a:pt x="16325" y="9267"/>
                  <a:pt x="16315" y="9418"/>
                </a:cubicBezTo>
                <a:cubicBezTo>
                  <a:pt x="16305" y="9569"/>
                  <a:pt x="16136" y="9700"/>
                  <a:pt x="15917" y="9736"/>
                </a:cubicBezTo>
                <a:cubicBezTo>
                  <a:pt x="15699" y="9773"/>
                  <a:pt x="15543" y="9686"/>
                  <a:pt x="15552" y="9540"/>
                </a:cubicBezTo>
                <a:cubicBezTo>
                  <a:pt x="15561" y="9393"/>
                  <a:pt x="15729" y="9261"/>
                  <a:pt x="15938" y="9225"/>
                </a:cubicBezTo>
                <a:close/>
                <a:moveTo>
                  <a:pt x="33378" y="6211"/>
                </a:moveTo>
                <a:cubicBezTo>
                  <a:pt x="33552" y="6195"/>
                  <a:pt x="33728" y="6224"/>
                  <a:pt x="33887" y="6298"/>
                </a:cubicBezTo>
                <a:cubicBezTo>
                  <a:pt x="34028" y="6369"/>
                  <a:pt x="34017" y="6442"/>
                  <a:pt x="33859" y="6461"/>
                </a:cubicBezTo>
                <a:cubicBezTo>
                  <a:pt x="33693" y="6473"/>
                  <a:pt x="33527" y="6445"/>
                  <a:pt x="33374" y="6378"/>
                </a:cubicBezTo>
                <a:cubicBezTo>
                  <a:pt x="33232" y="6309"/>
                  <a:pt x="33234" y="6236"/>
                  <a:pt x="33378" y="6211"/>
                </a:cubicBezTo>
                <a:close/>
                <a:moveTo>
                  <a:pt x="14178" y="9445"/>
                </a:moveTo>
                <a:cubicBezTo>
                  <a:pt x="14381" y="9410"/>
                  <a:pt x="14525" y="9485"/>
                  <a:pt x="14505" y="9624"/>
                </a:cubicBezTo>
                <a:cubicBezTo>
                  <a:pt x="14485" y="9767"/>
                  <a:pt x="14306" y="9914"/>
                  <a:pt x="14092" y="9958"/>
                </a:cubicBezTo>
                <a:cubicBezTo>
                  <a:pt x="13865" y="10004"/>
                  <a:pt x="13714" y="9912"/>
                  <a:pt x="13753" y="9758"/>
                </a:cubicBezTo>
                <a:cubicBezTo>
                  <a:pt x="13792" y="9604"/>
                  <a:pt x="13975" y="9480"/>
                  <a:pt x="14178" y="9445"/>
                </a:cubicBezTo>
                <a:close/>
                <a:moveTo>
                  <a:pt x="31490" y="6428"/>
                </a:moveTo>
                <a:cubicBezTo>
                  <a:pt x="31680" y="6407"/>
                  <a:pt x="31873" y="6437"/>
                  <a:pt x="32048" y="6514"/>
                </a:cubicBezTo>
                <a:cubicBezTo>
                  <a:pt x="32192" y="6587"/>
                  <a:pt x="32188" y="6689"/>
                  <a:pt x="32037" y="6716"/>
                </a:cubicBezTo>
                <a:cubicBezTo>
                  <a:pt x="31843" y="6735"/>
                  <a:pt x="31647" y="6700"/>
                  <a:pt x="31472" y="6615"/>
                </a:cubicBezTo>
                <a:cubicBezTo>
                  <a:pt x="31355" y="6546"/>
                  <a:pt x="31362" y="6456"/>
                  <a:pt x="31490" y="6428"/>
                </a:cubicBezTo>
                <a:close/>
                <a:moveTo>
                  <a:pt x="12497" y="9656"/>
                </a:moveTo>
                <a:cubicBezTo>
                  <a:pt x="12692" y="9623"/>
                  <a:pt x="12824" y="9710"/>
                  <a:pt x="12778" y="9847"/>
                </a:cubicBezTo>
                <a:cubicBezTo>
                  <a:pt x="12732" y="9984"/>
                  <a:pt x="12506" y="10142"/>
                  <a:pt x="12307" y="10175"/>
                </a:cubicBezTo>
                <a:cubicBezTo>
                  <a:pt x="12120" y="10202"/>
                  <a:pt x="11998" y="10111"/>
                  <a:pt x="12042" y="9980"/>
                </a:cubicBezTo>
                <a:cubicBezTo>
                  <a:pt x="12086" y="9849"/>
                  <a:pt x="12302" y="9691"/>
                  <a:pt x="12497" y="9656"/>
                </a:cubicBezTo>
                <a:close/>
                <a:moveTo>
                  <a:pt x="10854" y="9827"/>
                </a:moveTo>
                <a:cubicBezTo>
                  <a:pt x="11031" y="9795"/>
                  <a:pt x="11150" y="9875"/>
                  <a:pt x="11099" y="9999"/>
                </a:cubicBezTo>
                <a:cubicBezTo>
                  <a:pt x="11050" y="10125"/>
                  <a:pt x="10828" y="10282"/>
                  <a:pt x="10636" y="10327"/>
                </a:cubicBezTo>
                <a:cubicBezTo>
                  <a:pt x="10444" y="10372"/>
                  <a:pt x="10313" y="10271"/>
                  <a:pt x="10385" y="10133"/>
                </a:cubicBezTo>
                <a:cubicBezTo>
                  <a:pt x="10457" y="9996"/>
                  <a:pt x="10676" y="9860"/>
                  <a:pt x="10854" y="9827"/>
                </a:cubicBezTo>
                <a:close/>
                <a:moveTo>
                  <a:pt x="29653" y="6611"/>
                </a:moveTo>
                <a:cubicBezTo>
                  <a:pt x="29841" y="6584"/>
                  <a:pt x="30033" y="6621"/>
                  <a:pt x="30198" y="6715"/>
                </a:cubicBezTo>
                <a:cubicBezTo>
                  <a:pt x="30355" y="6813"/>
                  <a:pt x="30322" y="6907"/>
                  <a:pt x="30117" y="6934"/>
                </a:cubicBezTo>
                <a:cubicBezTo>
                  <a:pt x="29926" y="6958"/>
                  <a:pt x="29732" y="6915"/>
                  <a:pt x="29567" y="6814"/>
                </a:cubicBezTo>
                <a:cubicBezTo>
                  <a:pt x="29438" y="6721"/>
                  <a:pt x="29474" y="6639"/>
                  <a:pt x="29653" y="6611"/>
                </a:cubicBezTo>
                <a:close/>
                <a:moveTo>
                  <a:pt x="9212" y="10047"/>
                </a:moveTo>
                <a:cubicBezTo>
                  <a:pt x="9403" y="10015"/>
                  <a:pt x="9481" y="10079"/>
                  <a:pt x="9406" y="10213"/>
                </a:cubicBezTo>
                <a:cubicBezTo>
                  <a:pt x="9298" y="10372"/>
                  <a:pt x="9129" y="10479"/>
                  <a:pt x="8938" y="10511"/>
                </a:cubicBezTo>
                <a:cubicBezTo>
                  <a:pt x="8740" y="10545"/>
                  <a:pt x="8665" y="10474"/>
                  <a:pt x="8752" y="10335"/>
                </a:cubicBezTo>
                <a:cubicBezTo>
                  <a:pt x="8862" y="10183"/>
                  <a:pt x="9027" y="10079"/>
                  <a:pt x="9212" y="10047"/>
                </a:cubicBezTo>
                <a:close/>
                <a:moveTo>
                  <a:pt x="27791" y="6834"/>
                </a:moveTo>
                <a:cubicBezTo>
                  <a:pt x="27982" y="6807"/>
                  <a:pt x="28177" y="6841"/>
                  <a:pt x="28348" y="6933"/>
                </a:cubicBezTo>
                <a:cubicBezTo>
                  <a:pt x="28493" y="7024"/>
                  <a:pt x="28463" y="7148"/>
                  <a:pt x="28284" y="7185"/>
                </a:cubicBezTo>
                <a:cubicBezTo>
                  <a:pt x="28088" y="7213"/>
                  <a:pt x="27888" y="7176"/>
                  <a:pt x="27716" y="7079"/>
                </a:cubicBezTo>
                <a:cubicBezTo>
                  <a:pt x="27580" y="6988"/>
                  <a:pt x="27618" y="6868"/>
                  <a:pt x="27791" y="6834"/>
                </a:cubicBezTo>
                <a:close/>
                <a:moveTo>
                  <a:pt x="7644" y="10210"/>
                </a:moveTo>
                <a:cubicBezTo>
                  <a:pt x="7815" y="10181"/>
                  <a:pt x="7873" y="10254"/>
                  <a:pt x="7781" y="10377"/>
                </a:cubicBezTo>
                <a:cubicBezTo>
                  <a:pt x="7663" y="10523"/>
                  <a:pt x="7497" y="10623"/>
                  <a:pt x="7312" y="10658"/>
                </a:cubicBezTo>
                <a:cubicBezTo>
                  <a:pt x="7128" y="10689"/>
                  <a:pt x="7065" y="10624"/>
                  <a:pt x="7157" y="10496"/>
                </a:cubicBezTo>
                <a:cubicBezTo>
                  <a:pt x="7279" y="10344"/>
                  <a:pt x="7452" y="10243"/>
                  <a:pt x="7644" y="10210"/>
                </a:cubicBezTo>
                <a:close/>
                <a:moveTo>
                  <a:pt x="6045" y="10415"/>
                </a:moveTo>
                <a:cubicBezTo>
                  <a:pt x="6199" y="10389"/>
                  <a:pt x="6250" y="10473"/>
                  <a:pt x="6148" y="10589"/>
                </a:cubicBezTo>
                <a:cubicBezTo>
                  <a:pt x="6016" y="10716"/>
                  <a:pt x="5852" y="10806"/>
                  <a:pt x="5674" y="10850"/>
                </a:cubicBezTo>
                <a:cubicBezTo>
                  <a:pt x="5513" y="10877"/>
                  <a:pt x="5468" y="10787"/>
                  <a:pt x="5578" y="10670"/>
                </a:cubicBezTo>
                <a:cubicBezTo>
                  <a:pt x="5709" y="10546"/>
                  <a:pt x="5870" y="10458"/>
                  <a:pt x="6045" y="10415"/>
                </a:cubicBezTo>
                <a:close/>
                <a:moveTo>
                  <a:pt x="26018" y="7010"/>
                </a:moveTo>
                <a:cubicBezTo>
                  <a:pt x="26198" y="6976"/>
                  <a:pt x="26465" y="7030"/>
                  <a:pt x="26585" y="7134"/>
                </a:cubicBezTo>
                <a:cubicBezTo>
                  <a:pt x="26707" y="7241"/>
                  <a:pt x="26639" y="7361"/>
                  <a:pt x="26435" y="7394"/>
                </a:cubicBezTo>
                <a:cubicBezTo>
                  <a:pt x="26231" y="7428"/>
                  <a:pt x="25969" y="7361"/>
                  <a:pt x="25867" y="7251"/>
                </a:cubicBezTo>
                <a:cubicBezTo>
                  <a:pt x="25766" y="7141"/>
                  <a:pt x="25839" y="7043"/>
                  <a:pt x="26018" y="7010"/>
                </a:cubicBezTo>
                <a:close/>
                <a:moveTo>
                  <a:pt x="24321" y="7221"/>
                </a:moveTo>
                <a:cubicBezTo>
                  <a:pt x="24533" y="7185"/>
                  <a:pt x="24760" y="7242"/>
                  <a:pt x="24863" y="7360"/>
                </a:cubicBezTo>
                <a:cubicBezTo>
                  <a:pt x="24967" y="7477"/>
                  <a:pt x="24881" y="7593"/>
                  <a:pt x="24655" y="7627"/>
                </a:cubicBezTo>
                <a:cubicBezTo>
                  <a:pt x="24435" y="7660"/>
                  <a:pt x="24203" y="7591"/>
                  <a:pt x="24115" y="7470"/>
                </a:cubicBezTo>
                <a:cubicBezTo>
                  <a:pt x="24034" y="7359"/>
                  <a:pt x="24121" y="7255"/>
                  <a:pt x="24321" y="7221"/>
                </a:cubicBezTo>
                <a:close/>
                <a:moveTo>
                  <a:pt x="4451" y="10596"/>
                </a:moveTo>
                <a:cubicBezTo>
                  <a:pt x="4591" y="10572"/>
                  <a:pt x="4622" y="10625"/>
                  <a:pt x="4524" y="10731"/>
                </a:cubicBezTo>
                <a:cubicBezTo>
                  <a:pt x="4404" y="10858"/>
                  <a:pt x="4249" y="10945"/>
                  <a:pt x="4079" y="10982"/>
                </a:cubicBezTo>
                <a:cubicBezTo>
                  <a:pt x="3918" y="11009"/>
                  <a:pt x="3889" y="10953"/>
                  <a:pt x="4007" y="10828"/>
                </a:cubicBezTo>
                <a:cubicBezTo>
                  <a:pt x="4129" y="10709"/>
                  <a:pt x="4283" y="10628"/>
                  <a:pt x="4451" y="10596"/>
                </a:cubicBezTo>
                <a:close/>
                <a:moveTo>
                  <a:pt x="2896" y="10808"/>
                </a:moveTo>
                <a:cubicBezTo>
                  <a:pt x="3005" y="10789"/>
                  <a:pt x="3023" y="10856"/>
                  <a:pt x="2930" y="10942"/>
                </a:cubicBezTo>
                <a:cubicBezTo>
                  <a:pt x="2810" y="11043"/>
                  <a:pt x="2670" y="11116"/>
                  <a:pt x="2519" y="11155"/>
                </a:cubicBezTo>
                <a:cubicBezTo>
                  <a:pt x="2399" y="11176"/>
                  <a:pt x="2374" y="11118"/>
                  <a:pt x="2463" y="11031"/>
                </a:cubicBezTo>
                <a:cubicBezTo>
                  <a:pt x="2587" y="10922"/>
                  <a:pt x="2736" y="10846"/>
                  <a:pt x="2896" y="10808"/>
                </a:cubicBezTo>
                <a:close/>
                <a:moveTo>
                  <a:pt x="22599" y="7392"/>
                </a:moveTo>
                <a:cubicBezTo>
                  <a:pt x="22791" y="7353"/>
                  <a:pt x="23050" y="7414"/>
                  <a:pt x="23140" y="7530"/>
                </a:cubicBezTo>
                <a:cubicBezTo>
                  <a:pt x="23229" y="7646"/>
                  <a:pt x="23123" y="7785"/>
                  <a:pt x="22907" y="7823"/>
                </a:cubicBezTo>
                <a:cubicBezTo>
                  <a:pt x="22691" y="7860"/>
                  <a:pt x="22441" y="7786"/>
                  <a:pt x="22369" y="7666"/>
                </a:cubicBezTo>
                <a:cubicBezTo>
                  <a:pt x="22297" y="7547"/>
                  <a:pt x="22407" y="7432"/>
                  <a:pt x="22599" y="7392"/>
                </a:cubicBezTo>
                <a:close/>
                <a:moveTo>
                  <a:pt x="1379" y="10987"/>
                </a:moveTo>
                <a:cubicBezTo>
                  <a:pt x="1491" y="10968"/>
                  <a:pt x="1502" y="11006"/>
                  <a:pt x="1405" y="11090"/>
                </a:cubicBezTo>
                <a:cubicBezTo>
                  <a:pt x="1305" y="11176"/>
                  <a:pt x="1185" y="11236"/>
                  <a:pt x="1057" y="11265"/>
                </a:cubicBezTo>
                <a:cubicBezTo>
                  <a:pt x="942" y="11285"/>
                  <a:pt x="934" y="11245"/>
                  <a:pt x="1034" y="11160"/>
                </a:cubicBezTo>
                <a:cubicBezTo>
                  <a:pt x="1133" y="11075"/>
                  <a:pt x="1252" y="11015"/>
                  <a:pt x="1379" y="10987"/>
                </a:cubicBezTo>
                <a:close/>
                <a:moveTo>
                  <a:pt x="20960" y="7591"/>
                </a:moveTo>
                <a:cubicBezTo>
                  <a:pt x="21172" y="7550"/>
                  <a:pt x="21413" y="7625"/>
                  <a:pt x="21477" y="7746"/>
                </a:cubicBezTo>
                <a:cubicBezTo>
                  <a:pt x="21541" y="7867"/>
                  <a:pt x="21405" y="8007"/>
                  <a:pt x="21197" y="8048"/>
                </a:cubicBezTo>
                <a:cubicBezTo>
                  <a:pt x="20993" y="8087"/>
                  <a:pt x="20750" y="8016"/>
                  <a:pt x="20681" y="7898"/>
                </a:cubicBezTo>
                <a:cubicBezTo>
                  <a:pt x="20612" y="7781"/>
                  <a:pt x="20748" y="7632"/>
                  <a:pt x="20960" y="7591"/>
                </a:cubicBezTo>
                <a:close/>
                <a:moveTo>
                  <a:pt x="35453" y="5038"/>
                </a:moveTo>
                <a:cubicBezTo>
                  <a:pt x="35593" y="5023"/>
                  <a:pt x="35734" y="5041"/>
                  <a:pt x="35865" y="5091"/>
                </a:cubicBezTo>
                <a:cubicBezTo>
                  <a:pt x="35977" y="5135"/>
                  <a:pt x="35979" y="5176"/>
                  <a:pt x="35870" y="5193"/>
                </a:cubicBezTo>
                <a:cubicBezTo>
                  <a:pt x="35728" y="5210"/>
                  <a:pt x="35584" y="5191"/>
                  <a:pt x="35451" y="5140"/>
                </a:cubicBezTo>
                <a:cubicBezTo>
                  <a:pt x="35347" y="5095"/>
                  <a:pt x="35347" y="5056"/>
                  <a:pt x="35453" y="5038"/>
                </a:cubicBezTo>
                <a:close/>
                <a:moveTo>
                  <a:pt x="19291" y="7769"/>
                </a:moveTo>
                <a:cubicBezTo>
                  <a:pt x="19503" y="7733"/>
                  <a:pt x="19721" y="7816"/>
                  <a:pt x="19752" y="7939"/>
                </a:cubicBezTo>
                <a:cubicBezTo>
                  <a:pt x="19782" y="8062"/>
                  <a:pt x="19612" y="8216"/>
                  <a:pt x="19389" y="8245"/>
                </a:cubicBezTo>
                <a:cubicBezTo>
                  <a:pt x="19166" y="8273"/>
                  <a:pt x="18971" y="8188"/>
                  <a:pt x="18944" y="8066"/>
                </a:cubicBezTo>
                <a:cubicBezTo>
                  <a:pt x="18918" y="7944"/>
                  <a:pt x="19084" y="7804"/>
                  <a:pt x="19291" y="7769"/>
                </a:cubicBezTo>
                <a:close/>
                <a:moveTo>
                  <a:pt x="17696" y="7970"/>
                </a:moveTo>
                <a:cubicBezTo>
                  <a:pt x="17907" y="7936"/>
                  <a:pt x="18102" y="8014"/>
                  <a:pt x="18119" y="8141"/>
                </a:cubicBezTo>
                <a:cubicBezTo>
                  <a:pt x="18135" y="8268"/>
                  <a:pt x="17962" y="8416"/>
                  <a:pt x="17740" y="8454"/>
                </a:cubicBezTo>
                <a:cubicBezTo>
                  <a:pt x="17517" y="8492"/>
                  <a:pt x="17323" y="8405"/>
                  <a:pt x="17316" y="8271"/>
                </a:cubicBezTo>
                <a:cubicBezTo>
                  <a:pt x="17309" y="8142"/>
                  <a:pt x="17485" y="8005"/>
                  <a:pt x="17696" y="7970"/>
                </a:cubicBezTo>
                <a:close/>
                <a:moveTo>
                  <a:pt x="33650" y="5216"/>
                </a:moveTo>
                <a:cubicBezTo>
                  <a:pt x="33810" y="5199"/>
                  <a:pt x="33971" y="5221"/>
                  <a:pt x="34120" y="5280"/>
                </a:cubicBezTo>
                <a:cubicBezTo>
                  <a:pt x="34256" y="5340"/>
                  <a:pt x="34251" y="5396"/>
                  <a:pt x="34107" y="5418"/>
                </a:cubicBezTo>
                <a:cubicBezTo>
                  <a:pt x="33946" y="5435"/>
                  <a:pt x="33783" y="5412"/>
                  <a:pt x="33633" y="5350"/>
                </a:cubicBezTo>
                <a:cubicBezTo>
                  <a:pt x="33502" y="5290"/>
                  <a:pt x="33510" y="5236"/>
                  <a:pt x="33650" y="5216"/>
                </a:cubicBezTo>
                <a:close/>
                <a:moveTo>
                  <a:pt x="16129" y="8140"/>
                </a:moveTo>
                <a:cubicBezTo>
                  <a:pt x="16340" y="8106"/>
                  <a:pt x="16513" y="8184"/>
                  <a:pt x="16509" y="8313"/>
                </a:cubicBezTo>
                <a:cubicBezTo>
                  <a:pt x="16504" y="8445"/>
                  <a:pt x="16313" y="8591"/>
                  <a:pt x="16093" y="8625"/>
                </a:cubicBezTo>
                <a:cubicBezTo>
                  <a:pt x="15874" y="8660"/>
                  <a:pt x="15700" y="8573"/>
                  <a:pt x="15715" y="8441"/>
                </a:cubicBezTo>
                <a:cubicBezTo>
                  <a:pt x="15729" y="8310"/>
                  <a:pt x="15918" y="8175"/>
                  <a:pt x="16129" y="8140"/>
                </a:cubicBezTo>
                <a:close/>
                <a:moveTo>
                  <a:pt x="31879" y="5424"/>
                </a:moveTo>
                <a:cubicBezTo>
                  <a:pt x="32054" y="5409"/>
                  <a:pt x="32231" y="5433"/>
                  <a:pt x="32395" y="5497"/>
                </a:cubicBezTo>
                <a:cubicBezTo>
                  <a:pt x="32538" y="5560"/>
                  <a:pt x="32530" y="5648"/>
                  <a:pt x="32377" y="5671"/>
                </a:cubicBezTo>
                <a:cubicBezTo>
                  <a:pt x="32199" y="5686"/>
                  <a:pt x="32019" y="5660"/>
                  <a:pt x="31853" y="5595"/>
                </a:cubicBezTo>
                <a:cubicBezTo>
                  <a:pt x="31717" y="5531"/>
                  <a:pt x="31732" y="5449"/>
                  <a:pt x="31879" y="5424"/>
                </a:cubicBezTo>
                <a:close/>
                <a:moveTo>
                  <a:pt x="14577" y="8339"/>
                </a:moveTo>
                <a:cubicBezTo>
                  <a:pt x="14771" y="8305"/>
                  <a:pt x="14947" y="8386"/>
                  <a:pt x="14922" y="8513"/>
                </a:cubicBezTo>
                <a:cubicBezTo>
                  <a:pt x="14897" y="8646"/>
                  <a:pt x="14681" y="8797"/>
                  <a:pt x="14468" y="8829"/>
                </a:cubicBezTo>
                <a:cubicBezTo>
                  <a:pt x="14255" y="8860"/>
                  <a:pt x="14099" y="8764"/>
                  <a:pt x="14142" y="8631"/>
                </a:cubicBezTo>
                <a:cubicBezTo>
                  <a:pt x="14185" y="8497"/>
                  <a:pt x="14383" y="8372"/>
                  <a:pt x="14577" y="8339"/>
                </a:cubicBezTo>
                <a:close/>
                <a:moveTo>
                  <a:pt x="30157" y="5609"/>
                </a:moveTo>
                <a:cubicBezTo>
                  <a:pt x="30339" y="5579"/>
                  <a:pt x="30526" y="5605"/>
                  <a:pt x="30693" y="5684"/>
                </a:cubicBezTo>
                <a:cubicBezTo>
                  <a:pt x="30848" y="5762"/>
                  <a:pt x="30838" y="5840"/>
                  <a:pt x="30665" y="5873"/>
                </a:cubicBezTo>
                <a:cubicBezTo>
                  <a:pt x="30479" y="5903"/>
                  <a:pt x="30288" y="5876"/>
                  <a:pt x="30118" y="5793"/>
                </a:cubicBezTo>
                <a:cubicBezTo>
                  <a:pt x="29972" y="5715"/>
                  <a:pt x="29989" y="5640"/>
                  <a:pt x="30157" y="5609"/>
                </a:cubicBezTo>
                <a:close/>
                <a:moveTo>
                  <a:pt x="13075" y="8501"/>
                </a:moveTo>
                <a:cubicBezTo>
                  <a:pt x="13275" y="8467"/>
                  <a:pt x="13416" y="8560"/>
                  <a:pt x="13365" y="8689"/>
                </a:cubicBezTo>
                <a:cubicBezTo>
                  <a:pt x="13313" y="8818"/>
                  <a:pt x="13087" y="8960"/>
                  <a:pt x="12889" y="8991"/>
                </a:cubicBezTo>
                <a:cubicBezTo>
                  <a:pt x="12679" y="9027"/>
                  <a:pt x="12540" y="8924"/>
                  <a:pt x="12606" y="8790"/>
                </a:cubicBezTo>
                <a:cubicBezTo>
                  <a:pt x="12672" y="8656"/>
                  <a:pt x="12885" y="8529"/>
                  <a:pt x="13075" y="8501"/>
                </a:cubicBezTo>
                <a:close/>
                <a:moveTo>
                  <a:pt x="11556" y="8703"/>
                </a:moveTo>
                <a:cubicBezTo>
                  <a:pt x="11747" y="8668"/>
                  <a:pt x="11874" y="8743"/>
                  <a:pt x="11823" y="8868"/>
                </a:cubicBezTo>
                <a:cubicBezTo>
                  <a:pt x="11771" y="8994"/>
                  <a:pt x="11545" y="9140"/>
                  <a:pt x="11341" y="9178"/>
                </a:cubicBezTo>
                <a:cubicBezTo>
                  <a:pt x="11137" y="9215"/>
                  <a:pt x="11017" y="9131"/>
                  <a:pt x="11078" y="9003"/>
                </a:cubicBezTo>
                <a:cubicBezTo>
                  <a:pt x="11139" y="8875"/>
                  <a:pt x="11364" y="8738"/>
                  <a:pt x="11556" y="8703"/>
                </a:cubicBezTo>
                <a:close/>
                <a:moveTo>
                  <a:pt x="28522" y="5803"/>
                </a:moveTo>
                <a:cubicBezTo>
                  <a:pt x="28718" y="5774"/>
                  <a:pt x="28918" y="5808"/>
                  <a:pt x="29095" y="5898"/>
                </a:cubicBezTo>
                <a:cubicBezTo>
                  <a:pt x="29232" y="5984"/>
                  <a:pt x="29189" y="6083"/>
                  <a:pt x="28998" y="6111"/>
                </a:cubicBezTo>
                <a:cubicBezTo>
                  <a:pt x="28806" y="6139"/>
                  <a:pt x="28539" y="6089"/>
                  <a:pt x="28419" y="6001"/>
                </a:cubicBezTo>
                <a:cubicBezTo>
                  <a:pt x="28300" y="5914"/>
                  <a:pt x="28354" y="5833"/>
                  <a:pt x="28522" y="5803"/>
                </a:cubicBezTo>
                <a:close/>
                <a:moveTo>
                  <a:pt x="10028" y="8883"/>
                </a:moveTo>
                <a:cubicBezTo>
                  <a:pt x="10229" y="8849"/>
                  <a:pt x="10322" y="8908"/>
                  <a:pt x="10252" y="9035"/>
                </a:cubicBezTo>
                <a:cubicBezTo>
                  <a:pt x="10183" y="9162"/>
                  <a:pt x="9983" y="9289"/>
                  <a:pt x="9777" y="9328"/>
                </a:cubicBezTo>
                <a:cubicBezTo>
                  <a:pt x="9567" y="9364"/>
                  <a:pt x="9477" y="9296"/>
                  <a:pt x="9556" y="9167"/>
                </a:cubicBezTo>
                <a:cubicBezTo>
                  <a:pt x="9671" y="9015"/>
                  <a:pt x="9840" y="8914"/>
                  <a:pt x="10028" y="8883"/>
                </a:cubicBezTo>
                <a:close/>
                <a:moveTo>
                  <a:pt x="26897" y="5976"/>
                </a:moveTo>
                <a:cubicBezTo>
                  <a:pt x="27088" y="5941"/>
                  <a:pt x="27284" y="5978"/>
                  <a:pt x="27449" y="6079"/>
                </a:cubicBezTo>
                <a:cubicBezTo>
                  <a:pt x="27580" y="6178"/>
                  <a:pt x="27529" y="6270"/>
                  <a:pt x="27322" y="6304"/>
                </a:cubicBezTo>
                <a:cubicBezTo>
                  <a:pt x="27129" y="6341"/>
                  <a:pt x="26929" y="6301"/>
                  <a:pt x="26764" y="6194"/>
                </a:cubicBezTo>
                <a:cubicBezTo>
                  <a:pt x="26642" y="6102"/>
                  <a:pt x="26698" y="6010"/>
                  <a:pt x="26897" y="5976"/>
                </a:cubicBezTo>
                <a:close/>
                <a:moveTo>
                  <a:pt x="8570" y="9077"/>
                </a:moveTo>
                <a:cubicBezTo>
                  <a:pt x="8749" y="9046"/>
                  <a:pt x="8829" y="9110"/>
                  <a:pt x="8750" y="9228"/>
                </a:cubicBezTo>
                <a:cubicBezTo>
                  <a:pt x="8627" y="9373"/>
                  <a:pt x="8458" y="9473"/>
                  <a:pt x="8271" y="9510"/>
                </a:cubicBezTo>
                <a:cubicBezTo>
                  <a:pt x="8069" y="9550"/>
                  <a:pt x="7989" y="9475"/>
                  <a:pt x="8088" y="9345"/>
                </a:cubicBezTo>
                <a:cubicBezTo>
                  <a:pt x="8216" y="9206"/>
                  <a:pt x="8385" y="9112"/>
                  <a:pt x="8570" y="9077"/>
                </a:cubicBezTo>
                <a:close/>
                <a:moveTo>
                  <a:pt x="25355" y="6163"/>
                </a:moveTo>
                <a:cubicBezTo>
                  <a:pt x="25568" y="6142"/>
                  <a:pt x="25832" y="6210"/>
                  <a:pt x="25907" y="6310"/>
                </a:cubicBezTo>
                <a:cubicBezTo>
                  <a:pt x="25982" y="6409"/>
                  <a:pt x="25874" y="6517"/>
                  <a:pt x="25672" y="6537"/>
                </a:cubicBezTo>
                <a:cubicBezTo>
                  <a:pt x="25448" y="6560"/>
                  <a:pt x="25182" y="6485"/>
                  <a:pt x="25116" y="6384"/>
                </a:cubicBezTo>
                <a:cubicBezTo>
                  <a:pt x="25049" y="6282"/>
                  <a:pt x="25162" y="6183"/>
                  <a:pt x="25355" y="6163"/>
                </a:cubicBezTo>
                <a:close/>
                <a:moveTo>
                  <a:pt x="7171" y="9229"/>
                </a:moveTo>
                <a:cubicBezTo>
                  <a:pt x="7323" y="9212"/>
                  <a:pt x="7380" y="9290"/>
                  <a:pt x="7287" y="9394"/>
                </a:cubicBezTo>
                <a:cubicBezTo>
                  <a:pt x="7149" y="9526"/>
                  <a:pt x="6978" y="9617"/>
                  <a:pt x="6792" y="9657"/>
                </a:cubicBezTo>
                <a:cubicBezTo>
                  <a:pt x="6621" y="9686"/>
                  <a:pt x="6566" y="9594"/>
                  <a:pt x="6679" y="9479"/>
                </a:cubicBezTo>
                <a:cubicBezTo>
                  <a:pt x="6818" y="9354"/>
                  <a:pt x="6988" y="9268"/>
                  <a:pt x="7171" y="9229"/>
                </a:cubicBezTo>
                <a:close/>
                <a:moveTo>
                  <a:pt x="5723" y="9438"/>
                </a:moveTo>
                <a:cubicBezTo>
                  <a:pt x="5877" y="9412"/>
                  <a:pt x="5913" y="9467"/>
                  <a:pt x="5814" y="9575"/>
                </a:cubicBezTo>
                <a:cubicBezTo>
                  <a:pt x="5685" y="9703"/>
                  <a:pt x="5520" y="9788"/>
                  <a:pt x="5340" y="9819"/>
                </a:cubicBezTo>
                <a:cubicBezTo>
                  <a:pt x="5179" y="9846"/>
                  <a:pt x="5148" y="9786"/>
                  <a:pt x="5255" y="9676"/>
                </a:cubicBezTo>
                <a:cubicBezTo>
                  <a:pt x="5384" y="9551"/>
                  <a:pt x="5547" y="9468"/>
                  <a:pt x="5723" y="9438"/>
                </a:cubicBezTo>
                <a:close/>
                <a:moveTo>
                  <a:pt x="23708" y="6346"/>
                </a:moveTo>
                <a:cubicBezTo>
                  <a:pt x="23917" y="6318"/>
                  <a:pt x="24142" y="6362"/>
                  <a:pt x="24238" y="6470"/>
                </a:cubicBezTo>
                <a:cubicBezTo>
                  <a:pt x="24340" y="6581"/>
                  <a:pt x="24245" y="6695"/>
                  <a:pt x="24014" y="6731"/>
                </a:cubicBezTo>
                <a:cubicBezTo>
                  <a:pt x="23783" y="6766"/>
                  <a:pt x="23566" y="6708"/>
                  <a:pt x="23477" y="6599"/>
                </a:cubicBezTo>
                <a:cubicBezTo>
                  <a:pt x="23388" y="6491"/>
                  <a:pt x="23487" y="6380"/>
                  <a:pt x="23708" y="6346"/>
                </a:cubicBezTo>
                <a:close/>
                <a:moveTo>
                  <a:pt x="4304" y="9630"/>
                </a:moveTo>
                <a:cubicBezTo>
                  <a:pt x="4429" y="9609"/>
                  <a:pt x="4458" y="9679"/>
                  <a:pt x="4360" y="9768"/>
                </a:cubicBezTo>
                <a:cubicBezTo>
                  <a:pt x="4228" y="9876"/>
                  <a:pt x="4072" y="9952"/>
                  <a:pt x="3905" y="9991"/>
                </a:cubicBezTo>
                <a:cubicBezTo>
                  <a:pt x="3777" y="10013"/>
                  <a:pt x="3751" y="9935"/>
                  <a:pt x="3854" y="9847"/>
                </a:cubicBezTo>
                <a:cubicBezTo>
                  <a:pt x="3986" y="9742"/>
                  <a:pt x="4140" y="9668"/>
                  <a:pt x="4304" y="9630"/>
                </a:cubicBezTo>
                <a:close/>
                <a:moveTo>
                  <a:pt x="22168" y="6546"/>
                </a:moveTo>
                <a:cubicBezTo>
                  <a:pt x="22385" y="6507"/>
                  <a:pt x="22600" y="6555"/>
                  <a:pt x="22689" y="6666"/>
                </a:cubicBezTo>
                <a:cubicBezTo>
                  <a:pt x="22779" y="6780"/>
                  <a:pt x="22682" y="6894"/>
                  <a:pt x="22455" y="6936"/>
                </a:cubicBezTo>
                <a:cubicBezTo>
                  <a:pt x="22228" y="6979"/>
                  <a:pt x="22005" y="6924"/>
                  <a:pt x="21926" y="6809"/>
                </a:cubicBezTo>
                <a:cubicBezTo>
                  <a:pt x="21848" y="6693"/>
                  <a:pt x="21950" y="6586"/>
                  <a:pt x="22168" y="6546"/>
                </a:cubicBezTo>
                <a:close/>
                <a:moveTo>
                  <a:pt x="2908" y="9801"/>
                </a:moveTo>
                <a:cubicBezTo>
                  <a:pt x="3038" y="9776"/>
                  <a:pt x="3063" y="9820"/>
                  <a:pt x="2968" y="9906"/>
                </a:cubicBezTo>
                <a:cubicBezTo>
                  <a:pt x="2853" y="10002"/>
                  <a:pt x="2717" y="10070"/>
                  <a:pt x="2571" y="10103"/>
                </a:cubicBezTo>
                <a:cubicBezTo>
                  <a:pt x="2438" y="10125"/>
                  <a:pt x="2416" y="10083"/>
                  <a:pt x="2517" y="9994"/>
                </a:cubicBezTo>
                <a:cubicBezTo>
                  <a:pt x="2631" y="9900"/>
                  <a:pt x="2765" y="9834"/>
                  <a:pt x="2908" y="9801"/>
                </a:cubicBezTo>
                <a:close/>
                <a:moveTo>
                  <a:pt x="35472" y="4220"/>
                </a:moveTo>
                <a:cubicBezTo>
                  <a:pt x="35598" y="4202"/>
                  <a:pt x="35727" y="4213"/>
                  <a:pt x="35848" y="4252"/>
                </a:cubicBezTo>
                <a:cubicBezTo>
                  <a:pt x="35960" y="4287"/>
                  <a:pt x="35973" y="4322"/>
                  <a:pt x="35881" y="4340"/>
                </a:cubicBezTo>
                <a:cubicBezTo>
                  <a:pt x="35753" y="4359"/>
                  <a:pt x="35623" y="4347"/>
                  <a:pt x="35500" y="4307"/>
                </a:cubicBezTo>
                <a:cubicBezTo>
                  <a:pt x="35393" y="4272"/>
                  <a:pt x="35381" y="4238"/>
                  <a:pt x="35472" y="4220"/>
                </a:cubicBezTo>
                <a:close/>
                <a:moveTo>
                  <a:pt x="20693" y="6729"/>
                </a:moveTo>
                <a:cubicBezTo>
                  <a:pt x="20898" y="6699"/>
                  <a:pt x="21144" y="6765"/>
                  <a:pt x="21187" y="6878"/>
                </a:cubicBezTo>
                <a:cubicBezTo>
                  <a:pt x="21236" y="6996"/>
                  <a:pt x="21082" y="7128"/>
                  <a:pt x="20855" y="7156"/>
                </a:cubicBezTo>
                <a:cubicBezTo>
                  <a:pt x="20629" y="7185"/>
                  <a:pt x="20400" y="7106"/>
                  <a:pt x="20372" y="6990"/>
                </a:cubicBezTo>
                <a:cubicBezTo>
                  <a:pt x="20344" y="6874"/>
                  <a:pt x="20488" y="6759"/>
                  <a:pt x="20693" y="6729"/>
                </a:cubicBezTo>
                <a:close/>
                <a:moveTo>
                  <a:pt x="1457" y="10006"/>
                </a:moveTo>
                <a:cubicBezTo>
                  <a:pt x="1564" y="9981"/>
                  <a:pt x="1582" y="10034"/>
                  <a:pt x="1490" y="10105"/>
                </a:cubicBezTo>
                <a:cubicBezTo>
                  <a:pt x="1382" y="10181"/>
                  <a:pt x="1261" y="10238"/>
                  <a:pt x="1133" y="10271"/>
                </a:cubicBezTo>
                <a:cubicBezTo>
                  <a:pt x="1040" y="10287"/>
                  <a:pt x="1026" y="10241"/>
                  <a:pt x="1105" y="10176"/>
                </a:cubicBezTo>
                <a:cubicBezTo>
                  <a:pt x="1211" y="10099"/>
                  <a:pt x="1330" y="10041"/>
                  <a:pt x="1457" y="10006"/>
                </a:cubicBezTo>
                <a:close/>
                <a:moveTo>
                  <a:pt x="33867" y="4412"/>
                </a:moveTo>
                <a:cubicBezTo>
                  <a:pt x="34013" y="4393"/>
                  <a:pt x="34162" y="4407"/>
                  <a:pt x="34302" y="4454"/>
                </a:cubicBezTo>
                <a:cubicBezTo>
                  <a:pt x="34434" y="4500"/>
                  <a:pt x="34442" y="4550"/>
                  <a:pt x="34322" y="4572"/>
                </a:cubicBezTo>
                <a:cubicBezTo>
                  <a:pt x="34174" y="4590"/>
                  <a:pt x="34023" y="4575"/>
                  <a:pt x="33881" y="4527"/>
                </a:cubicBezTo>
                <a:cubicBezTo>
                  <a:pt x="33751" y="4482"/>
                  <a:pt x="33747" y="4432"/>
                  <a:pt x="33867" y="4412"/>
                </a:cubicBezTo>
                <a:close/>
                <a:moveTo>
                  <a:pt x="19196" y="6891"/>
                </a:moveTo>
                <a:cubicBezTo>
                  <a:pt x="19408" y="6855"/>
                  <a:pt x="19644" y="6928"/>
                  <a:pt x="19675" y="7042"/>
                </a:cubicBezTo>
                <a:cubicBezTo>
                  <a:pt x="19706" y="7156"/>
                  <a:pt x="19541" y="7295"/>
                  <a:pt x="19329" y="7331"/>
                </a:cubicBezTo>
                <a:cubicBezTo>
                  <a:pt x="19117" y="7367"/>
                  <a:pt x="18868" y="7287"/>
                  <a:pt x="18847" y="7168"/>
                </a:cubicBezTo>
                <a:cubicBezTo>
                  <a:pt x="18826" y="7049"/>
                  <a:pt x="18994" y="6926"/>
                  <a:pt x="19196" y="6891"/>
                </a:cubicBezTo>
                <a:close/>
                <a:moveTo>
                  <a:pt x="17759" y="7079"/>
                </a:moveTo>
                <a:cubicBezTo>
                  <a:pt x="17975" y="7046"/>
                  <a:pt x="18181" y="7125"/>
                  <a:pt x="18189" y="7244"/>
                </a:cubicBezTo>
                <a:cubicBezTo>
                  <a:pt x="18197" y="7363"/>
                  <a:pt x="18005" y="7501"/>
                  <a:pt x="17792" y="7532"/>
                </a:cubicBezTo>
                <a:cubicBezTo>
                  <a:pt x="17564" y="7566"/>
                  <a:pt x="17355" y="7479"/>
                  <a:pt x="17362" y="7357"/>
                </a:cubicBezTo>
                <a:cubicBezTo>
                  <a:pt x="17369" y="7235"/>
                  <a:pt x="17557" y="7109"/>
                  <a:pt x="17759" y="7079"/>
                </a:cubicBezTo>
                <a:close/>
                <a:moveTo>
                  <a:pt x="32232" y="4582"/>
                </a:moveTo>
                <a:cubicBezTo>
                  <a:pt x="32403" y="4560"/>
                  <a:pt x="32577" y="4579"/>
                  <a:pt x="32739" y="4637"/>
                </a:cubicBezTo>
                <a:cubicBezTo>
                  <a:pt x="32875" y="4692"/>
                  <a:pt x="32866" y="4760"/>
                  <a:pt x="32717" y="4782"/>
                </a:cubicBezTo>
                <a:cubicBezTo>
                  <a:pt x="32553" y="4798"/>
                  <a:pt x="32388" y="4779"/>
                  <a:pt x="32232" y="4726"/>
                </a:cubicBezTo>
                <a:cubicBezTo>
                  <a:pt x="32093" y="4676"/>
                  <a:pt x="32095" y="4606"/>
                  <a:pt x="32232" y="4582"/>
                </a:cubicBezTo>
                <a:close/>
                <a:moveTo>
                  <a:pt x="16328" y="7243"/>
                </a:moveTo>
                <a:cubicBezTo>
                  <a:pt x="16540" y="7212"/>
                  <a:pt x="16715" y="7281"/>
                  <a:pt x="16716" y="7393"/>
                </a:cubicBezTo>
                <a:cubicBezTo>
                  <a:pt x="16715" y="7516"/>
                  <a:pt x="16509" y="7663"/>
                  <a:pt x="16288" y="7701"/>
                </a:cubicBezTo>
                <a:cubicBezTo>
                  <a:pt x="16066" y="7738"/>
                  <a:pt x="15892" y="7653"/>
                  <a:pt x="15900" y="7535"/>
                </a:cubicBezTo>
                <a:cubicBezTo>
                  <a:pt x="15908" y="7418"/>
                  <a:pt x="16117" y="7274"/>
                  <a:pt x="16328" y="7243"/>
                </a:cubicBezTo>
                <a:close/>
                <a:moveTo>
                  <a:pt x="30681" y="4772"/>
                </a:moveTo>
                <a:cubicBezTo>
                  <a:pt x="30865" y="4749"/>
                  <a:pt x="31052" y="4771"/>
                  <a:pt x="31226" y="4835"/>
                </a:cubicBezTo>
                <a:cubicBezTo>
                  <a:pt x="31351" y="4890"/>
                  <a:pt x="31345" y="4970"/>
                  <a:pt x="31213" y="5003"/>
                </a:cubicBezTo>
                <a:cubicBezTo>
                  <a:pt x="31026" y="5028"/>
                  <a:pt x="30835" y="5008"/>
                  <a:pt x="30656" y="4943"/>
                </a:cubicBezTo>
                <a:cubicBezTo>
                  <a:pt x="30525" y="4884"/>
                  <a:pt x="30538" y="4798"/>
                  <a:pt x="30681" y="4772"/>
                </a:cubicBezTo>
                <a:close/>
                <a:moveTo>
                  <a:pt x="14870" y="7435"/>
                </a:moveTo>
                <a:cubicBezTo>
                  <a:pt x="15073" y="7406"/>
                  <a:pt x="15234" y="7483"/>
                  <a:pt x="15214" y="7595"/>
                </a:cubicBezTo>
                <a:cubicBezTo>
                  <a:pt x="15193" y="7717"/>
                  <a:pt x="14963" y="7868"/>
                  <a:pt x="14750" y="7898"/>
                </a:cubicBezTo>
                <a:cubicBezTo>
                  <a:pt x="14537" y="7928"/>
                  <a:pt x="14380" y="7843"/>
                  <a:pt x="14409" y="7727"/>
                </a:cubicBezTo>
                <a:cubicBezTo>
                  <a:pt x="14438" y="7610"/>
                  <a:pt x="14667" y="7464"/>
                  <a:pt x="14870" y="7435"/>
                </a:cubicBezTo>
                <a:close/>
                <a:moveTo>
                  <a:pt x="29152" y="4941"/>
                </a:moveTo>
                <a:cubicBezTo>
                  <a:pt x="29334" y="4915"/>
                  <a:pt x="29519" y="4941"/>
                  <a:pt x="29687" y="5016"/>
                </a:cubicBezTo>
                <a:cubicBezTo>
                  <a:pt x="29822" y="5087"/>
                  <a:pt x="29795" y="5163"/>
                  <a:pt x="29620" y="5193"/>
                </a:cubicBezTo>
                <a:cubicBezTo>
                  <a:pt x="29428" y="5224"/>
                  <a:pt x="29231" y="5196"/>
                  <a:pt x="29055" y="5111"/>
                </a:cubicBezTo>
                <a:cubicBezTo>
                  <a:pt x="28936" y="5043"/>
                  <a:pt x="28979" y="4968"/>
                  <a:pt x="29152" y="4941"/>
                </a:cubicBezTo>
                <a:close/>
                <a:moveTo>
                  <a:pt x="13486" y="7595"/>
                </a:moveTo>
                <a:cubicBezTo>
                  <a:pt x="13683" y="7567"/>
                  <a:pt x="13826" y="7645"/>
                  <a:pt x="13782" y="7762"/>
                </a:cubicBezTo>
                <a:cubicBezTo>
                  <a:pt x="13738" y="7879"/>
                  <a:pt x="13506" y="8024"/>
                  <a:pt x="13299" y="8052"/>
                </a:cubicBezTo>
                <a:cubicBezTo>
                  <a:pt x="13092" y="8079"/>
                  <a:pt x="12951" y="7995"/>
                  <a:pt x="13008" y="7873"/>
                </a:cubicBezTo>
                <a:cubicBezTo>
                  <a:pt x="13064" y="7753"/>
                  <a:pt x="13290" y="7622"/>
                  <a:pt x="13486" y="7595"/>
                </a:cubicBezTo>
                <a:close/>
                <a:moveTo>
                  <a:pt x="12106" y="7787"/>
                </a:moveTo>
                <a:cubicBezTo>
                  <a:pt x="12317" y="7756"/>
                  <a:pt x="12415" y="7820"/>
                  <a:pt x="12356" y="7946"/>
                </a:cubicBezTo>
                <a:cubicBezTo>
                  <a:pt x="12294" y="8074"/>
                  <a:pt x="12102" y="8188"/>
                  <a:pt x="11881" y="8224"/>
                </a:cubicBezTo>
                <a:cubicBezTo>
                  <a:pt x="11660" y="8261"/>
                  <a:pt x="11548" y="8189"/>
                  <a:pt x="11628" y="8050"/>
                </a:cubicBezTo>
                <a:cubicBezTo>
                  <a:pt x="11708" y="7912"/>
                  <a:pt x="11896" y="7819"/>
                  <a:pt x="12106" y="7787"/>
                </a:cubicBezTo>
                <a:close/>
                <a:moveTo>
                  <a:pt x="27611" y="5132"/>
                </a:moveTo>
                <a:cubicBezTo>
                  <a:pt x="27803" y="5107"/>
                  <a:pt x="27998" y="5138"/>
                  <a:pt x="28173" y="5221"/>
                </a:cubicBezTo>
                <a:cubicBezTo>
                  <a:pt x="28294" y="5297"/>
                  <a:pt x="28242" y="5394"/>
                  <a:pt x="28061" y="5425"/>
                </a:cubicBezTo>
                <a:cubicBezTo>
                  <a:pt x="27880" y="5456"/>
                  <a:pt x="27577" y="5408"/>
                  <a:pt x="27470" y="5327"/>
                </a:cubicBezTo>
                <a:cubicBezTo>
                  <a:pt x="27364" y="5247"/>
                  <a:pt x="27436" y="5157"/>
                  <a:pt x="27611" y="5132"/>
                </a:cubicBezTo>
                <a:close/>
                <a:moveTo>
                  <a:pt x="10728" y="7948"/>
                </a:moveTo>
                <a:cubicBezTo>
                  <a:pt x="10935" y="7908"/>
                  <a:pt x="11045" y="7966"/>
                  <a:pt x="10981" y="8086"/>
                </a:cubicBezTo>
                <a:cubicBezTo>
                  <a:pt x="10919" y="8210"/>
                  <a:pt x="10708" y="8333"/>
                  <a:pt x="10494" y="8371"/>
                </a:cubicBezTo>
                <a:cubicBezTo>
                  <a:pt x="10280" y="8408"/>
                  <a:pt x="10182" y="8341"/>
                  <a:pt x="10263" y="8213"/>
                </a:cubicBezTo>
                <a:cubicBezTo>
                  <a:pt x="10344" y="8086"/>
                  <a:pt x="10532" y="7985"/>
                  <a:pt x="10728" y="7948"/>
                </a:cubicBezTo>
                <a:close/>
                <a:moveTo>
                  <a:pt x="26139" y="5298"/>
                </a:moveTo>
                <a:cubicBezTo>
                  <a:pt x="26352" y="5268"/>
                  <a:pt x="26567" y="5311"/>
                  <a:pt x="26679" y="5396"/>
                </a:cubicBezTo>
                <a:cubicBezTo>
                  <a:pt x="26794" y="5484"/>
                  <a:pt x="26732" y="5575"/>
                  <a:pt x="26531" y="5609"/>
                </a:cubicBezTo>
                <a:cubicBezTo>
                  <a:pt x="26329" y="5643"/>
                  <a:pt x="26070" y="5601"/>
                  <a:pt x="25958" y="5507"/>
                </a:cubicBezTo>
                <a:cubicBezTo>
                  <a:pt x="25846" y="5413"/>
                  <a:pt x="25927" y="5327"/>
                  <a:pt x="26139" y="5298"/>
                </a:cubicBezTo>
                <a:close/>
                <a:moveTo>
                  <a:pt x="9401" y="8128"/>
                </a:moveTo>
                <a:cubicBezTo>
                  <a:pt x="9583" y="8097"/>
                  <a:pt x="9677" y="8171"/>
                  <a:pt x="9593" y="8282"/>
                </a:cubicBezTo>
                <a:cubicBezTo>
                  <a:pt x="9460" y="8419"/>
                  <a:pt x="9288" y="8511"/>
                  <a:pt x="9101" y="8547"/>
                </a:cubicBezTo>
                <a:cubicBezTo>
                  <a:pt x="8912" y="8579"/>
                  <a:pt x="8824" y="8498"/>
                  <a:pt x="8917" y="8384"/>
                </a:cubicBezTo>
                <a:cubicBezTo>
                  <a:pt x="9049" y="8253"/>
                  <a:pt x="9218" y="8164"/>
                  <a:pt x="9401" y="8128"/>
                </a:cubicBezTo>
                <a:close/>
                <a:moveTo>
                  <a:pt x="24669" y="5484"/>
                </a:moveTo>
                <a:cubicBezTo>
                  <a:pt x="24866" y="5450"/>
                  <a:pt x="25130" y="5488"/>
                  <a:pt x="25237" y="5582"/>
                </a:cubicBezTo>
                <a:cubicBezTo>
                  <a:pt x="25344" y="5675"/>
                  <a:pt x="25270" y="5775"/>
                  <a:pt x="25074" y="5815"/>
                </a:cubicBezTo>
                <a:cubicBezTo>
                  <a:pt x="24878" y="5855"/>
                  <a:pt x="24600" y="5813"/>
                  <a:pt x="24491" y="5718"/>
                </a:cubicBezTo>
                <a:cubicBezTo>
                  <a:pt x="24382" y="5623"/>
                  <a:pt x="24471" y="5521"/>
                  <a:pt x="24669" y="5484"/>
                </a:cubicBezTo>
                <a:close/>
                <a:moveTo>
                  <a:pt x="8083" y="8287"/>
                </a:moveTo>
                <a:cubicBezTo>
                  <a:pt x="8260" y="8251"/>
                  <a:pt x="8340" y="8314"/>
                  <a:pt x="8255" y="8422"/>
                </a:cubicBezTo>
                <a:cubicBezTo>
                  <a:pt x="8118" y="8558"/>
                  <a:pt x="7943" y="8649"/>
                  <a:pt x="7753" y="8685"/>
                </a:cubicBezTo>
                <a:cubicBezTo>
                  <a:pt x="7582" y="8714"/>
                  <a:pt x="7510" y="8649"/>
                  <a:pt x="7593" y="8547"/>
                </a:cubicBezTo>
                <a:cubicBezTo>
                  <a:pt x="7727" y="8414"/>
                  <a:pt x="7898" y="8323"/>
                  <a:pt x="8083" y="8287"/>
                </a:cubicBezTo>
                <a:close/>
                <a:moveTo>
                  <a:pt x="6725" y="8477"/>
                </a:moveTo>
                <a:cubicBezTo>
                  <a:pt x="6885" y="8453"/>
                  <a:pt x="6940" y="8510"/>
                  <a:pt x="6846" y="8611"/>
                </a:cubicBezTo>
                <a:cubicBezTo>
                  <a:pt x="6714" y="8733"/>
                  <a:pt x="6550" y="8816"/>
                  <a:pt x="6374" y="8850"/>
                </a:cubicBezTo>
                <a:cubicBezTo>
                  <a:pt x="6194" y="8881"/>
                  <a:pt x="6143" y="8818"/>
                  <a:pt x="6256" y="8705"/>
                </a:cubicBezTo>
                <a:cubicBezTo>
                  <a:pt x="6389" y="8589"/>
                  <a:pt x="6551" y="8510"/>
                  <a:pt x="6725" y="8477"/>
                </a:cubicBezTo>
                <a:close/>
                <a:moveTo>
                  <a:pt x="23252" y="5641"/>
                </a:moveTo>
                <a:cubicBezTo>
                  <a:pt x="23457" y="5609"/>
                  <a:pt x="23696" y="5657"/>
                  <a:pt x="23788" y="5745"/>
                </a:cubicBezTo>
                <a:cubicBezTo>
                  <a:pt x="23880" y="5833"/>
                  <a:pt x="23783" y="5960"/>
                  <a:pt x="23570" y="5999"/>
                </a:cubicBezTo>
                <a:cubicBezTo>
                  <a:pt x="23358" y="6035"/>
                  <a:pt x="23090" y="5981"/>
                  <a:pt x="23010" y="5883"/>
                </a:cubicBezTo>
                <a:cubicBezTo>
                  <a:pt x="22930" y="5786"/>
                  <a:pt x="23047" y="5674"/>
                  <a:pt x="23252" y="5641"/>
                </a:cubicBezTo>
                <a:close/>
                <a:moveTo>
                  <a:pt x="35568" y="3513"/>
                </a:moveTo>
                <a:cubicBezTo>
                  <a:pt x="35677" y="3500"/>
                  <a:pt x="35787" y="3510"/>
                  <a:pt x="35892" y="3541"/>
                </a:cubicBezTo>
                <a:cubicBezTo>
                  <a:pt x="35997" y="3570"/>
                  <a:pt x="36003" y="3600"/>
                  <a:pt x="35905" y="3616"/>
                </a:cubicBezTo>
                <a:cubicBezTo>
                  <a:pt x="35795" y="3629"/>
                  <a:pt x="35684" y="3619"/>
                  <a:pt x="35577" y="3589"/>
                </a:cubicBezTo>
                <a:cubicBezTo>
                  <a:pt x="35478" y="3557"/>
                  <a:pt x="35473" y="3528"/>
                  <a:pt x="35568" y="3513"/>
                </a:cubicBezTo>
                <a:close/>
                <a:moveTo>
                  <a:pt x="5459" y="8634"/>
                </a:moveTo>
                <a:cubicBezTo>
                  <a:pt x="5598" y="8611"/>
                  <a:pt x="5633" y="8683"/>
                  <a:pt x="5521" y="8775"/>
                </a:cubicBezTo>
                <a:cubicBezTo>
                  <a:pt x="5386" y="8878"/>
                  <a:pt x="5231" y="8949"/>
                  <a:pt x="5065" y="8982"/>
                </a:cubicBezTo>
                <a:cubicBezTo>
                  <a:pt x="4921" y="9003"/>
                  <a:pt x="4895" y="8928"/>
                  <a:pt x="5010" y="8835"/>
                </a:cubicBezTo>
                <a:cubicBezTo>
                  <a:pt x="5143" y="8736"/>
                  <a:pt x="5297" y="8668"/>
                  <a:pt x="5459" y="8634"/>
                </a:cubicBezTo>
                <a:close/>
                <a:moveTo>
                  <a:pt x="21882" y="5822"/>
                </a:moveTo>
                <a:cubicBezTo>
                  <a:pt x="22097" y="5792"/>
                  <a:pt x="22313" y="5845"/>
                  <a:pt x="22382" y="5945"/>
                </a:cubicBezTo>
                <a:cubicBezTo>
                  <a:pt x="22456" y="6053"/>
                  <a:pt x="22328" y="6167"/>
                  <a:pt x="22089" y="6201"/>
                </a:cubicBezTo>
                <a:cubicBezTo>
                  <a:pt x="21863" y="6233"/>
                  <a:pt x="21644" y="6174"/>
                  <a:pt x="21583" y="6068"/>
                </a:cubicBezTo>
                <a:cubicBezTo>
                  <a:pt x="21522" y="5963"/>
                  <a:pt x="21652" y="5855"/>
                  <a:pt x="21882" y="5822"/>
                </a:cubicBezTo>
                <a:close/>
                <a:moveTo>
                  <a:pt x="4137" y="8822"/>
                </a:moveTo>
                <a:cubicBezTo>
                  <a:pt x="4272" y="8797"/>
                  <a:pt x="4308" y="8846"/>
                  <a:pt x="4213" y="8929"/>
                </a:cubicBezTo>
                <a:cubicBezTo>
                  <a:pt x="4087" y="9029"/>
                  <a:pt x="3940" y="9099"/>
                  <a:pt x="3782" y="9132"/>
                </a:cubicBezTo>
                <a:cubicBezTo>
                  <a:pt x="3649" y="9155"/>
                  <a:pt x="3626" y="9097"/>
                  <a:pt x="3732" y="9011"/>
                </a:cubicBezTo>
                <a:cubicBezTo>
                  <a:pt x="3853" y="8921"/>
                  <a:pt x="3991" y="8856"/>
                  <a:pt x="4137" y="8822"/>
                </a:cubicBezTo>
                <a:close/>
                <a:moveTo>
                  <a:pt x="34063" y="3697"/>
                </a:moveTo>
                <a:cubicBezTo>
                  <a:pt x="34197" y="3679"/>
                  <a:pt x="34334" y="3689"/>
                  <a:pt x="34465" y="3726"/>
                </a:cubicBezTo>
                <a:cubicBezTo>
                  <a:pt x="34590" y="3764"/>
                  <a:pt x="34601" y="3806"/>
                  <a:pt x="34489" y="3827"/>
                </a:cubicBezTo>
                <a:cubicBezTo>
                  <a:pt x="34352" y="3846"/>
                  <a:pt x="34212" y="3835"/>
                  <a:pt x="34080" y="3797"/>
                </a:cubicBezTo>
                <a:cubicBezTo>
                  <a:pt x="33958" y="3759"/>
                  <a:pt x="33951" y="3717"/>
                  <a:pt x="34063" y="3697"/>
                </a:cubicBezTo>
                <a:close/>
                <a:moveTo>
                  <a:pt x="20477" y="5984"/>
                </a:moveTo>
                <a:cubicBezTo>
                  <a:pt x="20701" y="5946"/>
                  <a:pt x="20907" y="5994"/>
                  <a:pt x="20969" y="6100"/>
                </a:cubicBezTo>
                <a:cubicBezTo>
                  <a:pt x="21031" y="6206"/>
                  <a:pt x="20905" y="6334"/>
                  <a:pt x="20654" y="6369"/>
                </a:cubicBezTo>
                <a:cubicBezTo>
                  <a:pt x="20420" y="6409"/>
                  <a:pt x="20214" y="6349"/>
                  <a:pt x="20167" y="6236"/>
                </a:cubicBezTo>
                <a:cubicBezTo>
                  <a:pt x="20121" y="6123"/>
                  <a:pt x="20251" y="6023"/>
                  <a:pt x="20477" y="5984"/>
                </a:cubicBezTo>
                <a:close/>
                <a:moveTo>
                  <a:pt x="2902" y="8977"/>
                </a:moveTo>
                <a:cubicBezTo>
                  <a:pt x="3017" y="8958"/>
                  <a:pt x="3034" y="8994"/>
                  <a:pt x="2944" y="9069"/>
                </a:cubicBezTo>
                <a:cubicBezTo>
                  <a:pt x="2832" y="9157"/>
                  <a:pt x="2701" y="9218"/>
                  <a:pt x="2561" y="9247"/>
                </a:cubicBezTo>
                <a:cubicBezTo>
                  <a:pt x="2428" y="9269"/>
                  <a:pt x="2413" y="9231"/>
                  <a:pt x="2521" y="9147"/>
                </a:cubicBezTo>
                <a:cubicBezTo>
                  <a:pt x="2633" y="9061"/>
                  <a:pt x="2764" y="9003"/>
                  <a:pt x="2902" y="8977"/>
                </a:cubicBezTo>
                <a:close/>
                <a:moveTo>
                  <a:pt x="1642" y="9158"/>
                </a:moveTo>
                <a:cubicBezTo>
                  <a:pt x="1712" y="9152"/>
                  <a:pt x="1712" y="9197"/>
                  <a:pt x="1640" y="9249"/>
                </a:cubicBezTo>
                <a:cubicBezTo>
                  <a:pt x="1534" y="9320"/>
                  <a:pt x="1416" y="9370"/>
                  <a:pt x="1291" y="9399"/>
                </a:cubicBezTo>
                <a:cubicBezTo>
                  <a:pt x="1207" y="9414"/>
                  <a:pt x="1209" y="9358"/>
                  <a:pt x="1297" y="9299"/>
                </a:cubicBezTo>
                <a:cubicBezTo>
                  <a:pt x="1402" y="9232"/>
                  <a:pt x="1519" y="9184"/>
                  <a:pt x="1642" y="9158"/>
                </a:cubicBezTo>
                <a:close/>
                <a:moveTo>
                  <a:pt x="19078" y="6172"/>
                </a:moveTo>
                <a:cubicBezTo>
                  <a:pt x="19310" y="6133"/>
                  <a:pt x="19508" y="6182"/>
                  <a:pt x="19544" y="6301"/>
                </a:cubicBezTo>
                <a:cubicBezTo>
                  <a:pt x="19582" y="6421"/>
                  <a:pt x="19438" y="6527"/>
                  <a:pt x="19204" y="6567"/>
                </a:cubicBezTo>
                <a:cubicBezTo>
                  <a:pt x="18969" y="6606"/>
                  <a:pt x="18761" y="6548"/>
                  <a:pt x="18734" y="6428"/>
                </a:cubicBezTo>
                <a:cubicBezTo>
                  <a:pt x="18708" y="6307"/>
                  <a:pt x="18855" y="6210"/>
                  <a:pt x="19078" y="6172"/>
                </a:cubicBezTo>
                <a:close/>
                <a:moveTo>
                  <a:pt x="32568" y="3859"/>
                </a:moveTo>
                <a:cubicBezTo>
                  <a:pt x="32719" y="3844"/>
                  <a:pt x="32871" y="3860"/>
                  <a:pt x="33015" y="3904"/>
                </a:cubicBezTo>
                <a:cubicBezTo>
                  <a:pt x="33145" y="3949"/>
                  <a:pt x="33136" y="4007"/>
                  <a:pt x="32998" y="4025"/>
                </a:cubicBezTo>
                <a:cubicBezTo>
                  <a:pt x="32837" y="4044"/>
                  <a:pt x="32673" y="4028"/>
                  <a:pt x="32519" y="3978"/>
                </a:cubicBezTo>
                <a:cubicBezTo>
                  <a:pt x="32405" y="3931"/>
                  <a:pt x="32429" y="3876"/>
                  <a:pt x="32568" y="3859"/>
                </a:cubicBezTo>
                <a:close/>
                <a:moveTo>
                  <a:pt x="347" y="9325"/>
                </a:moveTo>
                <a:cubicBezTo>
                  <a:pt x="422" y="9313"/>
                  <a:pt x="433" y="9340"/>
                  <a:pt x="362" y="9388"/>
                </a:cubicBezTo>
                <a:cubicBezTo>
                  <a:pt x="273" y="9449"/>
                  <a:pt x="173" y="9491"/>
                  <a:pt x="68" y="9514"/>
                </a:cubicBezTo>
                <a:cubicBezTo>
                  <a:pt x="0" y="9525"/>
                  <a:pt x="5" y="9489"/>
                  <a:pt x="79" y="9439"/>
                </a:cubicBezTo>
                <a:cubicBezTo>
                  <a:pt x="161" y="9386"/>
                  <a:pt x="252" y="9348"/>
                  <a:pt x="347" y="9325"/>
                </a:cubicBezTo>
                <a:close/>
                <a:moveTo>
                  <a:pt x="17748" y="6322"/>
                </a:moveTo>
                <a:cubicBezTo>
                  <a:pt x="17965" y="6285"/>
                  <a:pt x="18167" y="6348"/>
                  <a:pt x="18185" y="6456"/>
                </a:cubicBezTo>
                <a:cubicBezTo>
                  <a:pt x="18204" y="6564"/>
                  <a:pt x="18023" y="6698"/>
                  <a:pt x="17797" y="6734"/>
                </a:cubicBezTo>
                <a:cubicBezTo>
                  <a:pt x="17571" y="6770"/>
                  <a:pt x="17367" y="6703"/>
                  <a:pt x="17358" y="6591"/>
                </a:cubicBezTo>
                <a:cubicBezTo>
                  <a:pt x="17349" y="6479"/>
                  <a:pt x="17533" y="6357"/>
                  <a:pt x="17748" y="6322"/>
                </a:cubicBezTo>
                <a:close/>
                <a:moveTo>
                  <a:pt x="31056" y="4052"/>
                </a:moveTo>
                <a:cubicBezTo>
                  <a:pt x="31228" y="4031"/>
                  <a:pt x="31402" y="4046"/>
                  <a:pt x="31567" y="4098"/>
                </a:cubicBezTo>
                <a:cubicBezTo>
                  <a:pt x="31695" y="4147"/>
                  <a:pt x="31683" y="4220"/>
                  <a:pt x="31541" y="4243"/>
                </a:cubicBezTo>
                <a:cubicBezTo>
                  <a:pt x="31374" y="4262"/>
                  <a:pt x="31205" y="4246"/>
                  <a:pt x="31044" y="4197"/>
                </a:cubicBezTo>
                <a:cubicBezTo>
                  <a:pt x="30917" y="4151"/>
                  <a:pt x="30925" y="4078"/>
                  <a:pt x="31056" y="4052"/>
                </a:cubicBezTo>
                <a:close/>
                <a:moveTo>
                  <a:pt x="16435" y="6500"/>
                </a:moveTo>
                <a:cubicBezTo>
                  <a:pt x="16644" y="6467"/>
                  <a:pt x="16836" y="6530"/>
                  <a:pt x="16834" y="6637"/>
                </a:cubicBezTo>
                <a:cubicBezTo>
                  <a:pt x="16832" y="6744"/>
                  <a:pt x="16639" y="6883"/>
                  <a:pt x="16415" y="6918"/>
                </a:cubicBezTo>
                <a:cubicBezTo>
                  <a:pt x="16189" y="6957"/>
                  <a:pt x="16005" y="6885"/>
                  <a:pt x="16017" y="6771"/>
                </a:cubicBezTo>
                <a:cubicBezTo>
                  <a:pt x="16029" y="6657"/>
                  <a:pt x="16225" y="6533"/>
                  <a:pt x="16435" y="6500"/>
                </a:cubicBezTo>
                <a:close/>
                <a:moveTo>
                  <a:pt x="29624" y="4216"/>
                </a:moveTo>
                <a:cubicBezTo>
                  <a:pt x="29800" y="4188"/>
                  <a:pt x="29981" y="4208"/>
                  <a:pt x="30148" y="4273"/>
                </a:cubicBezTo>
                <a:cubicBezTo>
                  <a:pt x="30285" y="4335"/>
                  <a:pt x="30256" y="4403"/>
                  <a:pt x="30076" y="4431"/>
                </a:cubicBezTo>
                <a:cubicBezTo>
                  <a:pt x="29897" y="4458"/>
                  <a:pt x="29714" y="4435"/>
                  <a:pt x="29548" y="4364"/>
                </a:cubicBezTo>
                <a:cubicBezTo>
                  <a:pt x="29432" y="4301"/>
                  <a:pt x="29465" y="4243"/>
                  <a:pt x="29624" y="4216"/>
                </a:cubicBezTo>
                <a:close/>
                <a:moveTo>
                  <a:pt x="15129" y="6655"/>
                </a:moveTo>
                <a:cubicBezTo>
                  <a:pt x="15342" y="6619"/>
                  <a:pt x="15514" y="6672"/>
                  <a:pt x="15505" y="6786"/>
                </a:cubicBezTo>
                <a:cubicBezTo>
                  <a:pt x="15495" y="6898"/>
                  <a:pt x="15292" y="7032"/>
                  <a:pt x="15068" y="7072"/>
                </a:cubicBezTo>
                <a:cubicBezTo>
                  <a:pt x="14844" y="7113"/>
                  <a:pt x="14672" y="7045"/>
                  <a:pt x="14693" y="6930"/>
                </a:cubicBezTo>
                <a:cubicBezTo>
                  <a:pt x="14714" y="6815"/>
                  <a:pt x="14917" y="6691"/>
                  <a:pt x="15129" y="6655"/>
                </a:cubicBezTo>
                <a:close/>
                <a:moveTo>
                  <a:pt x="28255" y="4386"/>
                </a:moveTo>
                <a:cubicBezTo>
                  <a:pt x="28435" y="4361"/>
                  <a:pt x="28703" y="4399"/>
                  <a:pt x="28808" y="4466"/>
                </a:cubicBezTo>
                <a:cubicBezTo>
                  <a:pt x="28913" y="4533"/>
                  <a:pt x="28851" y="4614"/>
                  <a:pt x="28678" y="4637"/>
                </a:cubicBezTo>
                <a:cubicBezTo>
                  <a:pt x="28492" y="4663"/>
                  <a:pt x="28218" y="4622"/>
                  <a:pt x="28118" y="4554"/>
                </a:cubicBezTo>
                <a:cubicBezTo>
                  <a:pt x="28019" y="4485"/>
                  <a:pt x="28086" y="4410"/>
                  <a:pt x="28255" y="4386"/>
                </a:cubicBezTo>
                <a:close/>
                <a:moveTo>
                  <a:pt x="13863" y="6832"/>
                </a:moveTo>
                <a:cubicBezTo>
                  <a:pt x="14078" y="6795"/>
                  <a:pt x="14211" y="6855"/>
                  <a:pt x="14178" y="6969"/>
                </a:cubicBezTo>
                <a:cubicBezTo>
                  <a:pt x="14146" y="7082"/>
                  <a:pt x="13942" y="7210"/>
                  <a:pt x="13704" y="7246"/>
                </a:cubicBezTo>
                <a:cubicBezTo>
                  <a:pt x="13483" y="7284"/>
                  <a:pt x="13358" y="7213"/>
                  <a:pt x="13407" y="7091"/>
                </a:cubicBezTo>
                <a:cubicBezTo>
                  <a:pt x="13456" y="6969"/>
                  <a:pt x="13642" y="6867"/>
                  <a:pt x="13863" y="6832"/>
                </a:cubicBezTo>
                <a:close/>
                <a:moveTo>
                  <a:pt x="12567" y="7010"/>
                </a:moveTo>
                <a:cubicBezTo>
                  <a:pt x="12770" y="6973"/>
                  <a:pt x="12914" y="7025"/>
                  <a:pt x="12872" y="7138"/>
                </a:cubicBezTo>
                <a:cubicBezTo>
                  <a:pt x="12826" y="7256"/>
                  <a:pt x="12622" y="7377"/>
                  <a:pt x="12399" y="7416"/>
                </a:cubicBezTo>
                <a:cubicBezTo>
                  <a:pt x="12176" y="7455"/>
                  <a:pt x="12053" y="7392"/>
                  <a:pt x="12113" y="7270"/>
                </a:cubicBezTo>
                <a:cubicBezTo>
                  <a:pt x="12174" y="7148"/>
                  <a:pt x="12363" y="7048"/>
                  <a:pt x="12567" y="7010"/>
                </a:cubicBezTo>
                <a:close/>
                <a:moveTo>
                  <a:pt x="26875" y="4571"/>
                </a:moveTo>
                <a:cubicBezTo>
                  <a:pt x="27059" y="4536"/>
                  <a:pt x="27250" y="4559"/>
                  <a:pt x="27419" y="4639"/>
                </a:cubicBezTo>
                <a:cubicBezTo>
                  <a:pt x="27551" y="4716"/>
                  <a:pt x="27504" y="4795"/>
                  <a:pt x="27305" y="4829"/>
                </a:cubicBezTo>
                <a:cubicBezTo>
                  <a:pt x="27118" y="4867"/>
                  <a:pt x="26923" y="4842"/>
                  <a:pt x="26752" y="4758"/>
                </a:cubicBezTo>
                <a:cubicBezTo>
                  <a:pt x="26632" y="4682"/>
                  <a:pt x="26683" y="4604"/>
                  <a:pt x="26875" y="4571"/>
                </a:cubicBezTo>
                <a:close/>
                <a:moveTo>
                  <a:pt x="11298" y="7164"/>
                </a:moveTo>
                <a:cubicBezTo>
                  <a:pt x="11494" y="7132"/>
                  <a:pt x="11607" y="7194"/>
                  <a:pt x="11545" y="7301"/>
                </a:cubicBezTo>
                <a:cubicBezTo>
                  <a:pt x="11483" y="7409"/>
                  <a:pt x="11254" y="7537"/>
                  <a:pt x="11051" y="7570"/>
                </a:cubicBezTo>
                <a:cubicBezTo>
                  <a:pt x="10848" y="7604"/>
                  <a:pt x="10737" y="7536"/>
                  <a:pt x="10810" y="7423"/>
                </a:cubicBezTo>
                <a:cubicBezTo>
                  <a:pt x="10880" y="7313"/>
                  <a:pt x="11102" y="7195"/>
                  <a:pt x="11298" y="7164"/>
                </a:cubicBezTo>
                <a:close/>
                <a:moveTo>
                  <a:pt x="25490" y="4724"/>
                </a:moveTo>
                <a:cubicBezTo>
                  <a:pt x="25668" y="4689"/>
                  <a:pt x="25945" y="4723"/>
                  <a:pt x="26061" y="4798"/>
                </a:cubicBezTo>
                <a:cubicBezTo>
                  <a:pt x="26178" y="4875"/>
                  <a:pt x="26107" y="4978"/>
                  <a:pt x="25909" y="5013"/>
                </a:cubicBezTo>
                <a:cubicBezTo>
                  <a:pt x="25710" y="5048"/>
                  <a:pt x="25435" y="5006"/>
                  <a:pt x="25333" y="4926"/>
                </a:cubicBezTo>
                <a:cubicBezTo>
                  <a:pt x="25231" y="4847"/>
                  <a:pt x="25312" y="4759"/>
                  <a:pt x="25490" y="4724"/>
                </a:cubicBezTo>
                <a:close/>
                <a:moveTo>
                  <a:pt x="10055" y="7338"/>
                </a:moveTo>
                <a:cubicBezTo>
                  <a:pt x="10237" y="7307"/>
                  <a:pt x="10336" y="7373"/>
                  <a:pt x="10262" y="7475"/>
                </a:cubicBezTo>
                <a:cubicBezTo>
                  <a:pt x="10188" y="7577"/>
                  <a:pt x="9952" y="7703"/>
                  <a:pt x="9762" y="7735"/>
                </a:cubicBezTo>
                <a:cubicBezTo>
                  <a:pt x="9573" y="7767"/>
                  <a:pt x="9480" y="7696"/>
                  <a:pt x="9563" y="7590"/>
                </a:cubicBezTo>
                <a:cubicBezTo>
                  <a:pt x="9646" y="7483"/>
                  <a:pt x="9877" y="7366"/>
                  <a:pt x="10055" y="7338"/>
                </a:cubicBezTo>
                <a:close/>
                <a:moveTo>
                  <a:pt x="24197" y="4896"/>
                </a:moveTo>
                <a:cubicBezTo>
                  <a:pt x="24409" y="4860"/>
                  <a:pt x="24642" y="4903"/>
                  <a:pt x="24740" y="4990"/>
                </a:cubicBezTo>
                <a:cubicBezTo>
                  <a:pt x="24839" y="5077"/>
                  <a:pt x="24744" y="5174"/>
                  <a:pt x="24517" y="5208"/>
                </a:cubicBezTo>
                <a:cubicBezTo>
                  <a:pt x="24304" y="5244"/>
                  <a:pt x="24076" y="5200"/>
                  <a:pt x="23984" y="5111"/>
                </a:cubicBezTo>
                <a:cubicBezTo>
                  <a:pt x="23891" y="5021"/>
                  <a:pt x="23981" y="4932"/>
                  <a:pt x="24197" y="4896"/>
                </a:cubicBezTo>
                <a:close/>
                <a:moveTo>
                  <a:pt x="35697" y="2918"/>
                </a:moveTo>
                <a:cubicBezTo>
                  <a:pt x="35791" y="2909"/>
                  <a:pt x="35886" y="2915"/>
                  <a:pt x="35978" y="2937"/>
                </a:cubicBezTo>
                <a:cubicBezTo>
                  <a:pt x="36056" y="2957"/>
                  <a:pt x="36068" y="2984"/>
                  <a:pt x="35997" y="2996"/>
                </a:cubicBezTo>
                <a:cubicBezTo>
                  <a:pt x="35904" y="3007"/>
                  <a:pt x="35809" y="3002"/>
                  <a:pt x="35717" y="2982"/>
                </a:cubicBezTo>
                <a:cubicBezTo>
                  <a:pt x="35623" y="2960"/>
                  <a:pt x="35614" y="2929"/>
                  <a:pt x="35697" y="2918"/>
                </a:cubicBezTo>
                <a:close/>
                <a:moveTo>
                  <a:pt x="8838" y="7492"/>
                </a:moveTo>
                <a:cubicBezTo>
                  <a:pt x="9027" y="7460"/>
                  <a:pt x="9099" y="7517"/>
                  <a:pt x="9007" y="7623"/>
                </a:cubicBezTo>
                <a:cubicBezTo>
                  <a:pt x="8872" y="7755"/>
                  <a:pt x="8698" y="7840"/>
                  <a:pt x="8511" y="7866"/>
                </a:cubicBezTo>
                <a:cubicBezTo>
                  <a:pt x="8321" y="7898"/>
                  <a:pt x="8261" y="7831"/>
                  <a:pt x="8367" y="7718"/>
                </a:cubicBezTo>
                <a:cubicBezTo>
                  <a:pt x="8499" y="7598"/>
                  <a:pt x="8662" y="7519"/>
                  <a:pt x="8838" y="7492"/>
                </a:cubicBezTo>
                <a:close/>
                <a:moveTo>
                  <a:pt x="7632" y="7660"/>
                </a:moveTo>
                <a:cubicBezTo>
                  <a:pt x="7786" y="7637"/>
                  <a:pt x="7848" y="7697"/>
                  <a:pt x="7763" y="7787"/>
                </a:cubicBezTo>
                <a:cubicBezTo>
                  <a:pt x="7621" y="7910"/>
                  <a:pt x="7447" y="7993"/>
                  <a:pt x="7261" y="8027"/>
                </a:cubicBezTo>
                <a:cubicBezTo>
                  <a:pt x="7100" y="8050"/>
                  <a:pt x="7045" y="7981"/>
                  <a:pt x="7138" y="7892"/>
                </a:cubicBezTo>
                <a:cubicBezTo>
                  <a:pt x="7280" y="7773"/>
                  <a:pt x="7450" y="7693"/>
                  <a:pt x="7632" y="7660"/>
                </a:cubicBezTo>
                <a:close/>
                <a:moveTo>
                  <a:pt x="22817" y="5057"/>
                </a:moveTo>
                <a:cubicBezTo>
                  <a:pt x="23021" y="5020"/>
                  <a:pt x="23274" y="5063"/>
                  <a:pt x="23362" y="5148"/>
                </a:cubicBezTo>
                <a:cubicBezTo>
                  <a:pt x="23453" y="5237"/>
                  <a:pt x="23343" y="5348"/>
                  <a:pt x="23130" y="5386"/>
                </a:cubicBezTo>
                <a:cubicBezTo>
                  <a:pt x="22917" y="5424"/>
                  <a:pt x="22658" y="5377"/>
                  <a:pt x="22577" y="5287"/>
                </a:cubicBezTo>
                <a:cubicBezTo>
                  <a:pt x="22496" y="5197"/>
                  <a:pt x="22613" y="5093"/>
                  <a:pt x="22817" y="5057"/>
                </a:cubicBezTo>
                <a:close/>
                <a:moveTo>
                  <a:pt x="34195" y="3094"/>
                </a:moveTo>
                <a:cubicBezTo>
                  <a:pt x="34313" y="3079"/>
                  <a:pt x="34434" y="3084"/>
                  <a:pt x="34551" y="3110"/>
                </a:cubicBezTo>
                <a:cubicBezTo>
                  <a:pt x="34663" y="3139"/>
                  <a:pt x="34671" y="3180"/>
                  <a:pt x="34566" y="3197"/>
                </a:cubicBezTo>
                <a:cubicBezTo>
                  <a:pt x="34446" y="3210"/>
                  <a:pt x="34325" y="3202"/>
                  <a:pt x="34208" y="3175"/>
                </a:cubicBezTo>
                <a:cubicBezTo>
                  <a:pt x="34101" y="3146"/>
                  <a:pt x="34095" y="3105"/>
                  <a:pt x="34195" y="3094"/>
                </a:cubicBezTo>
                <a:close/>
                <a:moveTo>
                  <a:pt x="6420" y="7817"/>
                </a:moveTo>
                <a:cubicBezTo>
                  <a:pt x="6581" y="7790"/>
                  <a:pt x="6635" y="7834"/>
                  <a:pt x="6539" y="7928"/>
                </a:cubicBezTo>
                <a:cubicBezTo>
                  <a:pt x="6408" y="8040"/>
                  <a:pt x="6249" y="8115"/>
                  <a:pt x="6080" y="8144"/>
                </a:cubicBezTo>
                <a:cubicBezTo>
                  <a:pt x="5914" y="8172"/>
                  <a:pt x="5875" y="8118"/>
                  <a:pt x="5986" y="8019"/>
                </a:cubicBezTo>
                <a:cubicBezTo>
                  <a:pt x="6112" y="7917"/>
                  <a:pt x="6261" y="7848"/>
                  <a:pt x="6420" y="7817"/>
                </a:cubicBezTo>
                <a:close/>
                <a:moveTo>
                  <a:pt x="21546" y="5230"/>
                </a:moveTo>
                <a:cubicBezTo>
                  <a:pt x="21753" y="5195"/>
                  <a:pt x="22000" y="5236"/>
                  <a:pt x="22066" y="5330"/>
                </a:cubicBezTo>
                <a:cubicBezTo>
                  <a:pt x="22136" y="5425"/>
                  <a:pt x="22000" y="5542"/>
                  <a:pt x="21777" y="5576"/>
                </a:cubicBezTo>
                <a:cubicBezTo>
                  <a:pt x="21554" y="5611"/>
                  <a:pt x="21303" y="5554"/>
                  <a:pt x="21253" y="5458"/>
                </a:cubicBezTo>
                <a:cubicBezTo>
                  <a:pt x="21202" y="5361"/>
                  <a:pt x="21338" y="5266"/>
                  <a:pt x="21546" y="5230"/>
                </a:cubicBezTo>
                <a:close/>
                <a:moveTo>
                  <a:pt x="5190" y="7993"/>
                </a:moveTo>
                <a:cubicBezTo>
                  <a:pt x="5318" y="7971"/>
                  <a:pt x="5361" y="8023"/>
                  <a:pt x="5272" y="8101"/>
                </a:cubicBezTo>
                <a:cubicBezTo>
                  <a:pt x="5142" y="8198"/>
                  <a:pt x="4992" y="8267"/>
                  <a:pt x="4833" y="8303"/>
                </a:cubicBezTo>
                <a:cubicBezTo>
                  <a:pt x="4697" y="8327"/>
                  <a:pt x="4653" y="8278"/>
                  <a:pt x="4738" y="8199"/>
                </a:cubicBezTo>
                <a:cubicBezTo>
                  <a:pt x="4872" y="8098"/>
                  <a:pt x="5026" y="8028"/>
                  <a:pt x="5190" y="7993"/>
                </a:cubicBezTo>
                <a:close/>
                <a:moveTo>
                  <a:pt x="32817" y="3264"/>
                </a:moveTo>
                <a:cubicBezTo>
                  <a:pt x="32959" y="3248"/>
                  <a:pt x="33103" y="3257"/>
                  <a:pt x="33243" y="3290"/>
                </a:cubicBezTo>
                <a:cubicBezTo>
                  <a:pt x="33354" y="3323"/>
                  <a:pt x="33361" y="3376"/>
                  <a:pt x="33254" y="3395"/>
                </a:cubicBezTo>
                <a:cubicBezTo>
                  <a:pt x="33110" y="3412"/>
                  <a:pt x="32963" y="3403"/>
                  <a:pt x="32822" y="3368"/>
                </a:cubicBezTo>
                <a:cubicBezTo>
                  <a:pt x="32715" y="3335"/>
                  <a:pt x="32713" y="3284"/>
                  <a:pt x="32817" y="3264"/>
                </a:cubicBezTo>
                <a:close/>
                <a:moveTo>
                  <a:pt x="20279" y="5377"/>
                </a:moveTo>
                <a:cubicBezTo>
                  <a:pt x="20502" y="5341"/>
                  <a:pt x="20710" y="5390"/>
                  <a:pt x="20760" y="5484"/>
                </a:cubicBezTo>
                <a:cubicBezTo>
                  <a:pt x="20821" y="5585"/>
                  <a:pt x="20675" y="5701"/>
                  <a:pt x="20440" y="5739"/>
                </a:cubicBezTo>
                <a:cubicBezTo>
                  <a:pt x="20204" y="5776"/>
                  <a:pt x="19996" y="5721"/>
                  <a:pt x="19955" y="5622"/>
                </a:cubicBezTo>
                <a:cubicBezTo>
                  <a:pt x="19914" y="5523"/>
                  <a:pt x="20055" y="5412"/>
                  <a:pt x="20279" y="5377"/>
                </a:cubicBezTo>
                <a:close/>
                <a:moveTo>
                  <a:pt x="4020" y="8145"/>
                </a:moveTo>
                <a:cubicBezTo>
                  <a:pt x="4151" y="8123"/>
                  <a:pt x="4178" y="8159"/>
                  <a:pt x="4086" y="8236"/>
                </a:cubicBezTo>
                <a:cubicBezTo>
                  <a:pt x="3970" y="8324"/>
                  <a:pt x="3836" y="8386"/>
                  <a:pt x="3692" y="8416"/>
                </a:cubicBezTo>
                <a:cubicBezTo>
                  <a:pt x="3544" y="8441"/>
                  <a:pt x="3518" y="8402"/>
                  <a:pt x="3628" y="8317"/>
                </a:cubicBezTo>
                <a:cubicBezTo>
                  <a:pt x="3744" y="8232"/>
                  <a:pt x="3878" y="8173"/>
                  <a:pt x="4020" y="8145"/>
                </a:cubicBezTo>
                <a:close/>
                <a:moveTo>
                  <a:pt x="2819" y="8326"/>
                </a:moveTo>
                <a:cubicBezTo>
                  <a:pt x="2942" y="8301"/>
                  <a:pt x="2965" y="8330"/>
                  <a:pt x="2876" y="8399"/>
                </a:cubicBezTo>
                <a:cubicBezTo>
                  <a:pt x="2771" y="8477"/>
                  <a:pt x="2651" y="8530"/>
                  <a:pt x="2523" y="8555"/>
                </a:cubicBezTo>
                <a:cubicBezTo>
                  <a:pt x="2401" y="8575"/>
                  <a:pt x="2388" y="8543"/>
                  <a:pt x="2489" y="8470"/>
                </a:cubicBezTo>
                <a:cubicBezTo>
                  <a:pt x="2588" y="8400"/>
                  <a:pt x="2700" y="8351"/>
                  <a:pt x="2819" y="8326"/>
                </a:cubicBezTo>
                <a:close/>
                <a:moveTo>
                  <a:pt x="19037" y="5543"/>
                </a:moveTo>
                <a:cubicBezTo>
                  <a:pt x="19267" y="5507"/>
                  <a:pt x="19459" y="5560"/>
                  <a:pt x="19492" y="5663"/>
                </a:cubicBezTo>
                <a:cubicBezTo>
                  <a:pt x="19526" y="5769"/>
                  <a:pt x="19369" y="5880"/>
                  <a:pt x="19128" y="5917"/>
                </a:cubicBezTo>
                <a:cubicBezTo>
                  <a:pt x="18887" y="5955"/>
                  <a:pt x="18694" y="5898"/>
                  <a:pt x="18671" y="5788"/>
                </a:cubicBezTo>
                <a:cubicBezTo>
                  <a:pt x="18648" y="5679"/>
                  <a:pt x="18807" y="5580"/>
                  <a:pt x="19037" y="5543"/>
                </a:cubicBezTo>
                <a:close/>
                <a:moveTo>
                  <a:pt x="31439" y="3423"/>
                </a:moveTo>
                <a:cubicBezTo>
                  <a:pt x="31599" y="3403"/>
                  <a:pt x="31762" y="3417"/>
                  <a:pt x="31917" y="3463"/>
                </a:cubicBezTo>
                <a:cubicBezTo>
                  <a:pt x="32023" y="3502"/>
                  <a:pt x="32010" y="3558"/>
                  <a:pt x="31885" y="3580"/>
                </a:cubicBezTo>
                <a:cubicBezTo>
                  <a:pt x="31723" y="3600"/>
                  <a:pt x="31558" y="3586"/>
                  <a:pt x="31402" y="3539"/>
                </a:cubicBezTo>
                <a:cubicBezTo>
                  <a:pt x="31299" y="3498"/>
                  <a:pt x="31317" y="3444"/>
                  <a:pt x="31439" y="3423"/>
                </a:cubicBezTo>
                <a:close/>
                <a:moveTo>
                  <a:pt x="1693" y="8471"/>
                </a:moveTo>
                <a:cubicBezTo>
                  <a:pt x="1776" y="8451"/>
                  <a:pt x="1793" y="8487"/>
                  <a:pt x="1724" y="8536"/>
                </a:cubicBezTo>
                <a:cubicBezTo>
                  <a:pt x="1627" y="8599"/>
                  <a:pt x="1519" y="8646"/>
                  <a:pt x="1406" y="8673"/>
                </a:cubicBezTo>
                <a:cubicBezTo>
                  <a:pt x="1333" y="8686"/>
                  <a:pt x="1320" y="8652"/>
                  <a:pt x="1379" y="8608"/>
                </a:cubicBezTo>
                <a:cubicBezTo>
                  <a:pt x="1476" y="8545"/>
                  <a:pt x="1582" y="8499"/>
                  <a:pt x="1693" y="8471"/>
                </a:cubicBezTo>
                <a:close/>
                <a:moveTo>
                  <a:pt x="30133" y="3594"/>
                </a:moveTo>
                <a:cubicBezTo>
                  <a:pt x="30293" y="3571"/>
                  <a:pt x="30457" y="3585"/>
                  <a:pt x="30610" y="3636"/>
                </a:cubicBezTo>
                <a:cubicBezTo>
                  <a:pt x="30747" y="3688"/>
                  <a:pt x="30727" y="3748"/>
                  <a:pt x="30561" y="3774"/>
                </a:cubicBezTo>
                <a:cubicBezTo>
                  <a:pt x="30391" y="3800"/>
                  <a:pt x="30216" y="3782"/>
                  <a:pt x="30055" y="3723"/>
                </a:cubicBezTo>
                <a:cubicBezTo>
                  <a:pt x="29949" y="3673"/>
                  <a:pt x="29982" y="3618"/>
                  <a:pt x="30133" y="3594"/>
                </a:cubicBezTo>
                <a:close/>
                <a:moveTo>
                  <a:pt x="17787" y="5696"/>
                </a:moveTo>
                <a:cubicBezTo>
                  <a:pt x="18019" y="5656"/>
                  <a:pt x="18199" y="5704"/>
                  <a:pt x="18224" y="5809"/>
                </a:cubicBezTo>
                <a:cubicBezTo>
                  <a:pt x="18248" y="5918"/>
                  <a:pt x="18095" y="6028"/>
                  <a:pt x="17854" y="6071"/>
                </a:cubicBezTo>
                <a:cubicBezTo>
                  <a:pt x="17612" y="6114"/>
                  <a:pt x="17414" y="6063"/>
                  <a:pt x="17406" y="5946"/>
                </a:cubicBezTo>
                <a:cubicBezTo>
                  <a:pt x="17397" y="5829"/>
                  <a:pt x="17556" y="5735"/>
                  <a:pt x="17787" y="5696"/>
                </a:cubicBezTo>
                <a:close/>
                <a:moveTo>
                  <a:pt x="16579" y="5860"/>
                </a:moveTo>
                <a:cubicBezTo>
                  <a:pt x="16809" y="5823"/>
                  <a:pt x="16972" y="5875"/>
                  <a:pt x="16975" y="5983"/>
                </a:cubicBezTo>
                <a:cubicBezTo>
                  <a:pt x="16979" y="6091"/>
                  <a:pt x="16810" y="6203"/>
                  <a:pt x="16569" y="6244"/>
                </a:cubicBezTo>
                <a:cubicBezTo>
                  <a:pt x="16328" y="6285"/>
                  <a:pt x="16153" y="6232"/>
                  <a:pt x="16163" y="6110"/>
                </a:cubicBezTo>
                <a:cubicBezTo>
                  <a:pt x="16174" y="5988"/>
                  <a:pt x="16349" y="5898"/>
                  <a:pt x="16579" y="5860"/>
                </a:cubicBezTo>
                <a:close/>
                <a:moveTo>
                  <a:pt x="28774" y="3750"/>
                </a:moveTo>
                <a:cubicBezTo>
                  <a:pt x="28952" y="3722"/>
                  <a:pt x="29134" y="3737"/>
                  <a:pt x="29305" y="3794"/>
                </a:cubicBezTo>
                <a:cubicBezTo>
                  <a:pt x="29436" y="3848"/>
                  <a:pt x="29405" y="3923"/>
                  <a:pt x="29241" y="3952"/>
                </a:cubicBezTo>
                <a:cubicBezTo>
                  <a:pt x="29060" y="3980"/>
                  <a:pt x="28875" y="3961"/>
                  <a:pt x="28703" y="3899"/>
                </a:cubicBezTo>
                <a:cubicBezTo>
                  <a:pt x="28594" y="3846"/>
                  <a:pt x="28626" y="3775"/>
                  <a:pt x="28774" y="3750"/>
                </a:cubicBezTo>
                <a:close/>
                <a:moveTo>
                  <a:pt x="15319" y="6019"/>
                </a:moveTo>
                <a:cubicBezTo>
                  <a:pt x="15543" y="5980"/>
                  <a:pt x="15707" y="6027"/>
                  <a:pt x="15698" y="6134"/>
                </a:cubicBezTo>
                <a:cubicBezTo>
                  <a:pt x="15688" y="6244"/>
                  <a:pt x="15506" y="6360"/>
                  <a:pt x="15271" y="6401"/>
                </a:cubicBezTo>
                <a:cubicBezTo>
                  <a:pt x="15036" y="6443"/>
                  <a:pt x="14873" y="6386"/>
                  <a:pt x="14894" y="6277"/>
                </a:cubicBezTo>
                <a:cubicBezTo>
                  <a:pt x="14915" y="6167"/>
                  <a:pt x="15096" y="6058"/>
                  <a:pt x="15319" y="6019"/>
                </a:cubicBezTo>
                <a:close/>
                <a:moveTo>
                  <a:pt x="27521" y="3916"/>
                </a:moveTo>
                <a:cubicBezTo>
                  <a:pt x="27696" y="3885"/>
                  <a:pt x="27877" y="3904"/>
                  <a:pt x="28043" y="3970"/>
                </a:cubicBezTo>
                <a:cubicBezTo>
                  <a:pt x="28175" y="4038"/>
                  <a:pt x="28133" y="4108"/>
                  <a:pt x="27934" y="4142"/>
                </a:cubicBezTo>
                <a:cubicBezTo>
                  <a:pt x="27756" y="4174"/>
                  <a:pt x="27574" y="4154"/>
                  <a:pt x="27408" y="4082"/>
                </a:cubicBezTo>
                <a:cubicBezTo>
                  <a:pt x="27282" y="4016"/>
                  <a:pt x="27330" y="3948"/>
                  <a:pt x="27521" y="3916"/>
                </a:cubicBezTo>
                <a:close/>
                <a:moveTo>
                  <a:pt x="14128" y="6184"/>
                </a:moveTo>
                <a:cubicBezTo>
                  <a:pt x="14337" y="6146"/>
                  <a:pt x="14502" y="6198"/>
                  <a:pt x="14474" y="6305"/>
                </a:cubicBezTo>
                <a:cubicBezTo>
                  <a:pt x="14446" y="6413"/>
                  <a:pt x="14248" y="6528"/>
                  <a:pt x="14029" y="6568"/>
                </a:cubicBezTo>
                <a:cubicBezTo>
                  <a:pt x="13798" y="6608"/>
                  <a:pt x="13645" y="6551"/>
                  <a:pt x="13685" y="6439"/>
                </a:cubicBezTo>
                <a:cubicBezTo>
                  <a:pt x="13726" y="6327"/>
                  <a:pt x="13918" y="6223"/>
                  <a:pt x="14128" y="6184"/>
                </a:cubicBezTo>
                <a:close/>
                <a:moveTo>
                  <a:pt x="12967" y="6327"/>
                </a:moveTo>
                <a:cubicBezTo>
                  <a:pt x="13171" y="6291"/>
                  <a:pt x="13311" y="6344"/>
                  <a:pt x="13275" y="6445"/>
                </a:cubicBezTo>
                <a:cubicBezTo>
                  <a:pt x="13235" y="6549"/>
                  <a:pt x="13025" y="6671"/>
                  <a:pt x="12810" y="6710"/>
                </a:cubicBezTo>
                <a:cubicBezTo>
                  <a:pt x="12595" y="6751"/>
                  <a:pt x="12443" y="6690"/>
                  <a:pt x="12498" y="6580"/>
                </a:cubicBezTo>
                <a:cubicBezTo>
                  <a:pt x="12553" y="6469"/>
                  <a:pt x="12763" y="6362"/>
                  <a:pt x="12967" y="6327"/>
                </a:cubicBezTo>
                <a:close/>
                <a:moveTo>
                  <a:pt x="26194" y="4072"/>
                </a:moveTo>
                <a:cubicBezTo>
                  <a:pt x="26394" y="4040"/>
                  <a:pt x="26634" y="4073"/>
                  <a:pt x="26742" y="4145"/>
                </a:cubicBezTo>
                <a:cubicBezTo>
                  <a:pt x="26849" y="4217"/>
                  <a:pt x="26777" y="4293"/>
                  <a:pt x="26580" y="4324"/>
                </a:cubicBezTo>
                <a:cubicBezTo>
                  <a:pt x="26384" y="4357"/>
                  <a:pt x="26146" y="4324"/>
                  <a:pt x="26037" y="4255"/>
                </a:cubicBezTo>
                <a:cubicBezTo>
                  <a:pt x="25928" y="4185"/>
                  <a:pt x="25994" y="4104"/>
                  <a:pt x="26194" y="4072"/>
                </a:cubicBezTo>
                <a:close/>
                <a:moveTo>
                  <a:pt x="11812" y="6486"/>
                </a:moveTo>
                <a:cubicBezTo>
                  <a:pt x="11997" y="6455"/>
                  <a:pt x="12126" y="6519"/>
                  <a:pt x="12072" y="6615"/>
                </a:cubicBezTo>
                <a:cubicBezTo>
                  <a:pt x="12020" y="6714"/>
                  <a:pt x="11785" y="6839"/>
                  <a:pt x="11587" y="6873"/>
                </a:cubicBezTo>
                <a:cubicBezTo>
                  <a:pt x="11389" y="6906"/>
                  <a:pt x="11250" y="6840"/>
                  <a:pt x="11325" y="6735"/>
                </a:cubicBezTo>
                <a:cubicBezTo>
                  <a:pt x="11401" y="6630"/>
                  <a:pt x="11628" y="6517"/>
                  <a:pt x="11812" y="6486"/>
                </a:cubicBezTo>
                <a:close/>
                <a:moveTo>
                  <a:pt x="24947" y="4242"/>
                </a:moveTo>
                <a:cubicBezTo>
                  <a:pt x="25145" y="4208"/>
                  <a:pt x="25382" y="4235"/>
                  <a:pt x="25490" y="4315"/>
                </a:cubicBezTo>
                <a:cubicBezTo>
                  <a:pt x="25598" y="4394"/>
                  <a:pt x="25524" y="4470"/>
                  <a:pt x="25317" y="4505"/>
                </a:cubicBezTo>
                <a:cubicBezTo>
                  <a:pt x="25101" y="4542"/>
                  <a:pt x="24866" y="4509"/>
                  <a:pt x="24766" y="4428"/>
                </a:cubicBezTo>
                <a:cubicBezTo>
                  <a:pt x="24665" y="4348"/>
                  <a:pt x="24749" y="4275"/>
                  <a:pt x="24947" y="4242"/>
                </a:cubicBezTo>
                <a:close/>
                <a:moveTo>
                  <a:pt x="10666" y="6642"/>
                </a:moveTo>
                <a:cubicBezTo>
                  <a:pt x="10863" y="6610"/>
                  <a:pt x="10955" y="6654"/>
                  <a:pt x="10888" y="6756"/>
                </a:cubicBezTo>
                <a:cubicBezTo>
                  <a:pt x="10823" y="6860"/>
                  <a:pt x="10620" y="6968"/>
                  <a:pt x="10413" y="7003"/>
                </a:cubicBezTo>
                <a:cubicBezTo>
                  <a:pt x="10206" y="7038"/>
                  <a:pt x="10103" y="6985"/>
                  <a:pt x="10189" y="6875"/>
                </a:cubicBezTo>
                <a:cubicBezTo>
                  <a:pt x="10276" y="6765"/>
                  <a:pt x="10468" y="6675"/>
                  <a:pt x="10666" y="6642"/>
                </a:cubicBezTo>
                <a:close/>
                <a:moveTo>
                  <a:pt x="9476" y="6809"/>
                </a:moveTo>
                <a:cubicBezTo>
                  <a:pt x="9659" y="6778"/>
                  <a:pt x="9747" y="6831"/>
                  <a:pt x="9669" y="6927"/>
                </a:cubicBezTo>
                <a:cubicBezTo>
                  <a:pt x="9591" y="7023"/>
                  <a:pt x="9368" y="7134"/>
                  <a:pt x="9180" y="7165"/>
                </a:cubicBezTo>
                <a:cubicBezTo>
                  <a:pt x="8993" y="7196"/>
                  <a:pt x="8910" y="7138"/>
                  <a:pt x="8993" y="7040"/>
                </a:cubicBezTo>
                <a:cubicBezTo>
                  <a:pt x="9129" y="6918"/>
                  <a:pt x="9296" y="6838"/>
                  <a:pt x="9476" y="6809"/>
                </a:cubicBezTo>
                <a:close/>
                <a:moveTo>
                  <a:pt x="23715" y="4382"/>
                </a:moveTo>
                <a:cubicBezTo>
                  <a:pt x="23916" y="4348"/>
                  <a:pt x="24166" y="4388"/>
                  <a:pt x="24253" y="4465"/>
                </a:cubicBezTo>
                <a:cubicBezTo>
                  <a:pt x="24342" y="4543"/>
                  <a:pt x="24240" y="4642"/>
                  <a:pt x="24028" y="4675"/>
                </a:cubicBezTo>
                <a:cubicBezTo>
                  <a:pt x="23816" y="4707"/>
                  <a:pt x="23563" y="4671"/>
                  <a:pt x="23484" y="4587"/>
                </a:cubicBezTo>
                <a:cubicBezTo>
                  <a:pt x="23404" y="4503"/>
                  <a:pt x="23513" y="4416"/>
                  <a:pt x="23715" y="4382"/>
                </a:cubicBezTo>
                <a:close/>
                <a:moveTo>
                  <a:pt x="34356" y="2558"/>
                </a:moveTo>
                <a:cubicBezTo>
                  <a:pt x="34465" y="2546"/>
                  <a:pt x="34576" y="2553"/>
                  <a:pt x="34683" y="2578"/>
                </a:cubicBezTo>
                <a:cubicBezTo>
                  <a:pt x="34756" y="2597"/>
                  <a:pt x="34753" y="2629"/>
                  <a:pt x="34677" y="2641"/>
                </a:cubicBezTo>
                <a:cubicBezTo>
                  <a:pt x="34574" y="2650"/>
                  <a:pt x="34469" y="2644"/>
                  <a:pt x="34367" y="2622"/>
                </a:cubicBezTo>
                <a:cubicBezTo>
                  <a:pt x="34291" y="2603"/>
                  <a:pt x="34285" y="2571"/>
                  <a:pt x="34356" y="2558"/>
                </a:cubicBezTo>
                <a:close/>
                <a:moveTo>
                  <a:pt x="22497" y="4553"/>
                </a:moveTo>
                <a:cubicBezTo>
                  <a:pt x="22712" y="4515"/>
                  <a:pt x="22939" y="4544"/>
                  <a:pt x="23027" y="4627"/>
                </a:cubicBezTo>
                <a:cubicBezTo>
                  <a:pt x="23115" y="4714"/>
                  <a:pt x="23019" y="4813"/>
                  <a:pt x="22794" y="4852"/>
                </a:cubicBezTo>
                <a:cubicBezTo>
                  <a:pt x="22568" y="4890"/>
                  <a:pt x="22336" y="4855"/>
                  <a:pt x="22256" y="4768"/>
                </a:cubicBezTo>
                <a:cubicBezTo>
                  <a:pt x="22177" y="4680"/>
                  <a:pt x="22282" y="4590"/>
                  <a:pt x="22497" y="4553"/>
                </a:cubicBezTo>
                <a:close/>
                <a:moveTo>
                  <a:pt x="8371" y="6954"/>
                </a:moveTo>
                <a:cubicBezTo>
                  <a:pt x="8539" y="6928"/>
                  <a:pt x="8599" y="6972"/>
                  <a:pt x="8517" y="7066"/>
                </a:cubicBezTo>
                <a:cubicBezTo>
                  <a:pt x="8388" y="7182"/>
                  <a:pt x="8229" y="7258"/>
                  <a:pt x="8057" y="7284"/>
                </a:cubicBezTo>
                <a:cubicBezTo>
                  <a:pt x="7864" y="7317"/>
                  <a:pt x="7800" y="7271"/>
                  <a:pt x="7899" y="7170"/>
                </a:cubicBezTo>
                <a:cubicBezTo>
                  <a:pt x="8032" y="7054"/>
                  <a:pt x="8196" y="6979"/>
                  <a:pt x="8371" y="6954"/>
                </a:cubicBezTo>
                <a:close/>
                <a:moveTo>
                  <a:pt x="33065" y="2724"/>
                </a:moveTo>
                <a:cubicBezTo>
                  <a:pt x="33197" y="2707"/>
                  <a:pt x="33331" y="2714"/>
                  <a:pt x="33460" y="2744"/>
                </a:cubicBezTo>
                <a:cubicBezTo>
                  <a:pt x="33553" y="2773"/>
                  <a:pt x="33546" y="2813"/>
                  <a:pt x="33444" y="2830"/>
                </a:cubicBezTo>
                <a:cubicBezTo>
                  <a:pt x="33318" y="2844"/>
                  <a:pt x="33189" y="2836"/>
                  <a:pt x="33065" y="2807"/>
                </a:cubicBezTo>
                <a:cubicBezTo>
                  <a:pt x="32971" y="2780"/>
                  <a:pt x="32971" y="2740"/>
                  <a:pt x="33065" y="2724"/>
                </a:cubicBezTo>
                <a:close/>
                <a:moveTo>
                  <a:pt x="7230" y="7118"/>
                </a:moveTo>
                <a:cubicBezTo>
                  <a:pt x="7386" y="7091"/>
                  <a:pt x="7450" y="7137"/>
                  <a:pt x="7365" y="7221"/>
                </a:cubicBezTo>
                <a:cubicBezTo>
                  <a:pt x="7232" y="7330"/>
                  <a:pt x="7074" y="7403"/>
                  <a:pt x="6905" y="7435"/>
                </a:cubicBezTo>
                <a:cubicBezTo>
                  <a:pt x="6743" y="7462"/>
                  <a:pt x="6683" y="7413"/>
                  <a:pt x="6774" y="7326"/>
                </a:cubicBezTo>
                <a:cubicBezTo>
                  <a:pt x="6907" y="7221"/>
                  <a:pt x="7063" y="7149"/>
                  <a:pt x="7230" y="7118"/>
                </a:cubicBezTo>
                <a:close/>
                <a:moveTo>
                  <a:pt x="6124" y="7282"/>
                </a:moveTo>
                <a:cubicBezTo>
                  <a:pt x="6269" y="7258"/>
                  <a:pt x="6304" y="7302"/>
                  <a:pt x="6206" y="7387"/>
                </a:cubicBezTo>
                <a:cubicBezTo>
                  <a:pt x="6080" y="7484"/>
                  <a:pt x="5931" y="7549"/>
                  <a:pt x="5774" y="7576"/>
                </a:cubicBezTo>
                <a:cubicBezTo>
                  <a:pt x="5620" y="7603"/>
                  <a:pt x="5582" y="7560"/>
                  <a:pt x="5680" y="7475"/>
                </a:cubicBezTo>
                <a:cubicBezTo>
                  <a:pt x="5810" y="7375"/>
                  <a:pt x="5962" y="7309"/>
                  <a:pt x="6124" y="7282"/>
                </a:cubicBezTo>
                <a:close/>
                <a:moveTo>
                  <a:pt x="21306" y="4691"/>
                </a:moveTo>
                <a:cubicBezTo>
                  <a:pt x="21514" y="4656"/>
                  <a:pt x="21755" y="4698"/>
                  <a:pt x="21821" y="4779"/>
                </a:cubicBezTo>
                <a:cubicBezTo>
                  <a:pt x="21889" y="4864"/>
                  <a:pt x="21761" y="4973"/>
                  <a:pt x="21542" y="5012"/>
                </a:cubicBezTo>
                <a:cubicBezTo>
                  <a:pt x="21324" y="5051"/>
                  <a:pt x="21060" y="5004"/>
                  <a:pt x="21008" y="4913"/>
                </a:cubicBezTo>
                <a:cubicBezTo>
                  <a:pt x="20956" y="4823"/>
                  <a:pt x="21098" y="4726"/>
                  <a:pt x="21306" y="4691"/>
                </a:cubicBezTo>
                <a:close/>
                <a:moveTo>
                  <a:pt x="31834" y="2889"/>
                </a:moveTo>
                <a:cubicBezTo>
                  <a:pt x="31975" y="2870"/>
                  <a:pt x="32119" y="2882"/>
                  <a:pt x="32255" y="2923"/>
                </a:cubicBezTo>
                <a:cubicBezTo>
                  <a:pt x="32356" y="2960"/>
                  <a:pt x="32336" y="2997"/>
                  <a:pt x="32204" y="3015"/>
                </a:cubicBezTo>
                <a:cubicBezTo>
                  <a:pt x="32061" y="3035"/>
                  <a:pt x="31915" y="3024"/>
                  <a:pt x="31776" y="2982"/>
                </a:cubicBezTo>
                <a:cubicBezTo>
                  <a:pt x="31669" y="2944"/>
                  <a:pt x="31693" y="2905"/>
                  <a:pt x="31834" y="2889"/>
                </a:cubicBezTo>
                <a:close/>
                <a:moveTo>
                  <a:pt x="5033" y="7422"/>
                </a:moveTo>
                <a:cubicBezTo>
                  <a:pt x="5160" y="7401"/>
                  <a:pt x="5194" y="7450"/>
                  <a:pt x="5099" y="7521"/>
                </a:cubicBezTo>
                <a:cubicBezTo>
                  <a:pt x="4975" y="7605"/>
                  <a:pt x="4836" y="7665"/>
                  <a:pt x="4689" y="7696"/>
                </a:cubicBezTo>
                <a:cubicBezTo>
                  <a:pt x="4558" y="7718"/>
                  <a:pt x="4529" y="7666"/>
                  <a:pt x="4628" y="7593"/>
                </a:cubicBezTo>
                <a:cubicBezTo>
                  <a:pt x="4751" y="7511"/>
                  <a:pt x="4888" y="7453"/>
                  <a:pt x="5033" y="7422"/>
                </a:cubicBezTo>
                <a:close/>
                <a:moveTo>
                  <a:pt x="20121" y="4852"/>
                </a:moveTo>
                <a:cubicBezTo>
                  <a:pt x="20329" y="4814"/>
                  <a:pt x="20574" y="4856"/>
                  <a:pt x="20630" y="4943"/>
                </a:cubicBezTo>
                <a:cubicBezTo>
                  <a:pt x="20683" y="5033"/>
                  <a:pt x="20538" y="5153"/>
                  <a:pt x="20308" y="5188"/>
                </a:cubicBezTo>
                <a:cubicBezTo>
                  <a:pt x="20077" y="5222"/>
                  <a:pt x="19841" y="5174"/>
                  <a:pt x="19803" y="5082"/>
                </a:cubicBezTo>
                <a:cubicBezTo>
                  <a:pt x="19765" y="4990"/>
                  <a:pt x="19913" y="4890"/>
                  <a:pt x="20121" y="4852"/>
                </a:cubicBezTo>
                <a:close/>
                <a:moveTo>
                  <a:pt x="3933" y="7588"/>
                </a:moveTo>
                <a:cubicBezTo>
                  <a:pt x="4047" y="7569"/>
                  <a:pt x="4064" y="7606"/>
                  <a:pt x="3971" y="7675"/>
                </a:cubicBezTo>
                <a:cubicBezTo>
                  <a:pt x="3861" y="7751"/>
                  <a:pt x="3735" y="7803"/>
                  <a:pt x="3603" y="7829"/>
                </a:cubicBezTo>
                <a:cubicBezTo>
                  <a:pt x="3480" y="7849"/>
                  <a:pt x="3459" y="7816"/>
                  <a:pt x="3550" y="7747"/>
                </a:cubicBezTo>
                <a:cubicBezTo>
                  <a:pt x="3665" y="7667"/>
                  <a:pt x="3795" y="7613"/>
                  <a:pt x="3933" y="7588"/>
                </a:cubicBezTo>
                <a:close/>
                <a:moveTo>
                  <a:pt x="18940" y="5016"/>
                </a:moveTo>
                <a:cubicBezTo>
                  <a:pt x="19165" y="4981"/>
                  <a:pt x="19370" y="5025"/>
                  <a:pt x="19404" y="5119"/>
                </a:cubicBezTo>
                <a:cubicBezTo>
                  <a:pt x="19438" y="5212"/>
                  <a:pt x="19279" y="5327"/>
                  <a:pt x="19050" y="5366"/>
                </a:cubicBezTo>
                <a:cubicBezTo>
                  <a:pt x="18822" y="5404"/>
                  <a:pt x="18605" y="5359"/>
                  <a:pt x="18575" y="5259"/>
                </a:cubicBezTo>
                <a:cubicBezTo>
                  <a:pt x="18545" y="5160"/>
                  <a:pt x="18716" y="5050"/>
                  <a:pt x="18940" y="5016"/>
                </a:cubicBezTo>
                <a:close/>
                <a:moveTo>
                  <a:pt x="30535" y="3036"/>
                </a:moveTo>
                <a:cubicBezTo>
                  <a:pt x="30688" y="3015"/>
                  <a:pt x="30844" y="3026"/>
                  <a:pt x="30991" y="3071"/>
                </a:cubicBezTo>
                <a:cubicBezTo>
                  <a:pt x="31112" y="3112"/>
                  <a:pt x="31096" y="3162"/>
                  <a:pt x="30955" y="3186"/>
                </a:cubicBezTo>
                <a:cubicBezTo>
                  <a:pt x="30801" y="3210"/>
                  <a:pt x="30643" y="3200"/>
                  <a:pt x="30494" y="3156"/>
                </a:cubicBezTo>
                <a:cubicBezTo>
                  <a:pt x="30367" y="3113"/>
                  <a:pt x="30387" y="3061"/>
                  <a:pt x="30535" y="3036"/>
                </a:cubicBezTo>
                <a:close/>
                <a:moveTo>
                  <a:pt x="2818" y="7741"/>
                </a:moveTo>
                <a:cubicBezTo>
                  <a:pt x="2914" y="7725"/>
                  <a:pt x="2924" y="7752"/>
                  <a:pt x="2844" y="7809"/>
                </a:cubicBezTo>
                <a:cubicBezTo>
                  <a:pt x="2747" y="7876"/>
                  <a:pt x="2636" y="7921"/>
                  <a:pt x="2520" y="7941"/>
                </a:cubicBezTo>
                <a:cubicBezTo>
                  <a:pt x="2422" y="7958"/>
                  <a:pt x="2413" y="7929"/>
                  <a:pt x="2496" y="7871"/>
                </a:cubicBezTo>
                <a:cubicBezTo>
                  <a:pt x="2593" y="7806"/>
                  <a:pt x="2703" y="7762"/>
                  <a:pt x="2818" y="7741"/>
                </a:cubicBezTo>
                <a:close/>
                <a:moveTo>
                  <a:pt x="1741" y="7898"/>
                </a:moveTo>
                <a:cubicBezTo>
                  <a:pt x="1804" y="7887"/>
                  <a:pt x="1804" y="7923"/>
                  <a:pt x="1738" y="7964"/>
                </a:cubicBezTo>
                <a:cubicBezTo>
                  <a:pt x="1651" y="8014"/>
                  <a:pt x="1558" y="8051"/>
                  <a:pt x="1461" y="8073"/>
                </a:cubicBezTo>
                <a:cubicBezTo>
                  <a:pt x="1392" y="8084"/>
                  <a:pt x="1385" y="8053"/>
                  <a:pt x="1450" y="8011"/>
                </a:cubicBezTo>
                <a:cubicBezTo>
                  <a:pt x="1540" y="7958"/>
                  <a:pt x="1638" y="7919"/>
                  <a:pt x="1741" y="7898"/>
                </a:cubicBezTo>
                <a:close/>
                <a:moveTo>
                  <a:pt x="29288" y="3204"/>
                </a:moveTo>
                <a:cubicBezTo>
                  <a:pt x="29451" y="3184"/>
                  <a:pt x="29616" y="3200"/>
                  <a:pt x="29772" y="3249"/>
                </a:cubicBezTo>
                <a:cubicBezTo>
                  <a:pt x="29884" y="3298"/>
                  <a:pt x="29835" y="3364"/>
                  <a:pt x="29671" y="3384"/>
                </a:cubicBezTo>
                <a:cubicBezTo>
                  <a:pt x="29507" y="3404"/>
                  <a:pt x="29340" y="3388"/>
                  <a:pt x="29182" y="3336"/>
                </a:cubicBezTo>
                <a:cubicBezTo>
                  <a:pt x="29077" y="3287"/>
                  <a:pt x="29130" y="3224"/>
                  <a:pt x="29288" y="3204"/>
                </a:cubicBezTo>
                <a:close/>
                <a:moveTo>
                  <a:pt x="17804" y="5156"/>
                </a:moveTo>
                <a:cubicBezTo>
                  <a:pt x="18034" y="5121"/>
                  <a:pt x="18211" y="5170"/>
                  <a:pt x="18231" y="5262"/>
                </a:cubicBezTo>
                <a:cubicBezTo>
                  <a:pt x="18250" y="5355"/>
                  <a:pt x="18072" y="5477"/>
                  <a:pt x="17835" y="5515"/>
                </a:cubicBezTo>
                <a:cubicBezTo>
                  <a:pt x="17599" y="5556"/>
                  <a:pt x="17402" y="5500"/>
                  <a:pt x="17401" y="5397"/>
                </a:cubicBezTo>
                <a:cubicBezTo>
                  <a:pt x="17400" y="5295"/>
                  <a:pt x="17574" y="5191"/>
                  <a:pt x="17804" y="5156"/>
                </a:cubicBezTo>
                <a:close/>
                <a:moveTo>
                  <a:pt x="16641" y="5320"/>
                </a:moveTo>
                <a:cubicBezTo>
                  <a:pt x="16858" y="5283"/>
                  <a:pt x="17055" y="5324"/>
                  <a:pt x="17064" y="5421"/>
                </a:cubicBezTo>
                <a:cubicBezTo>
                  <a:pt x="17073" y="5522"/>
                  <a:pt x="16892" y="5638"/>
                  <a:pt x="16650" y="5679"/>
                </a:cubicBezTo>
                <a:cubicBezTo>
                  <a:pt x="16409" y="5720"/>
                  <a:pt x="16234" y="5667"/>
                  <a:pt x="16237" y="5562"/>
                </a:cubicBezTo>
                <a:cubicBezTo>
                  <a:pt x="16240" y="5458"/>
                  <a:pt x="16425" y="5357"/>
                  <a:pt x="16641" y="5320"/>
                </a:cubicBezTo>
                <a:close/>
                <a:moveTo>
                  <a:pt x="28041" y="3355"/>
                </a:moveTo>
                <a:cubicBezTo>
                  <a:pt x="28206" y="3326"/>
                  <a:pt x="28377" y="3341"/>
                  <a:pt x="28535" y="3396"/>
                </a:cubicBezTo>
                <a:cubicBezTo>
                  <a:pt x="28668" y="3457"/>
                  <a:pt x="28631" y="3514"/>
                  <a:pt x="28444" y="3544"/>
                </a:cubicBezTo>
                <a:cubicBezTo>
                  <a:pt x="28275" y="3575"/>
                  <a:pt x="28101" y="3560"/>
                  <a:pt x="27940" y="3500"/>
                </a:cubicBezTo>
                <a:cubicBezTo>
                  <a:pt x="27821" y="3444"/>
                  <a:pt x="27860" y="3385"/>
                  <a:pt x="28041" y="3355"/>
                </a:cubicBezTo>
                <a:close/>
                <a:moveTo>
                  <a:pt x="15542" y="5456"/>
                </a:moveTo>
                <a:cubicBezTo>
                  <a:pt x="15763" y="5421"/>
                  <a:pt x="15924" y="5471"/>
                  <a:pt x="15915" y="5566"/>
                </a:cubicBezTo>
                <a:cubicBezTo>
                  <a:pt x="15906" y="5668"/>
                  <a:pt x="15704" y="5786"/>
                  <a:pt x="15469" y="5823"/>
                </a:cubicBezTo>
                <a:cubicBezTo>
                  <a:pt x="15234" y="5860"/>
                  <a:pt x="15078" y="5807"/>
                  <a:pt x="15098" y="5705"/>
                </a:cubicBezTo>
                <a:cubicBezTo>
                  <a:pt x="15118" y="5603"/>
                  <a:pt x="15321" y="5491"/>
                  <a:pt x="15542" y="5456"/>
                </a:cubicBezTo>
                <a:close/>
                <a:moveTo>
                  <a:pt x="26836" y="3514"/>
                </a:moveTo>
                <a:cubicBezTo>
                  <a:pt x="27015" y="3482"/>
                  <a:pt x="27200" y="3498"/>
                  <a:pt x="27371" y="3561"/>
                </a:cubicBezTo>
                <a:cubicBezTo>
                  <a:pt x="27487" y="3619"/>
                  <a:pt x="27442" y="3690"/>
                  <a:pt x="27264" y="3722"/>
                </a:cubicBezTo>
                <a:cubicBezTo>
                  <a:pt x="27082" y="3757"/>
                  <a:pt x="26894" y="3739"/>
                  <a:pt x="26721" y="3672"/>
                </a:cubicBezTo>
                <a:cubicBezTo>
                  <a:pt x="26613" y="3614"/>
                  <a:pt x="26665" y="3546"/>
                  <a:pt x="26836" y="3514"/>
                </a:cubicBezTo>
                <a:close/>
                <a:moveTo>
                  <a:pt x="14415" y="5617"/>
                </a:moveTo>
                <a:cubicBezTo>
                  <a:pt x="14625" y="5581"/>
                  <a:pt x="14792" y="5626"/>
                  <a:pt x="14775" y="5721"/>
                </a:cubicBezTo>
                <a:cubicBezTo>
                  <a:pt x="14759" y="5817"/>
                  <a:pt x="14547" y="5940"/>
                  <a:pt x="14327" y="5980"/>
                </a:cubicBezTo>
                <a:cubicBezTo>
                  <a:pt x="14108" y="6020"/>
                  <a:pt x="13939" y="5963"/>
                  <a:pt x="13968" y="5867"/>
                </a:cubicBezTo>
                <a:cubicBezTo>
                  <a:pt x="13998" y="5771"/>
                  <a:pt x="14204" y="5653"/>
                  <a:pt x="14415" y="5617"/>
                </a:cubicBezTo>
                <a:close/>
                <a:moveTo>
                  <a:pt x="25657" y="3655"/>
                </a:moveTo>
                <a:cubicBezTo>
                  <a:pt x="25839" y="3625"/>
                  <a:pt x="26090" y="3651"/>
                  <a:pt x="26192" y="3712"/>
                </a:cubicBezTo>
                <a:cubicBezTo>
                  <a:pt x="26297" y="3777"/>
                  <a:pt x="26223" y="3857"/>
                  <a:pt x="26034" y="3889"/>
                </a:cubicBezTo>
                <a:cubicBezTo>
                  <a:pt x="25844" y="3920"/>
                  <a:pt x="25586" y="3891"/>
                  <a:pt x="25491" y="3827"/>
                </a:cubicBezTo>
                <a:cubicBezTo>
                  <a:pt x="25396" y="3764"/>
                  <a:pt x="25475" y="3685"/>
                  <a:pt x="25657" y="3655"/>
                </a:cubicBezTo>
                <a:close/>
                <a:moveTo>
                  <a:pt x="13302" y="5758"/>
                </a:moveTo>
                <a:cubicBezTo>
                  <a:pt x="13505" y="5724"/>
                  <a:pt x="13644" y="5778"/>
                  <a:pt x="13609" y="5871"/>
                </a:cubicBezTo>
                <a:cubicBezTo>
                  <a:pt x="13571" y="5968"/>
                  <a:pt x="13340" y="6092"/>
                  <a:pt x="13126" y="6126"/>
                </a:cubicBezTo>
                <a:cubicBezTo>
                  <a:pt x="12912" y="6159"/>
                  <a:pt x="12778" y="6102"/>
                  <a:pt x="12824" y="6005"/>
                </a:cubicBezTo>
                <a:cubicBezTo>
                  <a:pt x="12869" y="5909"/>
                  <a:pt x="13099" y="5793"/>
                  <a:pt x="13302" y="5758"/>
                </a:cubicBezTo>
                <a:close/>
                <a:moveTo>
                  <a:pt x="12203" y="5922"/>
                </a:moveTo>
                <a:cubicBezTo>
                  <a:pt x="12411" y="5886"/>
                  <a:pt x="12527" y="5929"/>
                  <a:pt x="12477" y="6027"/>
                </a:cubicBezTo>
                <a:cubicBezTo>
                  <a:pt x="12427" y="6125"/>
                  <a:pt x="12222" y="6236"/>
                  <a:pt x="11996" y="6275"/>
                </a:cubicBezTo>
                <a:cubicBezTo>
                  <a:pt x="11771" y="6313"/>
                  <a:pt x="11674" y="6259"/>
                  <a:pt x="11738" y="6153"/>
                </a:cubicBezTo>
                <a:cubicBezTo>
                  <a:pt x="11802" y="6047"/>
                  <a:pt x="11994" y="5957"/>
                  <a:pt x="12203" y="5922"/>
                </a:cubicBezTo>
                <a:close/>
                <a:moveTo>
                  <a:pt x="34557" y="2102"/>
                </a:moveTo>
                <a:cubicBezTo>
                  <a:pt x="34641" y="2091"/>
                  <a:pt x="34726" y="2094"/>
                  <a:pt x="34808" y="2112"/>
                </a:cubicBezTo>
                <a:cubicBezTo>
                  <a:pt x="34877" y="2130"/>
                  <a:pt x="34880" y="2145"/>
                  <a:pt x="34816" y="2158"/>
                </a:cubicBezTo>
                <a:cubicBezTo>
                  <a:pt x="34731" y="2171"/>
                  <a:pt x="34645" y="2168"/>
                  <a:pt x="34561" y="2151"/>
                </a:cubicBezTo>
                <a:cubicBezTo>
                  <a:pt x="34486" y="2131"/>
                  <a:pt x="34484" y="2114"/>
                  <a:pt x="34557" y="2102"/>
                </a:cubicBezTo>
                <a:close/>
                <a:moveTo>
                  <a:pt x="24512" y="3811"/>
                </a:moveTo>
                <a:cubicBezTo>
                  <a:pt x="24713" y="3779"/>
                  <a:pt x="24938" y="3807"/>
                  <a:pt x="25035" y="3873"/>
                </a:cubicBezTo>
                <a:cubicBezTo>
                  <a:pt x="25138" y="3942"/>
                  <a:pt x="25052" y="4030"/>
                  <a:pt x="24842" y="4063"/>
                </a:cubicBezTo>
                <a:cubicBezTo>
                  <a:pt x="24632" y="4096"/>
                  <a:pt x="24403" y="4064"/>
                  <a:pt x="24312" y="3996"/>
                </a:cubicBezTo>
                <a:cubicBezTo>
                  <a:pt x="24221" y="3928"/>
                  <a:pt x="24311" y="3843"/>
                  <a:pt x="24512" y="3811"/>
                </a:cubicBezTo>
                <a:close/>
                <a:moveTo>
                  <a:pt x="11133" y="6058"/>
                </a:moveTo>
                <a:cubicBezTo>
                  <a:pt x="11323" y="6025"/>
                  <a:pt x="11437" y="6070"/>
                  <a:pt x="11382" y="6161"/>
                </a:cubicBezTo>
                <a:cubicBezTo>
                  <a:pt x="11327" y="6253"/>
                  <a:pt x="11114" y="6362"/>
                  <a:pt x="10914" y="6400"/>
                </a:cubicBezTo>
                <a:cubicBezTo>
                  <a:pt x="10714" y="6437"/>
                  <a:pt x="10590" y="6386"/>
                  <a:pt x="10662" y="6287"/>
                </a:cubicBezTo>
                <a:cubicBezTo>
                  <a:pt x="10735" y="6189"/>
                  <a:pt x="10943" y="6091"/>
                  <a:pt x="11133" y="6058"/>
                </a:cubicBezTo>
                <a:close/>
                <a:moveTo>
                  <a:pt x="23351" y="3955"/>
                </a:moveTo>
                <a:cubicBezTo>
                  <a:pt x="23551" y="3922"/>
                  <a:pt x="23797" y="3949"/>
                  <a:pt x="23882" y="4020"/>
                </a:cubicBezTo>
                <a:cubicBezTo>
                  <a:pt x="23970" y="4092"/>
                  <a:pt x="23867" y="4188"/>
                  <a:pt x="23658" y="4224"/>
                </a:cubicBezTo>
                <a:cubicBezTo>
                  <a:pt x="23448" y="4260"/>
                  <a:pt x="23196" y="4220"/>
                  <a:pt x="23119" y="4150"/>
                </a:cubicBezTo>
                <a:cubicBezTo>
                  <a:pt x="23043" y="4080"/>
                  <a:pt x="23151" y="3988"/>
                  <a:pt x="23351" y="3955"/>
                </a:cubicBezTo>
                <a:close/>
                <a:moveTo>
                  <a:pt x="10073" y="6212"/>
                </a:moveTo>
                <a:cubicBezTo>
                  <a:pt x="10250" y="6182"/>
                  <a:pt x="10347" y="6234"/>
                  <a:pt x="10275" y="6321"/>
                </a:cubicBezTo>
                <a:cubicBezTo>
                  <a:pt x="10204" y="6409"/>
                  <a:pt x="9974" y="6520"/>
                  <a:pt x="9791" y="6550"/>
                </a:cubicBezTo>
                <a:cubicBezTo>
                  <a:pt x="9608" y="6579"/>
                  <a:pt x="9514" y="6525"/>
                  <a:pt x="9594" y="6434"/>
                </a:cubicBezTo>
                <a:cubicBezTo>
                  <a:pt x="9730" y="6317"/>
                  <a:pt x="9896" y="6241"/>
                  <a:pt x="10073" y="6212"/>
                </a:cubicBezTo>
                <a:close/>
                <a:moveTo>
                  <a:pt x="33297" y="2250"/>
                </a:moveTo>
                <a:cubicBezTo>
                  <a:pt x="33403" y="2235"/>
                  <a:pt x="33512" y="2239"/>
                  <a:pt x="33617" y="2262"/>
                </a:cubicBezTo>
                <a:cubicBezTo>
                  <a:pt x="33704" y="2285"/>
                  <a:pt x="33703" y="2315"/>
                  <a:pt x="33606" y="2329"/>
                </a:cubicBezTo>
                <a:cubicBezTo>
                  <a:pt x="33505" y="2341"/>
                  <a:pt x="33403" y="2337"/>
                  <a:pt x="33303" y="2316"/>
                </a:cubicBezTo>
                <a:cubicBezTo>
                  <a:pt x="33210" y="2295"/>
                  <a:pt x="33211" y="2265"/>
                  <a:pt x="33297" y="2250"/>
                </a:cubicBezTo>
                <a:close/>
                <a:moveTo>
                  <a:pt x="22184" y="4112"/>
                </a:moveTo>
                <a:cubicBezTo>
                  <a:pt x="22387" y="4078"/>
                  <a:pt x="22630" y="4109"/>
                  <a:pt x="22709" y="4181"/>
                </a:cubicBezTo>
                <a:cubicBezTo>
                  <a:pt x="22789" y="4254"/>
                  <a:pt x="22670" y="4363"/>
                  <a:pt x="22448" y="4399"/>
                </a:cubicBezTo>
                <a:cubicBezTo>
                  <a:pt x="22226" y="4435"/>
                  <a:pt x="21989" y="4394"/>
                  <a:pt x="21924" y="4317"/>
                </a:cubicBezTo>
                <a:cubicBezTo>
                  <a:pt x="21858" y="4239"/>
                  <a:pt x="21982" y="4147"/>
                  <a:pt x="22184" y="4112"/>
                </a:cubicBezTo>
                <a:close/>
                <a:moveTo>
                  <a:pt x="9012" y="6353"/>
                </a:moveTo>
                <a:cubicBezTo>
                  <a:pt x="9194" y="6321"/>
                  <a:pt x="9276" y="6362"/>
                  <a:pt x="9198" y="6451"/>
                </a:cubicBezTo>
                <a:cubicBezTo>
                  <a:pt x="9065" y="6567"/>
                  <a:pt x="8902" y="6643"/>
                  <a:pt x="8727" y="6669"/>
                </a:cubicBezTo>
                <a:cubicBezTo>
                  <a:pt x="8540" y="6701"/>
                  <a:pt x="8469" y="6652"/>
                  <a:pt x="8561" y="6559"/>
                </a:cubicBezTo>
                <a:cubicBezTo>
                  <a:pt x="8690" y="6452"/>
                  <a:pt x="8846" y="6381"/>
                  <a:pt x="9012" y="6353"/>
                </a:cubicBezTo>
                <a:close/>
                <a:moveTo>
                  <a:pt x="32060" y="2409"/>
                </a:moveTo>
                <a:cubicBezTo>
                  <a:pt x="32186" y="2392"/>
                  <a:pt x="32314" y="2398"/>
                  <a:pt x="32438" y="2427"/>
                </a:cubicBezTo>
                <a:cubicBezTo>
                  <a:pt x="32543" y="2456"/>
                  <a:pt x="32539" y="2493"/>
                  <a:pt x="32429" y="2512"/>
                </a:cubicBezTo>
                <a:cubicBezTo>
                  <a:pt x="32302" y="2529"/>
                  <a:pt x="32172" y="2523"/>
                  <a:pt x="32047" y="2494"/>
                </a:cubicBezTo>
                <a:cubicBezTo>
                  <a:pt x="31946" y="2466"/>
                  <a:pt x="31953" y="2427"/>
                  <a:pt x="32060" y="2409"/>
                </a:cubicBezTo>
                <a:close/>
                <a:moveTo>
                  <a:pt x="7961" y="6513"/>
                </a:moveTo>
                <a:cubicBezTo>
                  <a:pt x="8121" y="6479"/>
                  <a:pt x="8193" y="6524"/>
                  <a:pt x="8117" y="6607"/>
                </a:cubicBezTo>
                <a:cubicBezTo>
                  <a:pt x="7982" y="6713"/>
                  <a:pt x="7824" y="6784"/>
                  <a:pt x="7655" y="6815"/>
                </a:cubicBezTo>
                <a:cubicBezTo>
                  <a:pt x="7494" y="6842"/>
                  <a:pt x="7424" y="6796"/>
                  <a:pt x="7508" y="6714"/>
                </a:cubicBezTo>
                <a:cubicBezTo>
                  <a:pt x="7641" y="6612"/>
                  <a:pt x="7796" y="6543"/>
                  <a:pt x="7961" y="6513"/>
                </a:cubicBezTo>
                <a:close/>
                <a:moveTo>
                  <a:pt x="21071" y="4251"/>
                </a:moveTo>
                <a:cubicBezTo>
                  <a:pt x="21293" y="4214"/>
                  <a:pt x="21505" y="4243"/>
                  <a:pt x="21573" y="4327"/>
                </a:cubicBezTo>
                <a:cubicBezTo>
                  <a:pt x="21642" y="4412"/>
                  <a:pt x="21521" y="4506"/>
                  <a:pt x="21295" y="4546"/>
                </a:cubicBezTo>
                <a:cubicBezTo>
                  <a:pt x="21069" y="4587"/>
                  <a:pt x="20831" y="4551"/>
                  <a:pt x="20775" y="4461"/>
                </a:cubicBezTo>
                <a:cubicBezTo>
                  <a:pt x="20718" y="4371"/>
                  <a:pt x="20848" y="4288"/>
                  <a:pt x="21071" y="4251"/>
                </a:cubicBezTo>
                <a:close/>
                <a:moveTo>
                  <a:pt x="6911" y="6647"/>
                </a:moveTo>
                <a:cubicBezTo>
                  <a:pt x="7055" y="6627"/>
                  <a:pt x="7102" y="6670"/>
                  <a:pt x="7015" y="6745"/>
                </a:cubicBezTo>
                <a:cubicBezTo>
                  <a:pt x="6887" y="6840"/>
                  <a:pt x="6738" y="6904"/>
                  <a:pt x="6581" y="6932"/>
                </a:cubicBezTo>
                <a:cubicBezTo>
                  <a:pt x="6420" y="6960"/>
                  <a:pt x="6377" y="6912"/>
                  <a:pt x="6481" y="6829"/>
                </a:cubicBezTo>
                <a:cubicBezTo>
                  <a:pt x="6609" y="6737"/>
                  <a:pt x="6756" y="6675"/>
                  <a:pt x="6911" y="6647"/>
                </a:cubicBezTo>
                <a:close/>
                <a:moveTo>
                  <a:pt x="30871" y="2553"/>
                </a:moveTo>
                <a:cubicBezTo>
                  <a:pt x="31008" y="2537"/>
                  <a:pt x="31146" y="2545"/>
                  <a:pt x="31280" y="2577"/>
                </a:cubicBezTo>
                <a:cubicBezTo>
                  <a:pt x="31387" y="2612"/>
                  <a:pt x="31369" y="2660"/>
                  <a:pt x="31239" y="2679"/>
                </a:cubicBezTo>
                <a:cubicBezTo>
                  <a:pt x="31094" y="2698"/>
                  <a:pt x="30947" y="2689"/>
                  <a:pt x="30806" y="2652"/>
                </a:cubicBezTo>
                <a:cubicBezTo>
                  <a:pt x="30709" y="2618"/>
                  <a:pt x="30740" y="2572"/>
                  <a:pt x="30871" y="2553"/>
                </a:cubicBezTo>
                <a:close/>
                <a:moveTo>
                  <a:pt x="5860" y="6813"/>
                </a:moveTo>
                <a:cubicBezTo>
                  <a:pt x="5999" y="6785"/>
                  <a:pt x="6038" y="6818"/>
                  <a:pt x="5953" y="6893"/>
                </a:cubicBezTo>
                <a:cubicBezTo>
                  <a:pt x="5835" y="6980"/>
                  <a:pt x="5698" y="7040"/>
                  <a:pt x="5553" y="7066"/>
                </a:cubicBezTo>
                <a:cubicBezTo>
                  <a:pt x="5405" y="7091"/>
                  <a:pt x="5362" y="7060"/>
                  <a:pt x="5449" y="6988"/>
                </a:cubicBezTo>
                <a:cubicBezTo>
                  <a:pt x="5570" y="6898"/>
                  <a:pt x="5711" y="6838"/>
                  <a:pt x="5860" y="6813"/>
                </a:cubicBezTo>
                <a:close/>
                <a:moveTo>
                  <a:pt x="19969" y="4404"/>
                </a:moveTo>
                <a:cubicBezTo>
                  <a:pt x="20198" y="4365"/>
                  <a:pt x="20407" y="4398"/>
                  <a:pt x="20462" y="4486"/>
                </a:cubicBezTo>
                <a:cubicBezTo>
                  <a:pt x="20517" y="4575"/>
                  <a:pt x="20381" y="4672"/>
                  <a:pt x="20139" y="4713"/>
                </a:cubicBezTo>
                <a:cubicBezTo>
                  <a:pt x="19897" y="4753"/>
                  <a:pt x="19701" y="4714"/>
                  <a:pt x="19654" y="4629"/>
                </a:cubicBezTo>
                <a:cubicBezTo>
                  <a:pt x="19607" y="4545"/>
                  <a:pt x="19741" y="4444"/>
                  <a:pt x="19969" y="4404"/>
                </a:cubicBezTo>
                <a:close/>
                <a:moveTo>
                  <a:pt x="29691" y="2712"/>
                </a:moveTo>
                <a:cubicBezTo>
                  <a:pt x="29845" y="2689"/>
                  <a:pt x="30002" y="2697"/>
                  <a:pt x="30153" y="2735"/>
                </a:cubicBezTo>
                <a:cubicBezTo>
                  <a:pt x="30266" y="2773"/>
                  <a:pt x="30251" y="2826"/>
                  <a:pt x="30111" y="2851"/>
                </a:cubicBezTo>
                <a:cubicBezTo>
                  <a:pt x="29955" y="2875"/>
                  <a:pt x="29796" y="2866"/>
                  <a:pt x="29644" y="2825"/>
                </a:cubicBezTo>
                <a:cubicBezTo>
                  <a:pt x="29535" y="2788"/>
                  <a:pt x="29558" y="2736"/>
                  <a:pt x="29691" y="2712"/>
                </a:cubicBezTo>
                <a:close/>
                <a:moveTo>
                  <a:pt x="4854" y="6942"/>
                </a:moveTo>
                <a:cubicBezTo>
                  <a:pt x="4965" y="6922"/>
                  <a:pt x="5001" y="6958"/>
                  <a:pt x="4927" y="7016"/>
                </a:cubicBezTo>
                <a:cubicBezTo>
                  <a:pt x="4813" y="7092"/>
                  <a:pt x="4685" y="7147"/>
                  <a:pt x="4551" y="7176"/>
                </a:cubicBezTo>
                <a:cubicBezTo>
                  <a:pt x="4425" y="7198"/>
                  <a:pt x="4390" y="7159"/>
                  <a:pt x="4478" y="7095"/>
                </a:cubicBezTo>
                <a:cubicBezTo>
                  <a:pt x="4593" y="7022"/>
                  <a:pt x="4721" y="6970"/>
                  <a:pt x="4854" y="6942"/>
                </a:cubicBezTo>
                <a:close/>
                <a:moveTo>
                  <a:pt x="18879" y="4537"/>
                </a:moveTo>
                <a:cubicBezTo>
                  <a:pt x="19089" y="4501"/>
                  <a:pt x="19323" y="4538"/>
                  <a:pt x="19361" y="4623"/>
                </a:cubicBezTo>
                <a:cubicBezTo>
                  <a:pt x="19400" y="4709"/>
                  <a:pt x="19230" y="4824"/>
                  <a:pt x="19002" y="4863"/>
                </a:cubicBezTo>
                <a:cubicBezTo>
                  <a:pt x="18774" y="4901"/>
                  <a:pt x="18545" y="4852"/>
                  <a:pt x="18524" y="4763"/>
                </a:cubicBezTo>
                <a:cubicBezTo>
                  <a:pt x="18503" y="4675"/>
                  <a:pt x="18668" y="4573"/>
                  <a:pt x="18879" y="4537"/>
                </a:cubicBezTo>
                <a:close/>
                <a:moveTo>
                  <a:pt x="3825" y="7101"/>
                </a:moveTo>
                <a:cubicBezTo>
                  <a:pt x="3928" y="7081"/>
                  <a:pt x="3949" y="7114"/>
                  <a:pt x="3867" y="7170"/>
                </a:cubicBezTo>
                <a:cubicBezTo>
                  <a:pt x="3762" y="7236"/>
                  <a:pt x="3645" y="7282"/>
                  <a:pt x="3523" y="7306"/>
                </a:cubicBezTo>
                <a:cubicBezTo>
                  <a:pt x="3422" y="7323"/>
                  <a:pt x="3412" y="7283"/>
                  <a:pt x="3501" y="7227"/>
                </a:cubicBezTo>
                <a:cubicBezTo>
                  <a:pt x="3601" y="7167"/>
                  <a:pt x="3711" y="7125"/>
                  <a:pt x="3825" y="7101"/>
                </a:cubicBezTo>
                <a:close/>
                <a:moveTo>
                  <a:pt x="17805" y="4690"/>
                </a:moveTo>
                <a:cubicBezTo>
                  <a:pt x="18016" y="4654"/>
                  <a:pt x="18238" y="4689"/>
                  <a:pt x="18265" y="4776"/>
                </a:cubicBezTo>
                <a:cubicBezTo>
                  <a:pt x="18293" y="4863"/>
                  <a:pt x="18111" y="4980"/>
                  <a:pt x="17883" y="5020"/>
                </a:cubicBezTo>
                <a:cubicBezTo>
                  <a:pt x="17654" y="5060"/>
                  <a:pt x="17440" y="5013"/>
                  <a:pt x="17430" y="4920"/>
                </a:cubicBezTo>
                <a:cubicBezTo>
                  <a:pt x="17420" y="4827"/>
                  <a:pt x="17594" y="4726"/>
                  <a:pt x="17805" y="4690"/>
                </a:cubicBezTo>
                <a:close/>
                <a:moveTo>
                  <a:pt x="28552" y="2856"/>
                </a:moveTo>
                <a:cubicBezTo>
                  <a:pt x="28708" y="2829"/>
                  <a:pt x="28868" y="2841"/>
                  <a:pt x="29019" y="2890"/>
                </a:cubicBezTo>
                <a:cubicBezTo>
                  <a:pt x="29131" y="2936"/>
                  <a:pt x="29090" y="2989"/>
                  <a:pt x="28918" y="3015"/>
                </a:cubicBezTo>
                <a:cubicBezTo>
                  <a:pt x="28760" y="3041"/>
                  <a:pt x="28597" y="3029"/>
                  <a:pt x="28445" y="2978"/>
                </a:cubicBezTo>
                <a:cubicBezTo>
                  <a:pt x="28341" y="2932"/>
                  <a:pt x="28386" y="2881"/>
                  <a:pt x="28552" y="2856"/>
                </a:cubicBezTo>
                <a:close/>
                <a:moveTo>
                  <a:pt x="2826" y="7238"/>
                </a:moveTo>
                <a:cubicBezTo>
                  <a:pt x="2917" y="7222"/>
                  <a:pt x="2931" y="7245"/>
                  <a:pt x="2860" y="7292"/>
                </a:cubicBezTo>
                <a:cubicBezTo>
                  <a:pt x="2773" y="7347"/>
                  <a:pt x="2676" y="7386"/>
                  <a:pt x="2575" y="7405"/>
                </a:cubicBezTo>
                <a:cubicBezTo>
                  <a:pt x="2481" y="7421"/>
                  <a:pt x="2469" y="7398"/>
                  <a:pt x="2543" y="7349"/>
                </a:cubicBezTo>
                <a:cubicBezTo>
                  <a:pt x="2630" y="7295"/>
                  <a:pt x="2725" y="7257"/>
                  <a:pt x="2826" y="7238"/>
                </a:cubicBezTo>
                <a:close/>
                <a:moveTo>
                  <a:pt x="1816" y="7394"/>
                </a:moveTo>
                <a:cubicBezTo>
                  <a:pt x="1882" y="7383"/>
                  <a:pt x="1880" y="7404"/>
                  <a:pt x="1813" y="7445"/>
                </a:cubicBezTo>
                <a:cubicBezTo>
                  <a:pt x="1743" y="7486"/>
                  <a:pt x="1667" y="7514"/>
                  <a:pt x="1587" y="7528"/>
                </a:cubicBezTo>
                <a:cubicBezTo>
                  <a:pt x="1521" y="7539"/>
                  <a:pt x="1523" y="7517"/>
                  <a:pt x="1592" y="7476"/>
                </a:cubicBezTo>
                <a:cubicBezTo>
                  <a:pt x="1661" y="7436"/>
                  <a:pt x="1737" y="7408"/>
                  <a:pt x="1816" y="7394"/>
                </a:cubicBezTo>
                <a:close/>
                <a:moveTo>
                  <a:pt x="16717" y="4831"/>
                </a:moveTo>
                <a:cubicBezTo>
                  <a:pt x="16933" y="4794"/>
                  <a:pt x="17130" y="4834"/>
                  <a:pt x="17141" y="4921"/>
                </a:cubicBezTo>
                <a:cubicBezTo>
                  <a:pt x="17151" y="5010"/>
                  <a:pt x="16958" y="5127"/>
                  <a:pt x="16732" y="5166"/>
                </a:cubicBezTo>
                <a:cubicBezTo>
                  <a:pt x="16506" y="5206"/>
                  <a:pt x="16307" y="5156"/>
                  <a:pt x="16308" y="5066"/>
                </a:cubicBezTo>
                <a:cubicBezTo>
                  <a:pt x="16309" y="4977"/>
                  <a:pt x="16501" y="4868"/>
                  <a:pt x="16717" y="4831"/>
                </a:cubicBezTo>
                <a:close/>
                <a:moveTo>
                  <a:pt x="27407" y="3005"/>
                </a:moveTo>
                <a:cubicBezTo>
                  <a:pt x="27574" y="2977"/>
                  <a:pt x="27745" y="2988"/>
                  <a:pt x="27907" y="3039"/>
                </a:cubicBezTo>
                <a:cubicBezTo>
                  <a:pt x="28025" y="3086"/>
                  <a:pt x="27988" y="3151"/>
                  <a:pt x="27824" y="3181"/>
                </a:cubicBezTo>
                <a:cubicBezTo>
                  <a:pt x="27649" y="3213"/>
                  <a:pt x="27469" y="3201"/>
                  <a:pt x="27301" y="3143"/>
                </a:cubicBezTo>
                <a:cubicBezTo>
                  <a:pt x="27196" y="3095"/>
                  <a:pt x="27244" y="3034"/>
                  <a:pt x="27407" y="3005"/>
                </a:cubicBezTo>
                <a:close/>
                <a:moveTo>
                  <a:pt x="15676" y="4976"/>
                </a:moveTo>
                <a:cubicBezTo>
                  <a:pt x="15888" y="4940"/>
                  <a:pt x="16062" y="4984"/>
                  <a:pt x="16063" y="5068"/>
                </a:cubicBezTo>
                <a:cubicBezTo>
                  <a:pt x="16064" y="5153"/>
                  <a:pt x="15860" y="5279"/>
                  <a:pt x="15636" y="5319"/>
                </a:cubicBezTo>
                <a:cubicBezTo>
                  <a:pt x="15413" y="5357"/>
                  <a:pt x="15219" y="5307"/>
                  <a:pt x="15240" y="5216"/>
                </a:cubicBezTo>
                <a:cubicBezTo>
                  <a:pt x="15261" y="5124"/>
                  <a:pt x="15464" y="5012"/>
                  <a:pt x="15676" y="4976"/>
                </a:cubicBezTo>
                <a:close/>
                <a:moveTo>
                  <a:pt x="26275" y="3144"/>
                </a:moveTo>
                <a:cubicBezTo>
                  <a:pt x="26449" y="3114"/>
                  <a:pt x="26627" y="3128"/>
                  <a:pt x="26794" y="3183"/>
                </a:cubicBezTo>
                <a:cubicBezTo>
                  <a:pt x="26904" y="3235"/>
                  <a:pt x="26848" y="3309"/>
                  <a:pt x="26672" y="3340"/>
                </a:cubicBezTo>
                <a:cubicBezTo>
                  <a:pt x="26495" y="3372"/>
                  <a:pt x="26314" y="3357"/>
                  <a:pt x="26145" y="3297"/>
                </a:cubicBezTo>
                <a:cubicBezTo>
                  <a:pt x="26044" y="3246"/>
                  <a:pt x="26106" y="3174"/>
                  <a:pt x="26275" y="3144"/>
                </a:cubicBezTo>
                <a:close/>
                <a:moveTo>
                  <a:pt x="14648" y="5112"/>
                </a:moveTo>
                <a:cubicBezTo>
                  <a:pt x="14856" y="5077"/>
                  <a:pt x="15016" y="5123"/>
                  <a:pt x="14996" y="5212"/>
                </a:cubicBezTo>
                <a:cubicBezTo>
                  <a:pt x="14976" y="5301"/>
                  <a:pt x="14751" y="5419"/>
                  <a:pt x="14529" y="5457"/>
                </a:cubicBezTo>
                <a:cubicBezTo>
                  <a:pt x="14307" y="5495"/>
                  <a:pt x="14158" y="5438"/>
                  <a:pt x="14197" y="5343"/>
                </a:cubicBezTo>
                <a:cubicBezTo>
                  <a:pt x="14235" y="5249"/>
                  <a:pt x="14441" y="5145"/>
                  <a:pt x="14648" y="5112"/>
                </a:cubicBezTo>
                <a:close/>
                <a:moveTo>
                  <a:pt x="25162" y="3298"/>
                </a:moveTo>
                <a:cubicBezTo>
                  <a:pt x="25331" y="3267"/>
                  <a:pt x="25506" y="3283"/>
                  <a:pt x="25667" y="3344"/>
                </a:cubicBezTo>
                <a:cubicBezTo>
                  <a:pt x="25779" y="3404"/>
                  <a:pt x="25713" y="3479"/>
                  <a:pt x="25515" y="3512"/>
                </a:cubicBezTo>
                <a:cubicBezTo>
                  <a:pt x="25318" y="3546"/>
                  <a:pt x="25085" y="3524"/>
                  <a:pt x="24986" y="3462"/>
                </a:cubicBezTo>
                <a:cubicBezTo>
                  <a:pt x="24888" y="3400"/>
                  <a:pt x="24969" y="3329"/>
                  <a:pt x="25162" y="3298"/>
                </a:cubicBezTo>
                <a:close/>
                <a:moveTo>
                  <a:pt x="13609" y="5265"/>
                </a:moveTo>
                <a:cubicBezTo>
                  <a:pt x="13823" y="5228"/>
                  <a:pt x="13959" y="5267"/>
                  <a:pt x="13929" y="5358"/>
                </a:cubicBezTo>
                <a:cubicBezTo>
                  <a:pt x="13898" y="5456"/>
                  <a:pt x="13709" y="5555"/>
                  <a:pt x="13487" y="5595"/>
                </a:cubicBezTo>
                <a:cubicBezTo>
                  <a:pt x="13251" y="5635"/>
                  <a:pt x="13113" y="5593"/>
                  <a:pt x="13160" y="5492"/>
                </a:cubicBezTo>
                <a:cubicBezTo>
                  <a:pt x="13208" y="5392"/>
                  <a:pt x="13395" y="5302"/>
                  <a:pt x="13609" y="5265"/>
                </a:cubicBezTo>
                <a:close/>
                <a:moveTo>
                  <a:pt x="12596" y="5411"/>
                </a:moveTo>
                <a:cubicBezTo>
                  <a:pt x="12800" y="5377"/>
                  <a:pt x="12920" y="5421"/>
                  <a:pt x="12880" y="5508"/>
                </a:cubicBezTo>
                <a:cubicBezTo>
                  <a:pt x="12835" y="5598"/>
                  <a:pt x="12618" y="5710"/>
                  <a:pt x="12405" y="5745"/>
                </a:cubicBezTo>
                <a:cubicBezTo>
                  <a:pt x="12191" y="5781"/>
                  <a:pt x="12071" y="5732"/>
                  <a:pt x="12124" y="5642"/>
                </a:cubicBezTo>
                <a:cubicBezTo>
                  <a:pt x="12178" y="5551"/>
                  <a:pt x="12391" y="5445"/>
                  <a:pt x="12596" y="5411"/>
                </a:cubicBezTo>
                <a:close/>
                <a:moveTo>
                  <a:pt x="33496" y="1842"/>
                </a:moveTo>
                <a:cubicBezTo>
                  <a:pt x="33585" y="1832"/>
                  <a:pt x="33674" y="1834"/>
                  <a:pt x="33762" y="1848"/>
                </a:cubicBezTo>
                <a:cubicBezTo>
                  <a:pt x="33828" y="1862"/>
                  <a:pt x="33835" y="1887"/>
                  <a:pt x="33771" y="1899"/>
                </a:cubicBezTo>
                <a:cubicBezTo>
                  <a:pt x="33683" y="1911"/>
                  <a:pt x="33593" y="1910"/>
                  <a:pt x="33506" y="1897"/>
                </a:cubicBezTo>
                <a:cubicBezTo>
                  <a:pt x="33428" y="1882"/>
                  <a:pt x="33423" y="1853"/>
                  <a:pt x="33496" y="1842"/>
                </a:cubicBezTo>
                <a:close/>
                <a:moveTo>
                  <a:pt x="24074" y="3446"/>
                </a:moveTo>
                <a:cubicBezTo>
                  <a:pt x="24260" y="3414"/>
                  <a:pt x="24521" y="3438"/>
                  <a:pt x="24608" y="3501"/>
                </a:cubicBezTo>
                <a:cubicBezTo>
                  <a:pt x="24694" y="3563"/>
                  <a:pt x="24604" y="3646"/>
                  <a:pt x="24410" y="3680"/>
                </a:cubicBezTo>
                <a:cubicBezTo>
                  <a:pt x="24210" y="3714"/>
                  <a:pt x="23950" y="3685"/>
                  <a:pt x="23870" y="3619"/>
                </a:cubicBezTo>
                <a:cubicBezTo>
                  <a:pt x="23790" y="3554"/>
                  <a:pt x="23888" y="3477"/>
                  <a:pt x="24074" y="3446"/>
                </a:cubicBezTo>
                <a:close/>
                <a:moveTo>
                  <a:pt x="11598" y="5542"/>
                </a:moveTo>
                <a:cubicBezTo>
                  <a:pt x="11779" y="5513"/>
                  <a:pt x="11906" y="5563"/>
                  <a:pt x="11840" y="5649"/>
                </a:cubicBezTo>
                <a:cubicBezTo>
                  <a:pt x="11773" y="5736"/>
                  <a:pt x="11549" y="5842"/>
                  <a:pt x="11360" y="5872"/>
                </a:cubicBezTo>
                <a:cubicBezTo>
                  <a:pt x="11161" y="5906"/>
                  <a:pt x="11048" y="5848"/>
                  <a:pt x="11124" y="5757"/>
                </a:cubicBezTo>
                <a:cubicBezTo>
                  <a:pt x="11200" y="5667"/>
                  <a:pt x="11416" y="5572"/>
                  <a:pt x="11598" y="5542"/>
                </a:cubicBezTo>
                <a:close/>
                <a:moveTo>
                  <a:pt x="23001" y="3581"/>
                </a:moveTo>
                <a:cubicBezTo>
                  <a:pt x="23200" y="3548"/>
                  <a:pt x="23437" y="3572"/>
                  <a:pt x="23519" y="3641"/>
                </a:cubicBezTo>
                <a:cubicBezTo>
                  <a:pt x="23603" y="3710"/>
                  <a:pt x="23497" y="3796"/>
                  <a:pt x="23278" y="3831"/>
                </a:cubicBezTo>
                <a:cubicBezTo>
                  <a:pt x="23060" y="3865"/>
                  <a:pt x="22830" y="3832"/>
                  <a:pt x="22761" y="3760"/>
                </a:cubicBezTo>
                <a:cubicBezTo>
                  <a:pt x="22691" y="3687"/>
                  <a:pt x="22802" y="3614"/>
                  <a:pt x="23001" y="3581"/>
                </a:cubicBezTo>
                <a:close/>
                <a:moveTo>
                  <a:pt x="10542" y="5703"/>
                </a:moveTo>
                <a:cubicBezTo>
                  <a:pt x="10723" y="5672"/>
                  <a:pt x="10828" y="5711"/>
                  <a:pt x="10761" y="5797"/>
                </a:cubicBezTo>
                <a:cubicBezTo>
                  <a:pt x="10693" y="5885"/>
                  <a:pt x="10487" y="5981"/>
                  <a:pt x="10292" y="6013"/>
                </a:cubicBezTo>
                <a:cubicBezTo>
                  <a:pt x="10097" y="6044"/>
                  <a:pt x="10011" y="5997"/>
                  <a:pt x="10091" y="5907"/>
                </a:cubicBezTo>
                <a:cubicBezTo>
                  <a:pt x="10171" y="5817"/>
                  <a:pt x="10362" y="5735"/>
                  <a:pt x="10542" y="5703"/>
                </a:cubicBezTo>
                <a:close/>
                <a:moveTo>
                  <a:pt x="32332" y="1984"/>
                </a:moveTo>
                <a:cubicBezTo>
                  <a:pt x="32439" y="1971"/>
                  <a:pt x="32548" y="1975"/>
                  <a:pt x="32654" y="1994"/>
                </a:cubicBezTo>
                <a:cubicBezTo>
                  <a:pt x="32740" y="2015"/>
                  <a:pt x="32733" y="2051"/>
                  <a:pt x="32634" y="2064"/>
                </a:cubicBezTo>
                <a:cubicBezTo>
                  <a:pt x="32526" y="2077"/>
                  <a:pt x="32416" y="2072"/>
                  <a:pt x="32309" y="2050"/>
                </a:cubicBezTo>
                <a:cubicBezTo>
                  <a:pt x="32234" y="2028"/>
                  <a:pt x="32244" y="1999"/>
                  <a:pt x="32332" y="1984"/>
                </a:cubicBezTo>
                <a:close/>
                <a:moveTo>
                  <a:pt x="21952" y="3727"/>
                </a:moveTo>
                <a:cubicBezTo>
                  <a:pt x="22170" y="3690"/>
                  <a:pt x="22386" y="3717"/>
                  <a:pt x="22461" y="3792"/>
                </a:cubicBezTo>
                <a:cubicBezTo>
                  <a:pt x="22535" y="3866"/>
                  <a:pt x="22422" y="3953"/>
                  <a:pt x="22191" y="3989"/>
                </a:cubicBezTo>
                <a:cubicBezTo>
                  <a:pt x="21960" y="4026"/>
                  <a:pt x="21759" y="3995"/>
                  <a:pt x="21690" y="3920"/>
                </a:cubicBezTo>
                <a:cubicBezTo>
                  <a:pt x="21622" y="3846"/>
                  <a:pt x="21732" y="3764"/>
                  <a:pt x="21952" y="3727"/>
                </a:cubicBezTo>
                <a:close/>
                <a:moveTo>
                  <a:pt x="9566" y="5831"/>
                </a:moveTo>
                <a:cubicBezTo>
                  <a:pt x="9734" y="5803"/>
                  <a:pt x="9825" y="5849"/>
                  <a:pt x="9748" y="5929"/>
                </a:cubicBezTo>
                <a:cubicBezTo>
                  <a:pt x="9613" y="6035"/>
                  <a:pt x="9455" y="6105"/>
                  <a:pt x="9286" y="6134"/>
                </a:cubicBezTo>
                <a:cubicBezTo>
                  <a:pt x="9110" y="6164"/>
                  <a:pt x="9023" y="6113"/>
                  <a:pt x="9103" y="6032"/>
                </a:cubicBezTo>
                <a:cubicBezTo>
                  <a:pt x="9238" y="5929"/>
                  <a:pt x="9397" y="5860"/>
                  <a:pt x="9566" y="5831"/>
                </a:cubicBezTo>
                <a:close/>
                <a:moveTo>
                  <a:pt x="31219" y="2135"/>
                </a:moveTo>
                <a:cubicBezTo>
                  <a:pt x="31340" y="2116"/>
                  <a:pt x="31463" y="2120"/>
                  <a:pt x="31583" y="2147"/>
                </a:cubicBezTo>
                <a:cubicBezTo>
                  <a:pt x="31687" y="2175"/>
                  <a:pt x="31676" y="2208"/>
                  <a:pt x="31563" y="2227"/>
                </a:cubicBezTo>
                <a:cubicBezTo>
                  <a:pt x="31441" y="2247"/>
                  <a:pt x="31316" y="2242"/>
                  <a:pt x="31195" y="2214"/>
                </a:cubicBezTo>
                <a:cubicBezTo>
                  <a:pt x="31095" y="2186"/>
                  <a:pt x="31102" y="2154"/>
                  <a:pt x="31219" y="2135"/>
                </a:cubicBezTo>
                <a:close/>
                <a:moveTo>
                  <a:pt x="8565" y="5984"/>
                </a:moveTo>
                <a:cubicBezTo>
                  <a:pt x="8736" y="5955"/>
                  <a:pt x="8806" y="5990"/>
                  <a:pt x="8727" y="6070"/>
                </a:cubicBezTo>
                <a:cubicBezTo>
                  <a:pt x="8597" y="6173"/>
                  <a:pt x="8442" y="6241"/>
                  <a:pt x="8278" y="6265"/>
                </a:cubicBezTo>
                <a:cubicBezTo>
                  <a:pt x="8112" y="6294"/>
                  <a:pt x="8048" y="6255"/>
                  <a:pt x="8125" y="6177"/>
                </a:cubicBezTo>
                <a:cubicBezTo>
                  <a:pt x="8253" y="6076"/>
                  <a:pt x="8404" y="6009"/>
                  <a:pt x="8565" y="5984"/>
                </a:cubicBezTo>
                <a:close/>
                <a:moveTo>
                  <a:pt x="20905" y="3856"/>
                </a:moveTo>
                <a:cubicBezTo>
                  <a:pt x="21122" y="3822"/>
                  <a:pt x="21345" y="3856"/>
                  <a:pt x="21407" y="3928"/>
                </a:cubicBezTo>
                <a:cubicBezTo>
                  <a:pt x="21468" y="4001"/>
                  <a:pt x="21331" y="4098"/>
                  <a:pt x="21111" y="4137"/>
                </a:cubicBezTo>
                <a:cubicBezTo>
                  <a:pt x="20892" y="4174"/>
                  <a:pt x="20655" y="4140"/>
                  <a:pt x="20601" y="4064"/>
                </a:cubicBezTo>
                <a:cubicBezTo>
                  <a:pt x="20547" y="3988"/>
                  <a:pt x="20689" y="3891"/>
                  <a:pt x="20905" y="3856"/>
                </a:cubicBezTo>
                <a:close/>
                <a:moveTo>
                  <a:pt x="7604" y="6114"/>
                </a:moveTo>
                <a:cubicBezTo>
                  <a:pt x="7751" y="6089"/>
                  <a:pt x="7815" y="6126"/>
                  <a:pt x="7740" y="6196"/>
                </a:cubicBezTo>
                <a:cubicBezTo>
                  <a:pt x="7611" y="6289"/>
                  <a:pt x="7463" y="6352"/>
                  <a:pt x="7307" y="6380"/>
                </a:cubicBezTo>
                <a:cubicBezTo>
                  <a:pt x="7155" y="6406"/>
                  <a:pt x="7094" y="6365"/>
                  <a:pt x="7176" y="6293"/>
                </a:cubicBezTo>
                <a:cubicBezTo>
                  <a:pt x="7304" y="6203"/>
                  <a:pt x="7450" y="6142"/>
                  <a:pt x="7604" y="6114"/>
                </a:cubicBezTo>
                <a:close/>
                <a:moveTo>
                  <a:pt x="30091" y="2274"/>
                </a:moveTo>
                <a:cubicBezTo>
                  <a:pt x="30227" y="2252"/>
                  <a:pt x="30366" y="2257"/>
                  <a:pt x="30500" y="2291"/>
                </a:cubicBezTo>
                <a:cubicBezTo>
                  <a:pt x="30608" y="2324"/>
                  <a:pt x="30587" y="2365"/>
                  <a:pt x="30448" y="2383"/>
                </a:cubicBezTo>
                <a:cubicBezTo>
                  <a:pt x="30316" y="2404"/>
                  <a:pt x="30181" y="2398"/>
                  <a:pt x="30050" y="2368"/>
                </a:cubicBezTo>
                <a:cubicBezTo>
                  <a:pt x="29942" y="2335"/>
                  <a:pt x="29960" y="2295"/>
                  <a:pt x="30091" y="2274"/>
                </a:cubicBezTo>
                <a:close/>
                <a:moveTo>
                  <a:pt x="6632" y="6259"/>
                </a:moveTo>
                <a:cubicBezTo>
                  <a:pt x="6766" y="6237"/>
                  <a:pt x="6808" y="6275"/>
                  <a:pt x="6729" y="6341"/>
                </a:cubicBezTo>
                <a:cubicBezTo>
                  <a:pt x="6605" y="6425"/>
                  <a:pt x="6465" y="6483"/>
                  <a:pt x="6318" y="6510"/>
                </a:cubicBezTo>
                <a:cubicBezTo>
                  <a:pt x="6180" y="6533"/>
                  <a:pt x="6137" y="6493"/>
                  <a:pt x="6225" y="6424"/>
                </a:cubicBezTo>
                <a:cubicBezTo>
                  <a:pt x="6348" y="6342"/>
                  <a:pt x="6487" y="6286"/>
                  <a:pt x="6632" y="6259"/>
                </a:cubicBezTo>
                <a:close/>
                <a:moveTo>
                  <a:pt x="19830" y="4010"/>
                </a:moveTo>
                <a:cubicBezTo>
                  <a:pt x="20054" y="3971"/>
                  <a:pt x="20268" y="4000"/>
                  <a:pt x="20321" y="4078"/>
                </a:cubicBezTo>
                <a:cubicBezTo>
                  <a:pt x="20374" y="4157"/>
                  <a:pt x="20238" y="4258"/>
                  <a:pt x="20005" y="4298"/>
                </a:cubicBezTo>
                <a:cubicBezTo>
                  <a:pt x="19773" y="4338"/>
                  <a:pt x="19554" y="4304"/>
                  <a:pt x="19511" y="4222"/>
                </a:cubicBezTo>
                <a:cubicBezTo>
                  <a:pt x="19468" y="4140"/>
                  <a:pt x="19609" y="4048"/>
                  <a:pt x="19830" y="4010"/>
                </a:cubicBezTo>
                <a:close/>
                <a:moveTo>
                  <a:pt x="29003" y="2420"/>
                </a:moveTo>
                <a:cubicBezTo>
                  <a:pt x="29150" y="2397"/>
                  <a:pt x="29300" y="2403"/>
                  <a:pt x="29444" y="2438"/>
                </a:cubicBezTo>
                <a:cubicBezTo>
                  <a:pt x="29561" y="2474"/>
                  <a:pt x="29536" y="2526"/>
                  <a:pt x="29386" y="2550"/>
                </a:cubicBezTo>
                <a:cubicBezTo>
                  <a:pt x="29238" y="2573"/>
                  <a:pt x="29086" y="2565"/>
                  <a:pt x="28941" y="2527"/>
                </a:cubicBezTo>
                <a:cubicBezTo>
                  <a:pt x="28841" y="2491"/>
                  <a:pt x="28869" y="2443"/>
                  <a:pt x="29003" y="2420"/>
                </a:cubicBezTo>
                <a:close/>
                <a:moveTo>
                  <a:pt x="5683" y="6392"/>
                </a:moveTo>
                <a:cubicBezTo>
                  <a:pt x="5801" y="6372"/>
                  <a:pt x="5833" y="6402"/>
                  <a:pt x="5757" y="6462"/>
                </a:cubicBezTo>
                <a:cubicBezTo>
                  <a:pt x="5644" y="6539"/>
                  <a:pt x="5516" y="6591"/>
                  <a:pt x="5381" y="6614"/>
                </a:cubicBezTo>
                <a:cubicBezTo>
                  <a:pt x="5247" y="6637"/>
                  <a:pt x="5214" y="6606"/>
                  <a:pt x="5308" y="6539"/>
                </a:cubicBezTo>
                <a:cubicBezTo>
                  <a:pt x="5422" y="6464"/>
                  <a:pt x="5549" y="6414"/>
                  <a:pt x="5683" y="6392"/>
                </a:cubicBezTo>
                <a:close/>
                <a:moveTo>
                  <a:pt x="18809" y="4141"/>
                </a:moveTo>
                <a:cubicBezTo>
                  <a:pt x="19041" y="4102"/>
                  <a:pt x="19242" y="4131"/>
                  <a:pt x="19280" y="4216"/>
                </a:cubicBezTo>
                <a:cubicBezTo>
                  <a:pt x="19317" y="4301"/>
                  <a:pt x="19170" y="4395"/>
                  <a:pt x="18937" y="4440"/>
                </a:cubicBezTo>
                <a:cubicBezTo>
                  <a:pt x="18705" y="4485"/>
                  <a:pt x="18490" y="4447"/>
                  <a:pt x="18464" y="4355"/>
                </a:cubicBezTo>
                <a:cubicBezTo>
                  <a:pt x="18437" y="4263"/>
                  <a:pt x="18587" y="4180"/>
                  <a:pt x="18809" y="4141"/>
                </a:cubicBezTo>
                <a:close/>
                <a:moveTo>
                  <a:pt x="4658" y="6547"/>
                </a:moveTo>
                <a:cubicBezTo>
                  <a:pt x="4770" y="6524"/>
                  <a:pt x="4809" y="6553"/>
                  <a:pt x="4737" y="6607"/>
                </a:cubicBezTo>
                <a:cubicBezTo>
                  <a:pt x="4634" y="6671"/>
                  <a:pt x="4521" y="6717"/>
                  <a:pt x="4402" y="6743"/>
                </a:cubicBezTo>
                <a:cubicBezTo>
                  <a:pt x="4287" y="6766"/>
                  <a:pt x="4251" y="6735"/>
                  <a:pt x="4325" y="6681"/>
                </a:cubicBezTo>
                <a:cubicBezTo>
                  <a:pt x="4428" y="6618"/>
                  <a:pt x="4541" y="6572"/>
                  <a:pt x="4658" y="6547"/>
                </a:cubicBezTo>
                <a:close/>
                <a:moveTo>
                  <a:pt x="17795" y="4287"/>
                </a:moveTo>
                <a:cubicBezTo>
                  <a:pt x="18018" y="4246"/>
                  <a:pt x="18225" y="4274"/>
                  <a:pt x="18248" y="4360"/>
                </a:cubicBezTo>
                <a:cubicBezTo>
                  <a:pt x="18276" y="4448"/>
                  <a:pt x="18119" y="4547"/>
                  <a:pt x="17873" y="4589"/>
                </a:cubicBezTo>
                <a:cubicBezTo>
                  <a:pt x="17628" y="4631"/>
                  <a:pt x="17441" y="4594"/>
                  <a:pt x="17429" y="4503"/>
                </a:cubicBezTo>
                <a:cubicBezTo>
                  <a:pt x="17418" y="4412"/>
                  <a:pt x="17572" y="4327"/>
                  <a:pt x="17795" y="4287"/>
                </a:cubicBezTo>
                <a:close/>
                <a:moveTo>
                  <a:pt x="3732" y="6674"/>
                </a:moveTo>
                <a:cubicBezTo>
                  <a:pt x="3822" y="6658"/>
                  <a:pt x="3846" y="6686"/>
                  <a:pt x="3783" y="6729"/>
                </a:cubicBezTo>
                <a:cubicBezTo>
                  <a:pt x="3687" y="6786"/>
                  <a:pt x="3582" y="6827"/>
                  <a:pt x="3472" y="6850"/>
                </a:cubicBezTo>
                <a:cubicBezTo>
                  <a:pt x="3383" y="6865"/>
                  <a:pt x="3361" y="6837"/>
                  <a:pt x="3427" y="6793"/>
                </a:cubicBezTo>
                <a:cubicBezTo>
                  <a:pt x="3522" y="6738"/>
                  <a:pt x="3625" y="6698"/>
                  <a:pt x="3732" y="6674"/>
                </a:cubicBezTo>
                <a:close/>
                <a:moveTo>
                  <a:pt x="27886" y="2558"/>
                </a:moveTo>
                <a:cubicBezTo>
                  <a:pt x="28042" y="2536"/>
                  <a:pt x="28200" y="2545"/>
                  <a:pt x="28352" y="2586"/>
                </a:cubicBezTo>
                <a:cubicBezTo>
                  <a:pt x="28460" y="2625"/>
                  <a:pt x="28416" y="2688"/>
                  <a:pt x="28259" y="2712"/>
                </a:cubicBezTo>
                <a:cubicBezTo>
                  <a:pt x="28101" y="2735"/>
                  <a:pt x="27940" y="2725"/>
                  <a:pt x="27786" y="2682"/>
                </a:cubicBezTo>
                <a:cubicBezTo>
                  <a:pt x="27686" y="2642"/>
                  <a:pt x="27735" y="2582"/>
                  <a:pt x="27886" y="2558"/>
                </a:cubicBezTo>
                <a:close/>
                <a:moveTo>
                  <a:pt x="2777" y="6823"/>
                </a:moveTo>
                <a:cubicBezTo>
                  <a:pt x="2846" y="6811"/>
                  <a:pt x="2859" y="6833"/>
                  <a:pt x="2804" y="6869"/>
                </a:cubicBezTo>
                <a:cubicBezTo>
                  <a:pt x="2727" y="6913"/>
                  <a:pt x="2643" y="6946"/>
                  <a:pt x="2556" y="6965"/>
                </a:cubicBezTo>
                <a:cubicBezTo>
                  <a:pt x="2476" y="6979"/>
                  <a:pt x="2462" y="6956"/>
                  <a:pt x="2529" y="6915"/>
                </a:cubicBezTo>
                <a:cubicBezTo>
                  <a:pt x="2607" y="6873"/>
                  <a:pt x="2691" y="6842"/>
                  <a:pt x="2777" y="6823"/>
                </a:cubicBezTo>
                <a:close/>
                <a:moveTo>
                  <a:pt x="26835" y="2706"/>
                </a:moveTo>
                <a:cubicBezTo>
                  <a:pt x="26993" y="2676"/>
                  <a:pt x="27156" y="2686"/>
                  <a:pt x="27309" y="2734"/>
                </a:cubicBezTo>
                <a:cubicBezTo>
                  <a:pt x="27422" y="2782"/>
                  <a:pt x="27381" y="2837"/>
                  <a:pt x="27211" y="2867"/>
                </a:cubicBezTo>
                <a:cubicBezTo>
                  <a:pt x="27046" y="2900"/>
                  <a:pt x="26875" y="2889"/>
                  <a:pt x="26715" y="2835"/>
                </a:cubicBezTo>
                <a:cubicBezTo>
                  <a:pt x="26616" y="2788"/>
                  <a:pt x="26667" y="2734"/>
                  <a:pt x="26835" y="2706"/>
                </a:cubicBezTo>
                <a:close/>
                <a:moveTo>
                  <a:pt x="16823" y="4408"/>
                </a:moveTo>
                <a:cubicBezTo>
                  <a:pt x="17054" y="4369"/>
                  <a:pt x="17225" y="4408"/>
                  <a:pt x="17232" y="4496"/>
                </a:cubicBezTo>
                <a:cubicBezTo>
                  <a:pt x="17238" y="4587"/>
                  <a:pt x="17066" y="4684"/>
                  <a:pt x="16824" y="4724"/>
                </a:cubicBezTo>
                <a:cubicBezTo>
                  <a:pt x="16581" y="4765"/>
                  <a:pt x="16410" y="4724"/>
                  <a:pt x="16416" y="4628"/>
                </a:cubicBezTo>
                <a:cubicBezTo>
                  <a:pt x="16422" y="4532"/>
                  <a:pt x="16592" y="4446"/>
                  <a:pt x="16823" y="4408"/>
                </a:cubicBezTo>
                <a:close/>
                <a:moveTo>
                  <a:pt x="1858" y="6953"/>
                </a:moveTo>
                <a:cubicBezTo>
                  <a:pt x="1906" y="6945"/>
                  <a:pt x="1912" y="6962"/>
                  <a:pt x="1865" y="6989"/>
                </a:cubicBezTo>
                <a:cubicBezTo>
                  <a:pt x="1805" y="7023"/>
                  <a:pt x="1741" y="7048"/>
                  <a:pt x="1673" y="7062"/>
                </a:cubicBezTo>
                <a:cubicBezTo>
                  <a:pt x="1608" y="7073"/>
                  <a:pt x="1604" y="7055"/>
                  <a:pt x="1667" y="7022"/>
                </a:cubicBezTo>
                <a:cubicBezTo>
                  <a:pt x="1727" y="6989"/>
                  <a:pt x="1791" y="6966"/>
                  <a:pt x="1858" y="6953"/>
                </a:cubicBezTo>
                <a:close/>
                <a:moveTo>
                  <a:pt x="15828" y="4556"/>
                </a:moveTo>
                <a:cubicBezTo>
                  <a:pt x="16058" y="4517"/>
                  <a:pt x="16223" y="4550"/>
                  <a:pt x="16218" y="4639"/>
                </a:cubicBezTo>
                <a:cubicBezTo>
                  <a:pt x="16214" y="4728"/>
                  <a:pt x="16033" y="4829"/>
                  <a:pt x="15793" y="4870"/>
                </a:cubicBezTo>
                <a:cubicBezTo>
                  <a:pt x="15553" y="4911"/>
                  <a:pt x="15400" y="4869"/>
                  <a:pt x="15412" y="4784"/>
                </a:cubicBezTo>
                <a:cubicBezTo>
                  <a:pt x="15424" y="4699"/>
                  <a:pt x="15601" y="4595"/>
                  <a:pt x="15828" y="4556"/>
                </a:cubicBezTo>
                <a:close/>
                <a:moveTo>
                  <a:pt x="25772" y="2837"/>
                </a:moveTo>
                <a:cubicBezTo>
                  <a:pt x="25941" y="2806"/>
                  <a:pt x="26114" y="2819"/>
                  <a:pt x="26276" y="2874"/>
                </a:cubicBezTo>
                <a:cubicBezTo>
                  <a:pt x="26373" y="2924"/>
                  <a:pt x="26310" y="2989"/>
                  <a:pt x="26135" y="3019"/>
                </a:cubicBezTo>
                <a:cubicBezTo>
                  <a:pt x="25960" y="3049"/>
                  <a:pt x="25723" y="3031"/>
                  <a:pt x="25624" y="2979"/>
                </a:cubicBezTo>
                <a:cubicBezTo>
                  <a:pt x="25526" y="2927"/>
                  <a:pt x="25603" y="2867"/>
                  <a:pt x="25772" y="2837"/>
                </a:cubicBezTo>
                <a:close/>
                <a:moveTo>
                  <a:pt x="14860" y="4683"/>
                </a:moveTo>
                <a:cubicBezTo>
                  <a:pt x="15077" y="4646"/>
                  <a:pt x="15231" y="4682"/>
                  <a:pt x="15216" y="4767"/>
                </a:cubicBezTo>
                <a:cubicBezTo>
                  <a:pt x="15201" y="4853"/>
                  <a:pt x="15000" y="4961"/>
                  <a:pt x="14768" y="5000"/>
                </a:cubicBezTo>
                <a:cubicBezTo>
                  <a:pt x="14537" y="5038"/>
                  <a:pt x="14394" y="4993"/>
                  <a:pt x="14421" y="4903"/>
                </a:cubicBezTo>
                <a:cubicBezTo>
                  <a:pt x="14448" y="4813"/>
                  <a:pt x="14643" y="4720"/>
                  <a:pt x="14860" y="4683"/>
                </a:cubicBezTo>
                <a:close/>
                <a:moveTo>
                  <a:pt x="33685" y="1466"/>
                </a:moveTo>
                <a:cubicBezTo>
                  <a:pt x="33753" y="1458"/>
                  <a:pt x="33822" y="1459"/>
                  <a:pt x="33890" y="1470"/>
                </a:cubicBezTo>
                <a:cubicBezTo>
                  <a:pt x="33945" y="1480"/>
                  <a:pt x="33948" y="1497"/>
                  <a:pt x="33896" y="1507"/>
                </a:cubicBezTo>
                <a:cubicBezTo>
                  <a:pt x="33822" y="1517"/>
                  <a:pt x="33747" y="1516"/>
                  <a:pt x="33673" y="1503"/>
                </a:cubicBezTo>
                <a:cubicBezTo>
                  <a:pt x="33624" y="1491"/>
                  <a:pt x="33629" y="1474"/>
                  <a:pt x="33685" y="1466"/>
                </a:cubicBezTo>
                <a:close/>
                <a:moveTo>
                  <a:pt x="24755" y="2976"/>
                </a:moveTo>
                <a:cubicBezTo>
                  <a:pt x="24938" y="2947"/>
                  <a:pt x="25169" y="2966"/>
                  <a:pt x="25260" y="3017"/>
                </a:cubicBezTo>
                <a:cubicBezTo>
                  <a:pt x="25358" y="3072"/>
                  <a:pt x="25274" y="3150"/>
                  <a:pt x="25082" y="3180"/>
                </a:cubicBezTo>
                <a:cubicBezTo>
                  <a:pt x="24890" y="3210"/>
                  <a:pt x="24657" y="3188"/>
                  <a:pt x="24570" y="3135"/>
                </a:cubicBezTo>
                <a:cubicBezTo>
                  <a:pt x="24483" y="3082"/>
                  <a:pt x="24572" y="3004"/>
                  <a:pt x="24755" y="2976"/>
                </a:cubicBezTo>
                <a:close/>
                <a:moveTo>
                  <a:pt x="13866" y="4829"/>
                </a:moveTo>
                <a:cubicBezTo>
                  <a:pt x="14072" y="4795"/>
                  <a:pt x="14213" y="4836"/>
                  <a:pt x="14184" y="4918"/>
                </a:cubicBezTo>
                <a:cubicBezTo>
                  <a:pt x="14154" y="5006"/>
                  <a:pt x="13937" y="5112"/>
                  <a:pt x="13720" y="5148"/>
                </a:cubicBezTo>
                <a:cubicBezTo>
                  <a:pt x="13503" y="5183"/>
                  <a:pt x="13366" y="5136"/>
                  <a:pt x="13406" y="5050"/>
                </a:cubicBezTo>
                <a:cubicBezTo>
                  <a:pt x="13447" y="4965"/>
                  <a:pt x="13660" y="4862"/>
                  <a:pt x="13866" y="4829"/>
                </a:cubicBezTo>
                <a:close/>
                <a:moveTo>
                  <a:pt x="12919" y="4954"/>
                </a:moveTo>
                <a:cubicBezTo>
                  <a:pt x="13118" y="4925"/>
                  <a:pt x="13254" y="4971"/>
                  <a:pt x="13196" y="5055"/>
                </a:cubicBezTo>
                <a:cubicBezTo>
                  <a:pt x="13138" y="5138"/>
                  <a:pt x="12917" y="5243"/>
                  <a:pt x="12722" y="5272"/>
                </a:cubicBezTo>
                <a:cubicBezTo>
                  <a:pt x="12514" y="5303"/>
                  <a:pt x="12387" y="5251"/>
                  <a:pt x="12451" y="5165"/>
                </a:cubicBezTo>
                <a:cubicBezTo>
                  <a:pt x="12515" y="5079"/>
                  <a:pt x="12733" y="4983"/>
                  <a:pt x="12919" y="4954"/>
                </a:cubicBezTo>
                <a:close/>
                <a:moveTo>
                  <a:pt x="32564" y="1604"/>
                </a:moveTo>
                <a:cubicBezTo>
                  <a:pt x="32656" y="1591"/>
                  <a:pt x="32750" y="1592"/>
                  <a:pt x="32842" y="1608"/>
                </a:cubicBezTo>
                <a:cubicBezTo>
                  <a:pt x="32910" y="1623"/>
                  <a:pt x="32911" y="1646"/>
                  <a:pt x="32844" y="1658"/>
                </a:cubicBezTo>
                <a:cubicBezTo>
                  <a:pt x="32751" y="1672"/>
                  <a:pt x="32656" y="1670"/>
                  <a:pt x="32564" y="1654"/>
                </a:cubicBezTo>
                <a:cubicBezTo>
                  <a:pt x="32497" y="1639"/>
                  <a:pt x="32498" y="1617"/>
                  <a:pt x="32564" y="1604"/>
                </a:cubicBezTo>
                <a:close/>
                <a:moveTo>
                  <a:pt x="23730" y="3108"/>
                </a:moveTo>
                <a:cubicBezTo>
                  <a:pt x="23928" y="3074"/>
                  <a:pt x="24142" y="3095"/>
                  <a:pt x="24235" y="3155"/>
                </a:cubicBezTo>
                <a:cubicBezTo>
                  <a:pt x="24328" y="3214"/>
                  <a:pt x="24237" y="3288"/>
                  <a:pt x="24028" y="3323"/>
                </a:cubicBezTo>
                <a:cubicBezTo>
                  <a:pt x="23819" y="3358"/>
                  <a:pt x="23601" y="3335"/>
                  <a:pt x="23522" y="3271"/>
                </a:cubicBezTo>
                <a:cubicBezTo>
                  <a:pt x="23443" y="3207"/>
                  <a:pt x="23530" y="3141"/>
                  <a:pt x="23730" y="3108"/>
                </a:cubicBezTo>
                <a:close/>
                <a:moveTo>
                  <a:pt x="11962" y="5100"/>
                </a:moveTo>
                <a:cubicBezTo>
                  <a:pt x="12168" y="5067"/>
                  <a:pt x="12263" y="5106"/>
                  <a:pt x="12207" y="5191"/>
                </a:cubicBezTo>
                <a:cubicBezTo>
                  <a:pt x="12152" y="5276"/>
                  <a:pt x="11957" y="5368"/>
                  <a:pt x="11747" y="5403"/>
                </a:cubicBezTo>
                <a:cubicBezTo>
                  <a:pt x="11540" y="5438"/>
                  <a:pt x="11435" y="5397"/>
                  <a:pt x="11496" y="5310"/>
                </a:cubicBezTo>
                <a:cubicBezTo>
                  <a:pt x="11558" y="5223"/>
                  <a:pt x="11757" y="5132"/>
                  <a:pt x="11962" y="5100"/>
                </a:cubicBezTo>
                <a:close/>
                <a:moveTo>
                  <a:pt x="22692" y="3251"/>
                </a:moveTo>
                <a:cubicBezTo>
                  <a:pt x="22888" y="3219"/>
                  <a:pt x="23118" y="3241"/>
                  <a:pt x="23198" y="3300"/>
                </a:cubicBezTo>
                <a:cubicBezTo>
                  <a:pt x="23277" y="3358"/>
                  <a:pt x="23177" y="3449"/>
                  <a:pt x="22973" y="3485"/>
                </a:cubicBezTo>
                <a:cubicBezTo>
                  <a:pt x="22770" y="3519"/>
                  <a:pt x="22517" y="3493"/>
                  <a:pt x="22447" y="3429"/>
                </a:cubicBezTo>
                <a:cubicBezTo>
                  <a:pt x="22377" y="3366"/>
                  <a:pt x="22496" y="3283"/>
                  <a:pt x="22692" y="3251"/>
                </a:cubicBezTo>
                <a:close/>
                <a:moveTo>
                  <a:pt x="31509" y="1746"/>
                </a:moveTo>
                <a:cubicBezTo>
                  <a:pt x="31619" y="1730"/>
                  <a:pt x="31731" y="1733"/>
                  <a:pt x="31840" y="1754"/>
                </a:cubicBezTo>
                <a:cubicBezTo>
                  <a:pt x="31926" y="1774"/>
                  <a:pt x="31913" y="1806"/>
                  <a:pt x="31813" y="1821"/>
                </a:cubicBezTo>
                <a:cubicBezTo>
                  <a:pt x="31702" y="1836"/>
                  <a:pt x="31589" y="1832"/>
                  <a:pt x="31480" y="1809"/>
                </a:cubicBezTo>
                <a:cubicBezTo>
                  <a:pt x="31408" y="1789"/>
                  <a:pt x="31422" y="1761"/>
                  <a:pt x="31509" y="1746"/>
                </a:cubicBezTo>
                <a:close/>
                <a:moveTo>
                  <a:pt x="11021" y="5226"/>
                </a:moveTo>
                <a:cubicBezTo>
                  <a:pt x="11197" y="5196"/>
                  <a:pt x="11299" y="5235"/>
                  <a:pt x="11248" y="5310"/>
                </a:cubicBezTo>
                <a:cubicBezTo>
                  <a:pt x="11196" y="5384"/>
                  <a:pt x="10975" y="5489"/>
                  <a:pt x="10786" y="5522"/>
                </a:cubicBezTo>
                <a:cubicBezTo>
                  <a:pt x="10598" y="5554"/>
                  <a:pt x="10491" y="5510"/>
                  <a:pt x="10559" y="5429"/>
                </a:cubicBezTo>
                <a:cubicBezTo>
                  <a:pt x="10626" y="5349"/>
                  <a:pt x="10845" y="5255"/>
                  <a:pt x="11021" y="5226"/>
                </a:cubicBezTo>
                <a:close/>
                <a:moveTo>
                  <a:pt x="10081" y="5370"/>
                </a:moveTo>
                <a:cubicBezTo>
                  <a:pt x="10258" y="5340"/>
                  <a:pt x="10338" y="5377"/>
                  <a:pt x="10267" y="5456"/>
                </a:cubicBezTo>
                <a:cubicBezTo>
                  <a:pt x="10196" y="5535"/>
                  <a:pt x="10002" y="5623"/>
                  <a:pt x="9816" y="5654"/>
                </a:cubicBezTo>
                <a:cubicBezTo>
                  <a:pt x="9630" y="5686"/>
                  <a:pt x="9556" y="5645"/>
                  <a:pt x="9635" y="5564"/>
                </a:cubicBezTo>
                <a:cubicBezTo>
                  <a:pt x="9763" y="5460"/>
                  <a:pt x="9918" y="5393"/>
                  <a:pt x="10081" y="5370"/>
                </a:cubicBezTo>
                <a:close/>
                <a:moveTo>
                  <a:pt x="21685" y="3384"/>
                </a:moveTo>
                <a:cubicBezTo>
                  <a:pt x="21894" y="3348"/>
                  <a:pt x="22117" y="3367"/>
                  <a:pt x="22191" y="3432"/>
                </a:cubicBezTo>
                <a:cubicBezTo>
                  <a:pt x="22268" y="3502"/>
                  <a:pt x="22156" y="3586"/>
                  <a:pt x="21937" y="3624"/>
                </a:cubicBezTo>
                <a:cubicBezTo>
                  <a:pt x="21718" y="3662"/>
                  <a:pt x="21490" y="3637"/>
                  <a:pt x="21425" y="3568"/>
                </a:cubicBezTo>
                <a:cubicBezTo>
                  <a:pt x="21359" y="3499"/>
                  <a:pt x="21476" y="3419"/>
                  <a:pt x="21685" y="3384"/>
                </a:cubicBezTo>
                <a:close/>
                <a:moveTo>
                  <a:pt x="30421" y="1883"/>
                </a:moveTo>
                <a:cubicBezTo>
                  <a:pt x="30541" y="1868"/>
                  <a:pt x="30662" y="1873"/>
                  <a:pt x="30781" y="1898"/>
                </a:cubicBezTo>
                <a:cubicBezTo>
                  <a:pt x="30868" y="1923"/>
                  <a:pt x="30841" y="1963"/>
                  <a:pt x="30725" y="1979"/>
                </a:cubicBezTo>
                <a:cubicBezTo>
                  <a:pt x="30604" y="1994"/>
                  <a:pt x="30481" y="1988"/>
                  <a:pt x="30362" y="1963"/>
                </a:cubicBezTo>
                <a:cubicBezTo>
                  <a:pt x="30275" y="1938"/>
                  <a:pt x="30307" y="1899"/>
                  <a:pt x="30421" y="1883"/>
                </a:cubicBezTo>
                <a:close/>
                <a:moveTo>
                  <a:pt x="9161" y="5493"/>
                </a:moveTo>
                <a:cubicBezTo>
                  <a:pt x="9312" y="5468"/>
                  <a:pt x="9392" y="5505"/>
                  <a:pt x="9329" y="5573"/>
                </a:cubicBezTo>
                <a:cubicBezTo>
                  <a:pt x="9196" y="5673"/>
                  <a:pt x="9040" y="5740"/>
                  <a:pt x="8876" y="5766"/>
                </a:cubicBezTo>
                <a:cubicBezTo>
                  <a:pt x="8715" y="5793"/>
                  <a:pt x="8637" y="5748"/>
                  <a:pt x="8721" y="5674"/>
                </a:cubicBezTo>
                <a:cubicBezTo>
                  <a:pt x="8853" y="5583"/>
                  <a:pt x="9003" y="5521"/>
                  <a:pt x="9161" y="5493"/>
                </a:cubicBezTo>
                <a:close/>
                <a:moveTo>
                  <a:pt x="20719" y="3518"/>
                </a:moveTo>
                <a:cubicBezTo>
                  <a:pt x="20938" y="3482"/>
                  <a:pt x="21147" y="3507"/>
                  <a:pt x="21207" y="3579"/>
                </a:cubicBezTo>
                <a:cubicBezTo>
                  <a:pt x="21268" y="3652"/>
                  <a:pt x="21142" y="3737"/>
                  <a:pt x="20909" y="3776"/>
                </a:cubicBezTo>
                <a:cubicBezTo>
                  <a:pt x="20676" y="3815"/>
                  <a:pt x="20471" y="3785"/>
                  <a:pt x="20419" y="3709"/>
                </a:cubicBezTo>
                <a:cubicBezTo>
                  <a:pt x="20368" y="3632"/>
                  <a:pt x="20499" y="3555"/>
                  <a:pt x="20719" y="3518"/>
                </a:cubicBezTo>
                <a:close/>
                <a:moveTo>
                  <a:pt x="8192" y="5644"/>
                </a:moveTo>
                <a:cubicBezTo>
                  <a:pt x="8344" y="5618"/>
                  <a:pt x="8405" y="5646"/>
                  <a:pt x="8335" y="5716"/>
                </a:cubicBezTo>
                <a:cubicBezTo>
                  <a:pt x="8210" y="5810"/>
                  <a:pt x="8064" y="5871"/>
                  <a:pt x="7910" y="5895"/>
                </a:cubicBezTo>
                <a:cubicBezTo>
                  <a:pt x="7754" y="5921"/>
                  <a:pt x="7695" y="5887"/>
                  <a:pt x="7773" y="5818"/>
                </a:cubicBezTo>
                <a:cubicBezTo>
                  <a:pt x="7897" y="5728"/>
                  <a:pt x="8041" y="5668"/>
                  <a:pt x="8192" y="5644"/>
                </a:cubicBezTo>
                <a:close/>
                <a:moveTo>
                  <a:pt x="29369" y="2026"/>
                </a:moveTo>
                <a:cubicBezTo>
                  <a:pt x="29504" y="2007"/>
                  <a:pt x="29642" y="2012"/>
                  <a:pt x="29776" y="2040"/>
                </a:cubicBezTo>
                <a:cubicBezTo>
                  <a:pt x="29880" y="2069"/>
                  <a:pt x="29855" y="2117"/>
                  <a:pt x="29725" y="2137"/>
                </a:cubicBezTo>
                <a:cubicBezTo>
                  <a:pt x="29589" y="2157"/>
                  <a:pt x="29450" y="2153"/>
                  <a:pt x="29315" y="2124"/>
                </a:cubicBezTo>
                <a:cubicBezTo>
                  <a:pt x="29228" y="2090"/>
                  <a:pt x="29255" y="2047"/>
                  <a:pt x="29369" y="2026"/>
                </a:cubicBezTo>
                <a:close/>
                <a:moveTo>
                  <a:pt x="7269" y="5785"/>
                </a:moveTo>
                <a:cubicBezTo>
                  <a:pt x="7417" y="5760"/>
                  <a:pt x="7461" y="5791"/>
                  <a:pt x="7373" y="5861"/>
                </a:cubicBezTo>
                <a:cubicBezTo>
                  <a:pt x="7257" y="5941"/>
                  <a:pt x="7124" y="5994"/>
                  <a:pt x="6985" y="6017"/>
                </a:cubicBezTo>
                <a:cubicBezTo>
                  <a:pt x="6832" y="6043"/>
                  <a:pt x="6792" y="6009"/>
                  <a:pt x="6889" y="5937"/>
                </a:cubicBezTo>
                <a:cubicBezTo>
                  <a:pt x="7003" y="5860"/>
                  <a:pt x="7133" y="5808"/>
                  <a:pt x="7269" y="5785"/>
                </a:cubicBezTo>
                <a:close/>
                <a:moveTo>
                  <a:pt x="19744" y="3641"/>
                </a:moveTo>
                <a:cubicBezTo>
                  <a:pt x="19955" y="3606"/>
                  <a:pt x="20184" y="3639"/>
                  <a:pt x="20228" y="3707"/>
                </a:cubicBezTo>
                <a:cubicBezTo>
                  <a:pt x="20274" y="3781"/>
                  <a:pt x="20119" y="3878"/>
                  <a:pt x="19897" y="3915"/>
                </a:cubicBezTo>
                <a:cubicBezTo>
                  <a:pt x="19675" y="3952"/>
                  <a:pt x="19445" y="3918"/>
                  <a:pt x="19410" y="3843"/>
                </a:cubicBezTo>
                <a:cubicBezTo>
                  <a:pt x="19375" y="3769"/>
                  <a:pt x="19533" y="3676"/>
                  <a:pt x="19744" y="3641"/>
                </a:cubicBezTo>
                <a:close/>
                <a:moveTo>
                  <a:pt x="28375" y="2167"/>
                </a:moveTo>
                <a:cubicBezTo>
                  <a:pt x="28514" y="2143"/>
                  <a:pt x="28656" y="2149"/>
                  <a:pt x="28793" y="2185"/>
                </a:cubicBezTo>
                <a:cubicBezTo>
                  <a:pt x="28897" y="2220"/>
                  <a:pt x="28869" y="2262"/>
                  <a:pt x="28721" y="2287"/>
                </a:cubicBezTo>
                <a:cubicBezTo>
                  <a:pt x="28575" y="2314"/>
                  <a:pt x="28425" y="2306"/>
                  <a:pt x="28283" y="2265"/>
                </a:cubicBezTo>
                <a:cubicBezTo>
                  <a:pt x="28194" y="2229"/>
                  <a:pt x="28229" y="2191"/>
                  <a:pt x="28375" y="2167"/>
                </a:cubicBezTo>
                <a:close/>
                <a:moveTo>
                  <a:pt x="6375" y="5909"/>
                </a:moveTo>
                <a:cubicBezTo>
                  <a:pt x="6491" y="5890"/>
                  <a:pt x="6535" y="5921"/>
                  <a:pt x="6470" y="5976"/>
                </a:cubicBezTo>
                <a:cubicBezTo>
                  <a:pt x="6351" y="6052"/>
                  <a:pt x="6219" y="6104"/>
                  <a:pt x="6081" y="6129"/>
                </a:cubicBezTo>
                <a:cubicBezTo>
                  <a:pt x="5956" y="6151"/>
                  <a:pt x="5919" y="6112"/>
                  <a:pt x="6005" y="6053"/>
                </a:cubicBezTo>
                <a:cubicBezTo>
                  <a:pt x="6119" y="5984"/>
                  <a:pt x="6245" y="5935"/>
                  <a:pt x="6375" y="5909"/>
                </a:cubicBezTo>
                <a:close/>
                <a:moveTo>
                  <a:pt x="5461" y="6048"/>
                </a:moveTo>
                <a:cubicBezTo>
                  <a:pt x="5571" y="6030"/>
                  <a:pt x="5599" y="6058"/>
                  <a:pt x="5524" y="6111"/>
                </a:cubicBezTo>
                <a:cubicBezTo>
                  <a:pt x="5415" y="6180"/>
                  <a:pt x="5294" y="6225"/>
                  <a:pt x="5167" y="6246"/>
                </a:cubicBezTo>
                <a:cubicBezTo>
                  <a:pt x="5060" y="6265"/>
                  <a:pt x="5040" y="6231"/>
                  <a:pt x="5122" y="6176"/>
                </a:cubicBezTo>
                <a:cubicBezTo>
                  <a:pt x="5227" y="6113"/>
                  <a:pt x="5341" y="6070"/>
                  <a:pt x="5461" y="6048"/>
                </a:cubicBezTo>
                <a:close/>
                <a:moveTo>
                  <a:pt x="18792" y="3774"/>
                </a:moveTo>
                <a:cubicBezTo>
                  <a:pt x="19005" y="3739"/>
                  <a:pt x="19226" y="3774"/>
                  <a:pt x="19256" y="3851"/>
                </a:cubicBezTo>
                <a:cubicBezTo>
                  <a:pt x="19284" y="3929"/>
                  <a:pt x="19113" y="4028"/>
                  <a:pt x="18878" y="4064"/>
                </a:cubicBezTo>
                <a:cubicBezTo>
                  <a:pt x="18644" y="4100"/>
                  <a:pt x="18438" y="4056"/>
                  <a:pt x="18425" y="3976"/>
                </a:cubicBezTo>
                <a:cubicBezTo>
                  <a:pt x="18412" y="3895"/>
                  <a:pt x="18580" y="3808"/>
                  <a:pt x="18792" y="3774"/>
                </a:cubicBezTo>
                <a:close/>
                <a:moveTo>
                  <a:pt x="17847" y="3914"/>
                </a:moveTo>
                <a:cubicBezTo>
                  <a:pt x="18071" y="3877"/>
                  <a:pt x="18265" y="3909"/>
                  <a:pt x="18286" y="3988"/>
                </a:cubicBezTo>
                <a:cubicBezTo>
                  <a:pt x="18307" y="4067"/>
                  <a:pt x="18137" y="4166"/>
                  <a:pt x="17901" y="4206"/>
                </a:cubicBezTo>
                <a:cubicBezTo>
                  <a:pt x="17666" y="4245"/>
                  <a:pt x="17471" y="4208"/>
                  <a:pt x="17461" y="4125"/>
                </a:cubicBezTo>
                <a:cubicBezTo>
                  <a:pt x="17451" y="4042"/>
                  <a:pt x="17623" y="3951"/>
                  <a:pt x="17847" y="3914"/>
                </a:cubicBezTo>
                <a:close/>
                <a:moveTo>
                  <a:pt x="27346" y="2296"/>
                </a:moveTo>
                <a:cubicBezTo>
                  <a:pt x="27493" y="2271"/>
                  <a:pt x="27644" y="2278"/>
                  <a:pt x="27788" y="2316"/>
                </a:cubicBezTo>
                <a:cubicBezTo>
                  <a:pt x="27896" y="2355"/>
                  <a:pt x="27855" y="2408"/>
                  <a:pt x="27692" y="2434"/>
                </a:cubicBezTo>
                <a:cubicBezTo>
                  <a:pt x="27544" y="2460"/>
                  <a:pt x="27391" y="2452"/>
                  <a:pt x="27245" y="2411"/>
                </a:cubicBezTo>
                <a:cubicBezTo>
                  <a:pt x="27143" y="2372"/>
                  <a:pt x="27188" y="2322"/>
                  <a:pt x="27346" y="2296"/>
                </a:cubicBezTo>
                <a:close/>
                <a:moveTo>
                  <a:pt x="4581" y="6174"/>
                </a:moveTo>
                <a:cubicBezTo>
                  <a:pt x="4678" y="6157"/>
                  <a:pt x="4687" y="6187"/>
                  <a:pt x="4599" y="6240"/>
                </a:cubicBezTo>
                <a:cubicBezTo>
                  <a:pt x="4507" y="6293"/>
                  <a:pt x="4406" y="6329"/>
                  <a:pt x="4301" y="6346"/>
                </a:cubicBezTo>
                <a:cubicBezTo>
                  <a:pt x="4202" y="6362"/>
                  <a:pt x="4196" y="6331"/>
                  <a:pt x="4289" y="6276"/>
                </a:cubicBezTo>
                <a:cubicBezTo>
                  <a:pt x="4380" y="6226"/>
                  <a:pt x="4478" y="6191"/>
                  <a:pt x="4581" y="6174"/>
                </a:cubicBezTo>
                <a:close/>
                <a:moveTo>
                  <a:pt x="3666" y="6315"/>
                </a:moveTo>
                <a:cubicBezTo>
                  <a:pt x="3754" y="6301"/>
                  <a:pt x="3765" y="6320"/>
                  <a:pt x="3693" y="6364"/>
                </a:cubicBezTo>
                <a:cubicBezTo>
                  <a:pt x="3612" y="6412"/>
                  <a:pt x="3523" y="6444"/>
                  <a:pt x="3430" y="6459"/>
                </a:cubicBezTo>
                <a:cubicBezTo>
                  <a:pt x="3350" y="6473"/>
                  <a:pt x="3346" y="6452"/>
                  <a:pt x="3407" y="6412"/>
                </a:cubicBezTo>
                <a:cubicBezTo>
                  <a:pt x="3487" y="6364"/>
                  <a:pt x="3575" y="6332"/>
                  <a:pt x="3666" y="6315"/>
                </a:cubicBezTo>
                <a:close/>
                <a:moveTo>
                  <a:pt x="26363" y="2430"/>
                </a:moveTo>
                <a:cubicBezTo>
                  <a:pt x="26516" y="2406"/>
                  <a:pt x="26674" y="2416"/>
                  <a:pt x="26823" y="2458"/>
                </a:cubicBezTo>
                <a:cubicBezTo>
                  <a:pt x="26922" y="2500"/>
                  <a:pt x="26864" y="2562"/>
                  <a:pt x="26699" y="2588"/>
                </a:cubicBezTo>
                <a:cubicBezTo>
                  <a:pt x="26538" y="2616"/>
                  <a:pt x="26374" y="2605"/>
                  <a:pt x="26218" y="2557"/>
                </a:cubicBezTo>
                <a:cubicBezTo>
                  <a:pt x="26134" y="2514"/>
                  <a:pt x="26201" y="2454"/>
                  <a:pt x="26363" y="2430"/>
                </a:cubicBezTo>
                <a:close/>
                <a:moveTo>
                  <a:pt x="16873" y="4045"/>
                </a:moveTo>
                <a:cubicBezTo>
                  <a:pt x="17094" y="4007"/>
                  <a:pt x="17279" y="4040"/>
                  <a:pt x="17288" y="4120"/>
                </a:cubicBezTo>
                <a:cubicBezTo>
                  <a:pt x="17296" y="4199"/>
                  <a:pt x="17115" y="4301"/>
                  <a:pt x="16883" y="4339"/>
                </a:cubicBezTo>
                <a:cubicBezTo>
                  <a:pt x="16650" y="4378"/>
                  <a:pt x="16469" y="4341"/>
                  <a:pt x="16468" y="4257"/>
                </a:cubicBezTo>
                <a:cubicBezTo>
                  <a:pt x="16468" y="4174"/>
                  <a:pt x="16651" y="4082"/>
                  <a:pt x="16873" y="4045"/>
                </a:cubicBezTo>
                <a:close/>
                <a:moveTo>
                  <a:pt x="2741" y="6452"/>
                </a:moveTo>
                <a:cubicBezTo>
                  <a:pt x="2812" y="6440"/>
                  <a:pt x="2824" y="6452"/>
                  <a:pt x="2765" y="6487"/>
                </a:cubicBezTo>
                <a:cubicBezTo>
                  <a:pt x="2705" y="6521"/>
                  <a:pt x="2641" y="6544"/>
                  <a:pt x="2574" y="6557"/>
                </a:cubicBezTo>
                <a:cubicBezTo>
                  <a:pt x="2502" y="6569"/>
                  <a:pt x="2491" y="6556"/>
                  <a:pt x="2551" y="6522"/>
                </a:cubicBezTo>
                <a:cubicBezTo>
                  <a:pt x="2610" y="6489"/>
                  <a:pt x="2675" y="6465"/>
                  <a:pt x="2741" y="6452"/>
                </a:cubicBezTo>
                <a:close/>
                <a:moveTo>
                  <a:pt x="15935" y="4182"/>
                </a:moveTo>
                <a:cubicBezTo>
                  <a:pt x="16147" y="4144"/>
                  <a:pt x="16335" y="4176"/>
                  <a:pt x="16333" y="4256"/>
                </a:cubicBezTo>
                <a:cubicBezTo>
                  <a:pt x="16331" y="4339"/>
                  <a:pt x="16137" y="4441"/>
                  <a:pt x="15909" y="4480"/>
                </a:cubicBezTo>
                <a:cubicBezTo>
                  <a:pt x="15680" y="4519"/>
                  <a:pt x="15503" y="4478"/>
                  <a:pt x="15520" y="4393"/>
                </a:cubicBezTo>
                <a:cubicBezTo>
                  <a:pt x="15537" y="4309"/>
                  <a:pt x="15724" y="4220"/>
                  <a:pt x="15935" y="4182"/>
                </a:cubicBezTo>
                <a:close/>
                <a:moveTo>
                  <a:pt x="25321" y="2571"/>
                </a:moveTo>
                <a:cubicBezTo>
                  <a:pt x="25481" y="2538"/>
                  <a:pt x="25648" y="2548"/>
                  <a:pt x="25803" y="2599"/>
                </a:cubicBezTo>
                <a:cubicBezTo>
                  <a:pt x="25905" y="2649"/>
                  <a:pt x="25845" y="2707"/>
                  <a:pt x="25655" y="2739"/>
                </a:cubicBezTo>
                <a:cubicBezTo>
                  <a:pt x="25464" y="2770"/>
                  <a:pt x="25263" y="2755"/>
                  <a:pt x="25170" y="2704"/>
                </a:cubicBezTo>
                <a:cubicBezTo>
                  <a:pt x="25078" y="2652"/>
                  <a:pt x="25147" y="2601"/>
                  <a:pt x="25321" y="2571"/>
                </a:cubicBezTo>
                <a:close/>
                <a:moveTo>
                  <a:pt x="15022" y="4304"/>
                </a:moveTo>
                <a:cubicBezTo>
                  <a:pt x="15230" y="4267"/>
                  <a:pt x="15399" y="4302"/>
                  <a:pt x="15388" y="4379"/>
                </a:cubicBezTo>
                <a:cubicBezTo>
                  <a:pt x="15376" y="4458"/>
                  <a:pt x="15177" y="4562"/>
                  <a:pt x="14958" y="4602"/>
                </a:cubicBezTo>
                <a:cubicBezTo>
                  <a:pt x="14740" y="4642"/>
                  <a:pt x="14560" y="4598"/>
                  <a:pt x="14586" y="4518"/>
                </a:cubicBezTo>
                <a:cubicBezTo>
                  <a:pt x="14612" y="4438"/>
                  <a:pt x="14814" y="4340"/>
                  <a:pt x="15022" y="4304"/>
                </a:cubicBezTo>
                <a:close/>
                <a:moveTo>
                  <a:pt x="32804" y="1271"/>
                </a:moveTo>
                <a:cubicBezTo>
                  <a:pt x="32872" y="1262"/>
                  <a:pt x="32940" y="1263"/>
                  <a:pt x="33007" y="1275"/>
                </a:cubicBezTo>
                <a:cubicBezTo>
                  <a:pt x="33064" y="1287"/>
                  <a:pt x="33057" y="1302"/>
                  <a:pt x="32990" y="1312"/>
                </a:cubicBezTo>
                <a:cubicBezTo>
                  <a:pt x="32922" y="1322"/>
                  <a:pt x="32854" y="1320"/>
                  <a:pt x="32786" y="1307"/>
                </a:cubicBezTo>
                <a:cubicBezTo>
                  <a:pt x="32731" y="1296"/>
                  <a:pt x="32738" y="1282"/>
                  <a:pt x="32804" y="1271"/>
                </a:cubicBezTo>
                <a:close/>
                <a:moveTo>
                  <a:pt x="24351" y="2701"/>
                </a:moveTo>
                <a:cubicBezTo>
                  <a:pt x="24536" y="2670"/>
                  <a:pt x="24756" y="2682"/>
                  <a:pt x="24849" y="2733"/>
                </a:cubicBezTo>
                <a:cubicBezTo>
                  <a:pt x="24942" y="2783"/>
                  <a:pt x="24869" y="2853"/>
                  <a:pt x="24674" y="2885"/>
                </a:cubicBezTo>
                <a:cubicBezTo>
                  <a:pt x="24479" y="2917"/>
                  <a:pt x="24271" y="2901"/>
                  <a:pt x="24182" y="2850"/>
                </a:cubicBezTo>
                <a:cubicBezTo>
                  <a:pt x="24093" y="2799"/>
                  <a:pt x="24167" y="2734"/>
                  <a:pt x="24351" y="2701"/>
                </a:cubicBezTo>
                <a:close/>
                <a:moveTo>
                  <a:pt x="14112" y="4439"/>
                </a:moveTo>
                <a:cubicBezTo>
                  <a:pt x="14323" y="4404"/>
                  <a:pt x="14466" y="4440"/>
                  <a:pt x="14440" y="4519"/>
                </a:cubicBezTo>
                <a:cubicBezTo>
                  <a:pt x="14415" y="4598"/>
                  <a:pt x="14216" y="4697"/>
                  <a:pt x="13999" y="4735"/>
                </a:cubicBezTo>
                <a:cubicBezTo>
                  <a:pt x="13783" y="4774"/>
                  <a:pt x="13633" y="4737"/>
                  <a:pt x="13663" y="4655"/>
                </a:cubicBezTo>
                <a:cubicBezTo>
                  <a:pt x="13693" y="4574"/>
                  <a:pt x="13901" y="4475"/>
                  <a:pt x="14112" y="4439"/>
                </a:cubicBezTo>
                <a:close/>
                <a:moveTo>
                  <a:pt x="13219" y="4563"/>
                </a:moveTo>
                <a:cubicBezTo>
                  <a:pt x="13422" y="4531"/>
                  <a:pt x="13543" y="4566"/>
                  <a:pt x="13502" y="4645"/>
                </a:cubicBezTo>
                <a:cubicBezTo>
                  <a:pt x="13460" y="4727"/>
                  <a:pt x="13265" y="4818"/>
                  <a:pt x="13052" y="4854"/>
                </a:cubicBezTo>
                <a:cubicBezTo>
                  <a:pt x="12840" y="4889"/>
                  <a:pt x="12710" y="4850"/>
                  <a:pt x="12767" y="4763"/>
                </a:cubicBezTo>
                <a:cubicBezTo>
                  <a:pt x="12823" y="4676"/>
                  <a:pt x="13017" y="4596"/>
                  <a:pt x="13219" y="4563"/>
                </a:cubicBezTo>
                <a:close/>
                <a:moveTo>
                  <a:pt x="31759" y="1403"/>
                </a:moveTo>
                <a:cubicBezTo>
                  <a:pt x="31844" y="1390"/>
                  <a:pt x="31930" y="1391"/>
                  <a:pt x="32014" y="1407"/>
                </a:cubicBezTo>
                <a:cubicBezTo>
                  <a:pt x="32099" y="1423"/>
                  <a:pt x="32091" y="1443"/>
                  <a:pt x="32000" y="1458"/>
                </a:cubicBezTo>
                <a:cubicBezTo>
                  <a:pt x="31915" y="1471"/>
                  <a:pt x="31828" y="1470"/>
                  <a:pt x="31743" y="1454"/>
                </a:cubicBezTo>
                <a:cubicBezTo>
                  <a:pt x="31663" y="1437"/>
                  <a:pt x="31669" y="1417"/>
                  <a:pt x="31759" y="1403"/>
                </a:cubicBezTo>
                <a:close/>
                <a:moveTo>
                  <a:pt x="23396" y="2822"/>
                </a:moveTo>
                <a:cubicBezTo>
                  <a:pt x="23588" y="2791"/>
                  <a:pt x="23808" y="2810"/>
                  <a:pt x="23890" y="2860"/>
                </a:cubicBezTo>
                <a:cubicBezTo>
                  <a:pt x="23975" y="2915"/>
                  <a:pt x="23874" y="2995"/>
                  <a:pt x="23679" y="3026"/>
                </a:cubicBezTo>
                <a:cubicBezTo>
                  <a:pt x="23484" y="3058"/>
                  <a:pt x="23253" y="3037"/>
                  <a:pt x="23175" y="2984"/>
                </a:cubicBezTo>
                <a:cubicBezTo>
                  <a:pt x="23097" y="2931"/>
                  <a:pt x="23204" y="2853"/>
                  <a:pt x="23396" y="2822"/>
                </a:cubicBezTo>
                <a:close/>
                <a:moveTo>
                  <a:pt x="12304" y="4699"/>
                </a:moveTo>
                <a:cubicBezTo>
                  <a:pt x="12491" y="4667"/>
                  <a:pt x="12620" y="4702"/>
                  <a:pt x="12577" y="4776"/>
                </a:cubicBezTo>
                <a:cubicBezTo>
                  <a:pt x="12533" y="4851"/>
                  <a:pt x="12319" y="4951"/>
                  <a:pt x="12124" y="4985"/>
                </a:cubicBezTo>
                <a:cubicBezTo>
                  <a:pt x="11928" y="5019"/>
                  <a:pt x="11803" y="4979"/>
                  <a:pt x="11855" y="4901"/>
                </a:cubicBezTo>
                <a:cubicBezTo>
                  <a:pt x="11907" y="4823"/>
                  <a:pt x="12118" y="4732"/>
                  <a:pt x="12304" y="4699"/>
                </a:cubicBezTo>
                <a:close/>
                <a:moveTo>
                  <a:pt x="22452" y="2956"/>
                </a:moveTo>
                <a:cubicBezTo>
                  <a:pt x="22655" y="2922"/>
                  <a:pt x="22869" y="2941"/>
                  <a:pt x="22946" y="3001"/>
                </a:cubicBezTo>
                <a:cubicBezTo>
                  <a:pt x="23022" y="3060"/>
                  <a:pt x="22920" y="3136"/>
                  <a:pt x="22707" y="3171"/>
                </a:cubicBezTo>
                <a:cubicBezTo>
                  <a:pt x="22496" y="3207"/>
                  <a:pt x="22278" y="3185"/>
                  <a:pt x="22209" y="3123"/>
                </a:cubicBezTo>
                <a:cubicBezTo>
                  <a:pt x="22140" y="3061"/>
                  <a:pt x="22249" y="2990"/>
                  <a:pt x="22452" y="2956"/>
                </a:cubicBezTo>
                <a:close/>
                <a:moveTo>
                  <a:pt x="30767" y="1539"/>
                </a:moveTo>
                <a:cubicBezTo>
                  <a:pt x="30867" y="1523"/>
                  <a:pt x="30970" y="1526"/>
                  <a:pt x="31069" y="1546"/>
                </a:cubicBezTo>
                <a:cubicBezTo>
                  <a:pt x="31156" y="1565"/>
                  <a:pt x="31148" y="1590"/>
                  <a:pt x="31053" y="1607"/>
                </a:cubicBezTo>
                <a:cubicBezTo>
                  <a:pt x="30947" y="1626"/>
                  <a:pt x="30837" y="1624"/>
                  <a:pt x="30731" y="1603"/>
                </a:cubicBezTo>
                <a:cubicBezTo>
                  <a:pt x="30644" y="1581"/>
                  <a:pt x="30659" y="1555"/>
                  <a:pt x="30767" y="1539"/>
                </a:cubicBezTo>
                <a:close/>
                <a:moveTo>
                  <a:pt x="11386" y="4829"/>
                </a:moveTo>
                <a:cubicBezTo>
                  <a:pt x="11574" y="4797"/>
                  <a:pt x="11674" y="4828"/>
                  <a:pt x="11621" y="4903"/>
                </a:cubicBezTo>
                <a:cubicBezTo>
                  <a:pt x="11567" y="4978"/>
                  <a:pt x="11371" y="5069"/>
                  <a:pt x="11168" y="5103"/>
                </a:cubicBezTo>
                <a:cubicBezTo>
                  <a:pt x="10966" y="5136"/>
                  <a:pt x="10882" y="5098"/>
                  <a:pt x="10949" y="5019"/>
                </a:cubicBezTo>
                <a:cubicBezTo>
                  <a:pt x="11015" y="4940"/>
                  <a:pt x="11199" y="4862"/>
                  <a:pt x="11386" y="4829"/>
                </a:cubicBezTo>
                <a:close/>
                <a:moveTo>
                  <a:pt x="10496" y="4963"/>
                </a:moveTo>
                <a:cubicBezTo>
                  <a:pt x="10666" y="4930"/>
                  <a:pt x="10767" y="4967"/>
                  <a:pt x="10707" y="5037"/>
                </a:cubicBezTo>
                <a:cubicBezTo>
                  <a:pt x="10647" y="5109"/>
                  <a:pt x="10433" y="5201"/>
                  <a:pt x="10257" y="5230"/>
                </a:cubicBezTo>
                <a:cubicBezTo>
                  <a:pt x="10081" y="5259"/>
                  <a:pt x="9989" y="5218"/>
                  <a:pt x="10061" y="5145"/>
                </a:cubicBezTo>
                <a:cubicBezTo>
                  <a:pt x="10189" y="5051"/>
                  <a:pt x="10338" y="4988"/>
                  <a:pt x="10496" y="4963"/>
                </a:cubicBezTo>
                <a:close/>
                <a:moveTo>
                  <a:pt x="21496" y="3079"/>
                </a:moveTo>
                <a:cubicBezTo>
                  <a:pt x="21691" y="3044"/>
                  <a:pt x="21936" y="3064"/>
                  <a:pt x="22003" y="3124"/>
                </a:cubicBezTo>
                <a:cubicBezTo>
                  <a:pt x="22072" y="3185"/>
                  <a:pt x="21945" y="3273"/>
                  <a:pt x="21735" y="3309"/>
                </a:cubicBezTo>
                <a:cubicBezTo>
                  <a:pt x="21525" y="3344"/>
                  <a:pt x="21283" y="3317"/>
                  <a:pt x="21229" y="3254"/>
                </a:cubicBezTo>
                <a:cubicBezTo>
                  <a:pt x="21174" y="3191"/>
                  <a:pt x="21302" y="3113"/>
                  <a:pt x="21496" y="3079"/>
                </a:cubicBezTo>
                <a:close/>
                <a:moveTo>
                  <a:pt x="29747" y="1669"/>
                </a:moveTo>
                <a:cubicBezTo>
                  <a:pt x="29863" y="1650"/>
                  <a:pt x="29982" y="1652"/>
                  <a:pt x="30097" y="1675"/>
                </a:cubicBezTo>
                <a:cubicBezTo>
                  <a:pt x="30190" y="1698"/>
                  <a:pt x="30180" y="1731"/>
                  <a:pt x="30072" y="1751"/>
                </a:cubicBezTo>
                <a:cubicBezTo>
                  <a:pt x="29950" y="1771"/>
                  <a:pt x="29825" y="1769"/>
                  <a:pt x="29703" y="1743"/>
                </a:cubicBezTo>
                <a:cubicBezTo>
                  <a:pt x="29617" y="1720"/>
                  <a:pt x="29639" y="1688"/>
                  <a:pt x="29747" y="1669"/>
                </a:cubicBezTo>
                <a:close/>
                <a:moveTo>
                  <a:pt x="9638" y="5083"/>
                </a:moveTo>
                <a:cubicBezTo>
                  <a:pt x="9801" y="5058"/>
                  <a:pt x="9869" y="5091"/>
                  <a:pt x="9796" y="5161"/>
                </a:cubicBezTo>
                <a:cubicBezTo>
                  <a:pt x="9669" y="5255"/>
                  <a:pt x="9520" y="5315"/>
                  <a:pt x="9363" y="5336"/>
                </a:cubicBezTo>
                <a:cubicBezTo>
                  <a:pt x="9194" y="5365"/>
                  <a:pt x="9128" y="5327"/>
                  <a:pt x="9209" y="5253"/>
                </a:cubicBezTo>
                <a:cubicBezTo>
                  <a:pt x="9336" y="5162"/>
                  <a:pt x="9483" y="5104"/>
                  <a:pt x="9638" y="5083"/>
                </a:cubicBezTo>
                <a:close/>
                <a:moveTo>
                  <a:pt x="20587" y="3209"/>
                </a:moveTo>
                <a:cubicBezTo>
                  <a:pt x="20796" y="3174"/>
                  <a:pt x="21020" y="3197"/>
                  <a:pt x="21074" y="3262"/>
                </a:cubicBezTo>
                <a:cubicBezTo>
                  <a:pt x="21129" y="3329"/>
                  <a:pt x="20988" y="3419"/>
                  <a:pt x="20766" y="3457"/>
                </a:cubicBezTo>
                <a:cubicBezTo>
                  <a:pt x="20544" y="3495"/>
                  <a:pt x="20321" y="3463"/>
                  <a:pt x="20281" y="3393"/>
                </a:cubicBezTo>
                <a:cubicBezTo>
                  <a:pt x="20241" y="3324"/>
                  <a:pt x="20378" y="3243"/>
                  <a:pt x="20587" y="3209"/>
                </a:cubicBezTo>
                <a:close/>
                <a:moveTo>
                  <a:pt x="8754" y="5218"/>
                </a:moveTo>
                <a:cubicBezTo>
                  <a:pt x="8900" y="5193"/>
                  <a:pt x="8968" y="5227"/>
                  <a:pt x="8897" y="5291"/>
                </a:cubicBezTo>
                <a:cubicBezTo>
                  <a:pt x="8771" y="5377"/>
                  <a:pt x="8628" y="5435"/>
                  <a:pt x="8477" y="5460"/>
                </a:cubicBezTo>
                <a:cubicBezTo>
                  <a:pt x="8326" y="5484"/>
                  <a:pt x="8261" y="5448"/>
                  <a:pt x="8339" y="5383"/>
                </a:cubicBezTo>
                <a:cubicBezTo>
                  <a:pt x="8464" y="5298"/>
                  <a:pt x="8606" y="5242"/>
                  <a:pt x="8754" y="5218"/>
                </a:cubicBezTo>
                <a:close/>
                <a:moveTo>
                  <a:pt x="28778" y="1803"/>
                </a:moveTo>
                <a:cubicBezTo>
                  <a:pt x="28909" y="1782"/>
                  <a:pt x="29042" y="1786"/>
                  <a:pt x="29171" y="1814"/>
                </a:cubicBezTo>
                <a:cubicBezTo>
                  <a:pt x="29259" y="1841"/>
                  <a:pt x="29228" y="1883"/>
                  <a:pt x="29103" y="1903"/>
                </a:cubicBezTo>
                <a:cubicBezTo>
                  <a:pt x="28972" y="1922"/>
                  <a:pt x="28839" y="1916"/>
                  <a:pt x="28710" y="1887"/>
                </a:cubicBezTo>
                <a:cubicBezTo>
                  <a:pt x="28634" y="1860"/>
                  <a:pt x="28667" y="1821"/>
                  <a:pt x="28778" y="1803"/>
                </a:cubicBezTo>
                <a:close/>
                <a:moveTo>
                  <a:pt x="7904" y="5337"/>
                </a:moveTo>
                <a:cubicBezTo>
                  <a:pt x="8037" y="5315"/>
                  <a:pt x="8086" y="5351"/>
                  <a:pt x="8007" y="5412"/>
                </a:cubicBezTo>
                <a:cubicBezTo>
                  <a:pt x="7885" y="5489"/>
                  <a:pt x="7748" y="5541"/>
                  <a:pt x="7605" y="5563"/>
                </a:cubicBezTo>
                <a:cubicBezTo>
                  <a:pt x="7467" y="5586"/>
                  <a:pt x="7423" y="5550"/>
                  <a:pt x="7507" y="5488"/>
                </a:cubicBezTo>
                <a:cubicBezTo>
                  <a:pt x="7628" y="5411"/>
                  <a:pt x="7762" y="5360"/>
                  <a:pt x="7904" y="5337"/>
                </a:cubicBezTo>
                <a:close/>
                <a:moveTo>
                  <a:pt x="19637" y="3336"/>
                </a:moveTo>
                <a:cubicBezTo>
                  <a:pt x="19863" y="3298"/>
                  <a:pt x="20060" y="3320"/>
                  <a:pt x="20107" y="3391"/>
                </a:cubicBezTo>
                <a:cubicBezTo>
                  <a:pt x="20155" y="3466"/>
                  <a:pt x="20018" y="3548"/>
                  <a:pt x="19780" y="3588"/>
                </a:cubicBezTo>
                <a:cubicBezTo>
                  <a:pt x="19542" y="3629"/>
                  <a:pt x="19345" y="3601"/>
                  <a:pt x="19308" y="3525"/>
                </a:cubicBezTo>
                <a:cubicBezTo>
                  <a:pt x="19271" y="3449"/>
                  <a:pt x="19410" y="3373"/>
                  <a:pt x="19637" y="3336"/>
                </a:cubicBezTo>
                <a:close/>
                <a:moveTo>
                  <a:pt x="7029" y="5474"/>
                </a:moveTo>
                <a:cubicBezTo>
                  <a:pt x="7153" y="5453"/>
                  <a:pt x="7190" y="5480"/>
                  <a:pt x="7118" y="5536"/>
                </a:cubicBezTo>
                <a:cubicBezTo>
                  <a:pt x="7007" y="5610"/>
                  <a:pt x="6881" y="5659"/>
                  <a:pt x="6749" y="5680"/>
                </a:cubicBezTo>
                <a:cubicBezTo>
                  <a:pt x="6612" y="5703"/>
                  <a:pt x="6576" y="5675"/>
                  <a:pt x="6660" y="5612"/>
                </a:cubicBezTo>
                <a:cubicBezTo>
                  <a:pt x="6772" y="5541"/>
                  <a:pt x="6898" y="5494"/>
                  <a:pt x="7029" y="5474"/>
                </a:cubicBezTo>
                <a:close/>
                <a:moveTo>
                  <a:pt x="27773" y="1932"/>
                </a:moveTo>
                <a:cubicBezTo>
                  <a:pt x="27914" y="1910"/>
                  <a:pt x="28057" y="1917"/>
                  <a:pt x="28196" y="1950"/>
                </a:cubicBezTo>
                <a:cubicBezTo>
                  <a:pt x="28277" y="1981"/>
                  <a:pt x="28231" y="2027"/>
                  <a:pt x="28101" y="2049"/>
                </a:cubicBezTo>
                <a:cubicBezTo>
                  <a:pt x="27959" y="2072"/>
                  <a:pt x="27813" y="2066"/>
                  <a:pt x="27674" y="2032"/>
                </a:cubicBezTo>
                <a:cubicBezTo>
                  <a:pt x="27598" y="1998"/>
                  <a:pt x="27647" y="1953"/>
                  <a:pt x="27773" y="1932"/>
                </a:cubicBezTo>
                <a:close/>
                <a:moveTo>
                  <a:pt x="18724" y="3466"/>
                </a:moveTo>
                <a:cubicBezTo>
                  <a:pt x="18944" y="3426"/>
                  <a:pt x="19160" y="3453"/>
                  <a:pt x="19194" y="3524"/>
                </a:cubicBezTo>
                <a:cubicBezTo>
                  <a:pt x="19228" y="3594"/>
                  <a:pt x="19070" y="3687"/>
                  <a:pt x="18847" y="3728"/>
                </a:cubicBezTo>
                <a:cubicBezTo>
                  <a:pt x="18625" y="3766"/>
                  <a:pt x="18411" y="3739"/>
                  <a:pt x="18376" y="3668"/>
                </a:cubicBezTo>
                <a:cubicBezTo>
                  <a:pt x="18341" y="3597"/>
                  <a:pt x="18505" y="3504"/>
                  <a:pt x="18724" y="3466"/>
                </a:cubicBezTo>
                <a:close/>
                <a:moveTo>
                  <a:pt x="6143" y="5602"/>
                </a:moveTo>
                <a:cubicBezTo>
                  <a:pt x="6258" y="5583"/>
                  <a:pt x="6286" y="5605"/>
                  <a:pt x="6214" y="5658"/>
                </a:cubicBezTo>
                <a:cubicBezTo>
                  <a:pt x="6114" y="5721"/>
                  <a:pt x="6002" y="5763"/>
                  <a:pt x="5886" y="5783"/>
                </a:cubicBezTo>
                <a:cubicBezTo>
                  <a:pt x="5759" y="5805"/>
                  <a:pt x="5730" y="5779"/>
                  <a:pt x="5816" y="5722"/>
                </a:cubicBezTo>
                <a:cubicBezTo>
                  <a:pt x="5916" y="5662"/>
                  <a:pt x="6027" y="5621"/>
                  <a:pt x="6143" y="5602"/>
                </a:cubicBezTo>
                <a:close/>
                <a:moveTo>
                  <a:pt x="26831" y="2068"/>
                </a:moveTo>
                <a:cubicBezTo>
                  <a:pt x="26976" y="2041"/>
                  <a:pt x="27125" y="2048"/>
                  <a:pt x="27266" y="2088"/>
                </a:cubicBezTo>
                <a:cubicBezTo>
                  <a:pt x="27357" y="2122"/>
                  <a:pt x="27311" y="2167"/>
                  <a:pt x="27155" y="2193"/>
                </a:cubicBezTo>
                <a:cubicBezTo>
                  <a:pt x="27009" y="2221"/>
                  <a:pt x="26858" y="2213"/>
                  <a:pt x="26715" y="2171"/>
                </a:cubicBezTo>
                <a:cubicBezTo>
                  <a:pt x="26631" y="2135"/>
                  <a:pt x="26681" y="2094"/>
                  <a:pt x="26831" y="2068"/>
                </a:cubicBezTo>
                <a:close/>
                <a:moveTo>
                  <a:pt x="5274" y="5735"/>
                </a:moveTo>
                <a:cubicBezTo>
                  <a:pt x="5368" y="5719"/>
                  <a:pt x="5401" y="5742"/>
                  <a:pt x="5340" y="5784"/>
                </a:cubicBezTo>
                <a:cubicBezTo>
                  <a:pt x="5248" y="5836"/>
                  <a:pt x="5149" y="5874"/>
                  <a:pt x="5047" y="5896"/>
                </a:cubicBezTo>
                <a:cubicBezTo>
                  <a:pt x="4948" y="5913"/>
                  <a:pt x="4910" y="5893"/>
                  <a:pt x="4969" y="5851"/>
                </a:cubicBezTo>
                <a:cubicBezTo>
                  <a:pt x="5064" y="5797"/>
                  <a:pt x="5167" y="5757"/>
                  <a:pt x="5274" y="5735"/>
                </a:cubicBezTo>
                <a:close/>
                <a:moveTo>
                  <a:pt x="17837" y="3583"/>
                </a:moveTo>
                <a:cubicBezTo>
                  <a:pt x="18049" y="3547"/>
                  <a:pt x="18260" y="3576"/>
                  <a:pt x="18279" y="3647"/>
                </a:cubicBezTo>
                <a:cubicBezTo>
                  <a:pt x="18300" y="3720"/>
                  <a:pt x="18119" y="3820"/>
                  <a:pt x="17895" y="3857"/>
                </a:cubicBezTo>
                <a:cubicBezTo>
                  <a:pt x="17671" y="3894"/>
                  <a:pt x="17461" y="3861"/>
                  <a:pt x="17451" y="3786"/>
                </a:cubicBezTo>
                <a:cubicBezTo>
                  <a:pt x="17442" y="3711"/>
                  <a:pt x="17624" y="3618"/>
                  <a:pt x="17837" y="3583"/>
                </a:cubicBezTo>
                <a:close/>
                <a:moveTo>
                  <a:pt x="4440" y="5854"/>
                </a:moveTo>
                <a:cubicBezTo>
                  <a:pt x="4521" y="5840"/>
                  <a:pt x="4542" y="5861"/>
                  <a:pt x="4489" y="5896"/>
                </a:cubicBezTo>
                <a:cubicBezTo>
                  <a:pt x="4405" y="5942"/>
                  <a:pt x="4316" y="5976"/>
                  <a:pt x="4222" y="5995"/>
                </a:cubicBezTo>
                <a:cubicBezTo>
                  <a:pt x="4142" y="6009"/>
                  <a:pt x="4121" y="5988"/>
                  <a:pt x="4176" y="5952"/>
                </a:cubicBezTo>
                <a:cubicBezTo>
                  <a:pt x="4259" y="5906"/>
                  <a:pt x="4348" y="5873"/>
                  <a:pt x="4440" y="5854"/>
                </a:cubicBezTo>
                <a:close/>
                <a:moveTo>
                  <a:pt x="16955" y="3712"/>
                </a:moveTo>
                <a:cubicBezTo>
                  <a:pt x="17167" y="3676"/>
                  <a:pt x="17368" y="3707"/>
                  <a:pt x="17371" y="3781"/>
                </a:cubicBezTo>
                <a:cubicBezTo>
                  <a:pt x="17373" y="3854"/>
                  <a:pt x="17185" y="3956"/>
                  <a:pt x="16962" y="3993"/>
                </a:cubicBezTo>
                <a:cubicBezTo>
                  <a:pt x="16737" y="4031"/>
                  <a:pt x="16541" y="3993"/>
                  <a:pt x="16546" y="3917"/>
                </a:cubicBezTo>
                <a:cubicBezTo>
                  <a:pt x="16550" y="3841"/>
                  <a:pt x="16743" y="3747"/>
                  <a:pt x="16955" y="3712"/>
                </a:cubicBezTo>
                <a:close/>
                <a:moveTo>
                  <a:pt x="3594" y="5987"/>
                </a:moveTo>
                <a:cubicBezTo>
                  <a:pt x="3651" y="5978"/>
                  <a:pt x="3662" y="5996"/>
                  <a:pt x="3617" y="6025"/>
                </a:cubicBezTo>
                <a:cubicBezTo>
                  <a:pt x="3549" y="6061"/>
                  <a:pt x="3476" y="6087"/>
                  <a:pt x="3401" y="6103"/>
                </a:cubicBezTo>
                <a:cubicBezTo>
                  <a:pt x="3331" y="6115"/>
                  <a:pt x="3317" y="6096"/>
                  <a:pt x="3378" y="6062"/>
                </a:cubicBezTo>
                <a:cubicBezTo>
                  <a:pt x="3446" y="6027"/>
                  <a:pt x="3519" y="6002"/>
                  <a:pt x="3594" y="5987"/>
                </a:cubicBezTo>
                <a:close/>
                <a:moveTo>
                  <a:pt x="25877" y="2189"/>
                </a:moveTo>
                <a:cubicBezTo>
                  <a:pt x="26027" y="2160"/>
                  <a:pt x="26182" y="2168"/>
                  <a:pt x="26329" y="2210"/>
                </a:cubicBezTo>
                <a:cubicBezTo>
                  <a:pt x="26419" y="2251"/>
                  <a:pt x="26363" y="2304"/>
                  <a:pt x="26193" y="2331"/>
                </a:cubicBezTo>
                <a:cubicBezTo>
                  <a:pt x="26044" y="2358"/>
                  <a:pt x="25892" y="2350"/>
                  <a:pt x="25747" y="2308"/>
                </a:cubicBezTo>
                <a:cubicBezTo>
                  <a:pt x="25656" y="2269"/>
                  <a:pt x="25715" y="2216"/>
                  <a:pt x="25877" y="2189"/>
                </a:cubicBezTo>
                <a:close/>
                <a:moveTo>
                  <a:pt x="16083" y="3830"/>
                </a:moveTo>
                <a:cubicBezTo>
                  <a:pt x="16285" y="3797"/>
                  <a:pt x="16468" y="3828"/>
                  <a:pt x="16467" y="3900"/>
                </a:cubicBezTo>
                <a:cubicBezTo>
                  <a:pt x="16466" y="3971"/>
                  <a:pt x="16264" y="4077"/>
                  <a:pt x="16042" y="4114"/>
                </a:cubicBezTo>
                <a:cubicBezTo>
                  <a:pt x="15818" y="4152"/>
                  <a:pt x="15628" y="4114"/>
                  <a:pt x="15653" y="4035"/>
                </a:cubicBezTo>
                <a:cubicBezTo>
                  <a:pt x="15683" y="3943"/>
                  <a:pt x="15881" y="3864"/>
                  <a:pt x="16083" y="3830"/>
                </a:cubicBezTo>
                <a:close/>
                <a:moveTo>
                  <a:pt x="24954" y="2316"/>
                </a:moveTo>
                <a:cubicBezTo>
                  <a:pt x="25111" y="2288"/>
                  <a:pt x="25272" y="2297"/>
                  <a:pt x="25425" y="2342"/>
                </a:cubicBezTo>
                <a:cubicBezTo>
                  <a:pt x="25515" y="2384"/>
                  <a:pt x="25438" y="2448"/>
                  <a:pt x="25267" y="2476"/>
                </a:cubicBezTo>
                <a:cubicBezTo>
                  <a:pt x="25096" y="2503"/>
                  <a:pt x="24871" y="2490"/>
                  <a:pt x="24790" y="2448"/>
                </a:cubicBezTo>
                <a:cubicBezTo>
                  <a:pt x="24710" y="2405"/>
                  <a:pt x="24789" y="2343"/>
                  <a:pt x="24954" y="2316"/>
                </a:cubicBezTo>
                <a:close/>
                <a:moveTo>
                  <a:pt x="32032" y="1096"/>
                </a:moveTo>
                <a:cubicBezTo>
                  <a:pt x="32099" y="1085"/>
                  <a:pt x="32168" y="1085"/>
                  <a:pt x="32235" y="1096"/>
                </a:cubicBezTo>
                <a:cubicBezTo>
                  <a:pt x="32289" y="1106"/>
                  <a:pt x="32289" y="1119"/>
                  <a:pt x="32234" y="1130"/>
                </a:cubicBezTo>
                <a:cubicBezTo>
                  <a:pt x="32166" y="1141"/>
                  <a:pt x="32097" y="1141"/>
                  <a:pt x="32029" y="1130"/>
                </a:cubicBezTo>
                <a:cubicBezTo>
                  <a:pt x="31977" y="1119"/>
                  <a:pt x="31978" y="1107"/>
                  <a:pt x="32032" y="1096"/>
                </a:cubicBezTo>
                <a:close/>
                <a:moveTo>
                  <a:pt x="15198" y="3964"/>
                </a:moveTo>
                <a:cubicBezTo>
                  <a:pt x="15420" y="3926"/>
                  <a:pt x="15572" y="3954"/>
                  <a:pt x="15561" y="4031"/>
                </a:cubicBezTo>
                <a:cubicBezTo>
                  <a:pt x="15549" y="4109"/>
                  <a:pt x="15371" y="4199"/>
                  <a:pt x="15139" y="4240"/>
                </a:cubicBezTo>
                <a:cubicBezTo>
                  <a:pt x="14907" y="4280"/>
                  <a:pt x="14755" y="4249"/>
                  <a:pt x="14777" y="4167"/>
                </a:cubicBezTo>
                <a:cubicBezTo>
                  <a:pt x="14800" y="4085"/>
                  <a:pt x="14975" y="4003"/>
                  <a:pt x="15198" y="3964"/>
                </a:cubicBezTo>
                <a:close/>
                <a:moveTo>
                  <a:pt x="24026" y="2440"/>
                </a:moveTo>
                <a:cubicBezTo>
                  <a:pt x="24205" y="2409"/>
                  <a:pt x="24411" y="2422"/>
                  <a:pt x="24499" y="2467"/>
                </a:cubicBezTo>
                <a:cubicBezTo>
                  <a:pt x="24590" y="2516"/>
                  <a:pt x="24512" y="2577"/>
                  <a:pt x="24317" y="2609"/>
                </a:cubicBezTo>
                <a:cubicBezTo>
                  <a:pt x="24122" y="2640"/>
                  <a:pt x="23922" y="2626"/>
                  <a:pt x="23843" y="2575"/>
                </a:cubicBezTo>
                <a:cubicBezTo>
                  <a:pt x="23763" y="2524"/>
                  <a:pt x="23846" y="2470"/>
                  <a:pt x="24026" y="2440"/>
                </a:cubicBezTo>
                <a:close/>
                <a:moveTo>
                  <a:pt x="14307" y="4088"/>
                </a:moveTo>
                <a:cubicBezTo>
                  <a:pt x="14517" y="4052"/>
                  <a:pt x="14662" y="4081"/>
                  <a:pt x="14640" y="4155"/>
                </a:cubicBezTo>
                <a:cubicBezTo>
                  <a:pt x="14618" y="4229"/>
                  <a:pt x="14421" y="4327"/>
                  <a:pt x="14198" y="4364"/>
                </a:cubicBezTo>
                <a:cubicBezTo>
                  <a:pt x="13975" y="4401"/>
                  <a:pt x="13840" y="4366"/>
                  <a:pt x="13875" y="4287"/>
                </a:cubicBezTo>
                <a:cubicBezTo>
                  <a:pt x="13911" y="4208"/>
                  <a:pt x="14096" y="4124"/>
                  <a:pt x="14307" y="4088"/>
                </a:cubicBezTo>
                <a:close/>
                <a:moveTo>
                  <a:pt x="31046" y="1220"/>
                </a:moveTo>
                <a:cubicBezTo>
                  <a:pt x="31133" y="1207"/>
                  <a:pt x="31222" y="1207"/>
                  <a:pt x="31310" y="1220"/>
                </a:cubicBezTo>
                <a:cubicBezTo>
                  <a:pt x="31377" y="1233"/>
                  <a:pt x="31376" y="1257"/>
                  <a:pt x="31307" y="1270"/>
                </a:cubicBezTo>
                <a:cubicBezTo>
                  <a:pt x="31219" y="1283"/>
                  <a:pt x="31129" y="1284"/>
                  <a:pt x="31041" y="1272"/>
                </a:cubicBezTo>
                <a:cubicBezTo>
                  <a:pt x="30967" y="1259"/>
                  <a:pt x="30970" y="1233"/>
                  <a:pt x="31046" y="1220"/>
                </a:cubicBezTo>
                <a:close/>
                <a:moveTo>
                  <a:pt x="13443" y="4217"/>
                </a:moveTo>
                <a:cubicBezTo>
                  <a:pt x="13637" y="4182"/>
                  <a:pt x="13781" y="4214"/>
                  <a:pt x="13752" y="4285"/>
                </a:cubicBezTo>
                <a:cubicBezTo>
                  <a:pt x="13723" y="4357"/>
                  <a:pt x="13515" y="4453"/>
                  <a:pt x="13312" y="4490"/>
                </a:cubicBezTo>
                <a:cubicBezTo>
                  <a:pt x="13108" y="4526"/>
                  <a:pt x="12967" y="4490"/>
                  <a:pt x="13005" y="4416"/>
                </a:cubicBezTo>
                <a:cubicBezTo>
                  <a:pt x="13043" y="4342"/>
                  <a:pt x="13249" y="4252"/>
                  <a:pt x="13443" y="4217"/>
                </a:cubicBezTo>
                <a:close/>
                <a:moveTo>
                  <a:pt x="23126" y="2566"/>
                </a:moveTo>
                <a:cubicBezTo>
                  <a:pt x="23317" y="2534"/>
                  <a:pt x="23531" y="2547"/>
                  <a:pt x="23610" y="2598"/>
                </a:cubicBezTo>
                <a:cubicBezTo>
                  <a:pt x="23688" y="2650"/>
                  <a:pt x="23599" y="2716"/>
                  <a:pt x="23409" y="2749"/>
                </a:cubicBezTo>
                <a:cubicBezTo>
                  <a:pt x="23219" y="2782"/>
                  <a:pt x="22991" y="2769"/>
                  <a:pt x="22914" y="2716"/>
                </a:cubicBezTo>
                <a:cubicBezTo>
                  <a:pt x="22840" y="2664"/>
                  <a:pt x="22935" y="2597"/>
                  <a:pt x="23126" y="2566"/>
                </a:cubicBezTo>
                <a:close/>
                <a:moveTo>
                  <a:pt x="12592" y="4349"/>
                </a:moveTo>
                <a:cubicBezTo>
                  <a:pt x="12785" y="4317"/>
                  <a:pt x="12905" y="4346"/>
                  <a:pt x="12853" y="4422"/>
                </a:cubicBezTo>
                <a:cubicBezTo>
                  <a:pt x="12801" y="4498"/>
                  <a:pt x="12622" y="4578"/>
                  <a:pt x="12421" y="4613"/>
                </a:cubicBezTo>
                <a:cubicBezTo>
                  <a:pt x="12214" y="4648"/>
                  <a:pt x="12102" y="4613"/>
                  <a:pt x="12159" y="4535"/>
                </a:cubicBezTo>
                <a:cubicBezTo>
                  <a:pt x="12215" y="4456"/>
                  <a:pt x="12398" y="4381"/>
                  <a:pt x="12592" y="4349"/>
                </a:cubicBezTo>
                <a:close/>
                <a:moveTo>
                  <a:pt x="30088" y="1356"/>
                </a:moveTo>
                <a:cubicBezTo>
                  <a:pt x="30186" y="1340"/>
                  <a:pt x="30286" y="1341"/>
                  <a:pt x="30384" y="1360"/>
                </a:cubicBezTo>
                <a:cubicBezTo>
                  <a:pt x="30463" y="1379"/>
                  <a:pt x="30448" y="1403"/>
                  <a:pt x="30348" y="1420"/>
                </a:cubicBezTo>
                <a:cubicBezTo>
                  <a:pt x="30249" y="1437"/>
                  <a:pt x="30147" y="1435"/>
                  <a:pt x="30049" y="1415"/>
                </a:cubicBezTo>
                <a:cubicBezTo>
                  <a:pt x="29972" y="1396"/>
                  <a:pt x="29988" y="1372"/>
                  <a:pt x="30088" y="1356"/>
                </a:cubicBezTo>
                <a:close/>
                <a:moveTo>
                  <a:pt x="22207" y="2695"/>
                </a:moveTo>
                <a:cubicBezTo>
                  <a:pt x="22406" y="2662"/>
                  <a:pt x="22631" y="2681"/>
                  <a:pt x="22693" y="2736"/>
                </a:cubicBezTo>
                <a:cubicBezTo>
                  <a:pt x="22756" y="2791"/>
                  <a:pt x="22644" y="2866"/>
                  <a:pt x="22445" y="2899"/>
                </a:cubicBezTo>
                <a:cubicBezTo>
                  <a:pt x="22246" y="2931"/>
                  <a:pt x="22009" y="2911"/>
                  <a:pt x="21955" y="2853"/>
                </a:cubicBezTo>
                <a:cubicBezTo>
                  <a:pt x="21901" y="2795"/>
                  <a:pt x="22016" y="2726"/>
                  <a:pt x="22207" y="2695"/>
                </a:cubicBezTo>
                <a:close/>
                <a:moveTo>
                  <a:pt x="11766" y="4462"/>
                </a:moveTo>
                <a:cubicBezTo>
                  <a:pt x="11941" y="4432"/>
                  <a:pt x="12048" y="4470"/>
                  <a:pt x="11991" y="4538"/>
                </a:cubicBezTo>
                <a:cubicBezTo>
                  <a:pt x="11935" y="4606"/>
                  <a:pt x="11718" y="4699"/>
                  <a:pt x="11541" y="4726"/>
                </a:cubicBezTo>
                <a:cubicBezTo>
                  <a:pt x="11363" y="4753"/>
                  <a:pt x="11256" y="4715"/>
                  <a:pt x="11321" y="4644"/>
                </a:cubicBezTo>
                <a:cubicBezTo>
                  <a:pt x="11386" y="4573"/>
                  <a:pt x="11595" y="4489"/>
                  <a:pt x="11766" y="4462"/>
                </a:cubicBezTo>
                <a:close/>
                <a:moveTo>
                  <a:pt x="10906" y="4596"/>
                </a:moveTo>
                <a:cubicBezTo>
                  <a:pt x="11083" y="4566"/>
                  <a:pt x="11174" y="4595"/>
                  <a:pt x="11118" y="4660"/>
                </a:cubicBezTo>
                <a:cubicBezTo>
                  <a:pt x="11060" y="4731"/>
                  <a:pt x="10881" y="4808"/>
                  <a:pt x="10698" y="4841"/>
                </a:cubicBezTo>
                <a:cubicBezTo>
                  <a:pt x="10514" y="4873"/>
                  <a:pt x="10416" y="4843"/>
                  <a:pt x="10486" y="4769"/>
                </a:cubicBezTo>
                <a:cubicBezTo>
                  <a:pt x="10556" y="4695"/>
                  <a:pt x="10730" y="4626"/>
                  <a:pt x="10906" y="4596"/>
                </a:cubicBezTo>
                <a:close/>
                <a:moveTo>
                  <a:pt x="21311" y="2814"/>
                </a:moveTo>
                <a:cubicBezTo>
                  <a:pt x="21516" y="2780"/>
                  <a:pt x="21729" y="2796"/>
                  <a:pt x="21793" y="2855"/>
                </a:cubicBezTo>
                <a:cubicBezTo>
                  <a:pt x="21857" y="2913"/>
                  <a:pt x="21740" y="2991"/>
                  <a:pt x="21526" y="3027"/>
                </a:cubicBezTo>
                <a:cubicBezTo>
                  <a:pt x="21311" y="3064"/>
                  <a:pt x="21096" y="3042"/>
                  <a:pt x="21040" y="2982"/>
                </a:cubicBezTo>
                <a:cubicBezTo>
                  <a:pt x="20984" y="2920"/>
                  <a:pt x="21107" y="2848"/>
                  <a:pt x="21311" y="2814"/>
                </a:cubicBezTo>
                <a:close/>
                <a:moveTo>
                  <a:pt x="29136" y="1478"/>
                </a:moveTo>
                <a:cubicBezTo>
                  <a:pt x="29247" y="1460"/>
                  <a:pt x="29360" y="1463"/>
                  <a:pt x="29469" y="1486"/>
                </a:cubicBezTo>
                <a:cubicBezTo>
                  <a:pt x="29557" y="1509"/>
                  <a:pt x="29534" y="1538"/>
                  <a:pt x="29417" y="1557"/>
                </a:cubicBezTo>
                <a:cubicBezTo>
                  <a:pt x="29304" y="1577"/>
                  <a:pt x="29189" y="1574"/>
                  <a:pt x="29078" y="1549"/>
                </a:cubicBezTo>
                <a:cubicBezTo>
                  <a:pt x="28997" y="1526"/>
                  <a:pt x="29021" y="1497"/>
                  <a:pt x="29136" y="1478"/>
                </a:cubicBezTo>
                <a:close/>
                <a:moveTo>
                  <a:pt x="10095" y="4709"/>
                </a:moveTo>
                <a:cubicBezTo>
                  <a:pt x="10247" y="4685"/>
                  <a:pt x="10325" y="4718"/>
                  <a:pt x="10262" y="4780"/>
                </a:cubicBezTo>
                <a:cubicBezTo>
                  <a:pt x="10133" y="4871"/>
                  <a:pt x="9984" y="4930"/>
                  <a:pt x="9828" y="4952"/>
                </a:cubicBezTo>
                <a:cubicBezTo>
                  <a:pt x="9671" y="4979"/>
                  <a:pt x="9596" y="4940"/>
                  <a:pt x="9666" y="4876"/>
                </a:cubicBezTo>
                <a:cubicBezTo>
                  <a:pt x="9794" y="4789"/>
                  <a:pt x="9941" y="4731"/>
                  <a:pt x="10095" y="4709"/>
                </a:cubicBezTo>
                <a:close/>
                <a:moveTo>
                  <a:pt x="20442" y="2937"/>
                </a:moveTo>
                <a:cubicBezTo>
                  <a:pt x="20653" y="2906"/>
                  <a:pt x="20862" y="2923"/>
                  <a:pt x="20914" y="2982"/>
                </a:cubicBezTo>
                <a:cubicBezTo>
                  <a:pt x="20971" y="3043"/>
                  <a:pt x="20842" y="3125"/>
                  <a:pt x="20628" y="3163"/>
                </a:cubicBezTo>
                <a:cubicBezTo>
                  <a:pt x="20414" y="3201"/>
                  <a:pt x="20181" y="3181"/>
                  <a:pt x="20134" y="3117"/>
                </a:cubicBezTo>
                <a:cubicBezTo>
                  <a:pt x="20087" y="3053"/>
                  <a:pt x="20231" y="2968"/>
                  <a:pt x="20442" y="2937"/>
                </a:cubicBezTo>
                <a:close/>
                <a:moveTo>
                  <a:pt x="9224" y="4846"/>
                </a:moveTo>
                <a:cubicBezTo>
                  <a:pt x="9368" y="4819"/>
                  <a:pt x="9433" y="4852"/>
                  <a:pt x="9366" y="4912"/>
                </a:cubicBezTo>
                <a:cubicBezTo>
                  <a:pt x="9245" y="4993"/>
                  <a:pt x="9108" y="5048"/>
                  <a:pt x="8964" y="5071"/>
                </a:cubicBezTo>
                <a:cubicBezTo>
                  <a:pt x="8807" y="5097"/>
                  <a:pt x="8742" y="5062"/>
                  <a:pt x="8822" y="4998"/>
                </a:cubicBezTo>
                <a:cubicBezTo>
                  <a:pt x="8944" y="4920"/>
                  <a:pt x="9081" y="4868"/>
                  <a:pt x="9224" y="4846"/>
                </a:cubicBezTo>
                <a:close/>
                <a:moveTo>
                  <a:pt x="28231" y="1604"/>
                </a:moveTo>
                <a:cubicBezTo>
                  <a:pt x="28353" y="1585"/>
                  <a:pt x="28478" y="1590"/>
                  <a:pt x="28598" y="1619"/>
                </a:cubicBezTo>
                <a:cubicBezTo>
                  <a:pt x="28675" y="1646"/>
                  <a:pt x="28639" y="1679"/>
                  <a:pt x="28513" y="1700"/>
                </a:cubicBezTo>
                <a:cubicBezTo>
                  <a:pt x="28388" y="1721"/>
                  <a:pt x="28261" y="1716"/>
                  <a:pt x="28138" y="1687"/>
                </a:cubicBezTo>
                <a:cubicBezTo>
                  <a:pt x="28058" y="1660"/>
                  <a:pt x="28098" y="1625"/>
                  <a:pt x="28231" y="1604"/>
                </a:cubicBezTo>
                <a:close/>
                <a:moveTo>
                  <a:pt x="8396" y="4962"/>
                </a:moveTo>
                <a:cubicBezTo>
                  <a:pt x="8540" y="4940"/>
                  <a:pt x="8593" y="4964"/>
                  <a:pt x="8524" y="5023"/>
                </a:cubicBezTo>
                <a:cubicBezTo>
                  <a:pt x="8411" y="5100"/>
                  <a:pt x="8281" y="5150"/>
                  <a:pt x="8146" y="5170"/>
                </a:cubicBezTo>
                <a:cubicBezTo>
                  <a:pt x="7998" y="5195"/>
                  <a:pt x="7946" y="5169"/>
                  <a:pt x="8022" y="5108"/>
                </a:cubicBezTo>
                <a:cubicBezTo>
                  <a:pt x="8134" y="5033"/>
                  <a:pt x="8262" y="4983"/>
                  <a:pt x="8396" y="4962"/>
                </a:cubicBezTo>
                <a:close/>
                <a:moveTo>
                  <a:pt x="19569" y="3053"/>
                </a:moveTo>
                <a:cubicBezTo>
                  <a:pt x="19779" y="3018"/>
                  <a:pt x="19999" y="3040"/>
                  <a:pt x="20040" y="3104"/>
                </a:cubicBezTo>
                <a:cubicBezTo>
                  <a:pt x="20082" y="3169"/>
                  <a:pt x="19927" y="3258"/>
                  <a:pt x="19701" y="3294"/>
                </a:cubicBezTo>
                <a:cubicBezTo>
                  <a:pt x="19475" y="3330"/>
                  <a:pt x="19260" y="3300"/>
                  <a:pt x="19234" y="3234"/>
                </a:cubicBezTo>
                <a:cubicBezTo>
                  <a:pt x="19208" y="3168"/>
                  <a:pt x="19360" y="3088"/>
                  <a:pt x="19569" y="3053"/>
                </a:cubicBezTo>
                <a:close/>
                <a:moveTo>
                  <a:pt x="7568" y="5090"/>
                </a:moveTo>
                <a:cubicBezTo>
                  <a:pt x="7692" y="5069"/>
                  <a:pt x="7745" y="5094"/>
                  <a:pt x="7681" y="5146"/>
                </a:cubicBezTo>
                <a:cubicBezTo>
                  <a:pt x="7571" y="5215"/>
                  <a:pt x="7448" y="5262"/>
                  <a:pt x="7320" y="5285"/>
                </a:cubicBezTo>
                <a:cubicBezTo>
                  <a:pt x="7193" y="5307"/>
                  <a:pt x="7142" y="5280"/>
                  <a:pt x="7210" y="5228"/>
                </a:cubicBezTo>
                <a:cubicBezTo>
                  <a:pt x="7319" y="5160"/>
                  <a:pt x="7441" y="5113"/>
                  <a:pt x="7568" y="5090"/>
                </a:cubicBezTo>
                <a:close/>
                <a:moveTo>
                  <a:pt x="27295" y="1719"/>
                </a:moveTo>
                <a:cubicBezTo>
                  <a:pt x="27427" y="1700"/>
                  <a:pt x="27562" y="1706"/>
                  <a:pt x="27692" y="1739"/>
                </a:cubicBezTo>
                <a:cubicBezTo>
                  <a:pt x="27779" y="1768"/>
                  <a:pt x="27740" y="1813"/>
                  <a:pt x="27603" y="1832"/>
                </a:cubicBezTo>
                <a:cubicBezTo>
                  <a:pt x="27469" y="1855"/>
                  <a:pt x="27332" y="1850"/>
                  <a:pt x="27200" y="1818"/>
                </a:cubicBezTo>
                <a:cubicBezTo>
                  <a:pt x="27112" y="1788"/>
                  <a:pt x="27155" y="1743"/>
                  <a:pt x="27295" y="1719"/>
                </a:cubicBezTo>
                <a:close/>
                <a:moveTo>
                  <a:pt x="18716" y="3178"/>
                </a:moveTo>
                <a:cubicBezTo>
                  <a:pt x="18934" y="3141"/>
                  <a:pt x="19138" y="3164"/>
                  <a:pt x="19168" y="3233"/>
                </a:cubicBezTo>
                <a:cubicBezTo>
                  <a:pt x="19198" y="3303"/>
                  <a:pt x="19042" y="3387"/>
                  <a:pt x="18811" y="3426"/>
                </a:cubicBezTo>
                <a:cubicBezTo>
                  <a:pt x="18576" y="3466"/>
                  <a:pt x="18377" y="3437"/>
                  <a:pt x="18357" y="3363"/>
                </a:cubicBezTo>
                <a:cubicBezTo>
                  <a:pt x="18337" y="3290"/>
                  <a:pt x="18497" y="3214"/>
                  <a:pt x="18716" y="3178"/>
                </a:cubicBezTo>
                <a:close/>
                <a:moveTo>
                  <a:pt x="6766" y="5205"/>
                </a:moveTo>
                <a:cubicBezTo>
                  <a:pt x="6877" y="5187"/>
                  <a:pt x="6918" y="5214"/>
                  <a:pt x="6848" y="5261"/>
                </a:cubicBezTo>
                <a:cubicBezTo>
                  <a:pt x="6746" y="5321"/>
                  <a:pt x="6634" y="5362"/>
                  <a:pt x="6517" y="5384"/>
                </a:cubicBezTo>
                <a:cubicBezTo>
                  <a:pt x="6403" y="5403"/>
                  <a:pt x="6365" y="5375"/>
                  <a:pt x="6437" y="5326"/>
                </a:cubicBezTo>
                <a:cubicBezTo>
                  <a:pt x="6540" y="5268"/>
                  <a:pt x="6650" y="5227"/>
                  <a:pt x="6766" y="5205"/>
                </a:cubicBezTo>
                <a:close/>
                <a:moveTo>
                  <a:pt x="26394" y="1856"/>
                </a:moveTo>
                <a:cubicBezTo>
                  <a:pt x="26533" y="1832"/>
                  <a:pt x="26676" y="1835"/>
                  <a:pt x="26814" y="1865"/>
                </a:cubicBezTo>
                <a:cubicBezTo>
                  <a:pt x="26902" y="1895"/>
                  <a:pt x="26855" y="1948"/>
                  <a:pt x="26711" y="1972"/>
                </a:cubicBezTo>
                <a:cubicBezTo>
                  <a:pt x="26569" y="1997"/>
                  <a:pt x="26425" y="1993"/>
                  <a:pt x="26285" y="1962"/>
                </a:cubicBezTo>
                <a:cubicBezTo>
                  <a:pt x="26197" y="1932"/>
                  <a:pt x="26254" y="1879"/>
                  <a:pt x="26394" y="1856"/>
                </a:cubicBezTo>
                <a:close/>
                <a:moveTo>
                  <a:pt x="5945" y="5335"/>
                </a:moveTo>
                <a:cubicBezTo>
                  <a:pt x="6045" y="5318"/>
                  <a:pt x="6076" y="5337"/>
                  <a:pt x="6014" y="5380"/>
                </a:cubicBezTo>
                <a:cubicBezTo>
                  <a:pt x="5918" y="5437"/>
                  <a:pt x="5812" y="5476"/>
                  <a:pt x="5702" y="5494"/>
                </a:cubicBezTo>
                <a:cubicBezTo>
                  <a:pt x="5603" y="5511"/>
                  <a:pt x="5579" y="5487"/>
                  <a:pt x="5648" y="5442"/>
                </a:cubicBezTo>
                <a:cubicBezTo>
                  <a:pt x="5740" y="5389"/>
                  <a:pt x="5840" y="5353"/>
                  <a:pt x="5945" y="5335"/>
                </a:cubicBezTo>
                <a:close/>
                <a:moveTo>
                  <a:pt x="17857" y="3294"/>
                </a:moveTo>
                <a:cubicBezTo>
                  <a:pt x="18084" y="3256"/>
                  <a:pt x="18269" y="3277"/>
                  <a:pt x="18295" y="3347"/>
                </a:cubicBezTo>
                <a:cubicBezTo>
                  <a:pt x="18322" y="3417"/>
                  <a:pt x="18163" y="3506"/>
                  <a:pt x="17927" y="3546"/>
                </a:cubicBezTo>
                <a:cubicBezTo>
                  <a:pt x="17690" y="3586"/>
                  <a:pt x="17500" y="3561"/>
                  <a:pt x="17486" y="3487"/>
                </a:cubicBezTo>
                <a:cubicBezTo>
                  <a:pt x="17473" y="3413"/>
                  <a:pt x="17632" y="3333"/>
                  <a:pt x="17857" y="3294"/>
                </a:cubicBezTo>
                <a:close/>
                <a:moveTo>
                  <a:pt x="5125" y="5455"/>
                </a:moveTo>
                <a:cubicBezTo>
                  <a:pt x="5210" y="5445"/>
                  <a:pt x="5225" y="5460"/>
                  <a:pt x="5163" y="5499"/>
                </a:cubicBezTo>
                <a:cubicBezTo>
                  <a:pt x="5083" y="5544"/>
                  <a:pt x="4995" y="5575"/>
                  <a:pt x="4905" y="5591"/>
                </a:cubicBezTo>
                <a:cubicBezTo>
                  <a:pt x="4816" y="5606"/>
                  <a:pt x="4796" y="5589"/>
                  <a:pt x="4856" y="5550"/>
                </a:cubicBezTo>
                <a:cubicBezTo>
                  <a:pt x="4940" y="5502"/>
                  <a:pt x="5031" y="5470"/>
                  <a:pt x="5125" y="5455"/>
                </a:cubicBezTo>
                <a:close/>
                <a:moveTo>
                  <a:pt x="4296" y="5587"/>
                </a:moveTo>
                <a:cubicBezTo>
                  <a:pt x="4368" y="5573"/>
                  <a:pt x="4388" y="5585"/>
                  <a:pt x="4339" y="5617"/>
                </a:cubicBezTo>
                <a:cubicBezTo>
                  <a:pt x="4273" y="5654"/>
                  <a:pt x="4201" y="5680"/>
                  <a:pt x="4126" y="5694"/>
                </a:cubicBezTo>
                <a:cubicBezTo>
                  <a:pt x="4051" y="5707"/>
                  <a:pt x="4034" y="5695"/>
                  <a:pt x="4085" y="5663"/>
                </a:cubicBezTo>
                <a:cubicBezTo>
                  <a:pt x="4150" y="5627"/>
                  <a:pt x="4222" y="5601"/>
                  <a:pt x="4296" y="5587"/>
                </a:cubicBezTo>
                <a:close/>
                <a:moveTo>
                  <a:pt x="16992" y="3423"/>
                </a:moveTo>
                <a:cubicBezTo>
                  <a:pt x="17218" y="3385"/>
                  <a:pt x="17393" y="3409"/>
                  <a:pt x="17403" y="3481"/>
                </a:cubicBezTo>
                <a:cubicBezTo>
                  <a:pt x="17416" y="3554"/>
                  <a:pt x="17244" y="3641"/>
                  <a:pt x="17007" y="3682"/>
                </a:cubicBezTo>
                <a:cubicBezTo>
                  <a:pt x="16771" y="3722"/>
                  <a:pt x="16595" y="3693"/>
                  <a:pt x="16596" y="3617"/>
                </a:cubicBezTo>
                <a:cubicBezTo>
                  <a:pt x="16597" y="3540"/>
                  <a:pt x="16767" y="3460"/>
                  <a:pt x="16992" y="3423"/>
                </a:cubicBezTo>
                <a:close/>
                <a:moveTo>
                  <a:pt x="25509" y="1970"/>
                </a:moveTo>
                <a:cubicBezTo>
                  <a:pt x="25648" y="1944"/>
                  <a:pt x="25792" y="1951"/>
                  <a:pt x="25929" y="1989"/>
                </a:cubicBezTo>
                <a:cubicBezTo>
                  <a:pt x="26018" y="2028"/>
                  <a:pt x="25963" y="2076"/>
                  <a:pt x="25790" y="2104"/>
                </a:cubicBezTo>
                <a:cubicBezTo>
                  <a:pt x="25648" y="2132"/>
                  <a:pt x="25501" y="2125"/>
                  <a:pt x="25362" y="2083"/>
                </a:cubicBezTo>
                <a:cubicBezTo>
                  <a:pt x="25273" y="2045"/>
                  <a:pt x="25338" y="1998"/>
                  <a:pt x="25509" y="1970"/>
                </a:cubicBezTo>
                <a:close/>
                <a:moveTo>
                  <a:pt x="3515" y="5703"/>
                </a:moveTo>
                <a:cubicBezTo>
                  <a:pt x="3567" y="5692"/>
                  <a:pt x="3572" y="5705"/>
                  <a:pt x="3526" y="5732"/>
                </a:cubicBezTo>
                <a:cubicBezTo>
                  <a:pt x="3474" y="5759"/>
                  <a:pt x="3418" y="5778"/>
                  <a:pt x="3360" y="5787"/>
                </a:cubicBezTo>
                <a:cubicBezTo>
                  <a:pt x="3315" y="5795"/>
                  <a:pt x="3310" y="5784"/>
                  <a:pt x="3350" y="5760"/>
                </a:cubicBezTo>
                <a:cubicBezTo>
                  <a:pt x="3401" y="5732"/>
                  <a:pt x="3457" y="5713"/>
                  <a:pt x="3515" y="5703"/>
                </a:cubicBezTo>
                <a:close/>
                <a:moveTo>
                  <a:pt x="24605" y="2098"/>
                </a:moveTo>
                <a:cubicBezTo>
                  <a:pt x="24750" y="2071"/>
                  <a:pt x="24899" y="2079"/>
                  <a:pt x="25040" y="2121"/>
                </a:cubicBezTo>
                <a:cubicBezTo>
                  <a:pt x="25126" y="2162"/>
                  <a:pt x="25055" y="2218"/>
                  <a:pt x="24880" y="2247"/>
                </a:cubicBezTo>
                <a:cubicBezTo>
                  <a:pt x="24704" y="2277"/>
                  <a:pt x="24503" y="2264"/>
                  <a:pt x="24427" y="2221"/>
                </a:cubicBezTo>
                <a:cubicBezTo>
                  <a:pt x="24351" y="2179"/>
                  <a:pt x="24433" y="2126"/>
                  <a:pt x="24605" y="2098"/>
                </a:cubicBezTo>
                <a:close/>
                <a:moveTo>
                  <a:pt x="16159" y="3537"/>
                </a:moveTo>
                <a:cubicBezTo>
                  <a:pt x="16382" y="3499"/>
                  <a:pt x="16549" y="3526"/>
                  <a:pt x="16544" y="3600"/>
                </a:cubicBezTo>
                <a:cubicBezTo>
                  <a:pt x="16540" y="3674"/>
                  <a:pt x="16362" y="3760"/>
                  <a:pt x="16132" y="3798"/>
                </a:cubicBezTo>
                <a:cubicBezTo>
                  <a:pt x="15903" y="3837"/>
                  <a:pt x="15732" y="3807"/>
                  <a:pt x="15748" y="3729"/>
                </a:cubicBezTo>
                <a:cubicBezTo>
                  <a:pt x="15763" y="3651"/>
                  <a:pt x="15940" y="3574"/>
                  <a:pt x="16159" y="3537"/>
                </a:cubicBezTo>
                <a:close/>
                <a:moveTo>
                  <a:pt x="15324" y="3661"/>
                </a:moveTo>
                <a:cubicBezTo>
                  <a:pt x="15535" y="3624"/>
                  <a:pt x="15702" y="3650"/>
                  <a:pt x="15693" y="3720"/>
                </a:cubicBezTo>
                <a:cubicBezTo>
                  <a:pt x="15684" y="3793"/>
                  <a:pt x="15497" y="3885"/>
                  <a:pt x="15274" y="3923"/>
                </a:cubicBezTo>
                <a:cubicBezTo>
                  <a:pt x="15052" y="3962"/>
                  <a:pt x="14887" y="3932"/>
                  <a:pt x="14906" y="3858"/>
                </a:cubicBezTo>
                <a:cubicBezTo>
                  <a:pt x="14924" y="3785"/>
                  <a:pt x="15112" y="3698"/>
                  <a:pt x="15324" y="3661"/>
                </a:cubicBezTo>
                <a:close/>
                <a:moveTo>
                  <a:pt x="31292" y="934"/>
                </a:moveTo>
                <a:cubicBezTo>
                  <a:pt x="31362" y="925"/>
                  <a:pt x="31433" y="925"/>
                  <a:pt x="31503" y="935"/>
                </a:cubicBezTo>
                <a:cubicBezTo>
                  <a:pt x="31549" y="945"/>
                  <a:pt x="31535" y="965"/>
                  <a:pt x="31476" y="973"/>
                </a:cubicBezTo>
                <a:cubicBezTo>
                  <a:pt x="31405" y="981"/>
                  <a:pt x="31334" y="980"/>
                  <a:pt x="31265" y="969"/>
                </a:cubicBezTo>
                <a:cubicBezTo>
                  <a:pt x="31228" y="960"/>
                  <a:pt x="31242" y="942"/>
                  <a:pt x="31292" y="934"/>
                </a:cubicBezTo>
                <a:close/>
                <a:moveTo>
                  <a:pt x="23706" y="2216"/>
                </a:moveTo>
                <a:cubicBezTo>
                  <a:pt x="23874" y="2187"/>
                  <a:pt x="24092" y="2196"/>
                  <a:pt x="24173" y="2237"/>
                </a:cubicBezTo>
                <a:cubicBezTo>
                  <a:pt x="24254" y="2278"/>
                  <a:pt x="24174" y="2344"/>
                  <a:pt x="23999" y="2375"/>
                </a:cubicBezTo>
                <a:cubicBezTo>
                  <a:pt x="23825" y="2404"/>
                  <a:pt x="23601" y="2393"/>
                  <a:pt x="23526" y="2351"/>
                </a:cubicBezTo>
                <a:cubicBezTo>
                  <a:pt x="23451" y="2308"/>
                  <a:pt x="23538" y="2246"/>
                  <a:pt x="23706" y="2216"/>
                </a:cubicBezTo>
                <a:close/>
                <a:moveTo>
                  <a:pt x="14512" y="3775"/>
                </a:moveTo>
                <a:cubicBezTo>
                  <a:pt x="14706" y="3742"/>
                  <a:pt x="14872" y="3771"/>
                  <a:pt x="14845" y="3840"/>
                </a:cubicBezTo>
                <a:cubicBezTo>
                  <a:pt x="14799" y="3926"/>
                  <a:pt x="14603" y="4004"/>
                  <a:pt x="14402" y="4038"/>
                </a:cubicBezTo>
                <a:cubicBezTo>
                  <a:pt x="14202" y="4071"/>
                  <a:pt x="14040" y="4035"/>
                  <a:pt x="14081" y="3963"/>
                </a:cubicBezTo>
                <a:cubicBezTo>
                  <a:pt x="14122" y="3892"/>
                  <a:pt x="14319" y="3807"/>
                  <a:pt x="14512" y="3775"/>
                </a:cubicBezTo>
                <a:close/>
                <a:moveTo>
                  <a:pt x="30384" y="1061"/>
                </a:moveTo>
                <a:cubicBezTo>
                  <a:pt x="30470" y="1049"/>
                  <a:pt x="30557" y="1048"/>
                  <a:pt x="30643" y="1060"/>
                </a:cubicBezTo>
                <a:cubicBezTo>
                  <a:pt x="30699" y="1071"/>
                  <a:pt x="30696" y="1093"/>
                  <a:pt x="30636" y="1106"/>
                </a:cubicBezTo>
                <a:cubicBezTo>
                  <a:pt x="30549" y="1120"/>
                  <a:pt x="30461" y="1121"/>
                  <a:pt x="30374" y="1109"/>
                </a:cubicBezTo>
                <a:cubicBezTo>
                  <a:pt x="30312" y="1098"/>
                  <a:pt x="30318" y="1074"/>
                  <a:pt x="30384" y="1061"/>
                </a:cubicBezTo>
                <a:close/>
                <a:moveTo>
                  <a:pt x="13701" y="3900"/>
                </a:moveTo>
                <a:cubicBezTo>
                  <a:pt x="13906" y="3867"/>
                  <a:pt x="14026" y="3894"/>
                  <a:pt x="13993" y="3964"/>
                </a:cubicBezTo>
                <a:cubicBezTo>
                  <a:pt x="13959" y="4037"/>
                  <a:pt x="13771" y="4121"/>
                  <a:pt x="13555" y="4157"/>
                </a:cubicBezTo>
                <a:cubicBezTo>
                  <a:pt x="13339" y="4192"/>
                  <a:pt x="13224" y="4160"/>
                  <a:pt x="13267" y="4087"/>
                </a:cubicBezTo>
                <a:cubicBezTo>
                  <a:pt x="13310" y="4014"/>
                  <a:pt x="13496" y="3934"/>
                  <a:pt x="13701" y="3900"/>
                </a:cubicBezTo>
                <a:close/>
                <a:moveTo>
                  <a:pt x="22870" y="2337"/>
                </a:moveTo>
                <a:cubicBezTo>
                  <a:pt x="23057" y="2306"/>
                  <a:pt x="23253" y="2319"/>
                  <a:pt x="23326" y="2368"/>
                </a:cubicBezTo>
                <a:cubicBezTo>
                  <a:pt x="23398" y="2418"/>
                  <a:pt x="23302" y="2479"/>
                  <a:pt x="23102" y="2511"/>
                </a:cubicBezTo>
                <a:cubicBezTo>
                  <a:pt x="22901" y="2542"/>
                  <a:pt x="22708" y="2526"/>
                  <a:pt x="22644" y="2473"/>
                </a:cubicBezTo>
                <a:cubicBezTo>
                  <a:pt x="22581" y="2421"/>
                  <a:pt x="22683" y="2367"/>
                  <a:pt x="22870" y="2337"/>
                </a:cubicBezTo>
                <a:close/>
                <a:moveTo>
                  <a:pt x="12885" y="4015"/>
                </a:moveTo>
                <a:cubicBezTo>
                  <a:pt x="13069" y="3982"/>
                  <a:pt x="13199" y="4011"/>
                  <a:pt x="13163" y="4075"/>
                </a:cubicBezTo>
                <a:cubicBezTo>
                  <a:pt x="13127" y="4141"/>
                  <a:pt x="12925" y="4231"/>
                  <a:pt x="12732" y="4264"/>
                </a:cubicBezTo>
                <a:cubicBezTo>
                  <a:pt x="12540" y="4298"/>
                  <a:pt x="12412" y="4266"/>
                  <a:pt x="12456" y="4198"/>
                </a:cubicBezTo>
                <a:cubicBezTo>
                  <a:pt x="12500" y="4130"/>
                  <a:pt x="12700" y="4047"/>
                  <a:pt x="12885" y="4015"/>
                </a:cubicBezTo>
                <a:close/>
                <a:moveTo>
                  <a:pt x="29477" y="1179"/>
                </a:moveTo>
                <a:cubicBezTo>
                  <a:pt x="29576" y="1165"/>
                  <a:pt x="29677" y="1166"/>
                  <a:pt x="29776" y="1181"/>
                </a:cubicBezTo>
                <a:cubicBezTo>
                  <a:pt x="29842" y="1197"/>
                  <a:pt x="29819" y="1228"/>
                  <a:pt x="29731" y="1241"/>
                </a:cubicBezTo>
                <a:cubicBezTo>
                  <a:pt x="29631" y="1255"/>
                  <a:pt x="29530" y="1253"/>
                  <a:pt x="29431" y="1236"/>
                </a:cubicBezTo>
                <a:cubicBezTo>
                  <a:pt x="29375" y="1221"/>
                  <a:pt x="29397" y="1193"/>
                  <a:pt x="29477" y="1179"/>
                </a:cubicBezTo>
                <a:close/>
                <a:moveTo>
                  <a:pt x="22018" y="2448"/>
                </a:moveTo>
                <a:cubicBezTo>
                  <a:pt x="22211" y="2418"/>
                  <a:pt x="22413" y="2434"/>
                  <a:pt x="22474" y="2483"/>
                </a:cubicBezTo>
                <a:cubicBezTo>
                  <a:pt x="22536" y="2531"/>
                  <a:pt x="22424" y="2606"/>
                  <a:pt x="22225" y="2639"/>
                </a:cubicBezTo>
                <a:cubicBezTo>
                  <a:pt x="22025" y="2673"/>
                  <a:pt x="21807" y="2652"/>
                  <a:pt x="21754" y="2599"/>
                </a:cubicBezTo>
                <a:cubicBezTo>
                  <a:pt x="21701" y="2545"/>
                  <a:pt x="21825" y="2477"/>
                  <a:pt x="22018" y="2448"/>
                </a:cubicBezTo>
                <a:close/>
                <a:moveTo>
                  <a:pt x="12052" y="4145"/>
                </a:moveTo>
                <a:cubicBezTo>
                  <a:pt x="12233" y="4114"/>
                  <a:pt x="12337" y="4140"/>
                  <a:pt x="12291" y="4205"/>
                </a:cubicBezTo>
                <a:cubicBezTo>
                  <a:pt x="12243" y="4273"/>
                  <a:pt x="12062" y="4350"/>
                  <a:pt x="11874" y="4383"/>
                </a:cubicBezTo>
                <a:cubicBezTo>
                  <a:pt x="11685" y="4416"/>
                  <a:pt x="11573" y="4388"/>
                  <a:pt x="11633" y="4317"/>
                </a:cubicBezTo>
                <a:cubicBezTo>
                  <a:pt x="11693" y="4245"/>
                  <a:pt x="11871" y="4176"/>
                  <a:pt x="12052" y="4145"/>
                </a:cubicBezTo>
                <a:close/>
                <a:moveTo>
                  <a:pt x="21161" y="2572"/>
                </a:moveTo>
                <a:cubicBezTo>
                  <a:pt x="21363" y="2537"/>
                  <a:pt x="21564" y="2550"/>
                  <a:pt x="21628" y="2604"/>
                </a:cubicBezTo>
                <a:cubicBezTo>
                  <a:pt x="21696" y="2659"/>
                  <a:pt x="21591" y="2729"/>
                  <a:pt x="21379" y="2766"/>
                </a:cubicBezTo>
                <a:cubicBezTo>
                  <a:pt x="21168" y="2803"/>
                  <a:pt x="20953" y="2789"/>
                  <a:pt x="20897" y="2730"/>
                </a:cubicBezTo>
                <a:cubicBezTo>
                  <a:pt x="20842" y="2670"/>
                  <a:pt x="20959" y="2607"/>
                  <a:pt x="21161" y="2572"/>
                </a:cubicBezTo>
                <a:close/>
                <a:moveTo>
                  <a:pt x="28615" y="1300"/>
                </a:moveTo>
                <a:cubicBezTo>
                  <a:pt x="28721" y="1285"/>
                  <a:pt x="28829" y="1287"/>
                  <a:pt x="28935" y="1306"/>
                </a:cubicBezTo>
                <a:cubicBezTo>
                  <a:pt x="29009" y="1327"/>
                  <a:pt x="28982" y="1360"/>
                  <a:pt x="28872" y="1377"/>
                </a:cubicBezTo>
                <a:cubicBezTo>
                  <a:pt x="28762" y="1394"/>
                  <a:pt x="28649" y="1391"/>
                  <a:pt x="28539" y="1370"/>
                </a:cubicBezTo>
                <a:cubicBezTo>
                  <a:pt x="28470" y="1348"/>
                  <a:pt x="28506" y="1316"/>
                  <a:pt x="28615" y="1300"/>
                </a:cubicBezTo>
                <a:close/>
                <a:moveTo>
                  <a:pt x="11264" y="4255"/>
                </a:moveTo>
                <a:cubicBezTo>
                  <a:pt x="11427" y="4229"/>
                  <a:pt x="11519" y="4259"/>
                  <a:pt x="11473" y="4317"/>
                </a:cubicBezTo>
                <a:cubicBezTo>
                  <a:pt x="11421" y="4380"/>
                  <a:pt x="11214" y="4465"/>
                  <a:pt x="11044" y="4492"/>
                </a:cubicBezTo>
                <a:cubicBezTo>
                  <a:pt x="10875" y="4520"/>
                  <a:pt x="10782" y="4487"/>
                  <a:pt x="10840" y="4425"/>
                </a:cubicBezTo>
                <a:cubicBezTo>
                  <a:pt x="10897" y="4363"/>
                  <a:pt x="11101" y="4281"/>
                  <a:pt x="11264" y="4255"/>
                </a:cubicBezTo>
                <a:close/>
                <a:moveTo>
                  <a:pt x="10463" y="4384"/>
                </a:moveTo>
                <a:cubicBezTo>
                  <a:pt x="10620" y="4357"/>
                  <a:pt x="10700" y="4382"/>
                  <a:pt x="10644" y="4440"/>
                </a:cubicBezTo>
                <a:cubicBezTo>
                  <a:pt x="10586" y="4503"/>
                  <a:pt x="10394" y="4578"/>
                  <a:pt x="10230" y="4604"/>
                </a:cubicBezTo>
                <a:cubicBezTo>
                  <a:pt x="10065" y="4631"/>
                  <a:pt x="9993" y="4601"/>
                  <a:pt x="10053" y="4541"/>
                </a:cubicBezTo>
                <a:cubicBezTo>
                  <a:pt x="10176" y="4457"/>
                  <a:pt x="10316" y="4403"/>
                  <a:pt x="10463" y="4384"/>
                </a:cubicBezTo>
                <a:close/>
                <a:moveTo>
                  <a:pt x="9677" y="4497"/>
                </a:moveTo>
                <a:cubicBezTo>
                  <a:pt x="9829" y="4472"/>
                  <a:pt x="9895" y="4494"/>
                  <a:pt x="9834" y="4554"/>
                </a:cubicBezTo>
                <a:cubicBezTo>
                  <a:pt x="9720" y="4633"/>
                  <a:pt x="9589" y="4684"/>
                  <a:pt x="9452" y="4701"/>
                </a:cubicBezTo>
                <a:cubicBezTo>
                  <a:pt x="9291" y="4729"/>
                  <a:pt x="9225" y="4705"/>
                  <a:pt x="9288" y="4647"/>
                </a:cubicBezTo>
                <a:cubicBezTo>
                  <a:pt x="9404" y="4566"/>
                  <a:pt x="9537" y="4515"/>
                  <a:pt x="9677" y="4497"/>
                </a:cubicBezTo>
                <a:close/>
                <a:moveTo>
                  <a:pt x="20319" y="2683"/>
                </a:moveTo>
                <a:cubicBezTo>
                  <a:pt x="20525" y="2647"/>
                  <a:pt x="20738" y="2662"/>
                  <a:pt x="20794" y="2718"/>
                </a:cubicBezTo>
                <a:cubicBezTo>
                  <a:pt x="20852" y="2776"/>
                  <a:pt x="20725" y="2854"/>
                  <a:pt x="20509" y="2892"/>
                </a:cubicBezTo>
                <a:cubicBezTo>
                  <a:pt x="20294" y="2930"/>
                  <a:pt x="20077" y="2912"/>
                  <a:pt x="20030" y="2853"/>
                </a:cubicBezTo>
                <a:cubicBezTo>
                  <a:pt x="19983" y="2794"/>
                  <a:pt x="20113" y="2719"/>
                  <a:pt x="20319" y="2683"/>
                </a:cubicBezTo>
                <a:close/>
                <a:moveTo>
                  <a:pt x="27709" y="1422"/>
                </a:moveTo>
                <a:cubicBezTo>
                  <a:pt x="27825" y="1401"/>
                  <a:pt x="27945" y="1402"/>
                  <a:pt x="28061" y="1425"/>
                </a:cubicBezTo>
                <a:cubicBezTo>
                  <a:pt x="28148" y="1449"/>
                  <a:pt x="28127" y="1481"/>
                  <a:pt x="28004" y="1502"/>
                </a:cubicBezTo>
                <a:cubicBezTo>
                  <a:pt x="27887" y="1524"/>
                  <a:pt x="27766" y="1523"/>
                  <a:pt x="27649" y="1499"/>
                </a:cubicBezTo>
                <a:cubicBezTo>
                  <a:pt x="27562" y="1476"/>
                  <a:pt x="27590" y="1444"/>
                  <a:pt x="27709" y="1422"/>
                </a:cubicBezTo>
                <a:close/>
                <a:moveTo>
                  <a:pt x="8888" y="4619"/>
                </a:moveTo>
                <a:cubicBezTo>
                  <a:pt x="9018" y="4595"/>
                  <a:pt x="9081" y="4620"/>
                  <a:pt x="9021" y="4671"/>
                </a:cubicBezTo>
                <a:cubicBezTo>
                  <a:pt x="8907" y="4745"/>
                  <a:pt x="8781" y="4794"/>
                  <a:pt x="8648" y="4818"/>
                </a:cubicBezTo>
                <a:cubicBezTo>
                  <a:pt x="8509" y="4842"/>
                  <a:pt x="8444" y="4811"/>
                  <a:pt x="8515" y="4757"/>
                </a:cubicBezTo>
                <a:cubicBezTo>
                  <a:pt x="8629" y="4688"/>
                  <a:pt x="8756" y="4641"/>
                  <a:pt x="8888" y="4619"/>
                </a:cubicBezTo>
                <a:close/>
                <a:moveTo>
                  <a:pt x="19491" y="2804"/>
                </a:moveTo>
                <a:cubicBezTo>
                  <a:pt x="19707" y="2768"/>
                  <a:pt x="19902" y="2788"/>
                  <a:pt x="19938" y="2852"/>
                </a:cubicBezTo>
                <a:cubicBezTo>
                  <a:pt x="19974" y="2915"/>
                  <a:pt x="19833" y="2992"/>
                  <a:pt x="19602" y="3030"/>
                </a:cubicBezTo>
                <a:cubicBezTo>
                  <a:pt x="19371" y="3068"/>
                  <a:pt x="19182" y="3044"/>
                  <a:pt x="19153" y="2977"/>
                </a:cubicBezTo>
                <a:cubicBezTo>
                  <a:pt x="19124" y="2911"/>
                  <a:pt x="19270" y="2841"/>
                  <a:pt x="19491" y="2804"/>
                </a:cubicBezTo>
                <a:close/>
                <a:moveTo>
                  <a:pt x="8070" y="4745"/>
                </a:moveTo>
                <a:cubicBezTo>
                  <a:pt x="8194" y="4723"/>
                  <a:pt x="8245" y="4747"/>
                  <a:pt x="8180" y="4797"/>
                </a:cubicBezTo>
                <a:cubicBezTo>
                  <a:pt x="8072" y="4864"/>
                  <a:pt x="7952" y="4909"/>
                  <a:pt x="7827" y="4929"/>
                </a:cubicBezTo>
                <a:cubicBezTo>
                  <a:pt x="7699" y="4950"/>
                  <a:pt x="7655" y="4924"/>
                  <a:pt x="7720" y="4874"/>
                </a:cubicBezTo>
                <a:cubicBezTo>
                  <a:pt x="7828" y="4809"/>
                  <a:pt x="7946" y="4765"/>
                  <a:pt x="8070" y="4745"/>
                </a:cubicBezTo>
                <a:close/>
                <a:moveTo>
                  <a:pt x="26826" y="1547"/>
                </a:moveTo>
                <a:cubicBezTo>
                  <a:pt x="26953" y="1524"/>
                  <a:pt x="27083" y="1526"/>
                  <a:pt x="27209" y="1554"/>
                </a:cubicBezTo>
                <a:cubicBezTo>
                  <a:pt x="27293" y="1582"/>
                  <a:pt x="27254" y="1621"/>
                  <a:pt x="27114" y="1644"/>
                </a:cubicBezTo>
                <a:cubicBezTo>
                  <a:pt x="26988" y="1667"/>
                  <a:pt x="26858" y="1663"/>
                  <a:pt x="26733" y="1633"/>
                </a:cubicBezTo>
                <a:cubicBezTo>
                  <a:pt x="26659" y="1606"/>
                  <a:pt x="26699" y="1570"/>
                  <a:pt x="26826" y="1547"/>
                </a:cubicBezTo>
                <a:close/>
                <a:moveTo>
                  <a:pt x="7297" y="4858"/>
                </a:moveTo>
                <a:cubicBezTo>
                  <a:pt x="7415" y="4838"/>
                  <a:pt x="7453" y="4859"/>
                  <a:pt x="7384" y="4907"/>
                </a:cubicBezTo>
                <a:cubicBezTo>
                  <a:pt x="7288" y="4964"/>
                  <a:pt x="7182" y="5003"/>
                  <a:pt x="7072" y="5022"/>
                </a:cubicBezTo>
                <a:cubicBezTo>
                  <a:pt x="6951" y="5042"/>
                  <a:pt x="6915" y="5020"/>
                  <a:pt x="6988" y="4970"/>
                </a:cubicBezTo>
                <a:cubicBezTo>
                  <a:pt x="7083" y="4915"/>
                  <a:pt x="7188" y="4877"/>
                  <a:pt x="7297" y="4858"/>
                </a:cubicBezTo>
                <a:close/>
                <a:moveTo>
                  <a:pt x="6512" y="4982"/>
                </a:moveTo>
                <a:cubicBezTo>
                  <a:pt x="6617" y="4963"/>
                  <a:pt x="6648" y="4981"/>
                  <a:pt x="6585" y="5023"/>
                </a:cubicBezTo>
                <a:cubicBezTo>
                  <a:pt x="6495" y="5076"/>
                  <a:pt x="6396" y="5112"/>
                  <a:pt x="6294" y="5129"/>
                </a:cubicBezTo>
                <a:cubicBezTo>
                  <a:pt x="6191" y="5146"/>
                  <a:pt x="6165" y="5125"/>
                  <a:pt x="6235" y="5081"/>
                </a:cubicBezTo>
                <a:cubicBezTo>
                  <a:pt x="6321" y="5032"/>
                  <a:pt x="6415" y="4998"/>
                  <a:pt x="6512" y="4982"/>
                </a:cubicBezTo>
                <a:close/>
                <a:moveTo>
                  <a:pt x="25972" y="1663"/>
                </a:moveTo>
                <a:cubicBezTo>
                  <a:pt x="26107" y="1641"/>
                  <a:pt x="26245" y="1645"/>
                  <a:pt x="26378" y="1676"/>
                </a:cubicBezTo>
                <a:cubicBezTo>
                  <a:pt x="26466" y="1705"/>
                  <a:pt x="26417" y="1753"/>
                  <a:pt x="26276" y="1777"/>
                </a:cubicBezTo>
                <a:cubicBezTo>
                  <a:pt x="26140" y="1801"/>
                  <a:pt x="26000" y="1796"/>
                  <a:pt x="25865" y="1764"/>
                </a:cubicBezTo>
                <a:cubicBezTo>
                  <a:pt x="25786" y="1734"/>
                  <a:pt x="25836" y="1686"/>
                  <a:pt x="25972" y="1663"/>
                </a:cubicBezTo>
                <a:close/>
                <a:moveTo>
                  <a:pt x="5757" y="5093"/>
                </a:moveTo>
                <a:cubicBezTo>
                  <a:pt x="5845" y="5078"/>
                  <a:pt x="5864" y="5094"/>
                  <a:pt x="5805" y="5131"/>
                </a:cubicBezTo>
                <a:cubicBezTo>
                  <a:pt x="5726" y="5176"/>
                  <a:pt x="5640" y="5206"/>
                  <a:pt x="5551" y="5221"/>
                </a:cubicBezTo>
                <a:cubicBezTo>
                  <a:pt x="5462" y="5236"/>
                  <a:pt x="5443" y="5219"/>
                  <a:pt x="5505" y="5181"/>
                </a:cubicBezTo>
                <a:cubicBezTo>
                  <a:pt x="5584" y="5137"/>
                  <a:pt x="5669" y="5107"/>
                  <a:pt x="5757" y="5093"/>
                </a:cubicBezTo>
                <a:close/>
                <a:moveTo>
                  <a:pt x="4985" y="5212"/>
                </a:moveTo>
                <a:cubicBezTo>
                  <a:pt x="5051" y="5202"/>
                  <a:pt x="5069" y="5220"/>
                  <a:pt x="5023" y="5245"/>
                </a:cubicBezTo>
                <a:cubicBezTo>
                  <a:pt x="4955" y="5281"/>
                  <a:pt x="4881" y="5308"/>
                  <a:pt x="4805" y="5323"/>
                </a:cubicBezTo>
                <a:cubicBezTo>
                  <a:pt x="4735" y="5335"/>
                  <a:pt x="4712" y="5322"/>
                  <a:pt x="4755" y="5294"/>
                </a:cubicBezTo>
                <a:cubicBezTo>
                  <a:pt x="4827" y="5255"/>
                  <a:pt x="4904" y="5228"/>
                  <a:pt x="4985" y="5212"/>
                </a:cubicBezTo>
                <a:close/>
                <a:moveTo>
                  <a:pt x="25118" y="1781"/>
                </a:moveTo>
                <a:cubicBezTo>
                  <a:pt x="25260" y="1754"/>
                  <a:pt x="25406" y="1757"/>
                  <a:pt x="25547" y="1791"/>
                </a:cubicBezTo>
                <a:cubicBezTo>
                  <a:pt x="25623" y="1827"/>
                  <a:pt x="25562" y="1877"/>
                  <a:pt x="25414" y="1903"/>
                </a:cubicBezTo>
                <a:cubicBezTo>
                  <a:pt x="25270" y="1930"/>
                  <a:pt x="25122" y="1924"/>
                  <a:pt x="24981" y="1887"/>
                </a:cubicBezTo>
                <a:cubicBezTo>
                  <a:pt x="24911" y="1854"/>
                  <a:pt x="24976" y="1805"/>
                  <a:pt x="25118" y="1781"/>
                </a:cubicBezTo>
                <a:close/>
                <a:moveTo>
                  <a:pt x="4238" y="5323"/>
                </a:moveTo>
                <a:cubicBezTo>
                  <a:pt x="4283" y="5315"/>
                  <a:pt x="4291" y="5331"/>
                  <a:pt x="4252" y="5352"/>
                </a:cubicBezTo>
                <a:cubicBezTo>
                  <a:pt x="4196" y="5380"/>
                  <a:pt x="4137" y="5400"/>
                  <a:pt x="4076" y="5412"/>
                </a:cubicBezTo>
                <a:cubicBezTo>
                  <a:pt x="4028" y="5420"/>
                  <a:pt x="4015" y="5407"/>
                  <a:pt x="4050" y="5386"/>
                </a:cubicBezTo>
                <a:cubicBezTo>
                  <a:pt x="4110" y="5356"/>
                  <a:pt x="4173" y="5335"/>
                  <a:pt x="4238" y="5323"/>
                </a:cubicBezTo>
                <a:close/>
                <a:moveTo>
                  <a:pt x="24293" y="1900"/>
                </a:moveTo>
                <a:cubicBezTo>
                  <a:pt x="24436" y="1869"/>
                  <a:pt x="24584" y="1875"/>
                  <a:pt x="24725" y="1917"/>
                </a:cubicBezTo>
                <a:cubicBezTo>
                  <a:pt x="24803" y="1955"/>
                  <a:pt x="24740" y="2004"/>
                  <a:pt x="24567" y="2033"/>
                </a:cubicBezTo>
                <a:cubicBezTo>
                  <a:pt x="24395" y="2063"/>
                  <a:pt x="24206" y="2054"/>
                  <a:pt x="24131" y="2014"/>
                </a:cubicBezTo>
                <a:cubicBezTo>
                  <a:pt x="24055" y="1974"/>
                  <a:pt x="24132" y="1928"/>
                  <a:pt x="24293" y="1900"/>
                </a:cubicBezTo>
                <a:close/>
                <a:moveTo>
                  <a:pt x="30676" y="790"/>
                </a:moveTo>
                <a:cubicBezTo>
                  <a:pt x="30742" y="781"/>
                  <a:pt x="30808" y="780"/>
                  <a:pt x="30875" y="788"/>
                </a:cubicBezTo>
                <a:cubicBezTo>
                  <a:pt x="30924" y="796"/>
                  <a:pt x="30923" y="813"/>
                  <a:pt x="30872" y="823"/>
                </a:cubicBezTo>
                <a:cubicBezTo>
                  <a:pt x="30801" y="834"/>
                  <a:pt x="30729" y="835"/>
                  <a:pt x="30658" y="825"/>
                </a:cubicBezTo>
                <a:cubicBezTo>
                  <a:pt x="30613" y="817"/>
                  <a:pt x="30621" y="799"/>
                  <a:pt x="30676" y="790"/>
                </a:cubicBezTo>
                <a:close/>
                <a:moveTo>
                  <a:pt x="23476" y="2008"/>
                </a:moveTo>
                <a:cubicBezTo>
                  <a:pt x="23651" y="1981"/>
                  <a:pt x="23836" y="1992"/>
                  <a:pt x="23905" y="2031"/>
                </a:cubicBezTo>
                <a:cubicBezTo>
                  <a:pt x="23974" y="2070"/>
                  <a:pt x="23889" y="2131"/>
                  <a:pt x="23709" y="2160"/>
                </a:cubicBezTo>
                <a:cubicBezTo>
                  <a:pt x="23528" y="2190"/>
                  <a:pt x="23327" y="2176"/>
                  <a:pt x="23266" y="2132"/>
                </a:cubicBezTo>
                <a:cubicBezTo>
                  <a:pt x="23205" y="2089"/>
                  <a:pt x="23300" y="2034"/>
                  <a:pt x="23476" y="2008"/>
                </a:cubicBezTo>
                <a:close/>
                <a:moveTo>
                  <a:pt x="18307" y="2882"/>
                </a:moveTo>
                <a:cubicBezTo>
                  <a:pt x="18213" y="2949"/>
                  <a:pt x="18105" y="2993"/>
                  <a:pt x="17991" y="3011"/>
                </a:cubicBezTo>
                <a:cubicBezTo>
                  <a:pt x="18151" y="3009"/>
                  <a:pt x="18243" y="3028"/>
                  <a:pt x="18304" y="3073"/>
                </a:cubicBezTo>
                <a:cubicBezTo>
                  <a:pt x="18334" y="3007"/>
                  <a:pt x="18451" y="2960"/>
                  <a:pt x="18619" y="2915"/>
                </a:cubicBezTo>
                <a:cubicBezTo>
                  <a:pt x="18514" y="2926"/>
                  <a:pt x="18407" y="2914"/>
                  <a:pt x="18307" y="2882"/>
                </a:cubicBezTo>
                <a:close/>
                <a:moveTo>
                  <a:pt x="14675" y="3498"/>
                </a:moveTo>
                <a:cubicBezTo>
                  <a:pt x="14877" y="3466"/>
                  <a:pt x="15018" y="3491"/>
                  <a:pt x="14995" y="3557"/>
                </a:cubicBezTo>
                <a:cubicBezTo>
                  <a:pt x="14973" y="3625"/>
                  <a:pt x="14787" y="3708"/>
                  <a:pt x="14574" y="3743"/>
                </a:cubicBezTo>
                <a:cubicBezTo>
                  <a:pt x="14362" y="3779"/>
                  <a:pt x="14213" y="3750"/>
                  <a:pt x="14250" y="3678"/>
                </a:cubicBezTo>
                <a:cubicBezTo>
                  <a:pt x="14287" y="3605"/>
                  <a:pt x="14474" y="3531"/>
                  <a:pt x="14675" y="3498"/>
                </a:cubicBezTo>
                <a:close/>
                <a:moveTo>
                  <a:pt x="29823" y="911"/>
                </a:moveTo>
                <a:cubicBezTo>
                  <a:pt x="29905" y="899"/>
                  <a:pt x="29988" y="899"/>
                  <a:pt x="30069" y="910"/>
                </a:cubicBezTo>
                <a:cubicBezTo>
                  <a:pt x="30123" y="922"/>
                  <a:pt x="30107" y="945"/>
                  <a:pt x="30037" y="956"/>
                </a:cubicBezTo>
                <a:cubicBezTo>
                  <a:pt x="29954" y="968"/>
                  <a:pt x="29871" y="968"/>
                  <a:pt x="29788" y="956"/>
                </a:cubicBezTo>
                <a:cubicBezTo>
                  <a:pt x="29736" y="944"/>
                  <a:pt x="29753" y="922"/>
                  <a:pt x="29823" y="911"/>
                </a:cubicBezTo>
                <a:close/>
                <a:moveTo>
                  <a:pt x="22632" y="2130"/>
                </a:moveTo>
                <a:cubicBezTo>
                  <a:pt x="22800" y="2099"/>
                  <a:pt x="23023" y="2107"/>
                  <a:pt x="23092" y="2150"/>
                </a:cubicBezTo>
                <a:cubicBezTo>
                  <a:pt x="23166" y="2192"/>
                  <a:pt x="23068" y="2258"/>
                  <a:pt x="22887" y="2290"/>
                </a:cubicBezTo>
                <a:cubicBezTo>
                  <a:pt x="22706" y="2321"/>
                  <a:pt x="22487" y="2308"/>
                  <a:pt x="22425" y="2264"/>
                </a:cubicBezTo>
                <a:cubicBezTo>
                  <a:pt x="22364" y="2220"/>
                  <a:pt x="22463" y="2161"/>
                  <a:pt x="22632" y="2130"/>
                </a:cubicBezTo>
                <a:close/>
                <a:moveTo>
                  <a:pt x="13890" y="3618"/>
                </a:moveTo>
                <a:cubicBezTo>
                  <a:pt x="14073" y="3588"/>
                  <a:pt x="14226" y="3613"/>
                  <a:pt x="14191" y="3677"/>
                </a:cubicBezTo>
                <a:cubicBezTo>
                  <a:pt x="14137" y="3757"/>
                  <a:pt x="13945" y="3830"/>
                  <a:pt x="13757" y="3861"/>
                </a:cubicBezTo>
                <a:cubicBezTo>
                  <a:pt x="13568" y="3892"/>
                  <a:pt x="13425" y="3860"/>
                  <a:pt x="13468" y="3794"/>
                </a:cubicBezTo>
                <a:cubicBezTo>
                  <a:pt x="13510" y="3727"/>
                  <a:pt x="13707" y="3648"/>
                  <a:pt x="13890" y="3618"/>
                </a:cubicBezTo>
                <a:close/>
                <a:moveTo>
                  <a:pt x="17501" y="2989"/>
                </a:moveTo>
                <a:cubicBezTo>
                  <a:pt x="17403" y="3061"/>
                  <a:pt x="17290" y="3110"/>
                  <a:pt x="17170" y="3133"/>
                </a:cubicBezTo>
                <a:cubicBezTo>
                  <a:pt x="17325" y="3127"/>
                  <a:pt x="17421" y="3146"/>
                  <a:pt x="17482" y="3191"/>
                </a:cubicBezTo>
                <a:cubicBezTo>
                  <a:pt x="17529" y="3131"/>
                  <a:pt x="17635" y="3087"/>
                  <a:pt x="17783" y="3044"/>
                </a:cubicBezTo>
                <a:cubicBezTo>
                  <a:pt x="17637" y="3045"/>
                  <a:pt x="17545" y="3031"/>
                  <a:pt x="17501" y="2989"/>
                </a:cubicBezTo>
                <a:close/>
                <a:moveTo>
                  <a:pt x="13121" y="3730"/>
                </a:moveTo>
                <a:cubicBezTo>
                  <a:pt x="13311" y="3698"/>
                  <a:pt x="13425" y="3722"/>
                  <a:pt x="13388" y="3786"/>
                </a:cubicBezTo>
                <a:cubicBezTo>
                  <a:pt x="13351" y="3851"/>
                  <a:pt x="13171" y="3928"/>
                  <a:pt x="12975" y="3962"/>
                </a:cubicBezTo>
                <a:cubicBezTo>
                  <a:pt x="12780" y="3996"/>
                  <a:pt x="12655" y="3968"/>
                  <a:pt x="12706" y="3899"/>
                </a:cubicBezTo>
                <a:cubicBezTo>
                  <a:pt x="12756" y="3830"/>
                  <a:pt x="12931" y="3762"/>
                  <a:pt x="13121" y="3730"/>
                </a:cubicBezTo>
                <a:close/>
                <a:moveTo>
                  <a:pt x="16701" y="3116"/>
                </a:moveTo>
                <a:cubicBezTo>
                  <a:pt x="16655" y="3139"/>
                  <a:pt x="16616" y="3163"/>
                  <a:pt x="16562" y="3185"/>
                </a:cubicBezTo>
                <a:cubicBezTo>
                  <a:pt x="16509" y="3207"/>
                  <a:pt x="16448" y="3223"/>
                  <a:pt x="16396" y="3240"/>
                </a:cubicBezTo>
                <a:cubicBezTo>
                  <a:pt x="16454" y="3244"/>
                  <a:pt x="16512" y="3251"/>
                  <a:pt x="16569" y="3261"/>
                </a:cubicBezTo>
                <a:cubicBezTo>
                  <a:pt x="16608" y="3272"/>
                  <a:pt x="16645" y="3288"/>
                  <a:pt x="16680" y="3307"/>
                </a:cubicBezTo>
                <a:cubicBezTo>
                  <a:pt x="16742" y="3241"/>
                  <a:pt x="16874" y="3192"/>
                  <a:pt x="17055" y="3153"/>
                </a:cubicBezTo>
                <a:cubicBezTo>
                  <a:pt x="16865" y="3169"/>
                  <a:pt x="16759" y="3154"/>
                  <a:pt x="16702" y="3119"/>
                </a:cubicBezTo>
                <a:lnTo>
                  <a:pt x="16701" y="3116"/>
                </a:lnTo>
                <a:close/>
                <a:moveTo>
                  <a:pt x="21807" y="2241"/>
                </a:moveTo>
                <a:cubicBezTo>
                  <a:pt x="22003" y="2208"/>
                  <a:pt x="22187" y="2221"/>
                  <a:pt x="22252" y="2266"/>
                </a:cubicBezTo>
                <a:cubicBezTo>
                  <a:pt x="22322" y="2316"/>
                  <a:pt x="22220" y="2379"/>
                  <a:pt x="22015" y="2413"/>
                </a:cubicBezTo>
                <a:cubicBezTo>
                  <a:pt x="21811" y="2447"/>
                  <a:pt x="21624" y="2434"/>
                  <a:pt x="21565" y="2384"/>
                </a:cubicBezTo>
                <a:cubicBezTo>
                  <a:pt x="21506" y="2334"/>
                  <a:pt x="21610" y="2273"/>
                  <a:pt x="21807" y="2241"/>
                </a:cubicBezTo>
                <a:close/>
                <a:moveTo>
                  <a:pt x="28934" y="1026"/>
                </a:moveTo>
                <a:cubicBezTo>
                  <a:pt x="29030" y="1012"/>
                  <a:pt x="29128" y="1013"/>
                  <a:pt x="29224" y="1029"/>
                </a:cubicBezTo>
                <a:cubicBezTo>
                  <a:pt x="29278" y="1047"/>
                  <a:pt x="29252" y="1074"/>
                  <a:pt x="29167" y="1088"/>
                </a:cubicBezTo>
                <a:cubicBezTo>
                  <a:pt x="29070" y="1101"/>
                  <a:pt x="28972" y="1098"/>
                  <a:pt x="28876" y="1081"/>
                </a:cubicBezTo>
                <a:cubicBezTo>
                  <a:pt x="28823" y="1065"/>
                  <a:pt x="28850" y="1040"/>
                  <a:pt x="28934" y="1026"/>
                </a:cubicBezTo>
                <a:close/>
                <a:moveTo>
                  <a:pt x="12337" y="3851"/>
                </a:moveTo>
                <a:cubicBezTo>
                  <a:pt x="12513" y="3819"/>
                  <a:pt x="12635" y="3843"/>
                  <a:pt x="12595" y="3904"/>
                </a:cubicBezTo>
                <a:cubicBezTo>
                  <a:pt x="12555" y="3966"/>
                  <a:pt x="12365" y="4043"/>
                  <a:pt x="12182" y="4075"/>
                </a:cubicBezTo>
                <a:cubicBezTo>
                  <a:pt x="12001" y="4106"/>
                  <a:pt x="11891" y="4080"/>
                  <a:pt x="11936" y="4018"/>
                </a:cubicBezTo>
                <a:cubicBezTo>
                  <a:pt x="11981" y="3956"/>
                  <a:pt x="12161" y="3884"/>
                  <a:pt x="12337" y="3851"/>
                </a:cubicBezTo>
                <a:close/>
                <a:moveTo>
                  <a:pt x="28098" y="1147"/>
                </a:moveTo>
                <a:cubicBezTo>
                  <a:pt x="28202" y="1132"/>
                  <a:pt x="28309" y="1132"/>
                  <a:pt x="28413" y="1150"/>
                </a:cubicBezTo>
                <a:cubicBezTo>
                  <a:pt x="28482" y="1167"/>
                  <a:pt x="28456" y="1199"/>
                  <a:pt x="28358" y="1216"/>
                </a:cubicBezTo>
                <a:cubicBezTo>
                  <a:pt x="28248" y="1234"/>
                  <a:pt x="28136" y="1233"/>
                  <a:pt x="28026" y="1213"/>
                </a:cubicBezTo>
                <a:cubicBezTo>
                  <a:pt x="27965" y="1195"/>
                  <a:pt x="27998" y="1164"/>
                  <a:pt x="28098" y="1147"/>
                </a:cubicBezTo>
                <a:close/>
                <a:moveTo>
                  <a:pt x="21008" y="2354"/>
                </a:moveTo>
                <a:cubicBezTo>
                  <a:pt x="21197" y="2323"/>
                  <a:pt x="21420" y="2338"/>
                  <a:pt x="21467" y="2387"/>
                </a:cubicBezTo>
                <a:cubicBezTo>
                  <a:pt x="21515" y="2437"/>
                  <a:pt x="21390" y="2510"/>
                  <a:pt x="21193" y="2543"/>
                </a:cubicBezTo>
                <a:cubicBezTo>
                  <a:pt x="20988" y="2578"/>
                  <a:pt x="20771" y="2558"/>
                  <a:pt x="20731" y="2505"/>
                </a:cubicBezTo>
                <a:cubicBezTo>
                  <a:pt x="20690" y="2451"/>
                  <a:pt x="20820" y="2386"/>
                  <a:pt x="21008" y="2354"/>
                </a:cubicBezTo>
                <a:close/>
                <a:moveTo>
                  <a:pt x="11592" y="3958"/>
                </a:moveTo>
                <a:cubicBezTo>
                  <a:pt x="11758" y="3930"/>
                  <a:pt x="11852" y="3954"/>
                  <a:pt x="11808" y="4011"/>
                </a:cubicBezTo>
                <a:cubicBezTo>
                  <a:pt x="11763" y="4070"/>
                  <a:pt x="11575" y="4147"/>
                  <a:pt x="11402" y="4176"/>
                </a:cubicBezTo>
                <a:cubicBezTo>
                  <a:pt x="11228" y="4206"/>
                  <a:pt x="11137" y="4178"/>
                  <a:pt x="11187" y="4120"/>
                </a:cubicBezTo>
                <a:cubicBezTo>
                  <a:pt x="11238" y="4062"/>
                  <a:pt x="11425" y="3987"/>
                  <a:pt x="11592" y="3958"/>
                </a:cubicBezTo>
                <a:close/>
                <a:moveTo>
                  <a:pt x="10807" y="4077"/>
                </a:moveTo>
                <a:cubicBezTo>
                  <a:pt x="10964" y="4057"/>
                  <a:pt x="11040" y="4080"/>
                  <a:pt x="10983" y="4137"/>
                </a:cubicBezTo>
                <a:cubicBezTo>
                  <a:pt x="10868" y="4219"/>
                  <a:pt x="10734" y="4270"/>
                  <a:pt x="10594" y="4286"/>
                </a:cubicBezTo>
                <a:cubicBezTo>
                  <a:pt x="10423" y="4316"/>
                  <a:pt x="10346" y="4290"/>
                  <a:pt x="10418" y="4226"/>
                </a:cubicBezTo>
                <a:cubicBezTo>
                  <a:pt x="10534" y="4146"/>
                  <a:pt x="10668" y="4095"/>
                  <a:pt x="10807" y="4077"/>
                </a:cubicBezTo>
                <a:close/>
                <a:moveTo>
                  <a:pt x="27250" y="1264"/>
                </a:moveTo>
                <a:cubicBezTo>
                  <a:pt x="27363" y="1242"/>
                  <a:pt x="27479" y="1242"/>
                  <a:pt x="27591" y="1265"/>
                </a:cubicBezTo>
                <a:cubicBezTo>
                  <a:pt x="27669" y="1287"/>
                  <a:pt x="27642" y="1316"/>
                  <a:pt x="27525" y="1337"/>
                </a:cubicBezTo>
                <a:cubicBezTo>
                  <a:pt x="27411" y="1359"/>
                  <a:pt x="27293" y="1359"/>
                  <a:pt x="27179" y="1335"/>
                </a:cubicBezTo>
                <a:cubicBezTo>
                  <a:pt x="27106" y="1312"/>
                  <a:pt x="27134" y="1283"/>
                  <a:pt x="27250" y="1264"/>
                </a:cubicBezTo>
                <a:close/>
                <a:moveTo>
                  <a:pt x="20212" y="2463"/>
                </a:moveTo>
                <a:cubicBezTo>
                  <a:pt x="20422" y="2427"/>
                  <a:pt x="20611" y="2442"/>
                  <a:pt x="20665" y="2497"/>
                </a:cubicBezTo>
                <a:cubicBezTo>
                  <a:pt x="20715" y="2552"/>
                  <a:pt x="20590" y="2622"/>
                  <a:pt x="20371" y="2659"/>
                </a:cubicBezTo>
                <a:cubicBezTo>
                  <a:pt x="20152" y="2695"/>
                  <a:pt x="19960" y="2678"/>
                  <a:pt x="19918" y="2621"/>
                </a:cubicBezTo>
                <a:cubicBezTo>
                  <a:pt x="19877" y="2563"/>
                  <a:pt x="20003" y="2498"/>
                  <a:pt x="20212" y="2463"/>
                </a:cubicBezTo>
                <a:close/>
                <a:moveTo>
                  <a:pt x="10057" y="4191"/>
                </a:moveTo>
                <a:cubicBezTo>
                  <a:pt x="10195" y="4167"/>
                  <a:pt x="10269" y="4192"/>
                  <a:pt x="10215" y="4247"/>
                </a:cubicBezTo>
                <a:cubicBezTo>
                  <a:pt x="10098" y="4324"/>
                  <a:pt x="9966" y="4375"/>
                  <a:pt x="9826" y="4396"/>
                </a:cubicBezTo>
                <a:cubicBezTo>
                  <a:pt x="9684" y="4420"/>
                  <a:pt x="9617" y="4390"/>
                  <a:pt x="9682" y="4337"/>
                </a:cubicBezTo>
                <a:cubicBezTo>
                  <a:pt x="9796" y="4263"/>
                  <a:pt x="9923" y="4213"/>
                  <a:pt x="10057" y="4191"/>
                </a:cubicBezTo>
                <a:close/>
                <a:moveTo>
                  <a:pt x="9301" y="4309"/>
                </a:moveTo>
                <a:cubicBezTo>
                  <a:pt x="9432" y="4287"/>
                  <a:pt x="9494" y="4310"/>
                  <a:pt x="9436" y="4360"/>
                </a:cubicBezTo>
                <a:cubicBezTo>
                  <a:pt x="9325" y="4429"/>
                  <a:pt x="9202" y="4475"/>
                  <a:pt x="9074" y="4495"/>
                </a:cubicBezTo>
                <a:cubicBezTo>
                  <a:pt x="8939" y="4518"/>
                  <a:pt x="8878" y="4492"/>
                  <a:pt x="8943" y="4441"/>
                </a:cubicBezTo>
                <a:cubicBezTo>
                  <a:pt x="9052" y="4374"/>
                  <a:pt x="9174" y="4329"/>
                  <a:pt x="9301" y="4309"/>
                </a:cubicBezTo>
                <a:close/>
                <a:moveTo>
                  <a:pt x="26441" y="1378"/>
                </a:moveTo>
                <a:cubicBezTo>
                  <a:pt x="26560" y="1356"/>
                  <a:pt x="26682" y="1357"/>
                  <a:pt x="26801" y="1383"/>
                </a:cubicBezTo>
                <a:cubicBezTo>
                  <a:pt x="26881" y="1409"/>
                  <a:pt x="26844" y="1444"/>
                  <a:pt x="26710" y="1466"/>
                </a:cubicBezTo>
                <a:cubicBezTo>
                  <a:pt x="26589" y="1489"/>
                  <a:pt x="26465" y="1487"/>
                  <a:pt x="26346" y="1460"/>
                </a:cubicBezTo>
                <a:cubicBezTo>
                  <a:pt x="26267" y="1435"/>
                  <a:pt x="26307" y="1401"/>
                  <a:pt x="26441" y="1378"/>
                </a:cubicBezTo>
                <a:close/>
                <a:moveTo>
                  <a:pt x="8555" y="4418"/>
                </a:moveTo>
                <a:cubicBezTo>
                  <a:pt x="8682" y="4397"/>
                  <a:pt x="8734" y="4416"/>
                  <a:pt x="8671" y="4464"/>
                </a:cubicBezTo>
                <a:cubicBezTo>
                  <a:pt x="8568" y="4528"/>
                  <a:pt x="8453" y="4570"/>
                  <a:pt x="8333" y="4588"/>
                </a:cubicBezTo>
                <a:cubicBezTo>
                  <a:pt x="8204" y="4610"/>
                  <a:pt x="8160" y="4587"/>
                  <a:pt x="8230" y="4537"/>
                </a:cubicBezTo>
                <a:cubicBezTo>
                  <a:pt x="8329" y="4476"/>
                  <a:pt x="8440" y="4436"/>
                  <a:pt x="8555" y="4418"/>
                </a:cubicBezTo>
                <a:close/>
                <a:moveTo>
                  <a:pt x="7825" y="4534"/>
                </a:moveTo>
                <a:cubicBezTo>
                  <a:pt x="7934" y="4515"/>
                  <a:pt x="7962" y="4538"/>
                  <a:pt x="7894" y="4585"/>
                </a:cubicBezTo>
                <a:cubicBezTo>
                  <a:pt x="7798" y="4641"/>
                  <a:pt x="7692" y="4677"/>
                  <a:pt x="7582" y="4693"/>
                </a:cubicBezTo>
                <a:cubicBezTo>
                  <a:pt x="7468" y="4712"/>
                  <a:pt x="7438" y="4690"/>
                  <a:pt x="7506" y="4644"/>
                </a:cubicBezTo>
                <a:cubicBezTo>
                  <a:pt x="7605" y="4587"/>
                  <a:pt x="7713" y="4549"/>
                  <a:pt x="7825" y="4534"/>
                </a:cubicBezTo>
                <a:close/>
                <a:moveTo>
                  <a:pt x="25611" y="1490"/>
                </a:moveTo>
                <a:cubicBezTo>
                  <a:pt x="25737" y="1466"/>
                  <a:pt x="25866" y="1468"/>
                  <a:pt x="25992" y="1495"/>
                </a:cubicBezTo>
                <a:cubicBezTo>
                  <a:pt x="26074" y="1522"/>
                  <a:pt x="26023" y="1566"/>
                  <a:pt x="25880" y="1589"/>
                </a:cubicBezTo>
                <a:cubicBezTo>
                  <a:pt x="25754" y="1612"/>
                  <a:pt x="25623" y="1609"/>
                  <a:pt x="25498" y="1581"/>
                </a:cubicBezTo>
                <a:cubicBezTo>
                  <a:pt x="25428" y="1554"/>
                  <a:pt x="25480" y="1512"/>
                  <a:pt x="25611" y="1490"/>
                </a:cubicBezTo>
                <a:close/>
                <a:moveTo>
                  <a:pt x="7077" y="4642"/>
                </a:moveTo>
                <a:cubicBezTo>
                  <a:pt x="7174" y="4626"/>
                  <a:pt x="7213" y="4643"/>
                  <a:pt x="7161" y="4680"/>
                </a:cubicBezTo>
                <a:cubicBezTo>
                  <a:pt x="7071" y="4731"/>
                  <a:pt x="6974" y="4766"/>
                  <a:pt x="6872" y="4784"/>
                </a:cubicBezTo>
                <a:cubicBezTo>
                  <a:pt x="6773" y="4801"/>
                  <a:pt x="6735" y="4783"/>
                  <a:pt x="6791" y="4745"/>
                </a:cubicBezTo>
                <a:cubicBezTo>
                  <a:pt x="6880" y="4695"/>
                  <a:pt x="6976" y="4660"/>
                  <a:pt x="7077" y="4642"/>
                </a:cubicBezTo>
                <a:close/>
                <a:moveTo>
                  <a:pt x="6314" y="4763"/>
                </a:moveTo>
                <a:cubicBezTo>
                  <a:pt x="6393" y="4751"/>
                  <a:pt x="6419" y="4768"/>
                  <a:pt x="6371" y="4800"/>
                </a:cubicBezTo>
                <a:cubicBezTo>
                  <a:pt x="6291" y="4842"/>
                  <a:pt x="6205" y="4872"/>
                  <a:pt x="6115" y="4890"/>
                </a:cubicBezTo>
                <a:cubicBezTo>
                  <a:pt x="6029" y="4904"/>
                  <a:pt x="6001" y="4884"/>
                  <a:pt x="6059" y="4850"/>
                </a:cubicBezTo>
                <a:cubicBezTo>
                  <a:pt x="6139" y="4809"/>
                  <a:pt x="6225" y="4779"/>
                  <a:pt x="6314" y="4763"/>
                </a:cubicBezTo>
                <a:close/>
                <a:moveTo>
                  <a:pt x="24807" y="1605"/>
                </a:moveTo>
                <a:cubicBezTo>
                  <a:pt x="24942" y="1580"/>
                  <a:pt x="25081" y="1582"/>
                  <a:pt x="25215" y="1612"/>
                </a:cubicBezTo>
                <a:cubicBezTo>
                  <a:pt x="25291" y="1641"/>
                  <a:pt x="25229" y="1693"/>
                  <a:pt x="25081" y="1718"/>
                </a:cubicBezTo>
                <a:cubicBezTo>
                  <a:pt x="24946" y="1743"/>
                  <a:pt x="24806" y="1738"/>
                  <a:pt x="24673" y="1704"/>
                </a:cubicBezTo>
                <a:cubicBezTo>
                  <a:pt x="24609" y="1675"/>
                  <a:pt x="24672" y="1629"/>
                  <a:pt x="24807" y="1605"/>
                </a:cubicBezTo>
                <a:close/>
                <a:moveTo>
                  <a:pt x="5583" y="4872"/>
                </a:moveTo>
                <a:cubicBezTo>
                  <a:pt x="5650" y="4860"/>
                  <a:pt x="5674" y="4875"/>
                  <a:pt x="5633" y="4901"/>
                </a:cubicBezTo>
                <a:cubicBezTo>
                  <a:pt x="5565" y="4936"/>
                  <a:pt x="5491" y="4962"/>
                  <a:pt x="5415" y="4977"/>
                </a:cubicBezTo>
                <a:cubicBezTo>
                  <a:pt x="5348" y="4988"/>
                  <a:pt x="5323" y="4974"/>
                  <a:pt x="5366" y="4948"/>
                </a:cubicBezTo>
                <a:cubicBezTo>
                  <a:pt x="5434" y="4913"/>
                  <a:pt x="5507" y="4887"/>
                  <a:pt x="5583" y="4872"/>
                </a:cubicBezTo>
                <a:close/>
                <a:moveTo>
                  <a:pt x="4859" y="4989"/>
                </a:moveTo>
                <a:cubicBezTo>
                  <a:pt x="4899" y="4982"/>
                  <a:pt x="4907" y="4997"/>
                  <a:pt x="4875" y="5016"/>
                </a:cubicBezTo>
                <a:cubicBezTo>
                  <a:pt x="4818" y="5043"/>
                  <a:pt x="4759" y="5062"/>
                  <a:pt x="4698" y="5074"/>
                </a:cubicBezTo>
                <a:cubicBezTo>
                  <a:pt x="4649" y="5082"/>
                  <a:pt x="4641" y="5066"/>
                  <a:pt x="4680" y="5045"/>
                </a:cubicBezTo>
                <a:cubicBezTo>
                  <a:pt x="4737" y="5019"/>
                  <a:pt x="4797" y="5000"/>
                  <a:pt x="4859" y="4989"/>
                </a:cubicBezTo>
                <a:close/>
                <a:moveTo>
                  <a:pt x="18293" y="2686"/>
                </a:moveTo>
                <a:lnTo>
                  <a:pt x="18103" y="2770"/>
                </a:lnTo>
                <a:lnTo>
                  <a:pt x="18300" y="2806"/>
                </a:lnTo>
                <a:lnTo>
                  <a:pt x="18511" y="2707"/>
                </a:lnTo>
                <a:lnTo>
                  <a:pt x="18293" y="2686"/>
                </a:lnTo>
                <a:close/>
                <a:moveTo>
                  <a:pt x="19038" y="2558"/>
                </a:moveTo>
                <a:lnTo>
                  <a:pt x="18803" y="2661"/>
                </a:lnTo>
                <a:lnTo>
                  <a:pt x="18797" y="2660"/>
                </a:lnTo>
                <a:lnTo>
                  <a:pt x="18799" y="2663"/>
                </a:lnTo>
                <a:lnTo>
                  <a:pt x="18803" y="2661"/>
                </a:lnTo>
                <a:lnTo>
                  <a:pt x="19095" y="2715"/>
                </a:lnTo>
                <a:cubicBezTo>
                  <a:pt x="19132" y="2662"/>
                  <a:pt x="19225" y="2623"/>
                  <a:pt x="19387" y="2582"/>
                </a:cubicBezTo>
                <a:cubicBezTo>
                  <a:pt x="19271" y="2598"/>
                  <a:pt x="19152" y="2590"/>
                  <a:pt x="19038" y="2558"/>
                </a:cubicBezTo>
                <a:close/>
                <a:moveTo>
                  <a:pt x="23979" y="1715"/>
                </a:moveTo>
                <a:cubicBezTo>
                  <a:pt x="24115" y="1687"/>
                  <a:pt x="24256" y="1691"/>
                  <a:pt x="24391" y="1728"/>
                </a:cubicBezTo>
                <a:cubicBezTo>
                  <a:pt x="24471" y="1763"/>
                  <a:pt x="24405" y="1808"/>
                  <a:pt x="24244" y="1836"/>
                </a:cubicBezTo>
                <a:cubicBezTo>
                  <a:pt x="24106" y="1867"/>
                  <a:pt x="23963" y="1863"/>
                  <a:pt x="23827" y="1824"/>
                </a:cubicBezTo>
                <a:cubicBezTo>
                  <a:pt x="23761" y="1789"/>
                  <a:pt x="23825" y="1741"/>
                  <a:pt x="23979" y="1715"/>
                </a:cubicBezTo>
                <a:close/>
                <a:moveTo>
                  <a:pt x="30096" y="664"/>
                </a:moveTo>
                <a:cubicBezTo>
                  <a:pt x="30158" y="655"/>
                  <a:pt x="30220" y="654"/>
                  <a:pt x="30282" y="662"/>
                </a:cubicBezTo>
                <a:cubicBezTo>
                  <a:pt x="30327" y="668"/>
                  <a:pt x="30321" y="685"/>
                  <a:pt x="30270" y="694"/>
                </a:cubicBezTo>
                <a:cubicBezTo>
                  <a:pt x="30208" y="704"/>
                  <a:pt x="30145" y="705"/>
                  <a:pt x="30082" y="699"/>
                </a:cubicBezTo>
                <a:cubicBezTo>
                  <a:pt x="30031" y="691"/>
                  <a:pt x="30037" y="673"/>
                  <a:pt x="30096" y="664"/>
                </a:cubicBezTo>
                <a:close/>
                <a:moveTo>
                  <a:pt x="17522" y="2803"/>
                </a:moveTo>
                <a:lnTo>
                  <a:pt x="17313" y="2885"/>
                </a:lnTo>
                <a:cubicBezTo>
                  <a:pt x="17352" y="2891"/>
                  <a:pt x="17398" y="2893"/>
                  <a:pt x="17426" y="2901"/>
                </a:cubicBezTo>
                <a:cubicBezTo>
                  <a:pt x="17453" y="2909"/>
                  <a:pt x="17479" y="2918"/>
                  <a:pt x="17504" y="2930"/>
                </a:cubicBezTo>
                <a:lnTo>
                  <a:pt x="17711" y="2828"/>
                </a:lnTo>
                <a:lnTo>
                  <a:pt x="17522" y="2803"/>
                </a:lnTo>
                <a:close/>
                <a:moveTo>
                  <a:pt x="23197" y="1833"/>
                </a:moveTo>
                <a:cubicBezTo>
                  <a:pt x="23337" y="1802"/>
                  <a:pt x="23482" y="1805"/>
                  <a:pt x="23620" y="1842"/>
                </a:cubicBezTo>
                <a:cubicBezTo>
                  <a:pt x="23695" y="1879"/>
                  <a:pt x="23624" y="1932"/>
                  <a:pt x="23455" y="1962"/>
                </a:cubicBezTo>
                <a:cubicBezTo>
                  <a:pt x="23286" y="1991"/>
                  <a:pt x="23085" y="1985"/>
                  <a:pt x="23017" y="1947"/>
                </a:cubicBezTo>
                <a:cubicBezTo>
                  <a:pt x="22949" y="1909"/>
                  <a:pt x="23032" y="1862"/>
                  <a:pt x="23197" y="1833"/>
                </a:cubicBezTo>
                <a:close/>
                <a:moveTo>
                  <a:pt x="29277" y="781"/>
                </a:moveTo>
                <a:cubicBezTo>
                  <a:pt x="29356" y="768"/>
                  <a:pt x="29436" y="767"/>
                  <a:pt x="29515" y="778"/>
                </a:cubicBezTo>
                <a:cubicBezTo>
                  <a:pt x="29563" y="788"/>
                  <a:pt x="29550" y="809"/>
                  <a:pt x="29487" y="820"/>
                </a:cubicBezTo>
                <a:cubicBezTo>
                  <a:pt x="29407" y="833"/>
                  <a:pt x="29326" y="834"/>
                  <a:pt x="29247" y="822"/>
                </a:cubicBezTo>
                <a:cubicBezTo>
                  <a:pt x="29199" y="812"/>
                  <a:pt x="29214" y="791"/>
                  <a:pt x="29277" y="781"/>
                </a:cubicBezTo>
                <a:close/>
                <a:moveTo>
                  <a:pt x="16766" y="2910"/>
                </a:moveTo>
                <a:lnTo>
                  <a:pt x="16539" y="2998"/>
                </a:lnTo>
                <a:lnTo>
                  <a:pt x="16719" y="3032"/>
                </a:lnTo>
                <a:lnTo>
                  <a:pt x="16936" y="2936"/>
                </a:lnTo>
                <a:lnTo>
                  <a:pt x="16766" y="2910"/>
                </a:lnTo>
                <a:close/>
                <a:moveTo>
                  <a:pt x="22418" y="1933"/>
                </a:moveTo>
                <a:cubicBezTo>
                  <a:pt x="22592" y="1903"/>
                  <a:pt x="22787" y="1913"/>
                  <a:pt x="22850" y="1952"/>
                </a:cubicBezTo>
                <a:cubicBezTo>
                  <a:pt x="22913" y="1991"/>
                  <a:pt x="22819" y="2052"/>
                  <a:pt x="22645" y="2082"/>
                </a:cubicBezTo>
                <a:cubicBezTo>
                  <a:pt x="22470" y="2112"/>
                  <a:pt x="22266" y="2103"/>
                  <a:pt x="22204" y="2064"/>
                </a:cubicBezTo>
                <a:cubicBezTo>
                  <a:pt x="22143" y="2025"/>
                  <a:pt x="22244" y="1963"/>
                  <a:pt x="22418" y="1933"/>
                </a:cubicBezTo>
                <a:close/>
                <a:moveTo>
                  <a:pt x="14088" y="3352"/>
                </a:moveTo>
                <a:cubicBezTo>
                  <a:pt x="14279" y="3320"/>
                  <a:pt x="14417" y="3339"/>
                  <a:pt x="14395" y="3399"/>
                </a:cubicBezTo>
                <a:cubicBezTo>
                  <a:pt x="14372" y="3458"/>
                  <a:pt x="14191" y="3539"/>
                  <a:pt x="13991" y="3573"/>
                </a:cubicBezTo>
                <a:cubicBezTo>
                  <a:pt x="13792" y="3608"/>
                  <a:pt x="13654" y="3585"/>
                  <a:pt x="13686" y="3523"/>
                </a:cubicBezTo>
                <a:cubicBezTo>
                  <a:pt x="13717" y="3460"/>
                  <a:pt x="13896" y="3385"/>
                  <a:pt x="14088" y="3352"/>
                </a:cubicBezTo>
                <a:close/>
                <a:moveTo>
                  <a:pt x="13332" y="3469"/>
                </a:moveTo>
                <a:cubicBezTo>
                  <a:pt x="13520" y="3437"/>
                  <a:pt x="13629" y="3461"/>
                  <a:pt x="13593" y="3519"/>
                </a:cubicBezTo>
                <a:cubicBezTo>
                  <a:pt x="13557" y="3582"/>
                  <a:pt x="13388" y="3652"/>
                  <a:pt x="13191" y="3685"/>
                </a:cubicBezTo>
                <a:cubicBezTo>
                  <a:pt x="12993" y="3718"/>
                  <a:pt x="12885" y="3695"/>
                  <a:pt x="12933" y="3630"/>
                </a:cubicBezTo>
                <a:cubicBezTo>
                  <a:pt x="12980" y="3566"/>
                  <a:pt x="13143" y="3501"/>
                  <a:pt x="13332" y="3469"/>
                </a:cubicBezTo>
                <a:close/>
                <a:moveTo>
                  <a:pt x="28462" y="889"/>
                </a:moveTo>
                <a:cubicBezTo>
                  <a:pt x="28550" y="876"/>
                  <a:pt x="28638" y="876"/>
                  <a:pt x="28725" y="889"/>
                </a:cubicBezTo>
                <a:cubicBezTo>
                  <a:pt x="28783" y="902"/>
                  <a:pt x="28765" y="926"/>
                  <a:pt x="28688" y="941"/>
                </a:cubicBezTo>
                <a:cubicBezTo>
                  <a:pt x="28596" y="956"/>
                  <a:pt x="28502" y="956"/>
                  <a:pt x="28409" y="943"/>
                </a:cubicBezTo>
                <a:cubicBezTo>
                  <a:pt x="28351" y="929"/>
                  <a:pt x="28377" y="903"/>
                  <a:pt x="28462" y="889"/>
                </a:cubicBezTo>
                <a:close/>
                <a:moveTo>
                  <a:pt x="21641" y="2049"/>
                </a:moveTo>
                <a:cubicBezTo>
                  <a:pt x="21830" y="2016"/>
                  <a:pt x="22015" y="2023"/>
                  <a:pt x="22079" y="2066"/>
                </a:cubicBezTo>
                <a:cubicBezTo>
                  <a:pt x="22144" y="2109"/>
                  <a:pt x="22052" y="2169"/>
                  <a:pt x="21858" y="2203"/>
                </a:cubicBezTo>
                <a:cubicBezTo>
                  <a:pt x="21664" y="2237"/>
                  <a:pt x="21475" y="2228"/>
                  <a:pt x="21416" y="2182"/>
                </a:cubicBezTo>
                <a:cubicBezTo>
                  <a:pt x="21358" y="2137"/>
                  <a:pt x="21455" y="2081"/>
                  <a:pt x="21641" y="2049"/>
                </a:cubicBezTo>
                <a:close/>
                <a:moveTo>
                  <a:pt x="12594" y="3586"/>
                </a:moveTo>
                <a:cubicBezTo>
                  <a:pt x="12760" y="3559"/>
                  <a:pt x="12873" y="3580"/>
                  <a:pt x="12836" y="3634"/>
                </a:cubicBezTo>
                <a:cubicBezTo>
                  <a:pt x="12797" y="3691"/>
                  <a:pt x="12609" y="3766"/>
                  <a:pt x="12439" y="3797"/>
                </a:cubicBezTo>
                <a:cubicBezTo>
                  <a:pt x="12268" y="3826"/>
                  <a:pt x="12146" y="3801"/>
                  <a:pt x="12196" y="3742"/>
                </a:cubicBezTo>
                <a:cubicBezTo>
                  <a:pt x="12246" y="3683"/>
                  <a:pt x="12429" y="3613"/>
                  <a:pt x="12594" y="3586"/>
                </a:cubicBezTo>
                <a:close/>
                <a:moveTo>
                  <a:pt x="27664" y="1003"/>
                </a:moveTo>
                <a:cubicBezTo>
                  <a:pt x="27763" y="988"/>
                  <a:pt x="27865" y="988"/>
                  <a:pt x="27964" y="1004"/>
                </a:cubicBezTo>
                <a:cubicBezTo>
                  <a:pt x="28026" y="1021"/>
                  <a:pt x="27996" y="1050"/>
                  <a:pt x="27901" y="1066"/>
                </a:cubicBezTo>
                <a:cubicBezTo>
                  <a:pt x="27798" y="1083"/>
                  <a:pt x="27694" y="1082"/>
                  <a:pt x="27592" y="1064"/>
                </a:cubicBezTo>
                <a:cubicBezTo>
                  <a:pt x="27538" y="1046"/>
                  <a:pt x="27574" y="1017"/>
                  <a:pt x="27664" y="1003"/>
                </a:cubicBezTo>
                <a:close/>
                <a:moveTo>
                  <a:pt x="20897" y="2156"/>
                </a:moveTo>
                <a:cubicBezTo>
                  <a:pt x="21096" y="2123"/>
                  <a:pt x="21279" y="2137"/>
                  <a:pt x="21330" y="2184"/>
                </a:cubicBezTo>
                <a:cubicBezTo>
                  <a:pt x="21381" y="2231"/>
                  <a:pt x="21263" y="2295"/>
                  <a:pt x="21063" y="2329"/>
                </a:cubicBezTo>
                <a:cubicBezTo>
                  <a:pt x="20864" y="2363"/>
                  <a:pt x="20669" y="2349"/>
                  <a:pt x="20623" y="2300"/>
                </a:cubicBezTo>
                <a:cubicBezTo>
                  <a:pt x="20576" y="2251"/>
                  <a:pt x="20699" y="2188"/>
                  <a:pt x="20897" y="2156"/>
                </a:cubicBezTo>
                <a:close/>
                <a:moveTo>
                  <a:pt x="11870" y="3692"/>
                </a:moveTo>
                <a:cubicBezTo>
                  <a:pt x="12031" y="3665"/>
                  <a:pt x="12124" y="3686"/>
                  <a:pt x="12078" y="3740"/>
                </a:cubicBezTo>
                <a:cubicBezTo>
                  <a:pt x="12032" y="3793"/>
                  <a:pt x="11856" y="3865"/>
                  <a:pt x="11680" y="3890"/>
                </a:cubicBezTo>
                <a:cubicBezTo>
                  <a:pt x="11504" y="3915"/>
                  <a:pt x="11432" y="3892"/>
                  <a:pt x="11484" y="3835"/>
                </a:cubicBezTo>
                <a:cubicBezTo>
                  <a:pt x="11537" y="3778"/>
                  <a:pt x="11706" y="3720"/>
                  <a:pt x="11870" y="3692"/>
                </a:cubicBezTo>
                <a:close/>
                <a:moveTo>
                  <a:pt x="16005" y="2984"/>
                </a:moveTo>
                <a:cubicBezTo>
                  <a:pt x="15907" y="3047"/>
                  <a:pt x="15798" y="3091"/>
                  <a:pt x="15683" y="3112"/>
                </a:cubicBezTo>
                <a:cubicBezTo>
                  <a:pt x="15835" y="3105"/>
                  <a:pt x="15907" y="3125"/>
                  <a:pt x="15953" y="3163"/>
                </a:cubicBezTo>
                <a:lnTo>
                  <a:pt x="15952" y="3160"/>
                </a:lnTo>
                <a:cubicBezTo>
                  <a:pt x="16035" y="3101"/>
                  <a:pt x="16130" y="3058"/>
                  <a:pt x="16229" y="3035"/>
                </a:cubicBezTo>
                <a:cubicBezTo>
                  <a:pt x="16097" y="3036"/>
                  <a:pt x="16042" y="3015"/>
                  <a:pt x="16005" y="2984"/>
                </a:cubicBezTo>
                <a:close/>
                <a:moveTo>
                  <a:pt x="11129" y="3809"/>
                </a:moveTo>
                <a:cubicBezTo>
                  <a:pt x="11289" y="3781"/>
                  <a:pt x="11371" y="3799"/>
                  <a:pt x="11323" y="3853"/>
                </a:cubicBezTo>
                <a:cubicBezTo>
                  <a:pt x="11273" y="3908"/>
                  <a:pt x="11115" y="3972"/>
                  <a:pt x="10951" y="3999"/>
                </a:cubicBezTo>
                <a:cubicBezTo>
                  <a:pt x="10788" y="4027"/>
                  <a:pt x="10710" y="4006"/>
                  <a:pt x="10768" y="3948"/>
                </a:cubicBezTo>
                <a:cubicBezTo>
                  <a:pt x="10876" y="3874"/>
                  <a:pt x="10999" y="3826"/>
                  <a:pt x="11129" y="3809"/>
                </a:cubicBezTo>
                <a:close/>
                <a:moveTo>
                  <a:pt x="15272" y="3088"/>
                </a:moveTo>
                <a:cubicBezTo>
                  <a:pt x="15142" y="3170"/>
                  <a:pt x="14997" y="3223"/>
                  <a:pt x="14846" y="3244"/>
                </a:cubicBezTo>
                <a:cubicBezTo>
                  <a:pt x="15055" y="3219"/>
                  <a:pt x="15149" y="3235"/>
                  <a:pt x="15169" y="3285"/>
                </a:cubicBezTo>
                <a:cubicBezTo>
                  <a:pt x="15224" y="3256"/>
                  <a:pt x="15263" y="3230"/>
                  <a:pt x="15316" y="3207"/>
                </a:cubicBezTo>
                <a:cubicBezTo>
                  <a:pt x="15368" y="3184"/>
                  <a:pt x="15434" y="3164"/>
                  <a:pt x="15500" y="3141"/>
                </a:cubicBezTo>
                <a:cubicBezTo>
                  <a:pt x="15365" y="3145"/>
                  <a:pt x="15297" y="3129"/>
                  <a:pt x="15272" y="3088"/>
                </a:cubicBezTo>
                <a:close/>
                <a:moveTo>
                  <a:pt x="26853" y="1113"/>
                </a:moveTo>
                <a:cubicBezTo>
                  <a:pt x="26962" y="1094"/>
                  <a:pt x="27074" y="1094"/>
                  <a:pt x="27184" y="1113"/>
                </a:cubicBezTo>
                <a:cubicBezTo>
                  <a:pt x="27251" y="1131"/>
                  <a:pt x="27223" y="1162"/>
                  <a:pt x="27122" y="1182"/>
                </a:cubicBezTo>
                <a:cubicBezTo>
                  <a:pt x="27012" y="1201"/>
                  <a:pt x="26900" y="1201"/>
                  <a:pt x="26791" y="1183"/>
                </a:cubicBezTo>
                <a:cubicBezTo>
                  <a:pt x="26714" y="1165"/>
                  <a:pt x="26747" y="1133"/>
                  <a:pt x="26853" y="1113"/>
                </a:cubicBezTo>
                <a:close/>
                <a:moveTo>
                  <a:pt x="10423" y="3911"/>
                </a:moveTo>
                <a:cubicBezTo>
                  <a:pt x="10560" y="3888"/>
                  <a:pt x="10638" y="3910"/>
                  <a:pt x="10587" y="3957"/>
                </a:cubicBezTo>
                <a:cubicBezTo>
                  <a:pt x="10476" y="4029"/>
                  <a:pt x="10352" y="4076"/>
                  <a:pt x="10221" y="4095"/>
                </a:cubicBezTo>
                <a:cubicBezTo>
                  <a:pt x="10079" y="4119"/>
                  <a:pt x="10004" y="4095"/>
                  <a:pt x="10060" y="4046"/>
                </a:cubicBezTo>
                <a:cubicBezTo>
                  <a:pt x="10170" y="3976"/>
                  <a:pt x="10293" y="3930"/>
                  <a:pt x="10423" y="3911"/>
                </a:cubicBezTo>
                <a:close/>
                <a:moveTo>
                  <a:pt x="9697" y="4026"/>
                </a:moveTo>
                <a:cubicBezTo>
                  <a:pt x="9826" y="4004"/>
                  <a:pt x="9890" y="4022"/>
                  <a:pt x="9841" y="4067"/>
                </a:cubicBezTo>
                <a:cubicBezTo>
                  <a:pt x="9737" y="4135"/>
                  <a:pt x="9619" y="4179"/>
                  <a:pt x="9496" y="4197"/>
                </a:cubicBezTo>
                <a:cubicBezTo>
                  <a:pt x="9363" y="4220"/>
                  <a:pt x="9301" y="4199"/>
                  <a:pt x="9355" y="4153"/>
                </a:cubicBezTo>
                <a:cubicBezTo>
                  <a:pt x="9459" y="4087"/>
                  <a:pt x="9575" y="4044"/>
                  <a:pt x="9697" y="4026"/>
                </a:cubicBezTo>
                <a:close/>
                <a:moveTo>
                  <a:pt x="26052" y="1231"/>
                </a:moveTo>
                <a:cubicBezTo>
                  <a:pt x="26165" y="1209"/>
                  <a:pt x="26280" y="1210"/>
                  <a:pt x="26393" y="1232"/>
                </a:cubicBezTo>
                <a:cubicBezTo>
                  <a:pt x="26473" y="1255"/>
                  <a:pt x="26435" y="1289"/>
                  <a:pt x="26301" y="1311"/>
                </a:cubicBezTo>
                <a:cubicBezTo>
                  <a:pt x="26189" y="1333"/>
                  <a:pt x="26073" y="1332"/>
                  <a:pt x="25961" y="1307"/>
                </a:cubicBezTo>
                <a:cubicBezTo>
                  <a:pt x="25891" y="1284"/>
                  <a:pt x="25930" y="1252"/>
                  <a:pt x="26052" y="1231"/>
                </a:cubicBezTo>
                <a:close/>
                <a:moveTo>
                  <a:pt x="8963" y="4135"/>
                </a:moveTo>
                <a:cubicBezTo>
                  <a:pt x="9087" y="4115"/>
                  <a:pt x="9136" y="4131"/>
                  <a:pt x="9081" y="4176"/>
                </a:cubicBezTo>
                <a:cubicBezTo>
                  <a:pt x="8986" y="4235"/>
                  <a:pt x="8880" y="4274"/>
                  <a:pt x="8769" y="4291"/>
                </a:cubicBezTo>
                <a:cubicBezTo>
                  <a:pt x="8636" y="4313"/>
                  <a:pt x="8586" y="4295"/>
                  <a:pt x="8651" y="4247"/>
                </a:cubicBezTo>
                <a:cubicBezTo>
                  <a:pt x="8747" y="4190"/>
                  <a:pt x="8853" y="4152"/>
                  <a:pt x="8963" y="4135"/>
                </a:cubicBezTo>
                <a:close/>
                <a:moveTo>
                  <a:pt x="8252" y="4246"/>
                </a:moveTo>
                <a:cubicBezTo>
                  <a:pt x="8357" y="4229"/>
                  <a:pt x="8403" y="4248"/>
                  <a:pt x="8348" y="4286"/>
                </a:cubicBezTo>
                <a:cubicBezTo>
                  <a:pt x="8253" y="4341"/>
                  <a:pt x="8149" y="4378"/>
                  <a:pt x="8041" y="4395"/>
                </a:cubicBezTo>
                <a:cubicBezTo>
                  <a:pt x="7933" y="4413"/>
                  <a:pt x="7890" y="4392"/>
                  <a:pt x="7948" y="4353"/>
                </a:cubicBezTo>
                <a:cubicBezTo>
                  <a:pt x="8043" y="4300"/>
                  <a:pt x="8146" y="4264"/>
                  <a:pt x="8252" y="4246"/>
                </a:cubicBezTo>
                <a:close/>
                <a:moveTo>
                  <a:pt x="25271" y="1337"/>
                </a:moveTo>
                <a:cubicBezTo>
                  <a:pt x="25390" y="1314"/>
                  <a:pt x="25512" y="1315"/>
                  <a:pt x="25630" y="1340"/>
                </a:cubicBezTo>
                <a:cubicBezTo>
                  <a:pt x="25706" y="1365"/>
                  <a:pt x="25657" y="1405"/>
                  <a:pt x="25519" y="1428"/>
                </a:cubicBezTo>
                <a:cubicBezTo>
                  <a:pt x="25399" y="1451"/>
                  <a:pt x="25276" y="1449"/>
                  <a:pt x="25157" y="1423"/>
                </a:cubicBezTo>
                <a:cubicBezTo>
                  <a:pt x="25086" y="1397"/>
                  <a:pt x="25138" y="1359"/>
                  <a:pt x="25271" y="1337"/>
                </a:cubicBezTo>
                <a:close/>
                <a:moveTo>
                  <a:pt x="7543" y="4351"/>
                </a:moveTo>
                <a:cubicBezTo>
                  <a:pt x="7634" y="4336"/>
                  <a:pt x="7679" y="4348"/>
                  <a:pt x="7637" y="4381"/>
                </a:cubicBezTo>
                <a:cubicBezTo>
                  <a:pt x="7551" y="4431"/>
                  <a:pt x="7457" y="4466"/>
                  <a:pt x="7359" y="4483"/>
                </a:cubicBezTo>
                <a:cubicBezTo>
                  <a:pt x="7260" y="4500"/>
                  <a:pt x="7218" y="4483"/>
                  <a:pt x="7270" y="4447"/>
                </a:cubicBezTo>
                <a:cubicBezTo>
                  <a:pt x="7355" y="4401"/>
                  <a:pt x="7447" y="4369"/>
                  <a:pt x="7543" y="4351"/>
                </a:cubicBezTo>
                <a:close/>
                <a:moveTo>
                  <a:pt x="6841" y="4463"/>
                </a:moveTo>
                <a:cubicBezTo>
                  <a:pt x="6921" y="4449"/>
                  <a:pt x="6949" y="4467"/>
                  <a:pt x="6897" y="4498"/>
                </a:cubicBezTo>
                <a:cubicBezTo>
                  <a:pt x="6818" y="4539"/>
                  <a:pt x="6732" y="4568"/>
                  <a:pt x="6644" y="4582"/>
                </a:cubicBezTo>
                <a:cubicBezTo>
                  <a:pt x="6568" y="4595"/>
                  <a:pt x="6544" y="4578"/>
                  <a:pt x="6592" y="4548"/>
                </a:cubicBezTo>
                <a:cubicBezTo>
                  <a:pt x="6670" y="4507"/>
                  <a:pt x="6754" y="4478"/>
                  <a:pt x="6841" y="4463"/>
                </a:cubicBezTo>
                <a:close/>
                <a:moveTo>
                  <a:pt x="24515" y="1445"/>
                </a:moveTo>
                <a:cubicBezTo>
                  <a:pt x="24640" y="1422"/>
                  <a:pt x="24768" y="1425"/>
                  <a:pt x="24892" y="1453"/>
                </a:cubicBezTo>
                <a:cubicBezTo>
                  <a:pt x="24958" y="1482"/>
                  <a:pt x="24891" y="1527"/>
                  <a:pt x="24750" y="1550"/>
                </a:cubicBezTo>
                <a:cubicBezTo>
                  <a:pt x="24623" y="1574"/>
                  <a:pt x="24492" y="1571"/>
                  <a:pt x="24366" y="1540"/>
                </a:cubicBezTo>
                <a:cubicBezTo>
                  <a:pt x="24305" y="1512"/>
                  <a:pt x="24374" y="1468"/>
                  <a:pt x="24515" y="1445"/>
                </a:cubicBezTo>
                <a:close/>
                <a:moveTo>
                  <a:pt x="6147" y="4567"/>
                </a:moveTo>
                <a:cubicBezTo>
                  <a:pt x="6216" y="4555"/>
                  <a:pt x="6235" y="4570"/>
                  <a:pt x="6187" y="4597"/>
                </a:cubicBezTo>
                <a:cubicBezTo>
                  <a:pt x="6119" y="4632"/>
                  <a:pt x="6046" y="4656"/>
                  <a:pt x="5970" y="4668"/>
                </a:cubicBezTo>
                <a:cubicBezTo>
                  <a:pt x="5907" y="4679"/>
                  <a:pt x="5891" y="4664"/>
                  <a:pt x="5933" y="4638"/>
                </a:cubicBezTo>
                <a:cubicBezTo>
                  <a:pt x="6000" y="4604"/>
                  <a:pt x="6072" y="4580"/>
                  <a:pt x="6147" y="4567"/>
                </a:cubicBezTo>
                <a:close/>
                <a:moveTo>
                  <a:pt x="5434" y="4681"/>
                </a:moveTo>
                <a:cubicBezTo>
                  <a:pt x="5492" y="4671"/>
                  <a:pt x="5507" y="4682"/>
                  <a:pt x="5467" y="4705"/>
                </a:cubicBezTo>
                <a:cubicBezTo>
                  <a:pt x="5414" y="4731"/>
                  <a:pt x="5358" y="4750"/>
                  <a:pt x="5300" y="4761"/>
                </a:cubicBezTo>
                <a:cubicBezTo>
                  <a:pt x="5242" y="4771"/>
                  <a:pt x="5226" y="4760"/>
                  <a:pt x="5267" y="4737"/>
                </a:cubicBezTo>
                <a:cubicBezTo>
                  <a:pt x="5320" y="4711"/>
                  <a:pt x="5376" y="4692"/>
                  <a:pt x="5434" y="4681"/>
                </a:cubicBezTo>
                <a:close/>
                <a:moveTo>
                  <a:pt x="18289" y="2481"/>
                </a:moveTo>
                <a:lnTo>
                  <a:pt x="18114" y="2556"/>
                </a:lnTo>
                <a:lnTo>
                  <a:pt x="18284" y="2578"/>
                </a:lnTo>
                <a:lnTo>
                  <a:pt x="18471" y="2500"/>
                </a:lnTo>
                <a:lnTo>
                  <a:pt x="18289" y="2481"/>
                </a:lnTo>
                <a:close/>
                <a:moveTo>
                  <a:pt x="17527" y="2608"/>
                </a:moveTo>
                <a:lnTo>
                  <a:pt x="17403" y="2659"/>
                </a:lnTo>
                <a:lnTo>
                  <a:pt x="17539" y="2681"/>
                </a:lnTo>
                <a:lnTo>
                  <a:pt x="17684" y="2621"/>
                </a:lnTo>
                <a:lnTo>
                  <a:pt x="17527" y="2608"/>
                </a:lnTo>
                <a:close/>
                <a:moveTo>
                  <a:pt x="23746" y="1546"/>
                </a:moveTo>
                <a:cubicBezTo>
                  <a:pt x="23875" y="1521"/>
                  <a:pt x="24008" y="1525"/>
                  <a:pt x="24135" y="1557"/>
                </a:cubicBezTo>
                <a:cubicBezTo>
                  <a:pt x="24200" y="1589"/>
                  <a:pt x="24128" y="1637"/>
                  <a:pt x="23978" y="1661"/>
                </a:cubicBezTo>
                <a:cubicBezTo>
                  <a:pt x="23828" y="1686"/>
                  <a:pt x="23632" y="1681"/>
                  <a:pt x="23576" y="1647"/>
                </a:cubicBezTo>
                <a:cubicBezTo>
                  <a:pt x="23519" y="1613"/>
                  <a:pt x="23600" y="1569"/>
                  <a:pt x="23746" y="1546"/>
                </a:cubicBezTo>
                <a:close/>
                <a:moveTo>
                  <a:pt x="29585" y="545"/>
                </a:moveTo>
                <a:cubicBezTo>
                  <a:pt x="29647" y="535"/>
                  <a:pt x="29710" y="535"/>
                  <a:pt x="29771" y="542"/>
                </a:cubicBezTo>
                <a:cubicBezTo>
                  <a:pt x="29808" y="550"/>
                  <a:pt x="29794" y="565"/>
                  <a:pt x="29743" y="574"/>
                </a:cubicBezTo>
                <a:cubicBezTo>
                  <a:pt x="29684" y="582"/>
                  <a:pt x="29625" y="583"/>
                  <a:pt x="29567" y="576"/>
                </a:cubicBezTo>
                <a:cubicBezTo>
                  <a:pt x="29527" y="569"/>
                  <a:pt x="29537" y="554"/>
                  <a:pt x="29585" y="545"/>
                </a:cubicBezTo>
                <a:close/>
                <a:moveTo>
                  <a:pt x="22987" y="1656"/>
                </a:moveTo>
                <a:cubicBezTo>
                  <a:pt x="23121" y="1628"/>
                  <a:pt x="23260" y="1633"/>
                  <a:pt x="23391" y="1670"/>
                </a:cubicBezTo>
                <a:cubicBezTo>
                  <a:pt x="23460" y="1704"/>
                  <a:pt x="23390" y="1753"/>
                  <a:pt x="23227" y="1781"/>
                </a:cubicBezTo>
                <a:cubicBezTo>
                  <a:pt x="23063" y="1809"/>
                  <a:pt x="22875" y="1806"/>
                  <a:pt x="22810" y="1769"/>
                </a:cubicBezTo>
                <a:cubicBezTo>
                  <a:pt x="22746" y="1732"/>
                  <a:pt x="22827" y="1683"/>
                  <a:pt x="22987" y="1656"/>
                </a:cubicBezTo>
                <a:close/>
                <a:moveTo>
                  <a:pt x="16797" y="2710"/>
                </a:moveTo>
                <a:lnTo>
                  <a:pt x="16636" y="2770"/>
                </a:lnTo>
                <a:lnTo>
                  <a:pt x="16781" y="2791"/>
                </a:lnTo>
                <a:lnTo>
                  <a:pt x="16925" y="2728"/>
                </a:lnTo>
                <a:lnTo>
                  <a:pt x="16797" y="2710"/>
                </a:lnTo>
                <a:close/>
                <a:moveTo>
                  <a:pt x="28789" y="653"/>
                </a:moveTo>
                <a:cubicBezTo>
                  <a:pt x="28863" y="641"/>
                  <a:pt x="28939" y="640"/>
                  <a:pt x="29013" y="650"/>
                </a:cubicBezTo>
                <a:cubicBezTo>
                  <a:pt x="29058" y="659"/>
                  <a:pt x="29043" y="678"/>
                  <a:pt x="28982" y="689"/>
                </a:cubicBezTo>
                <a:cubicBezTo>
                  <a:pt x="28907" y="701"/>
                  <a:pt x="28832" y="702"/>
                  <a:pt x="28757" y="692"/>
                </a:cubicBezTo>
                <a:cubicBezTo>
                  <a:pt x="28713" y="682"/>
                  <a:pt x="28730" y="663"/>
                  <a:pt x="28789" y="653"/>
                </a:cubicBezTo>
                <a:close/>
                <a:moveTo>
                  <a:pt x="22259" y="1757"/>
                </a:moveTo>
                <a:cubicBezTo>
                  <a:pt x="22429" y="1728"/>
                  <a:pt x="22608" y="1740"/>
                  <a:pt x="22660" y="1772"/>
                </a:cubicBezTo>
                <a:cubicBezTo>
                  <a:pt x="22712" y="1803"/>
                  <a:pt x="22612" y="1867"/>
                  <a:pt x="22437" y="1892"/>
                </a:cubicBezTo>
                <a:cubicBezTo>
                  <a:pt x="22262" y="1918"/>
                  <a:pt x="22078" y="1915"/>
                  <a:pt x="22031" y="1879"/>
                </a:cubicBezTo>
                <a:cubicBezTo>
                  <a:pt x="21983" y="1840"/>
                  <a:pt x="22089" y="1786"/>
                  <a:pt x="22259" y="1757"/>
                </a:cubicBezTo>
                <a:close/>
                <a:moveTo>
                  <a:pt x="14258" y="3120"/>
                </a:moveTo>
                <a:cubicBezTo>
                  <a:pt x="14450" y="3088"/>
                  <a:pt x="14568" y="3105"/>
                  <a:pt x="14544" y="3164"/>
                </a:cubicBezTo>
                <a:cubicBezTo>
                  <a:pt x="14520" y="3224"/>
                  <a:pt x="14347" y="3295"/>
                  <a:pt x="14146" y="3328"/>
                </a:cubicBezTo>
                <a:cubicBezTo>
                  <a:pt x="13944" y="3362"/>
                  <a:pt x="13830" y="3339"/>
                  <a:pt x="13862" y="3281"/>
                </a:cubicBezTo>
                <a:cubicBezTo>
                  <a:pt x="13893" y="3222"/>
                  <a:pt x="14065" y="3152"/>
                  <a:pt x="14258" y="3120"/>
                </a:cubicBezTo>
                <a:close/>
                <a:moveTo>
                  <a:pt x="13553" y="3235"/>
                </a:moveTo>
                <a:cubicBezTo>
                  <a:pt x="13722" y="3211"/>
                  <a:pt x="13842" y="3227"/>
                  <a:pt x="13814" y="3278"/>
                </a:cubicBezTo>
                <a:cubicBezTo>
                  <a:pt x="13786" y="3329"/>
                  <a:pt x="13597" y="3404"/>
                  <a:pt x="13419" y="3434"/>
                </a:cubicBezTo>
                <a:cubicBezTo>
                  <a:pt x="13239" y="3465"/>
                  <a:pt x="13110" y="3441"/>
                  <a:pt x="13157" y="3385"/>
                </a:cubicBezTo>
                <a:cubicBezTo>
                  <a:pt x="13204" y="3329"/>
                  <a:pt x="13384" y="3258"/>
                  <a:pt x="13553" y="3235"/>
                </a:cubicBezTo>
                <a:close/>
                <a:moveTo>
                  <a:pt x="16084" y="2803"/>
                </a:moveTo>
                <a:lnTo>
                  <a:pt x="15843" y="2888"/>
                </a:lnTo>
                <a:cubicBezTo>
                  <a:pt x="15944" y="2887"/>
                  <a:pt x="16011" y="2901"/>
                  <a:pt x="16032" y="2928"/>
                </a:cubicBezTo>
                <a:lnTo>
                  <a:pt x="16245" y="2831"/>
                </a:lnTo>
                <a:lnTo>
                  <a:pt x="16084" y="2803"/>
                </a:lnTo>
                <a:close/>
                <a:moveTo>
                  <a:pt x="28007" y="766"/>
                </a:moveTo>
                <a:cubicBezTo>
                  <a:pt x="28088" y="754"/>
                  <a:pt x="28171" y="753"/>
                  <a:pt x="28253" y="765"/>
                </a:cubicBezTo>
                <a:cubicBezTo>
                  <a:pt x="28310" y="777"/>
                  <a:pt x="28284" y="801"/>
                  <a:pt x="28201" y="815"/>
                </a:cubicBezTo>
                <a:cubicBezTo>
                  <a:pt x="28119" y="827"/>
                  <a:pt x="28035" y="827"/>
                  <a:pt x="27953" y="816"/>
                </a:cubicBezTo>
                <a:cubicBezTo>
                  <a:pt x="27898" y="803"/>
                  <a:pt x="27925" y="778"/>
                  <a:pt x="28007" y="766"/>
                </a:cubicBezTo>
                <a:close/>
                <a:moveTo>
                  <a:pt x="21481" y="1875"/>
                </a:moveTo>
                <a:cubicBezTo>
                  <a:pt x="21649" y="1847"/>
                  <a:pt x="21854" y="1853"/>
                  <a:pt x="21904" y="1894"/>
                </a:cubicBezTo>
                <a:cubicBezTo>
                  <a:pt x="21954" y="1934"/>
                  <a:pt x="21849" y="1990"/>
                  <a:pt x="21673" y="2020"/>
                </a:cubicBezTo>
                <a:cubicBezTo>
                  <a:pt x="21490" y="2051"/>
                  <a:pt x="21290" y="2041"/>
                  <a:pt x="21246" y="1998"/>
                </a:cubicBezTo>
                <a:cubicBezTo>
                  <a:pt x="21201" y="1956"/>
                  <a:pt x="21313" y="1904"/>
                  <a:pt x="21481" y="1875"/>
                </a:cubicBezTo>
                <a:close/>
                <a:moveTo>
                  <a:pt x="12847" y="3338"/>
                </a:moveTo>
                <a:cubicBezTo>
                  <a:pt x="13013" y="3310"/>
                  <a:pt x="13117" y="3330"/>
                  <a:pt x="13086" y="3380"/>
                </a:cubicBezTo>
                <a:cubicBezTo>
                  <a:pt x="13056" y="3431"/>
                  <a:pt x="12881" y="3498"/>
                  <a:pt x="12706" y="3528"/>
                </a:cubicBezTo>
                <a:cubicBezTo>
                  <a:pt x="12532" y="3558"/>
                  <a:pt x="12422" y="3538"/>
                  <a:pt x="12466" y="3486"/>
                </a:cubicBezTo>
                <a:cubicBezTo>
                  <a:pt x="12509" y="3435"/>
                  <a:pt x="12681" y="3366"/>
                  <a:pt x="12847" y="3338"/>
                </a:cubicBezTo>
                <a:close/>
                <a:moveTo>
                  <a:pt x="27216" y="873"/>
                </a:moveTo>
                <a:cubicBezTo>
                  <a:pt x="27312" y="858"/>
                  <a:pt x="27410" y="857"/>
                  <a:pt x="27507" y="872"/>
                </a:cubicBezTo>
                <a:cubicBezTo>
                  <a:pt x="27566" y="890"/>
                  <a:pt x="27535" y="913"/>
                  <a:pt x="27442" y="929"/>
                </a:cubicBezTo>
                <a:cubicBezTo>
                  <a:pt x="27348" y="944"/>
                  <a:pt x="27253" y="944"/>
                  <a:pt x="27159" y="930"/>
                </a:cubicBezTo>
                <a:cubicBezTo>
                  <a:pt x="27102" y="916"/>
                  <a:pt x="27129" y="889"/>
                  <a:pt x="27216" y="873"/>
                </a:cubicBezTo>
                <a:close/>
                <a:moveTo>
                  <a:pt x="12149" y="3440"/>
                </a:moveTo>
                <a:cubicBezTo>
                  <a:pt x="12313" y="3412"/>
                  <a:pt x="12396" y="3430"/>
                  <a:pt x="12359" y="3480"/>
                </a:cubicBezTo>
                <a:cubicBezTo>
                  <a:pt x="12322" y="3531"/>
                  <a:pt x="12158" y="3598"/>
                  <a:pt x="11992" y="3626"/>
                </a:cubicBezTo>
                <a:cubicBezTo>
                  <a:pt x="11821" y="3656"/>
                  <a:pt x="11731" y="3636"/>
                  <a:pt x="11780" y="3580"/>
                </a:cubicBezTo>
                <a:cubicBezTo>
                  <a:pt x="11828" y="3523"/>
                  <a:pt x="11984" y="3468"/>
                  <a:pt x="12149" y="3440"/>
                </a:cubicBezTo>
                <a:close/>
                <a:moveTo>
                  <a:pt x="20740" y="1975"/>
                </a:moveTo>
                <a:cubicBezTo>
                  <a:pt x="20923" y="1943"/>
                  <a:pt x="21115" y="1950"/>
                  <a:pt x="21167" y="1994"/>
                </a:cubicBezTo>
                <a:cubicBezTo>
                  <a:pt x="21219" y="2037"/>
                  <a:pt x="21113" y="2096"/>
                  <a:pt x="20923" y="2129"/>
                </a:cubicBezTo>
                <a:cubicBezTo>
                  <a:pt x="20726" y="2162"/>
                  <a:pt x="20536" y="2153"/>
                  <a:pt x="20491" y="2108"/>
                </a:cubicBezTo>
                <a:cubicBezTo>
                  <a:pt x="20446" y="2063"/>
                  <a:pt x="20557" y="2007"/>
                  <a:pt x="20740" y="1975"/>
                </a:cubicBezTo>
                <a:close/>
                <a:moveTo>
                  <a:pt x="15390" y="2879"/>
                </a:moveTo>
                <a:lnTo>
                  <a:pt x="15061" y="3000"/>
                </a:lnTo>
                <a:lnTo>
                  <a:pt x="15051" y="3000"/>
                </a:lnTo>
                <a:lnTo>
                  <a:pt x="15052" y="3003"/>
                </a:lnTo>
                <a:lnTo>
                  <a:pt x="15061" y="3000"/>
                </a:lnTo>
                <a:lnTo>
                  <a:pt x="15179" y="2997"/>
                </a:lnTo>
                <a:cubicBezTo>
                  <a:pt x="15221" y="3003"/>
                  <a:pt x="15262" y="3016"/>
                  <a:pt x="15301" y="3036"/>
                </a:cubicBezTo>
                <a:cubicBezTo>
                  <a:pt x="15389" y="2980"/>
                  <a:pt x="15486" y="2940"/>
                  <a:pt x="15588" y="2917"/>
                </a:cubicBezTo>
                <a:cubicBezTo>
                  <a:pt x="15545" y="2913"/>
                  <a:pt x="15504" y="2911"/>
                  <a:pt x="15469" y="2906"/>
                </a:cubicBezTo>
                <a:cubicBezTo>
                  <a:pt x="15442" y="2900"/>
                  <a:pt x="15415" y="2890"/>
                  <a:pt x="15390" y="2879"/>
                </a:cubicBezTo>
                <a:close/>
                <a:moveTo>
                  <a:pt x="11434" y="3550"/>
                </a:moveTo>
                <a:cubicBezTo>
                  <a:pt x="11574" y="3527"/>
                  <a:pt x="11659" y="3547"/>
                  <a:pt x="11616" y="3593"/>
                </a:cubicBezTo>
                <a:cubicBezTo>
                  <a:pt x="11506" y="3666"/>
                  <a:pt x="11380" y="3713"/>
                  <a:pt x="11248" y="3731"/>
                </a:cubicBezTo>
                <a:cubicBezTo>
                  <a:pt x="11104" y="3756"/>
                  <a:pt x="11020" y="3732"/>
                  <a:pt x="11068" y="3685"/>
                </a:cubicBezTo>
                <a:cubicBezTo>
                  <a:pt x="11178" y="3614"/>
                  <a:pt x="11304" y="3568"/>
                  <a:pt x="11434" y="3550"/>
                </a:cubicBezTo>
                <a:close/>
                <a:moveTo>
                  <a:pt x="26490" y="979"/>
                </a:moveTo>
                <a:cubicBezTo>
                  <a:pt x="26588" y="963"/>
                  <a:pt x="26689" y="963"/>
                  <a:pt x="26788" y="981"/>
                </a:cubicBezTo>
                <a:cubicBezTo>
                  <a:pt x="26845" y="1000"/>
                  <a:pt x="26803" y="1031"/>
                  <a:pt x="26695" y="1047"/>
                </a:cubicBezTo>
                <a:cubicBezTo>
                  <a:pt x="26593" y="1065"/>
                  <a:pt x="26489" y="1064"/>
                  <a:pt x="26388" y="1044"/>
                </a:cubicBezTo>
                <a:cubicBezTo>
                  <a:pt x="26334" y="1024"/>
                  <a:pt x="26380" y="995"/>
                  <a:pt x="26490" y="979"/>
                </a:cubicBezTo>
                <a:close/>
                <a:moveTo>
                  <a:pt x="10748" y="3659"/>
                </a:moveTo>
                <a:cubicBezTo>
                  <a:pt x="10880" y="3636"/>
                  <a:pt x="10946" y="3660"/>
                  <a:pt x="10892" y="3705"/>
                </a:cubicBezTo>
                <a:cubicBezTo>
                  <a:pt x="10785" y="3771"/>
                  <a:pt x="10665" y="3814"/>
                  <a:pt x="10540" y="3832"/>
                </a:cubicBezTo>
                <a:cubicBezTo>
                  <a:pt x="10404" y="3855"/>
                  <a:pt x="10336" y="3832"/>
                  <a:pt x="10391" y="3785"/>
                </a:cubicBezTo>
                <a:cubicBezTo>
                  <a:pt x="10500" y="3718"/>
                  <a:pt x="10622" y="3675"/>
                  <a:pt x="10748" y="3659"/>
                </a:cubicBezTo>
                <a:close/>
                <a:moveTo>
                  <a:pt x="10057" y="3761"/>
                </a:moveTo>
                <a:cubicBezTo>
                  <a:pt x="10188" y="3740"/>
                  <a:pt x="10240" y="3759"/>
                  <a:pt x="10185" y="3804"/>
                </a:cubicBezTo>
                <a:cubicBezTo>
                  <a:pt x="10084" y="3866"/>
                  <a:pt x="9971" y="3906"/>
                  <a:pt x="9854" y="3921"/>
                </a:cubicBezTo>
                <a:cubicBezTo>
                  <a:pt x="9724" y="3943"/>
                  <a:pt x="9670" y="3923"/>
                  <a:pt x="9730" y="3876"/>
                </a:cubicBezTo>
                <a:cubicBezTo>
                  <a:pt x="9830" y="3816"/>
                  <a:pt x="9942" y="3777"/>
                  <a:pt x="10057" y="3761"/>
                </a:cubicBezTo>
                <a:close/>
                <a:moveTo>
                  <a:pt x="25723" y="1086"/>
                </a:moveTo>
                <a:cubicBezTo>
                  <a:pt x="25828" y="1065"/>
                  <a:pt x="25936" y="1065"/>
                  <a:pt x="26041" y="1087"/>
                </a:cubicBezTo>
                <a:cubicBezTo>
                  <a:pt x="26108" y="1109"/>
                  <a:pt x="26067" y="1139"/>
                  <a:pt x="25944" y="1159"/>
                </a:cubicBezTo>
                <a:cubicBezTo>
                  <a:pt x="25838" y="1180"/>
                  <a:pt x="25728" y="1179"/>
                  <a:pt x="25623" y="1157"/>
                </a:cubicBezTo>
                <a:cubicBezTo>
                  <a:pt x="25560" y="1135"/>
                  <a:pt x="25602" y="1105"/>
                  <a:pt x="25723" y="1086"/>
                </a:cubicBezTo>
                <a:close/>
                <a:moveTo>
                  <a:pt x="9360" y="3872"/>
                </a:moveTo>
                <a:cubicBezTo>
                  <a:pt x="9482" y="3851"/>
                  <a:pt x="9531" y="3868"/>
                  <a:pt x="9475" y="3911"/>
                </a:cubicBezTo>
                <a:cubicBezTo>
                  <a:pt x="9382" y="3967"/>
                  <a:pt x="9279" y="4003"/>
                  <a:pt x="9171" y="4018"/>
                </a:cubicBezTo>
                <a:cubicBezTo>
                  <a:pt x="9046" y="4039"/>
                  <a:pt x="8999" y="4021"/>
                  <a:pt x="9060" y="3977"/>
                </a:cubicBezTo>
                <a:cubicBezTo>
                  <a:pt x="9152" y="3923"/>
                  <a:pt x="9254" y="3887"/>
                  <a:pt x="9360" y="3872"/>
                </a:cubicBezTo>
                <a:close/>
                <a:moveTo>
                  <a:pt x="8683" y="3977"/>
                </a:moveTo>
                <a:cubicBezTo>
                  <a:pt x="8782" y="3963"/>
                  <a:pt x="8825" y="3981"/>
                  <a:pt x="8776" y="4016"/>
                </a:cubicBezTo>
                <a:cubicBezTo>
                  <a:pt x="8682" y="4068"/>
                  <a:pt x="8579" y="4103"/>
                  <a:pt x="8473" y="4119"/>
                </a:cubicBezTo>
                <a:cubicBezTo>
                  <a:pt x="8376" y="4136"/>
                  <a:pt x="8334" y="4115"/>
                  <a:pt x="8384" y="4080"/>
                </a:cubicBezTo>
                <a:cubicBezTo>
                  <a:pt x="8477" y="4029"/>
                  <a:pt x="8578" y="3994"/>
                  <a:pt x="8683" y="3977"/>
                </a:cubicBezTo>
                <a:close/>
                <a:moveTo>
                  <a:pt x="24987" y="1192"/>
                </a:moveTo>
                <a:cubicBezTo>
                  <a:pt x="25099" y="1171"/>
                  <a:pt x="25213" y="1172"/>
                  <a:pt x="25324" y="1195"/>
                </a:cubicBezTo>
                <a:cubicBezTo>
                  <a:pt x="25390" y="1218"/>
                  <a:pt x="25334" y="1256"/>
                  <a:pt x="25206" y="1276"/>
                </a:cubicBezTo>
                <a:cubicBezTo>
                  <a:pt x="25094" y="1297"/>
                  <a:pt x="24979" y="1296"/>
                  <a:pt x="24868" y="1273"/>
                </a:cubicBezTo>
                <a:cubicBezTo>
                  <a:pt x="24805" y="1249"/>
                  <a:pt x="24857" y="1213"/>
                  <a:pt x="24987" y="1192"/>
                </a:cubicBezTo>
                <a:close/>
                <a:moveTo>
                  <a:pt x="7999" y="4080"/>
                </a:moveTo>
                <a:cubicBezTo>
                  <a:pt x="8092" y="4064"/>
                  <a:pt x="8134" y="4078"/>
                  <a:pt x="8087" y="4111"/>
                </a:cubicBezTo>
                <a:cubicBezTo>
                  <a:pt x="8003" y="4157"/>
                  <a:pt x="7912" y="4189"/>
                  <a:pt x="7818" y="4204"/>
                </a:cubicBezTo>
                <a:cubicBezTo>
                  <a:pt x="7729" y="4220"/>
                  <a:pt x="7691" y="4204"/>
                  <a:pt x="7734" y="4173"/>
                </a:cubicBezTo>
                <a:cubicBezTo>
                  <a:pt x="7817" y="4127"/>
                  <a:pt x="7906" y="4096"/>
                  <a:pt x="7999" y="4080"/>
                </a:cubicBezTo>
                <a:close/>
                <a:moveTo>
                  <a:pt x="7294" y="4193"/>
                </a:moveTo>
                <a:cubicBezTo>
                  <a:pt x="7374" y="4180"/>
                  <a:pt x="7406" y="4192"/>
                  <a:pt x="7360" y="4222"/>
                </a:cubicBezTo>
                <a:cubicBezTo>
                  <a:pt x="7286" y="4261"/>
                  <a:pt x="7207" y="4288"/>
                  <a:pt x="7125" y="4303"/>
                </a:cubicBezTo>
                <a:cubicBezTo>
                  <a:pt x="7044" y="4316"/>
                  <a:pt x="7016" y="4300"/>
                  <a:pt x="7067" y="4270"/>
                </a:cubicBezTo>
                <a:cubicBezTo>
                  <a:pt x="7138" y="4233"/>
                  <a:pt x="7215" y="4207"/>
                  <a:pt x="7294" y="4193"/>
                </a:cubicBezTo>
                <a:close/>
                <a:moveTo>
                  <a:pt x="24244" y="1299"/>
                </a:moveTo>
                <a:cubicBezTo>
                  <a:pt x="24365" y="1276"/>
                  <a:pt x="24490" y="1277"/>
                  <a:pt x="24611" y="1302"/>
                </a:cubicBezTo>
                <a:cubicBezTo>
                  <a:pt x="24676" y="1327"/>
                  <a:pt x="24615" y="1370"/>
                  <a:pt x="24480" y="1392"/>
                </a:cubicBezTo>
                <a:cubicBezTo>
                  <a:pt x="24359" y="1416"/>
                  <a:pt x="24234" y="1414"/>
                  <a:pt x="24114" y="1386"/>
                </a:cubicBezTo>
                <a:cubicBezTo>
                  <a:pt x="24059" y="1362"/>
                  <a:pt x="24119" y="1322"/>
                  <a:pt x="24244" y="1299"/>
                </a:cubicBezTo>
                <a:close/>
                <a:moveTo>
                  <a:pt x="6636" y="4291"/>
                </a:moveTo>
                <a:cubicBezTo>
                  <a:pt x="6703" y="4279"/>
                  <a:pt x="6719" y="4292"/>
                  <a:pt x="6678" y="4317"/>
                </a:cubicBezTo>
                <a:cubicBezTo>
                  <a:pt x="6614" y="4351"/>
                  <a:pt x="6544" y="4375"/>
                  <a:pt x="6472" y="4386"/>
                </a:cubicBezTo>
                <a:cubicBezTo>
                  <a:pt x="6404" y="4398"/>
                  <a:pt x="6389" y="4385"/>
                  <a:pt x="6431" y="4359"/>
                </a:cubicBezTo>
                <a:cubicBezTo>
                  <a:pt x="6495" y="4326"/>
                  <a:pt x="6564" y="4303"/>
                  <a:pt x="6636" y="4291"/>
                </a:cubicBezTo>
                <a:close/>
                <a:moveTo>
                  <a:pt x="5946" y="4403"/>
                </a:moveTo>
                <a:cubicBezTo>
                  <a:pt x="6003" y="4392"/>
                  <a:pt x="6021" y="4401"/>
                  <a:pt x="5986" y="4422"/>
                </a:cubicBezTo>
                <a:cubicBezTo>
                  <a:pt x="5934" y="4449"/>
                  <a:pt x="5877" y="4468"/>
                  <a:pt x="5819" y="4478"/>
                </a:cubicBezTo>
                <a:cubicBezTo>
                  <a:pt x="5762" y="4488"/>
                  <a:pt x="5749" y="4477"/>
                  <a:pt x="5788" y="4455"/>
                </a:cubicBezTo>
                <a:cubicBezTo>
                  <a:pt x="5838" y="4431"/>
                  <a:pt x="5891" y="4413"/>
                  <a:pt x="5946" y="4403"/>
                </a:cubicBezTo>
                <a:close/>
                <a:moveTo>
                  <a:pt x="18975" y="2182"/>
                </a:moveTo>
                <a:lnTo>
                  <a:pt x="18811" y="2256"/>
                </a:lnTo>
                <a:lnTo>
                  <a:pt x="19001" y="2276"/>
                </a:lnTo>
                <a:lnTo>
                  <a:pt x="19200" y="2196"/>
                </a:lnTo>
                <a:lnTo>
                  <a:pt x="18975" y="2182"/>
                </a:lnTo>
                <a:close/>
                <a:moveTo>
                  <a:pt x="19659" y="2057"/>
                </a:moveTo>
                <a:cubicBezTo>
                  <a:pt x="19598" y="2108"/>
                  <a:pt x="19598" y="2108"/>
                  <a:pt x="19441" y="2160"/>
                </a:cubicBezTo>
                <a:cubicBezTo>
                  <a:pt x="19539" y="2145"/>
                  <a:pt x="19639" y="2157"/>
                  <a:pt x="19731" y="2194"/>
                </a:cubicBezTo>
                <a:cubicBezTo>
                  <a:pt x="19765" y="2146"/>
                  <a:pt x="19858" y="2110"/>
                  <a:pt x="19990" y="2079"/>
                </a:cubicBezTo>
                <a:cubicBezTo>
                  <a:pt x="19880" y="2094"/>
                  <a:pt x="19767" y="2087"/>
                  <a:pt x="19659" y="2057"/>
                </a:cubicBezTo>
                <a:close/>
                <a:moveTo>
                  <a:pt x="18272" y="2294"/>
                </a:moveTo>
                <a:lnTo>
                  <a:pt x="18146" y="2349"/>
                </a:lnTo>
                <a:lnTo>
                  <a:pt x="18290" y="2372"/>
                </a:lnTo>
                <a:lnTo>
                  <a:pt x="18445" y="2310"/>
                </a:lnTo>
                <a:lnTo>
                  <a:pt x="18272" y="2294"/>
                </a:lnTo>
                <a:close/>
                <a:moveTo>
                  <a:pt x="23492" y="1404"/>
                </a:moveTo>
                <a:cubicBezTo>
                  <a:pt x="23616" y="1379"/>
                  <a:pt x="23743" y="1381"/>
                  <a:pt x="23865" y="1410"/>
                </a:cubicBezTo>
                <a:cubicBezTo>
                  <a:pt x="23928" y="1436"/>
                  <a:pt x="23861" y="1482"/>
                  <a:pt x="23716" y="1506"/>
                </a:cubicBezTo>
                <a:cubicBezTo>
                  <a:pt x="23589" y="1533"/>
                  <a:pt x="23458" y="1531"/>
                  <a:pt x="23332" y="1499"/>
                </a:cubicBezTo>
                <a:cubicBezTo>
                  <a:pt x="23279" y="1470"/>
                  <a:pt x="23353" y="1427"/>
                  <a:pt x="23492" y="1404"/>
                </a:cubicBezTo>
                <a:close/>
                <a:moveTo>
                  <a:pt x="5290" y="4501"/>
                </a:moveTo>
                <a:cubicBezTo>
                  <a:pt x="5328" y="4497"/>
                  <a:pt x="5337" y="4504"/>
                  <a:pt x="5311" y="4516"/>
                </a:cubicBezTo>
                <a:cubicBezTo>
                  <a:pt x="5273" y="4535"/>
                  <a:pt x="5233" y="4548"/>
                  <a:pt x="5192" y="4556"/>
                </a:cubicBezTo>
                <a:cubicBezTo>
                  <a:pt x="5147" y="4563"/>
                  <a:pt x="5137" y="4556"/>
                  <a:pt x="5170" y="4539"/>
                </a:cubicBezTo>
                <a:cubicBezTo>
                  <a:pt x="5208" y="4521"/>
                  <a:pt x="5249" y="4508"/>
                  <a:pt x="5290" y="4501"/>
                </a:cubicBezTo>
                <a:close/>
                <a:moveTo>
                  <a:pt x="29098" y="441"/>
                </a:moveTo>
                <a:cubicBezTo>
                  <a:pt x="29153" y="432"/>
                  <a:pt x="29208" y="430"/>
                  <a:pt x="29263" y="435"/>
                </a:cubicBezTo>
                <a:cubicBezTo>
                  <a:pt x="29302" y="441"/>
                  <a:pt x="29293" y="456"/>
                  <a:pt x="29248" y="464"/>
                </a:cubicBezTo>
                <a:cubicBezTo>
                  <a:pt x="29196" y="472"/>
                  <a:pt x="29144" y="473"/>
                  <a:pt x="29092" y="469"/>
                </a:cubicBezTo>
                <a:cubicBezTo>
                  <a:pt x="29051" y="464"/>
                  <a:pt x="29055" y="449"/>
                  <a:pt x="29098" y="441"/>
                </a:cubicBezTo>
                <a:close/>
                <a:moveTo>
                  <a:pt x="17575" y="2403"/>
                </a:moveTo>
                <a:lnTo>
                  <a:pt x="17449" y="2456"/>
                </a:lnTo>
                <a:lnTo>
                  <a:pt x="17547" y="2467"/>
                </a:lnTo>
                <a:lnTo>
                  <a:pt x="17671" y="2417"/>
                </a:lnTo>
                <a:lnTo>
                  <a:pt x="17575" y="2403"/>
                </a:lnTo>
                <a:close/>
                <a:moveTo>
                  <a:pt x="22785" y="1507"/>
                </a:moveTo>
                <a:cubicBezTo>
                  <a:pt x="22909" y="1480"/>
                  <a:pt x="23037" y="1484"/>
                  <a:pt x="23160" y="1518"/>
                </a:cubicBezTo>
                <a:cubicBezTo>
                  <a:pt x="23218" y="1548"/>
                  <a:pt x="23144" y="1595"/>
                  <a:pt x="22983" y="1621"/>
                </a:cubicBezTo>
                <a:cubicBezTo>
                  <a:pt x="22822" y="1649"/>
                  <a:pt x="22656" y="1645"/>
                  <a:pt x="22601" y="1612"/>
                </a:cubicBezTo>
                <a:cubicBezTo>
                  <a:pt x="22547" y="1579"/>
                  <a:pt x="22624" y="1534"/>
                  <a:pt x="22785" y="1507"/>
                </a:cubicBezTo>
                <a:close/>
                <a:moveTo>
                  <a:pt x="16855" y="2506"/>
                </a:moveTo>
                <a:lnTo>
                  <a:pt x="16703" y="2560"/>
                </a:lnTo>
                <a:lnTo>
                  <a:pt x="16826" y="2580"/>
                </a:lnTo>
                <a:lnTo>
                  <a:pt x="16962" y="2524"/>
                </a:lnTo>
                <a:lnTo>
                  <a:pt x="16855" y="2506"/>
                </a:lnTo>
                <a:close/>
                <a:moveTo>
                  <a:pt x="28338" y="544"/>
                </a:moveTo>
                <a:cubicBezTo>
                  <a:pt x="28406" y="534"/>
                  <a:pt x="28474" y="532"/>
                  <a:pt x="28542" y="540"/>
                </a:cubicBezTo>
                <a:cubicBezTo>
                  <a:pt x="28587" y="547"/>
                  <a:pt x="28572" y="566"/>
                  <a:pt x="28513" y="577"/>
                </a:cubicBezTo>
                <a:cubicBezTo>
                  <a:pt x="28445" y="588"/>
                  <a:pt x="28376" y="589"/>
                  <a:pt x="28308" y="580"/>
                </a:cubicBezTo>
                <a:cubicBezTo>
                  <a:pt x="28264" y="573"/>
                  <a:pt x="28280" y="555"/>
                  <a:pt x="28338" y="544"/>
                </a:cubicBezTo>
                <a:close/>
                <a:moveTo>
                  <a:pt x="14424" y="2907"/>
                </a:moveTo>
                <a:cubicBezTo>
                  <a:pt x="14610" y="2876"/>
                  <a:pt x="14728" y="2892"/>
                  <a:pt x="14706" y="2944"/>
                </a:cubicBezTo>
                <a:cubicBezTo>
                  <a:pt x="14683" y="2999"/>
                  <a:pt x="14521" y="3065"/>
                  <a:pt x="14328" y="3097"/>
                </a:cubicBezTo>
                <a:cubicBezTo>
                  <a:pt x="14136" y="3129"/>
                  <a:pt x="14018" y="3110"/>
                  <a:pt x="14048" y="3054"/>
                </a:cubicBezTo>
                <a:cubicBezTo>
                  <a:pt x="14079" y="2998"/>
                  <a:pt x="14239" y="2939"/>
                  <a:pt x="14424" y="2907"/>
                </a:cubicBezTo>
                <a:close/>
                <a:moveTo>
                  <a:pt x="22054" y="1606"/>
                </a:moveTo>
                <a:cubicBezTo>
                  <a:pt x="22208" y="1580"/>
                  <a:pt x="22398" y="1583"/>
                  <a:pt x="22451" y="1616"/>
                </a:cubicBezTo>
                <a:cubicBezTo>
                  <a:pt x="22504" y="1650"/>
                  <a:pt x="22415" y="1703"/>
                  <a:pt x="22256" y="1730"/>
                </a:cubicBezTo>
                <a:cubicBezTo>
                  <a:pt x="22091" y="1758"/>
                  <a:pt x="21903" y="1752"/>
                  <a:pt x="21855" y="1716"/>
                </a:cubicBezTo>
                <a:cubicBezTo>
                  <a:pt x="21806" y="1679"/>
                  <a:pt x="21900" y="1632"/>
                  <a:pt x="22054" y="1606"/>
                </a:cubicBezTo>
                <a:close/>
                <a:moveTo>
                  <a:pt x="13715" y="3019"/>
                </a:moveTo>
                <a:cubicBezTo>
                  <a:pt x="13880" y="2991"/>
                  <a:pt x="14005" y="3007"/>
                  <a:pt x="13981" y="3056"/>
                </a:cubicBezTo>
                <a:cubicBezTo>
                  <a:pt x="13957" y="3106"/>
                  <a:pt x="13780" y="3174"/>
                  <a:pt x="13608" y="3203"/>
                </a:cubicBezTo>
                <a:cubicBezTo>
                  <a:pt x="13437" y="3232"/>
                  <a:pt x="13313" y="3213"/>
                  <a:pt x="13345" y="3165"/>
                </a:cubicBezTo>
                <a:cubicBezTo>
                  <a:pt x="13376" y="3116"/>
                  <a:pt x="13550" y="3047"/>
                  <a:pt x="13715" y="3019"/>
                </a:cubicBezTo>
                <a:close/>
                <a:moveTo>
                  <a:pt x="27606" y="649"/>
                </a:moveTo>
                <a:cubicBezTo>
                  <a:pt x="27684" y="637"/>
                  <a:pt x="27763" y="636"/>
                  <a:pt x="27841" y="646"/>
                </a:cubicBezTo>
                <a:cubicBezTo>
                  <a:pt x="27895" y="657"/>
                  <a:pt x="27869" y="681"/>
                  <a:pt x="27790" y="693"/>
                </a:cubicBezTo>
                <a:cubicBezTo>
                  <a:pt x="27713" y="705"/>
                  <a:pt x="27634" y="706"/>
                  <a:pt x="27556" y="694"/>
                </a:cubicBezTo>
                <a:cubicBezTo>
                  <a:pt x="27511" y="683"/>
                  <a:pt x="27535" y="662"/>
                  <a:pt x="27606" y="649"/>
                </a:cubicBezTo>
                <a:close/>
                <a:moveTo>
                  <a:pt x="21357" y="1708"/>
                </a:moveTo>
                <a:cubicBezTo>
                  <a:pt x="21523" y="1679"/>
                  <a:pt x="21704" y="1688"/>
                  <a:pt x="21753" y="1723"/>
                </a:cubicBezTo>
                <a:cubicBezTo>
                  <a:pt x="21806" y="1760"/>
                  <a:pt x="21700" y="1815"/>
                  <a:pt x="21525" y="1845"/>
                </a:cubicBezTo>
                <a:cubicBezTo>
                  <a:pt x="21351" y="1874"/>
                  <a:pt x="21173" y="1865"/>
                  <a:pt x="21129" y="1829"/>
                </a:cubicBezTo>
                <a:cubicBezTo>
                  <a:pt x="21085" y="1794"/>
                  <a:pt x="21191" y="1736"/>
                  <a:pt x="21357" y="1708"/>
                </a:cubicBezTo>
                <a:close/>
                <a:moveTo>
                  <a:pt x="16171" y="2590"/>
                </a:moveTo>
                <a:lnTo>
                  <a:pt x="15951" y="2675"/>
                </a:lnTo>
                <a:lnTo>
                  <a:pt x="16127" y="2697"/>
                </a:lnTo>
                <a:lnTo>
                  <a:pt x="16332" y="2619"/>
                </a:lnTo>
                <a:lnTo>
                  <a:pt x="16171" y="2590"/>
                </a:lnTo>
                <a:close/>
                <a:moveTo>
                  <a:pt x="13049" y="3115"/>
                </a:moveTo>
                <a:cubicBezTo>
                  <a:pt x="13211" y="3087"/>
                  <a:pt x="13311" y="3106"/>
                  <a:pt x="13280" y="3159"/>
                </a:cubicBezTo>
                <a:cubicBezTo>
                  <a:pt x="13244" y="3208"/>
                  <a:pt x="13081" y="3271"/>
                  <a:pt x="12913" y="3299"/>
                </a:cubicBezTo>
                <a:cubicBezTo>
                  <a:pt x="12744" y="3327"/>
                  <a:pt x="12645" y="3308"/>
                  <a:pt x="12686" y="3255"/>
                </a:cubicBezTo>
                <a:cubicBezTo>
                  <a:pt x="12726" y="3201"/>
                  <a:pt x="12887" y="3142"/>
                  <a:pt x="13049" y="3115"/>
                </a:cubicBezTo>
                <a:close/>
                <a:moveTo>
                  <a:pt x="12369" y="3224"/>
                </a:moveTo>
                <a:cubicBezTo>
                  <a:pt x="12528" y="3197"/>
                  <a:pt x="12618" y="3212"/>
                  <a:pt x="12579" y="3260"/>
                </a:cubicBezTo>
                <a:cubicBezTo>
                  <a:pt x="12539" y="3310"/>
                  <a:pt x="12388" y="3367"/>
                  <a:pt x="12224" y="3395"/>
                </a:cubicBezTo>
                <a:cubicBezTo>
                  <a:pt x="12061" y="3422"/>
                  <a:pt x="11978" y="3404"/>
                  <a:pt x="12025" y="3352"/>
                </a:cubicBezTo>
                <a:cubicBezTo>
                  <a:pt x="12128" y="3282"/>
                  <a:pt x="12246" y="3238"/>
                  <a:pt x="12369" y="3224"/>
                </a:cubicBezTo>
                <a:close/>
                <a:moveTo>
                  <a:pt x="26861" y="752"/>
                </a:moveTo>
                <a:cubicBezTo>
                  <a:pt x="26949" y="737"/>
                  <a:pt x="27038" y="736"/>
                  <a:pt x="27126" y="749"/>
                </a:cubicBezTo>
                <a:cubicBezTo>
                  <a:pt x="27184" y="761"/>
                  <a:pt x="27158" y="786"/>
                  <a:pt x="27071" y="802"/>
                </a:cubicBezTo>
                <a:cubicBezTo>
                  <a:pt x="26983" y="817"/>
                  <a:pt x="26893" y="818"/>
                  <a:pt x="26804" y="805"/>
                </a:cubicBezTo>
                <a:cubicBezTo>
                  <a:pt x="26750" y="792"/>
                  <a:pt x="26776" y="768"/>
                  <a:pt x="26861" y="752"/>
                </a:cubicBezTo>
                <a:close/>
                <a:moveTo>
                  <a:pt x="20651" y="1808"/>
                </a:moveTo>
                <a:cubicBezTo>
                  <a:pt x="20833" y="1777"/>
                  <a:pt x="21002" y="1785"/>
                  <a:pt x="21048" y="1823"/>
                </a:cubicBezTo>
                <a:cubicBezTo>
                  <a:pt x="21098" y="1864"/>
                  <a:pt x="20990" y="1921"/>
                  <a:pt x="20801" y="1948"/>
                </a:cubicBezTo>
                <a:cubicBezTo>
                  <a:pt x="20611" y="1976"/>
                  <a:pt x="20443" y="1970"/>
                  <a:pt x="20402" y="1933"/>
                </a:cubicBezTo>
                <a:cubicBezTo>
                  <a:pt x="20361" y="1896"/>
                  <a:pt x="20469" y="1839"/>
                  <a:pt x="20651" y="1808"/>
                </a:cubicBezTo>
                <a:close/>
                <a:moveTo>
                  <a:pt x="11706" y="3321"/>
                </a:moveTo>
                <a:cubicBezTo>
                  <a:pt x="11845" y="3297"/>
                  <a:pt x="11938" y="3313"/>
                  <a:pt x="11898" y="3357"/>
                </a:cubicBezTo>
                <a:cubicBezTo>
                  <a:pt x="11793" y="3426"/>
                  <a:pt x="11673" y="3470"/>
                  <a:pt x="11548" y="3487"/>
                </a:cubicBezTo>
                <a:cubicBezTo>
                  <a:pt x="11406" y="3511"/>
                  <a:pt x="11320" y="3491"/>
                  <a:pt x="11368" y="3445"/>
                </a:cubicBezTo>
                <a:cubicBezTo>
                  <a:pt x="11471" y="3381"/>
                  <a:pt x="11586" y="3339"/>
                  <a:pt x="11706" y="3321"/>
                </a:cubicBezTo>
                <a:close/>
                <a:moveTo>
                  <a:pt x="26146" y="858"/>
                </a:moveTo>
                <a:cubicBezTo>
                  <a:pt x="26240" y="839"/>
                  <a:pt x="26337" y="839"/>
                  <a:pt x="26432" y="856"/>
                </a:cubicBezTo>
                <a:cubicBezTo>
                  <a:pt x="26491" y="873"/>
                  <a:pt x="26461" y="897"/>
                  <a:pt x="26359" y="914"/>
                </a:cubicBezTo>
                <a:cubicBezTo>
                  <a:pt x="26264" y="933"/>
                  <a:pt x="26166" y="933"/>
                  <a:pt x="26071" y="915"/>
                </a:cubicBezTo>
                <a:cubicBezTo>
                  <a:pt x="26014" y="898"/>
                  <a:pt x="26044" y="875"/>
                  <a:pt x="26146" y="858"/>
                </a:cubicBezTo>
                <a:close/>
                <a:moveTo>
                  <a:pt x="11037" y="3428"/>
                </a:moveTo>
                <a:cubicBezTo>
                  <a:pt x="11172" y="3404"/>
                  <a:pt x="11249" y="3422"/>
                  <a:pt x="11206" y="3461"/>
                </a:cubicBezTo>
                <a:cubicBezTo>
                  <a:pt x="11106" y="3526"/>
                  <a:pt x="10993" y="3568"/>
                  <a:pt x="10875" y="3583"/>
                </a:cubicBezTo>
                <a:cubicBezTo>
                  <a:pt x="10736" y="3607"/>
                  <a:pt x="10666" y="3589"/>
                  <a:pt x="10716" y="3544"/>
                </a:cubicBezTo>
                <a:cubicBezTo>
                  <a:pt x="10814" y="3484"/>
                  <a:pt x="10923" y="3444"/>
                  <a:pt x="11037" y="3428"/>
                </a:cubicBezTo>
                <a:close/>
                <a:moveTo>
                  <a:pt x="10392" y="3525"/>
                </a:moveTo>
                <a:cubicBezTo>
                  <a:pt x="10517" y="3504"/>
                  <a:pt x="10573" y="3519"/>
                  <a:pt x="10524" y="3560"/>
                </a:cubicBezTo>
                <a:cubicBezTo>
                  <a:pt x="10429" y="3620"/>
                  <a:pt x="10322" y="3658"/>
                  <a:pt x="10211" y="3671"/>
                </a:cubicBezTo>
                <a:cubicBezTo>
                  <a:pt x="10076" y="3694"/>
                  <a:pt x="10021" y="3677"/>
                  <a:pt x="10078" y="3632"/>
                </a:cubicBezTo>
                <a:cubicBezTo>
                  <a:pt x="10174" y="3575"/>
                  <a:pt x="10281" y="3539"/>
                  <a:pt x="10392" y="3525"/>
                </a:cubicBezTo>
                <a:close/>
                <a:moveTo>
                  <a:pt x="25391" y="962"/>
                </a:moveTo>
                <a:cubicBezTo>
                  <a:pt x="25492" y="942"/>
                  <a:pt x="25596" y="941"/>
                  <a:pt x="25698" y="960"/>
                </a:cubicBezTo>
                <a:cubicBezTo>
                  <a:pt x="25763" y="978"/>
                  <a:pt x="25726" y="1008"/>
                  <a:pt x="25611" y="1028"/>
                </a:cubicBezTo>
                <a:cubicBezTo>
                  <a:pt x="25509" y="1047"/>
                  <a:pt x="25405" y="1047"/>
                  <a:pt x="25304" y="1027"/>
                </a:cubicBezTo>
                <a:cubicBezTo>
                  <a:pt x="25249" y="1008"/>
                  <a:pt x="25285" y="981"/>
                  <a:pt x="25391" y="962"/>
                </a:cubicBezTo>
                <a:close/>
                <a:moveTo>
                  <a:pt x="9697" y="3633"/>
                </a:moveTo>
                <a:cubicBezTo>
                  <a:pt x="9808" y="3615"/>
                  <a:pt x="9867" y="3629"/>
                  <a:pt x="9824" y="3665"/>
                </a:cubicBezTo>
                <a:cubicBezTo>
                  <a:pt x="9733" y="3718"/>
                  <a:pt x="9633" y="3754"/>
                  <a:pt x="9529" y="3769"/>
                </a:cubicBezTo>
                <a:cubicBezTo>
                  <a:pt x="9416" y="3789"/>
                  <a:pt x="9358" y="3775"/>
                  <a:pt x="9404" y="3738"/>
                </a:cubicBezTo>
                <a:cubicBezTo>
                  <a:pt x="9494" y="3685"/>
                  <a:pt x="9593" y="3649"/>
                  <a:pt x="9697" y="3633"/>
                </a:cubicBezTo>
                <a:close/>
                <a:moveTo>
                  <a:pt x="9052" y="3731"/>
                </a:moveTo>
                <a:cubicBezTo>
                  <a:pt x="9150" y="3714"/>
                  <a:pt x="9200" y="3730"/>
                  <a:pt x="9152" y="3763"/>
                </a:cubicBezTo>
                <a:cubicBezTo>
                  <a:pt x="9066" y="3809"/>
                  <a:pt x="8974" y="3841"/>
                  <a:pt x="8878" y="3857"/>
                </a:cubicBezTo>
                <a:cubicBezTo>
                  <a:pt x="8777" y="3874"/>
                  <a:pt x="8730" y="3857"/>
                  <a:pt x="8780" y="3823"/>
                </a:cubicBezTo>
                <a:cubicBezTo>
                  <a:pt x="8865" y="3778"/>
                  <a:pt x="8957" y="3747"/>
                  <a:pt x="9052" y="3731"/>
                </a:cubicBezTo>
                <a:close/>
                <a:moveTo>
                  <a:pt x="24688" y="1065"/>
                </a:moveTo>
                <a:cubicBezTo>
                  <a:pt x="24798" y="1044"/>
                  <a:pt x="24910" y="1044"/>
                  <a:pt x="25020" y="1065"/>
                </a:cubicBezTo>
                <a:cubicBezTo>
                  <a:pt x="25075" y="1087"/>
                  <a:pt x="25023" y="1121"/>
                  <a:pt x="24903" y="1141"/>
                </a:cubicBezTo>
                <a:cubicBezTo>
                  <a:pt x="24796" y="1161"/>
                  <a:pt x="24686" y="1161"/>
                  <a:pt x="24580" y="1139"/>
                </a:cubicBezTo>
                <a:cubicBezTo>
                  <a:pt x="24524" y="1118"/>
                  <a:pt x="24571" y="1085"/>
                  <a:pt x="24688" y="1065"/>
                </a:cubicBezTo>
                <a:close/>
                <a:moveTo>
                  <a:pt x="8383" y="3838"/>
                </a:moveTo>
                <a:cubicBezTo>
                  <a:pt x="8476" y="3820"/>
                  <a:pt x="8522" y="3832"/>
                  <a:pt x="8481" y="3862"/>
                </a:cubicBezTo>
                <a:cubicBezTo>
                  <a:pt x="8403" y="3905"/>
                  <a:pt x="8318" y="3935"/>
                  <a:pt x="8230" y="3949"/>
                </a:cubicBezTo>
                <a:cubicBezTo>
                  <a:pt x="8138" y="3965"/>
                  <a:pt x="8098" y="3951"/>
                  <a:pt x="8142" y="3920"/>
                </a:cubicBezTo>
                <a:cubicBezTo>
                  <a:pt x="8218" y="3880"/>
                  <a:pt x="8299" y="3852"/>
                  <a:pt x="8383" y="3838"/>
                </a:cubicBezTo>
                <a:close/>
                <a:moveTo>
                  <a:pt x="7756" y="3931"/>
                </a:moveTo>
                <a:cubicBezTo>
                  <a:pt x="7831" y="3921"/>
                  <a:pt x="7860" y="3930"/>
                  <a:pt x="7822" y="3957"/>
                </a:cubicBezTo>
                <a:cubicBezTo>
                  <a:pt x="7753" y="3994"/>
                  <a:pt x="7679" y="4019"/>
                  <a:pt x="7603" y="4032"/>
                </a:cubicBezTo>
                <a:cubicBezTo>
                  <a:pt x="7516" y="4047"/>
                  <a:pt x="7487" y="4035"/>
                  <a:pt x="7536" y="4005"/>
                </a:cubicBezTo>
                <a:cubicBezTo>
                  <a:pt x="7605" y="3969"/>
                  <a:pt x="7679" y="3944"/>
                  <a:pt x="7756" y="3931"/>
                </a:cubicBezTo>
                <a:close/>
                <a:moveTo>
                  <a:pt x="23974" y="1164"/>
                </a:moveTo>
                <a:cubicBezTo>
                  <a:pt x="24088" y="1142"/>
                  <a:pt x="24206" y="1142"/>
                  <a:pt x="24320" y="1163"/>
                </a:cubicBezTo>
                <a:cubicBezTo>
                  <a:pt x="24382" y="1185"/>
                  <a:pt x="24323" y="1226"/>
                  <a:pt x="24196" y="1247"/>
                </a:cubicBezTo>
                <a:cubicBezTo>
                  <a:pt x="24081" y="1270"/>
                  <a:pt x="23963" y="1269"/>
                  <a:pt x="23849" y="1244"/>
                </a:cubicBezTo>
                <a:cubicBezTo>
                  <a:pt x="23798" y="1222"/>
                  <a:pt x="23856" y="1185"/>
                  <a:pt x="23974" y="1164"/>
                </a:cubicBezTo>
                <a:close/>
                <a:moveTo>
                  <a:pt x="7109" y="4036"/>
                </a:moveTo>
                <a:cubicBezTo>
                  <a:pt x="7171" y="4027"/>
                  <a:pt x="7188" y="4037"/>
                  <a:pt x="7145" y="4063"/>
                </a:cubicBezTo>
                <a:cubicBezTo>
                  <a:pt x="7084" y="4093"/>
                  <a:pt x="7018" y="4114"/>
                  <a:pt x="6951" y="4124"/>
                </a:cubicBezTo>
                <a:cubicBezTo>
                  <a:pt x="6880" y="4136"/>
                  <a:pt x="6864" y="4123"/>
                  <a:pt x="6916" y="4095"/>
                </a:cubicBezTo>
                <a:cubicBezTo>
                  <a:pt x="6977" y="4066"/>
                  <a:pt x="7042" y="4045"/>
                  <a:pt x="7109" y="4036"/>
                </a:cubicBezTo>
                <a:close/>
                <a:moveTo>
                  <a:pt x="6435" y="4139"/>
                </a:moveTo>
                <a:cubicBezTo>
                  <a:pt x="6487" y="4129"/>
                  <a:pt x="6505" y="4137"/>
                  <a:pt x="6472" y="4157"/>
                </a:cubicBezTo>
                <a:cubicBezTo>
                  <a:pt x="6423" y="4182"/>
                  <a:pt x="6370" y="4199"/>
                  <a:pt x="6315" y="4208"/>
                </a:cubicBezTo>
                <a:cubicBezTo>
                  <a:pt x="6266" y="4216"/>
                  <a:pt x="6250" y="4209"/>
                  <a:pt x="6278" y="4191"/>
                </a:cubicBezTo>
                <a:cubicBezTo>
                  <a:pt x="6327" y="4166"/>
                  <a:pt x="6380" y="4148"/>
                  <a:pt x="6435" y="4139"/>
                </a:cubicBezTo>
                <a:close/>
                <a:moveTo>
                  <a:pt x="23286" y="1266"/>
                </a:moveTo>
                <a:cubicBezTo>
                  <a:pt x="23402" y="1240"/>
                  <a:pt x="23522" y="1241"/>
                  <a:pt x="23637" y="1269"/>
                </a:cubicBezTo>
                <a:cubicBezTo>
                  <a:pt x="23698" y="1295"/>
                  <a:pt x="23637" y="1333"/>
                  <a:pt x="23486" y="1359"/>
                </a:cubicBezTo>
                <a:cubicBezTo>
                  <a:pt x="23372" y="1383"/>
                  <a:pt x="23254" y="1382"/>
                  <a:pt x="23141" y="1355"/>
                </a:cubicBezTo>
                <a:cubicBezTo>
                  <a:pt x="23085" y="1328"/>
                  <a:pt x="23146" y="1290"/>
                  <a:pt x="23286" y="1266"/>
                </a:cubicBezTo>
                <a:close/>
                <a:moveTo>
                  <a:pt x="19601" y="1890"/>
                </a:moveTo>
                <a:cubicBezTo>
                  <a:pt x="19538" y="1944"/>
                  <a:pt x="19460" y="1979"/>
                  <a:pt x="19377" y="1989"/>
                </a:cubicBezTo>
                <a:cubicBezTo>
                  <a:pt x="19433" y="1991"/>
                  <a:pt x="19494" y="1989"/>
                  <a:pt x="19544" y="1993"/>
                </a:cubicBezTo>
                <a:cubicBezTo>
                  <a:pt x="19582" y="1999"/>
                  <a:pt x="19620" y="2008"/>
                  <a:pt x="19657" y="2019"/>
                </a:cubicBezTo>
                <a:cubicBezTo>
                  <a:pt x="19692" y="1975"/>
                  <a:pt x="19793" y="1938"/>
                  <a:pt x="19938" y="1911"/>
                </a:cubicBezTo>
                <a:cubicBezTo>
                  <a:pt x="19867" y="1913"/>
                  <a:pt x="19794" y="1917"/>
                  <a:pt x="19738" y="1914"/>
                </a:cubicBezTo>
                <a:cubicBezTo>
                  <a:pt x="19692" y="1909"/>
                  <a:pt x="19646" y="1901"/>
                  <a:pt x="19601" y="1890"/>
                </a:cubicBezTo>
                <a:close/>
                <a:moveTo>
                  <a:pt x="18941" y="2003"/>
                </a:moveTo>
                <a:lnTo>
                  <a:pt x="18759" y="2082"/>
                </a:lnTo>
                <a:lnTo>
                  <a:pt x="18957" y="2099"/>
                </a:lnTo>
                <a:cubicBezTo>
                  <a:pt x="19025" y="2061"/>
                  <a:pt x="19099" y="2035"/>
                  <a:pt x="19176" y="2021"/>
                </a:cubicBezTo>
                <a:lnTo>
                  <a:pt x="18941" y="2003"/>
                </a:lnTo>
                <a:close/>
                <a:moveTo>
                  <a:pt x="5790" y="4243"/>
                </a:moveTo>
                <a:cubicBezTo>
                  <a:pt x="5824" y="4238"/>
                  <a:pt x="5831" y="4245"/>
                  <a:pt x="5806" y="4259"/>
                </a:cubicBezTo>
                <a:cubicBezTo>
                  <a:pt x="5771" y="4276"/>
                  <a:pt x="5732" y="4288"/>
                  <a:pt x="5693" y="4295"/>
                </a:cubicBezTo>
                <a:cubicBezTo>
                  <a:pt x="5657" y="4301"/>
                  <a:pt x="5644" y="4295"/>
                  <a:pt x="5667" y="4282"/>
                </a:cubicBezTo>
                <a:cubicBezTo>
                  <a:pt x="5706" y="4264"/>
                  <a:pt x="5747" y="4250"/>
                  <a:pt x="5790" y="4243"/>
                </a:cubicBezTo>
                <a:close/>
                <a:moveTo>
                  <a:pt x="28677" y="339"/>
                </a:moveTo>
                <a:cubicBezTo>
                  <a:pt x="28725" y="332"/>
                  <a:pt x="28774" y="331"/>
                  <a:pt x="28822" y="335"/>
                </a:cubicBezTo>
                <a:cubicBezTo>
                  <a:pt x="28855" y="340"/>
                  <a:pt x="28849" y="352"/>
                  <a:pt x="28811" y="360"/>
                </a:cubicBezTo>
                <a:cubicBezTo>
                  <a:pt x="28759" y="369"/>
                  <a:pt x="28706" y="370"/>
                  <a:pt x="28654" y="365"/>
                </a:cubicBezTo>
                <a:cubicBezTo>
                  <a:pt x="28626" y="359"/>
                  <a:pt x="28638" y="347"/>
                  <a:pt x="28677" y="339"/>
                </a:cubicBezTo>
                <a:close/>
                <a:moveTo>
                  <a:pt x="18258" y="2107"/>
                </a:moveTo>
                <a:lnTo>
                  <a:pt x="18114" y="2175"/>
                </a:lnTo>
                <a:lnTo>
                  <a:pt x="18279" y="2192"/>
                </a:lnTo>
                <a:lnTo>
                  <a:pt x="18438" y="2132"/>
                </a:lnTo>
                <a:lnTo>
                  <a:pt x="18258" y="2107"/>
                </a:lnTo>
                <a:close/>
                <a:moveTo>
                  <a:pt x="17580" y="2216"/>
                </a:moveTo>
                <a:lnTo>
                  <a:pt x="17461" y="2275"/>
                </a:lnTo>
                <a:lnTo>
                  <a:pt x="17582" y="2285"/>
                </a:lnTo>
                <a:lnTo>
                  <a:pt x="17718" y="2233"/>
                </a:lnTo>
                <a:lnTo>
                  <a:pt x="17580" y="2216"/>
                </a:lnTo>
                <a:close/>
                <a:moveTo>
                  <a:pt x="22593" y="1362"/>
                </a:moveTo>
                <a:cubicBezTo>
                  <a:pt x="22712" y="1336"/>
                  <a:pt x="22835" y="1338"/>
                  <a:pt x="22953" y="1367"/>
                </a:cubicBezTo>
                <a:cubicBezTo>
                  <a:pt x="23010" y="1394"/>
                  <a:pt x="22938" y="1438"/>
                  <a:pt x="22788" y="1463"/>
                </a:cubicBezTo>
                <a:cubicBezTo>
                  <a:pt x="22668" y="1490"/>
                  <a:pt x="22543" y="1488"/>
                  <a:pt x="22424" y="1457"/>
                </a:cubicBezTo>
                <a:cubicBezTo>
                  <a:pt x="22373" y="1429"/>
                  <a:pt x="22448" y="1387"/>
                  <a:pt x="22593" y="1362"/>
                </a:cubicBezTo>
                <a:close/>
                <a:moveTo>
                  <a:pt x="27952" y="439"/>
                </a:moveTo>
                <a:cubicBezTo>
                  <a:pt x="28014" y="429"/>
                  <a:pt x="28078" y="428"/>
                  <a:pt x="28140" y="436"/>
                </a:cubicBezTo>
                <a:cubicBezTo>
                  <a:pt x="28175" y="444"/>
                  <a:pt x="28151" y="462"/>
                  <a:pt x="28093" y="471"/>
                </a:cubicBezTo>
                <a:cubicBezTo>
                  <a:pt x="28033" y="479"/>
                  <a:pt x="27973" y="480"/>
                  <a:pt x="27913" y="473"/>
                </a:cubicBezTo>
                <a:cubicBezTo>
                  <a:pt x="27875" y="465"/>
                  <a:pt x="27894" y="448"/>
                  <a:pt x="27952" y="439"/>
                </a:cubicBezTo>
                <a:close/>
                <a:moveTo>
                  <a:pt x="21891" y="1465"/>
                </a:moveTo>
                <a:cubicBezTo>
                  <a:pt x="22038" y="1440"/>
                  <a:pt x="22211" y="1444"/>
                  <a:pt x="22261" y="1472"/>
                </a:cubicBezTo>
                <a:cubicBezTo>
                  <a:pt x="22311" y="1501"/>
                  <a:pt x="22219" y="1554"/>
                  <a:pt x="22061" y="1579"/>
                </a:cubicBezTo>
                <a:cubicBezTo>
                  <a:pt x="21904" y="1604"/>
                  <a:pt x="21733" y="1599"/>
                  <a:pt x="21692" y="1568"/>
                </a:cubicBezTo>
                <a:cubicBezTo>
                  <a:pt x="21651" y="1537"/>
                  <a:pt x="21743" y="1489"/>
                  <a:pt x="21891" y="1465"/>
                </a:cubicBezTo>
                <a:close/>
                <a:moveTo>
                  <a:pt x="16906" y="2315"/>
                </a:moveTo>
                <a:lnTo>
                  <a:pt x="16750" y="2375"/>
                </a:lnTo>
                <a:lnTo>
                  <a:pt x="16907" y="2388"/>
                </a:lnTo>
                <a:lnTo>
                  <a:pt x="17042" y="2335"/>
                </a:lnTo>
                <a:lnTo>
                  <a:pt x="16906" y="2315"/>
                </a:lnTo>
                <a:close/>
                <a:moveTo>
                  <a:pt x="14548" y="2715"/>
                </a:moveTo>
                <a:cubicBezTo>
                  <a:pt x="14721" y="2684"/>
                  <a:pt x="14848" y="2696"/>
                  <a:pt x="14828" y="2745"/>
                </a:cubicBezTo>
                <a:cubicBezTo>
                  <a:pt x="14810" y="2794"/>
                  <a:pt x="14657" y="2857"/>
                  <a:pt x="14472" y="2888"/>
                </a:cubicBezTo>
                <a:cubicBezTo>
                  <a:pt x="14287" y="2920"/>
                  <a:pt x="14171" y="2903"/>
                  <a:pt x="14199" y="2852"/>
                </a:cubicBezTo>
                <a:cubicBezTo>
                  <a:pt x="14227" y="2801"/>
                  <a:pt x="14375" y="2745"/>
                  <a:pt x="14548" y="2715"/>
                </a:cubicBezTo>
                <a:close/>
                <a:moveTo>
                  <a:pt x="27219" y="546"/>
                </a:moveTo>
                <a:cubicBezTo>
                  <a:pt x="27290" y="535"/>
                  <a:pt x="27362" y="533"/>
                  <a:pt x="27433" y="541"/>
                </a:cubicBezTo>
                <a:cubicBezTo>
                  <a:pt x="27484" y="548"/>
                  <a:pt x="27469" y="569"/>
                  <a:pt x="27403" y="582"/>
                </a:cubicBezTo>
                <a:cubicBezTo>
                  <a:pt x="27328" y="595"/>
                  <a:pt x="27252" y="597"/>
                  <a:pt x="27177" y="588"/>
                </a:cubicBezTo>
                <a:cubicBezTo>
                  <a:pt x="27130" y="579"/>
                  <a:pt x="27152" y="558"/>
                  <a:pt x="27219" y="546"/>
                </a:cubicBezTo>
                <a:close/>
                <a:moveTo>
                  <a:pt x="13905" y="2815"/>
                </a:moveTo>
                <a:cubicBezTo>
                  <a:pt x="14064" y="2787"/>
                  <a:pt x="14180" y="2796"/>
                  <a:pt x="14160" y="2843"/>
                </a:cubicBezTo>
                <a:cubicBezTo>
                  <a:pt x="14138" y="2887"/>
                  <a:pt x="13973" y="2953"/>
                  <a:pt x="13808" y="2986"/>
                </a:cubicBezTo>
                <a:cubicBezTo>
                  <a:pt x="13643" y="3019"/>
                  <a:pt x="13523" y="2998"/>
                  <a:pt x="13554" y="2951"/>
                </a:cubicBezTo>
                <a:cubicBezTo>
                  <a:pt x="13584" y="2904"/>
                  <a:pt x="13746" y="2843"/>
                  <a:pt x="13905" y="2815"/>
                </a:cubicBezTo>
                <a:close/>
                <a:moveTo>
                  <a:pt x="16257" y="2403"/>
                </a:moveTo>
                <a:lnTo>
                  <a:pt x="16024" y="2490"/>
                </a:lnTo>
                <a:lnTo>
                  <a:pt x="16202" y="2513"/>
                </a:lnTo>
                <a:cubicBezTo>
                  <a:pt x="16228" y="2500"/>
                  <a:pt x="16254" y="2485"/>
                  <a:pt x="16287" y="2471"/>
                </a:cubicBezTo>
                <a:cubicBezTo>
                  <a:pt x="16321" y="2457"/>
                  <a:pt x="16366" y="2443"/>
                  <a:pt x="16399" y="2431"/>
                </a:cubicBezTo>
                <a:lnTo>
                  <a:pt x="16257" y="2403"/>
                </a:lnTo>
                <a:close/>
                <a:moveTo>
                  <a:pt x="21217" y="1557"/>
                </a:moveTo>
                <a:cubicBezTo>
                  <a:pt x="21386" y="1529"/>
                  <a:pt x="21537" y="1538"/>
                  <a:pt x="21585" y="1573"/>
                </a:cubicBezTo>
                <a:cubicBezTo>
                  <a:pt x="21631" y="1607"/>
                  <a:pt x="21537" y="1654"/>
                  <a:pt x="21363" y="1683"/>
                </a:cubicBezTo>
                <a:cubicBezTo>
                  <a:pt x="21189" y="1711"/>
                  <a:pt x="21035" y="1704"/>
                  <a:pt x="20996" y="1667"/>
                </a:cubicBezTo>
                <a:cubicBezTo>
                  <a:pt x="20956" y="1631"/>
                  <a:pt x="21049" y="1586"/>
                  <a:pt x="21217" y="1557"/>
                </a:cubicBezTo>
                <a:close/>
                <a:moveTo>
                  <a:pt x="13258" y="2911"/>
                </a:moveTo>
                <a:cubicBezTo>
                  <a:pt x="13413" y="2885"/>
                  <a:pt x="13515" y="2900"/>
                  <a:pt x="13486" y="2944"/>
                </a:cubicBezTo>
                <a:cubicBezTo>
                  <a:pt x="13457" y="2987"/>
                  <a:pt x="13297" y="3050"/>
                  <a:pt x="13141" y="3075"/>
                </a:cubicBezTo>
                <a:cubicBezTo>
                  <a:pt x="12979" y="3103"/>
                  <a:pt x="12881" y="3087"/>
                  <a:pt x="12916" y="3041"/>
                </a:cubicBezTo>
                <a:cubicBezTo>
                  <a:pt x="12951" y="2995"/>
                  <a:pt x="13104" y="2937"/>
                  <a:pt x="13258" y="2911"/>
                </a:cubicBezTo>
                <a:close/>
                <a:moveTo>
                  <a:pt x="12611" y="3015"/>
                </a:moveTo>
                <a:cubicBezTo>
                  <a:pt x="12764" y="2990"/>
                  <a:pt x="12841" y="3003"/>
                  <a:pt x="12810" y="3045"/>
                </a:cubicBezTo>
                <a:cubicBezTo>
                  <a:pt x="12778" y="3088"/>
                  <a:pt x="12635" y="3145"/>
                  <a:pt x="12477" y="3172"/>
                </a:cubicBezTo>
                <a:cubicBezTo>
                  <a:pt x="12316" y="3199"/>
                  <a:pt x="12231" y="3184"/>
                  <a:pt x="12276" y="3137"/>
                </a:cubicBezTo>
                <a:cubicBezTo>
                  <a:pt x="12321" y="3091"/>
                  <a:pt x="12459" y="3040"/>
                  <a:pt x="12611" y="3015"/>
                </a:cubicBezTo>
                <a:close/>
                <a:moveTo>
                  <a:pt x="26505" y="647"/>
                </a:moveTo>
                <a:cubicBezTo>
                  <a:pt x="26586" y="630"/>
                  <a:pt x="26670" y="628"/>
                  <a:pt x="26752" y="641"/>
                </a:cubicBezTo>
                <a:cubicBezTo>
                  <a:pt x="26803" y="654"/>
                  <a:pt x="26781" y="673"/>
                  <a:pt x="26696" y="688"/>
                </a:cubicBezTo>
                <a:cubicBezTo>
                  <a:pt x="26618" y="703"/>
                  <a:pt x="26537" y="705"/>
                  <a:pt x="26458" y="694"/>
                </a:cubicBezTo>
                <a:cubicBezTo>
                  <a:pt x="26404" y="681"/>
                  <a:pt x="26423" y="662"/>
                  <a:pt x="26505" y="647"/>
                </a:cubicBezTo>
                <a:close/>
                <a:moveTo>
                  <a:pt x="20537" y="1660"/>
                </a:moveTo>
                <a:cubicBezTo>
                  <a:pt x="20704" y="1632"/>
                  <a:pt x="20874" y="1637"/>
                  <a:pt x="20918" y="1672"/>
                </a:cubicBezTo>
                <a:cubicBezTo>
                  <a:pt x="20961" y="1706"/>
                  <a:pt x="20859" y="1764"/>
                  <a:pt x="20686" y="1794"/>
                </a:cubicBezTo>
                <a:cubicBezTo>
                  <a:pt x="20513" y="1823"/>
                  <a:pt x="20340" y="1817"/>
                  <a:pt x="20301" y="1776"/>
                </a:cubicBezTo>
                <a:cubicBezTo>
                  <a:pt x="20262" y="1736"/>
                  <a:pt x="20369" y="1689"/>
                  <a:pt x="20537" y="1660"/>
                </a:cubicBezTo>
                <a:close/>
                <a:moveTo>
                  <a:pt x="11946" y="3113"/>
                </a:moveTo>
                <a:cubicBezTo>
                  <a:pt x="12081" y="3090"/>
                  <a:pt x="12167" y="3106"/>
                  <a:pt x="12128" y="3146"/>
                </a:cubicBezTo>
                <a:cubicBezTo>
                  <a:pt x="12027" y="3210"/>
                  <a:pt x="11913" y="3252"/>
                  <a:pt x="11794" y="3266"/>
                </a:cubicBezTo>
                <a:cubicBezTo>
                  <a:pt x="11657" y="3290"/>
                  <a:pt x="11576" y="3270"/>
                  <a:pt x="11622" y="3229"/>
                </a:cubicBezTo>
                <a:cubicBezTo>
                  <a:pt x="11721" y="3169"/>
                  <a:pt x="11831" y="3129"/>
                  <a:pt x="11946" y="3113"/>
                </a:cubicBezTo>
                <a:close/>
                <a:moveTo>
                  <a:pt x="25829" y="745"/>
                </a:moveTo>
                <a:cubicBezTo>
                  <a:pt x="25914" y="729"/>
                  <a:pt x="26003" y="728"/>
                  <a:pt x="26088" y="744"/>
                </a:cubicBezTo>
                <a:cubicBezTo>
                  <a:pt x="26143" y="760"/>
                  <a:pt x="26108" y="783"/>
                  <a:pt x="26007" y="799"/>
                </a:cubicBezTo>
                <a:cubicBezTo>
                  <a:pt x="25920" y="816"/>
                  <a:pt x="25832" y="816"/>
                  <a:pt x="25745" y="800"/>
                </a:cubicBezTo>
                <a:cubicBezTo>
                  <a:pt x="25694" y="785"/>
                  <a:pt x="25729" y="762"/>
                  <a:pt x="25829" y="745"/>
                </a:cubicBezTo>
                <a:close/>
                <a:moveTo>
                  <a:pt x="15609" y="2485"/>
                </a:moveTo>
                <a:cubicBezTo>
                  <a:pt x="15567" y="2507"/>
                  <a:pt x="15525" y="2526"/>
                  <a:pt x="15481" y="2542"/>
                </a:cubicBezTo>
                <a:cubicBezTo>
                  <a:pt x="15428" y="2561"/>
                  <a:pt x="15360" y="2579"/>
                  <a:pt x="15293" y="2598"/>
                </a:cubicBezTo>
                <a:cubicBezTo>
                  <a:pt x="15372" y="2580"/>
                  <a:pt x="15454" y="2590"/>
                  <a:pt x="15526" y="2627"/>
                </a:cubicBezTo>
                <a:cubicBezTo>
                  <a:pt x="15610" y="2577"/>
                  <a:pt x="15701" y="2542"/>
                  <a:pt x="15797" y="2524"/>
                </a:cubicBezTo>
                <a:cubicBezTo>
                  <a:pt x="15754" y="2523"/>
                  <a:pt x="15712" y="2519"/>
                  <a:pt x="15670" y="2513"/>
                </a:cubicBezTo>
                <a:cubicBezTo>
                  <a:pt x="15648" y="2507"/>
                  <a:pt x="15627" y="2498"/>
                  <a:pt x="15609" y="2485"/>
                </a:cubicBezTo>
                <a:close/>
                <a:moveTo>
                  <a:pt x="11307" y="3215"/>
                </a:moveTo>
                <a:cubicBezTo>
                  <a:pt x="11428" y="3195"/>
                  <a:pt x="11501" y="3208"/>
                  <a:pt x="11466" y="3245"/>
                </a:cubicBezTo>
                <a:cubicBezTo>
                  <a:pt x="11372" y="3306"/>
                  <a:pt x="11265" y="3345"/>
                  <a:pt x="11154" y="3359"/>
                </a:cubicBezTo>
                <a:cubicBezTo>
                  <a:pt x="11027" y="3381"/>
                  <a:pt x="10955" y="3366"/>
                  <a:pt x="10994" y="3328"/>
                </a:cubicBezTo>
                <a:cubicBezTo>
                  <a:pt x="11089" y="3268"/>
                  <a:pt x="11196" y="3230"/>
                  <a:pt x="11307" y="3215"/>
                </a:cubicBezTo>
                <a:close/>
                <a:moveTo>
                  <a:pt x="10668" y="3312"/>
                </a:moveTo>
                <a:cubicBezTo>
                  <a:pt x="10790" y="3291"/>
                  <a:pt x="10851" y="3302"/>
                  <a:pt x="10810" y="3340"/>
                </a:cubicBezTo>
                <a:cubicBezTo>
                  <a:pt x="10722" y="3395"/>
                  <a:pt x="10623" y="3430"/>
                  <a:pt x="10520" y="3444"/>
                </a:cubicBezTo>
                <a:cubicBezTo>
                  <a:pt x="10395" y="3465"/>
                  <a:pt x="10335" y="3452"/>
                  <a:pt x="10380" y="3414"/>
                </a:cubicBezTo>
                <a:cubicBezTo>
                  <a:pt x="10468" y="3360"/>
                  <a:pt x="10566" y="3325"/>
                  <a:pt x="10668" y="3312"/>
                </a:cubicBezTo>
                <a:close/>
                <a:moveTo>
                  <a:pt x="25141" y="844"/>
                </a:moveTo>
                <a:cubicBezTo>
                  <a:pt x="25231" y="827"/>
                  <a:pt x="25324" y="826"/>
                  <a:pt x="25414" y="842"/>
                </a:cubicBezTo>
                <a:cubicBezTo>
                  <a:pt x="25467" y="859"/>
                  <a:pt x="25427" y="886"/>
                  <a:pt x="25322" y="904"/>
                </a:cubicBezTo>
                <a:cubicBezTo>
                  <a:pt x="25227" y="923"/>
                  <a:pt x="25130" y="924"/>
                  <a:pt x="25035" y="907"/>
                </a:cubicBezTo>
                <a:cubicBezTo>
                  <a:pt x="24984" y="889"/>
                  <a:pt x="25027" y="862"/>
                  <a:pt x="25141" y="844"/>
                </a:cubicBezTo>
                <a:close/>
                <a:moveTo>
                  <a:pt x="10038" y="3411"/>
                </a:moveTo>
                <a:cubicBezTo>
                  <a:pt x="10144" y="3393"/>
                  <a:pt x="10199" y="3407"/>
                  <a:pt x="10156" y="3441"/>
                </a:cubicBezTo>
                <a:cubicBezTo>
                  <a:pt x="10069" y="3491"/>
                  <a:pt x="9974" y="3524"/>
                  <a:pt x="9874" y="3538"/>
                </a:cubicBezTo>
                <a:cubicBezTo>
                  <a:pt x="9766" y="3557"/>
                  <a:pt x="9709" y="3542"/>
                  <a:pt x="9759" y="3507"/>
                </a:cubicBezTo>
                <a:cubicBezTo>
                  <a:pt x="9845" y="3459"/>
                  <a:pt x="9940" y="3426"/>
                  <a:pt x="10038" y="3411"/>
                </a:cubicBezTo>
                <a:close/>
                <a:moveTo>
                  <a:pt x="9411" y="3505"/>
                </a:moveTo>
                <a:cubicBezTo>
                  <a:pt x="9505" y="3489"/>
                  <a:pt x="9556" y="3503"/>
                  <a:pt x="9512" y="3534"/>
                </a:cubicBezTo>
                <a:cubicBezTo>
                  <a:pt x="9431" y="3577"/>
                  <a:pt x="9344" y="3607"/>
                  <a:pt x="9254" y="3622"/>
                </a:cubicBezTo>
                <a:cubicBezTo>
                  <a:pt x="9156" y="3638"/>
                  <a:pt x="9107" y="3623"/>
                  <a:pt x="9154" y="3592"/>
                </a:cubicBezTo>
                <a:cubicBezTo>
                  <a:pt x="9235" y="3550"/>
                  <a:pt x="9322" y="3520"/>
                  <a:pt x="9411" y="3505"/>
                </a:cubicBezTo>
                <a:close/>
                <a:moveTo>
                  <a:pt x="24444" y="943"/>
                </a:moveTo>
                <a:cubicBezTo>
                  <a:pt x="24546" y="924"/>
                  <a:pt x="24650" y="923"/>
                  <a:pt x="24752" y="941"/>
                </a:cubicBezTo>
                <a:cubicBezTo>
                  <a:pt x="24808" y="960"/>
                  <a:pt x="24761" y="992"/>
                  <a:pt x="24644" y="1012"/>
                </a:cubicBezTo>
                <a:cubicBezTo>
                  <a:pt x="24545" y="1030"/>
                  <a:pt x="24443" y="1031"/>
                  <a:pt x="24343" y="1013"/>
                </a:cubicBezTo>
                <a:cubicBezTo>
                  <a:pt x="24287" y="995"/>
                  <a:pt x="24335" y="962"/>
                  <a:pt x="24444" y="943"/>
                </a:cubicBezTo>
                <a:close/>
                <a:moveTo>
                  <a:pt x="8750" y="3611"/>
                </a:moveTo>
                <a:cubicBezTo>
                  <a:pt x="8837" y="3595"/>
                  <a:pt x="8880" y="3607"/>
                  <a:pt x="8844" y="3633"/>
                </a:cubicBezTo>
                <a:cubicBezTo>
                  <a:pt x="8771" y="3674"/>
                  <a:pt x="8692" y="3701"/>
                  <a:pt x="8609" y="3715"/>
                </a:cubicBezTo>
                <a:cubicBezTo>
                  <a:pt x="8521" y="3730"/>
                  <a:pt x="8481" y="3717"/>
                  <a:pt x="8522" y="3689"/>
                </a:cubicBezTo>
                <a:cubicBezTo>
                  <a:pt x="8593" y="3652"/>
                  <a:pt x="8670" y="3625"/>
                  <a:pt x="8750" y="3611"/>
                </a:cubicBezTo>
                <a:close/>
                <a:moveTo>
                  <a:pt x="8132" y="3704"/>
                </a:moveTo>
                <a:cubicBezTo>
                  <a:pt x="8212" y="3691"/>
                  <a:pt x="8242" y="3700"/>
                  <a:pt x="8207" y="3724"/>
                </a:cubicBezTo>
                <a:cubicBezTo>
                  <a:pt x="8140" y="3760"/>
                  <a:pt x="8067" y="3785"/>
                  <a:pt x="7992" y="3797"/>
                </a:cubicBezTo>
                <a:cubicBezTo>
                  <a:pt x="7915" y="3810"/>
                  <a:pt x="7886" y="3799"/>
                  <a:pt x="7925" y="3773"/>
                </a:cubicBezTo>
                <a:cubicBezTo>
                  <a:pt x="7990" y="3740"/>
                  <a:pt x="8060" y="3716"/>
                  <a:pt x="8132" y="3704"/>
                </a:cubicBezTo>
                <a:close/>
                <a:moveTo>
                  <a:pt x="7509" y="3810"/>
                </a:moveTo>
                <a:cubicBezTo>
                  <a:pt x="7572" y="3800"/>
                  <a:pt x="7592" y="3809"/>
                  <a:pt x="7558" y="3830"/>
                </a:cubicBezTo>
                <a:cubicBezTo>
                  <a:pt x="7501" y="3859"/>
                  <a:pt x="7441" y="3879"/>
                  <a:pt x="7378" y="3889"/>
                </a:cubicBezTo>
                <a:cubicBezTo>
                  <a:pt x="7314" y="3900"/>
                  <a:pt x="7295" y="3890"/>
                  <a:pt x="7330" y="3868"/>
                </a:cubicBezTo>
                <a:cubicBezTo>
                  <a:pt x="7386" y="3840"/>
                  <a:pt x="7447" y="3820"/>
                  <a:pt x="7509" y="3810"/>
                </a:cubicBezTo>
                <a:close/>
                <a:moveTo>
                  <a:pt x="23746" y="1041"/>
                </a:moveTo>
                <a:cubicBezTo>
                  <a:pt x="23851" y="1021"/>
                  <a:pt x="23959" y="1021"/>
                  <a:pt x="24063" y="1041"/>
                </a:cubicBezTo>
                <a:cubicBezTo>
                  <a:pt x="24118" y="1061"/>
                  <a:pt x="24063" y="1097"/>
                  <a:pt x="23945" y="1117"/>
                </a:cubicBezTo>
                <a:cubicBezTo>
                  <a:pt x="23838" y="1139"/>
                  <a:pt x="23728" y="1139"/>
                  <a:pt x="23621" y="1119"/>
                </a:cubicBezTo>
                <a:cubicBezTo>
                  <a:pt x="23565" y="1098"/>
                  <a:pt x="23625" y="1062"/>
                  <a:pt x="23746" y="1041"/>
                </a:cubicBezTo>
                <a:close/>
                <a:moveTo>
                  <a:pt x="6889" y="3900"/>
                </a:moveTo>
                <a:cubicBezTo>
                  <a:pt x="6942" y="3891"/>
                  <a:pt x="6961" y="3898"/>
                  <a:pt x="6930" y="3916"/>
                </a:cubicBezTo>
                <a:cubicBezTo>
                  <a:pt x="6884" y="3939"/>
                  <a:pt x="6833" y="3955"/>
                  <a:pt x="6781" y="3963"/>
                </a:cubicBezTo>
                <a:cubicBezTo>
                  <a:pt x="6729" y="3972"/>
                  <a:pt x="6715" y="3964"/>
                  <a:pt x="6749" y="3945"/>
                </a:cubicBezTo>
                <a:cubicBezTo>
                  <a:pt x="6793" y="3923"/>
                  <a:pt x="6841" y="3909"/>
                  <a:pt x="6889" y="3900"/>
                </a:cubicBezTo>
                <a:close/>
                <a:moveTo>
                  <a:pt x="6269" y="4005"/>
                </a:moveTo>
                <a:cubicBezTo>
                  <a:pt x="6302" y="3995"/>
                  <a:pt x="6312" y="4001"/>
                  <a:pt x="6291" y="4018"/>
                </a:cubicBezTo>
                <a:cubicBezTo>
                  <a:pt x="6257" y="4034"/>
                  <a:pt x="6221" y="4045"/>
                  <a:pt x="6185" y="4052"/>
                </a:cubicBezTo>
                <a:cubicBezTo>
                  <a:pt x="6144" y="4059"/>
                  <a:pt x="6133" y="4052"/>
                  <a:pt x="6161" y="4038"/>
                </a:cubicBezTo>
                <a:cubicBezTo>
                  <a:pt x="6195" y="4023"/>
                  <a:pt x="6231" y="4011"/>
                  <a:pt x="6269" y="4005"/>
                </a:cubicBezTo>
                <a:close/>
                <a:moveTo>
                  <a:pt x="23086" y="1140"/>
                </a:moveTo>
                <a:cubicBezTo>
                  <a:pt x="23191" y="1117"/>
                  <a:pt x="23301" y="1118"/>
                  <a:pt x="23406" y="1144"/>
                </a:cubicBezTo>
                <a:cubicBezTo>
                  <a:pt x="23461" y="1168"/>
                  <a:pt x="23399" y="1202"/>
                  <a:pt x="23261" y="1226"/>
                </a:cubicBezTo>
                <a:cubicBezTo>
                  <a:pt x="23154" y="1250"/>
                  <a:pt x="23042" y="1249"/>
                  <a:pt x="22934" y="1223"/>
                </a:cubicBezTo>
                <a:cubicBezTo>
                  <a:pt x="22882" y="1197"/>
                  <a:pt x="22948" y="1162"/>
                  <a:pt x="23086" y="1140"/>
                </a:cubicBezTo>
                <a:close/>
                <a:moveTo>
                  <a:pt x="28247" y="248"/>
                </a:moveTo>
                <a:cubicBezTo>
                  <a:pt x="28291" y="241"/>
                  <a:pt x="28335" y="240"/>
                  <a:pt x="28378" y="244"/>
                </a:cubicBezTo>
                <a:cubicBezTo>
                  <a:pt x="28407" y="249"/>
                  <a:pt x="28405" y="257"/>
                  <a:pt x="28360" y="266"/>
                </a:cubicBezTo>
                <a:cubicBezTo>
                  <a:pt x="28316" y="274"/>
                  <a:pt x="28272" y="275"/>
                  <a:pt x="28228" y="269"/>
                </a:cubicBezTo>
                <a:cubicBezTo>
                  <a:pt x="28199" y="264"/>
                  <a:pt x="28207" y="256"/>
                  <a:pt x="28247" y="248"/>
                </a:cubicBezTo>
                <a:close/>
                <a:moveTo>
                  <a:pt x="18881" y="1838"/>
                </a:moveTo>
                <a:cubicBezTo>
                  <a:pt x="18829" y="1882"/>
                  <a:pt x="18795" y="1893"/>
                  <a:pt x="18630" y="1936"/>
                </a:cubicBezTo>
                <a:cubicBezTo>
                  <a:pt x="18728" y="1920"/>
                  <a:pt x="18829" y="1925"/>
                  <a:pt x="18925" y="1951"/>
                </a:cubicBezTo>
                <a:cubicBezTo>
                  <a:pt x="18999" y="1903"/>
                  <a:pt x="19081" y="1872"/>
                  <a:pt x="19168" y="1858"/>
                </a:cubicBezTo>
                <a:cubicBezTo>
                  <a:pt x="19112" y="1858"/>
                  <a:pt x="19047" y="1862"/>
                  <a:pt x="19002" y="1858"/>
                </a:cubicBezTo>
                <a:cubicBezTo>
                  <a:pt x="18961" y="1854"/>
                  <a:pt x="18921" y="1847"/>
                  <a:pt x="18881" y="1838"/>
                </a:cubicBezTo>
                <a:close/>
                <a:moveTo>
                  <a:pt x="22420" y="1232"/>
                </a:moveTo>
                <a:cubicBezTo>
                  <a:pt x="22530" y="1210"/>
                  <a:pt x="22643" y="1212"/>
                  <a:pt x="22752" y="1238"/>
                </a:cubicBezTo>
                <a:cubicBezTo>
                  <a:pt x="22799" y="1262"/>
                  <a:pt x="22727" y="1304"/>
                  <a:pt x="22591" y="1327"/>
                </a:cubicBezTo>
                <a:cubicBezTo>
                  <a:pt x="22477" y="1352"/>
                  <a:pt x="22358" y="1350"/>
                  <a:pt x="22245" y="1322"/>
                </a:cubicBezTo>
                <a:cubicBezTo>
                  <a:pt x="22201" y="1296"/>
                  <a:pt x="22282" y="1254"/>
                  <a:pt x="22420" y="1232"/>
                </a:cubicBezTo>
                <a:close/>
                <a:moveTo>
                  <a:pt x="27563" y="349"/>
                </a:moveTo>
                <a:cubicBezTo>
                  <a:pt x="27617" y="338"/>
                  <a:pt x="27674" y="336"/>
                  <a:pt x="27729" y="344"/>
                </a:cubicBezTo>
                <a:cubicBezTo>
                  <a:pt x="27771" y="351"/>
                  <a:pt x="27758" y="363"/>
                  <a:pt x="27697" y="373"/>
                </a:cubicBezTo>
                <a:cubicBezTo>
                  <a:pt x="27642" y="384"/>
                  <a:pt x="27586" y="385"/>
                  <a:pt x="27532" y="376"/>
                </a:cubicBezTo>
                <a:cubicBezTo>
                  <a:pt x="27496" y="369"/>
                  <a:pt x="27509" y="359"/>
                  <a:pt x="27563" y="349"/>
                </a:cubicBezTo>
                <a:close/>
                <a:moveTo>
                  <a:pt x="18240" y="1934"/>
                </a:moveTo>
                <a:lnTo>
                  <a:pt x="18040" y="2023"/>
                </a:lnTo>
                <a:lnTo>
                  <a:pt x="18033" y="2022"/>
                </a:lnTo>
                <a:lnTo>
                  <a:pt x="18035" y="2025"/>
                </a:lnTo>
                <a:lnTo>
                  <a:pt x="18040" y="2023"/>
                </a:lnTo>
                <a:lnTo>
                  <a:pt x="18259" y="2047"/>
                </a:lnTo>
                <a:cubicBezTo>
                  <a:pt x="18338" y="1997"/>
                  <a:pt x="18425" y="1964"/>
                  <a:pt x="18517" y="1948"/>
                </a:cubicBezTo>
                <a:cubicBezTo>
                  <a:pt x="18425" y="1961"/>
                  <a:pt x="18331" y="1956"/>
                  <a:pt x="18240" y="1934"/>
                </a:cubicBezTo>
                <a:close/>
                <a:moveTo>
                  <a:pt x="21761" y="1334"/>
                </a:moveTo>
                <a:cubicBezTo>
                  <a:pt x="21901" y="1310"/>
                  <a:pt x="22068" y="1313"/>
                  <a:pt x="22109" y="1342"/>
                </a:cubicBezTo>
                <a:cubicBezTo>
                  <a:pt x="22149" y="1370"/>
                  <a:pt x="22064" y="1413"/>
                  <a:pt x="21919" y="1438"/>
                </a:cubicBezTo>
                <a:cubicBezTo>
                  <a:pt x="21769" y="1463"/>
                  <a:pt x="21606" y="1458"/>
                  <a:pt x="21570" y="1429"/>
                </a:cubicBezTo>
                <a:cubicBezTo>
                  <a:pt x="21534" y="1399"/>
                  <a:pt x="21621" y="1358"/>
                  <a:pt x="21761" y="1334"/>
                </a:cubicBezTo>
                <a:close/>
                <a:moveTo>
                  <a:pt x="14700" y="2530"/>
                </a:moveTo>
                <a:cubicBezTo>
                  <a:pt x="14868" y="2502"/>
                  <a:pt x="14978" y="2515"/>
                  <a:pt x="14963" y="2558"/>
                </a:cubicBezTo>
                <a:cubicBezTo>
                  <a:pt x="14947" y="2602"/>
                  <a:pt x="14803" y="2659"/>
                  <a:pt x="14635" y="2689"/>
                </a:cubicBezTo>
                <a:cubicBezTo>
                  <a:pt x="14467" y="2718"/>
                  <a:pt x="14339" y="2707"/>
                  <a:pt x="14361" y="2661"/>
                </a:cubicBezTo>
                <a:cubicBezTo>
                  <a:pt x="14383" y="2615"/>
                  <a:pt x="14532" y="2559"/>
                  <a:pt x="14700" y="2530"/>
                </a:cubicBezTo>
                <a:close/>
                <a:moveTo>
                  <a:pt x="17603" y="2032"/>
                </a:moveTo>
                <a:cubicBezTo>
                  <a:pt x="17535" y="2075"/>
                  <a:pt x="17458" y="2105"/>
                  <a:pt x="17379" y="2119"/>
                </a:cubicBezTo>
                <a:lnTo>
                  <a:pt x="17375" y="2120"/>
                </a:lnTo>
                <a:lnTo>
                  <a:pt x="17580" y="2132"/>
                </a:lnTo>
                <a:lnTo>
                  <a:pt x="17780" y="2059"/>
                </a:lnTo>
                <a:cubicBezTo>
                  <a:pt x="17720" y="2064"/>
                  <a:pt x="17659" y="2055"/>
                  <a:pt x="17603" y="2032"/>
                </a:cubicBezTo>
                <a:close/>
                <a:moveTo>
                  <a:pt x="26881" y="443"/>
                </a:moveTo>
                <a:cubicBezTo>
                  <a:pt x="26944" y="432"/>
                  <a:pt x="27009" y="431"/>
                  <a:pt x="27073" y="440"/>
                </a:cubicBezTo>
                <a:cubicBezTo>
                  <a:pt x="27116" y="450"/>
                  <a:pt x="27093" y="465"/>
                  <a:pt x="27018" y="477"/>
                </a:cubicBezTo>
                <a:cubicBezTo>
                  <a:pt x="26955" y="489"/>
                  <a:pt x="26891" y="489"/>
                  <a:pt x="26827" y="479"/>
                </a:cubicBezTo>
                <a:cubicBezTo>
                  <a:pt x="26791" y="469"/>
                  <a:pt x="26812" y="455"/>
                  <a:pt x="26881" y="443"/>
                </a:cubicBezTo>
                <a:close/>
                <a:moveTo>
                  <a:pt x="21109" y="1426"/>
                </a:moveTo>
                <a:cubicBezTo>
                  <a:pt x="21264" y="1400"/>
                  <a:pt x="21411" y="1401"/>
                  <a:pt x="21454" y="1434"/>
                </a:cubicBezTo>
                <a:cubicBezTo>
                  <a:pt x="21497" y="1465"/>
                  <a:pt x="21409" y="1509"/>
                  <a:pt x="21251" y="1536"/>
                </a:cubicBezTo>
                <a:cubicBezTo>
                  <a:pt x="21092" y="1563"/>
                  <a:pt x="20934" y="1559"/>
                  <a:pt x="20897" y="1525"/>
                </a:cubicBezTo>
                <a:cubicBezTo>
                  <a:pt x="20860" y="1492"/>
                  <a:pt x="20955" y="1451"/>
                  <a:pt x="21109" y="1426"/>
                </a:cubicBezTo>
                <a:close/>
                <a:moveTo>
                  <a:pt x="14049" y="2628"/>
                </a:moveTo>
                <a:cubicBezTo>
                  <a:pt x="14205" y="2601"/>
                  <a:pt x="14318" y="2615"/>
                  <a:pt x="14292" y="2657"/>
                </a:cubicBezTo>
                <a:cubicBezTo>
                  <a:pt x="14265" y="2699"/>
                  <a:pt x="14116" y="2757"/>
                  <a:pt x="13959" y="2783"/>
                </a:cubicBezTo>
                <a:cubicBezTo>
                  <a:pt x="13803" y="2809"/>
                  <a:pt x="13687" y="2796"/>
                  <a:pt x="13718" y="2751"/>
                </a:cubicBezTo>
                <a:cubicBezTo>
                  <a:pt x="13750" y="2707"/>
                  <a:pt x="13897" y="2654"/>
                  <a:pt x="14049" y="2628"/>
                </a:cubicBezTo>
                <a:close/>
                <a:moveTo>
                  <a:pt x="16973" y="2126"/>
                </a:moveTo>
                <a:cubicBezTo>
                  <a:pt x="16934" y="2144"/>
                  <a:pt x="16906" y="2160"/>
                  <a:pt x="16868" y="2174"/>
                </a:cubicBezTo>
                <a:cubicBezTo>
                  <a:pt x="16829" y="2189"/>
                  <a:pt x="16785" y="2201"/>
                  <a:pt x="16754" y="2211"/>
                </a:cubicBezTo>
                <a:lnTo>
                  <a:pt x="16937" y="2229"/>
                </a:lnTo>
                <a:cubicBezTo>
                  <a:pt x="17016" y="2191"/>
                  <a:pt x="17100" y="2163"/>
                  <a:pt x="17186" y="2146"/>
                </a:cubicBezTo>
                <a:cubicBezTo>
                  <a:pt x="17115" y="2157"/>
                  <a:pt x="17042" y="2151"/>
                  <a:pt x="16974" y="2129"/>
                </a:cubicBezTo>
                <a:lnTo>
                  <a:pt x="16973" y="2126"/>
                </a:lnTo>
                <a:close/>
                <a:moveTo>
                  <a:pt x="13425" y="2727"/>
                </a:moveTo>
                <a:cubicBezTo>
                  <a:pt x="13572" y="2702"/>
                  <a:pt x="13668" y="2715"/>
                  <a:pt x="13646" y="2754"/>
                </a:cubicBezTo>
                <a:cubicBezTo>
                  <a:pt x="13621" y="2794"/>
                  <a:pt x="13469" y="2852"/>
                  <a:pt x="13317" y="2878"/>
                </a:cubicBezTo>
                <a:cubicBezTo>
                  <a:pt x="13166" y="2904"/>
                  <a:pt x="13071" y="2889"/>
                  <a:pt x="13098" y="2849"/>
                </a:cubicBezTo>
                <a:cubicBezTo>
                  <a:pt x="13125" y="2809"/>
                  <a:pt x="13278" y="2752"/>
                  <a:pt x="13425" y="2727"/>
                </a:cubicBezTo>
                <a:close/>
                <a:moveTo>
                  <a:pt x="26212" y="541"/>
                </a:moveTo>
                <a:cubicBezTo>
                  <a:pt x="26282" y="529"/>
                  <a:pt x="26354" y="528"/>
                  <a:pt x="26425" y="537"/>
                </a:cubicBezTo>
                <a:cubicBezTo>
                  <a:pt x="26477" y="548"/>
                  <a:pt x="26455" y="567"/>
                  <a:pt x="26375" y="581"/>
                </a:cubicBezTo>
                <a:cubicBezTo>
                  <a:pt x="26301" y="595"/>
                  <a:pt x="26225" y="597"/>
                  <a:pt x="26150" y="586"/>
                </a:cubicBezTo>
                <a:cubicBezTo>
                  <a:pt x="26103" y="574"/>
                  <a:pt x="26129" y="556"/>
                  <a:pt x="26212" y="541"/>
                </a:cubicBezTo>
                <a:close/>
                <a:moveTo>
                  <a:pt x="20457" y="1519"/>
                </a:moveTo>
                <a:cubicBezTo>
                  <a:pt x="20610" y="1493"/>
                  <a:pt x="20780" y="1497"/>
                  <a:pt x="20817" y="1528"/>
                </a:cubicBezTo>
                <a:cubicBezTo>
                  <a:pt x="20854" y="1560"/>
                  <a:pt x="20748" y="1612"/>
                  <a:pt x="20587" y="1638"/>
                </a:cubicBezTo>
                <a:cubicBezTo>
                  <a:pt x="20426" y="1665"/>
                  <a:pt x="20259" y="1659"/>
                  <a:pt x="20226" y="1627"/>
                </a:cubicBezTo>
                <a:cubicBezTo>
                  <a:pt x="20194" y="1594"/>
                  <a:pt x="20303" y="1545"/>
                  <a:pt x="20457" y="1519"/>
                </a:cubicBezTo>
                <a:close/>
                <a:moveTo>
                  <a:pt x="12808" y="2820"/>
                </a:moveTo>
                <a:cubicBezTo>
                  <a:pt x="12951" y="2796"/>
                  <a:pt x="13030" y="2808"/>
                  <a:pt x="13002" y="2847"/>
                </a:cubicBezTo>
                <a:cubicBezTo>
                  <a:pt x="12972" y="2888"/>
                  <a:pt x="12836" y="2938"/>
                  <a:pt x="12691" y="2963"/>
                </a:cubicBezTo>
                <a:cubicBezTo>
                  <a:pt x="12545" y="2988"/>
                  <a:pt x="12463" y="2975"/>
                  <a:pt x="12496" y="2935"/>
                </a:cubicBezTo>
                <a:cubicBezTo>
                  <a:pt x="12529" y="2894"/>
                  <a:pt x="12665" y="2845"/>
                  <a:pt x="12808" y="2820"/>
                </a:cubicBezTo>
                <a:close/>
                <a:moveTo>
                  <a:pt x="12189" y="2918"/>
                </a:moveTo>
                <a:cubicBezTo>
                  <a:pt x="12310" y="2897"/>
                  <a:pt x="12394" y="2909"/>
                  <a:pt x="12367" y="2944"/>
                </a:cubicBezTo>
                <a:cubicBezTo>
                  <a:pt x="12273" y="3005"/>
                  <a:pt x="12166" y="3044"/>
                  <a:pt x="12055" y="3057"/>
                </a:cubicBezTo>
                <a:cubicBezTo>
                  <a:pt x="11926" y="3079"/>
                  <a:pt x="11845" y="3066"/>
                  <a:pt x="11877" y="3030"/>
                </a:cubicBezTo>
                <a:cubicBezTo>
                  <a:pt x="11971" y="2970"/>
                  <a:pt x="12078" y="2932"/>
                  <a:pt x="12189" y="2918"/>
                </a:cubicBezTo>
                <a:close/>
                <a:moveTo>
                  <a:pt x="25511" y="640"/>
                </a:moveTo>
                <a:cubicBezTo>
                  <a:pt x="25593" y="625"/>
                  <a:pt x="25677" y="623"/>
                  <a:pt x="25759" y="637"/>
                </a:cubicBezTo>
                <a:cubicBezTo>
                  <a:pt x="25805" y="651"/>
                  <a:pt x="25773" y="672"/>
                  <a:pt x="25684" y="687"/>
                </a:cubicBezTo>
                <a:cubicBezTo>
                  <a:pt x="25603" y="703"/>
                  <a:pt x="25518" y="704"/>
                  <a:pt x="25436" y="689"/>
                </a:cubicBezTo>
                <a:cubicBezTo>
                  <a:pt x="25391" y="681"/>
                  <a:pt x="25423" y="655"/>
                  <a:pt x="25511" y="640"/>
                </a:cubicBezTo>
                <a:close/>
                <a:moveTo>
                  <a:pt x="19798" y="1614"/>
                </a:moveTo>
                <a:cubicBezTo>
                  <a:pt x="19966" y="1585"/>
                  <a:pt x="20117" y="1592"/>
                  <a:pt x="20149" y="1627"/>
                </a:cubicBezTo>
                <a:cubicBezTo>
                  <a:pt x="20182" y="1662"/>
                  <a:pt x="20071" y="1713"/>
                  <a:pt x="19894" y="1741"/>
                </a:cubicBezTo>
                <a:cubicBezTo>
                  <a:pt x="19716" y="1770"/>
                  <a:pt x="19576" y="1762"/>
                  <a:pt x="19548" y="1726"/>
                </a:cubicBezTo>
                <a:cubicBezTo>
                  <a:pt x="19519" y="1690"/>
                  <a:pt x="19629" y="1642"/>
                  <a:pt x="19798" y="1614"/>
                </a:cubicBezTo>
                <a:close/>
                <a:moveTo>
                  <a:pt x="11581" y="3008"/>
                </a:moveTo>
                <a:cubicBezTo>
                  <a:pt x="11699" y="2988"/>
                  <a:pt x="11768" y="3002"/>
                  <a:pt x="11730" y="3037"/>
                </a:cubicBezTo>
                <a:cubicBezTo>
                  <a:pt x="11641" y="3092"/>
                  <a:pt x="11541" y="3127"/>
                  <a:pt x="11437" y="3141"/>
                </a:cubicBezTo>
                <a:cubicBezTo>
                  <a:pt x="11314" y="3162"/>
                  <a:pt x="11243" y="3149"/>
                  <a:pt x="11281" y="3113"/>
                </a:cubicBezTo>
                <a:cubicBezTo>
                  <a:pt x="11373" y="3057"/>
                  <a:pt x="11475" y="3022"/>
                  <a:pt x="11581" y="3008"/>
                </a:cubicBezTo>
                <a:close/>
                <a:moveTo>
                  <a:pt x="10930" y="3114"/>
                </a:moveTo>
                <a:cubicBezTo>
                  <a:pt x="11045" y="3094"/>
                  <a:pt x="11108" y="3104"/>
                  <a:pt x="11072" y="3138"/>
                </a:cubicBezTo>
                <a:cubicBezTo>
                  <a:pt x="10988" y="3190"/>
                  <a:pt x="10894" y="3223"/>
                  <a:pt x="10796" y="3235"/>
                </a:cubicBezTo>
                <a:cubicBezTo>
                  <a:pt x="10679" y="3255"/>
                  <a:pt x="10620" y="3243"/>
                  <a:pt x="10663" y="3207"/>
                </a:cubicBezTo>
                <a:cubicBezTo>
                  <a:pt x="10745" y="3159"/>
                  <a:pt x="10836" y="3127"/>
                  <a:pt x="10930" y="3114"/>
                </a:cubicBezTo>
                <a:close/>
                <a:moveTo>
                  <a:pt x="24853" y="737"/>
                </a:moveTo>
                <a:cubicBezTo>
                  <a:pt x="24941" y="721"/>
                  <a:pt x="25031" y="719"/>
                  <a:pt x="25119" y="734"/>
                </a:cubicBezTo>
                <a:cubicBezTo>
                  <a:pt x="25170" y="748"/>
                  <a:pt x="25132" y="774"/>
                  <a:pt x="25035" y="792"/>
                </a:cubicBezTo>
                <a:cubicBezTo>
                  <a:pt x="24947" y="808"/>
                  <a:pt x="24856" y="809"/>
                  <a:pt x="24767" y="795"/>
                </a:cubicBezTo>
                <a:cubicBezTo>
                  <a:pt x="24718" y="780"/>
                  <a:pt x="24760" y="753"/>
                  <a:pt x="24853" y="737"/>
                </a:cubicBezTo>
                <a:close/>
                <a:moveTo>
                  <a:pt x="10337" y="3203"/>
                </a:moveTo>
                <a:cubicBezTo>
                  <a:pt x="10440" y="3186"/>
                  <a:pt x="10485" y="3198"/>
                  <a:pt x="10444" y="3230"/>
                </a:cubicBezTo>
                <a:cubicBezTo>
                  <a:pt x="10365" y="3276"/>
                  <a:pt x="10278" y="3306"/>
                  <a:pt x="10188" y="3317"/>
                </a:cubicBezTo>
                <a:cubicBezTo>
                  <a:pt x="10081" y="3336"/>
                  <a:pt x="10034" y="3326"/>
                  <a:pt x="10074" y="3293"/>
                </a:cubicBezTo>
                <a:cubicBezTo>
                  <a:pt x="10155" y="3246"/>
                  <a:pt x="10244" y="3215"/>
                  <a:pt x="10337" y="3203"/>
                </a:cubicBezTo>
                <a:close/>
                <a:moveTo>
                  <a:pt x="9732" y="3299"/>
                </a:moveTo>
                <a:cubicBezTo>
                  <a:pt x="9818" y="3286"/>
                  <a:pt x="9864" y="3299"/>
                  <a:pt x="9820" y="3327"/>
                </a:cubicBezTo>
                <a:cubicBezTo>
                  <a:pt x="9742" y="3368"/>
                  <a:pt x="9658" y="3395"/>
                  <a:pt x="9571" y="3409"/>
                </a:cubicBezTo>
                <a:cubicBezTo>
                  <a:pt x="9479" y="3425"/>
                  <a:pt x="9435" y="3408"/>
                  <a:pt x="9483" y="3379"/>
                </a:cubicBezTo>
                <a:cubicBezTo>
                  <a:pt x="9562" y="3340"/>
                  <a:pt x="9646" y="3313"/>
                  <a:pt x="9732" y="3299"/>
                </a:cubicBezTo>
                <a:close/>
                <a:moveTo>
                  <a:pt x="24192" y="830"/>
                </a:moveTo>
                <a:cubicBezTo>
                  <a:pt x="24286" y="813"/>
                  <a:pt x="24382" y="812"/>
                  <a:pt x="24475" y="827"/>
                </a:cubicBezTo>
                <a:cubicBezTo>
                  <a:pt x="24524" y="843"/>
                  <a:pt x="24477" y="873"/>
                  <a:pt x="24377" y="891"/>
                </a:cubicBezTo>
                <a:cubicBezTo>
                  <a:pt x="24280" y="910"/>
                  <a:pt x="24181" y="911"/>
                  <a:pt x="24084" y="893"/>
                </a:cubicBezTo>
                <a:cubicBezTo>
                  <a:pt x="24041" y="877"/>
                  <a:pt x="24093" y="847"/>
                  <a:pt x="24192" y="830"/>
                </a:cubicBezTo>
                <a:close/>
                <a:moveTo>
                  <a:pt x="9119" y="3398"/>
                </a:moveTo>
                <a:cubicBezTo>
                  <a:pt x="9198" y="3386"/>
                  <a:pt x="9232" y="3397"/>
                  <a:pt x="9194" y="3422"/>
                </a:cubicBezTo>
                <a:cubicBezTo>
                  <a:pt x="9120" y="3460"/>
                  <a:pt x="9041" y="3486"/>
                  <a:pt x="8958" y="3498"/>
                </a:cubicBezTo>
                <a:cubicBezTo>
                  <a:pt x="8883" y="3511"/>
                  <a:pt x="8849" y="3497"/>
                  <a:pt x="8888" y="3472"/>
                </a:cubicBezTo>
                <a:cubicBezTo>
                  <a:pt x="8961" y="3435"/>
                  <a:pt x="9039" y="3410"/>
                  <a:pt x="9119" y="3398"/>
                </a:cubicBezTo>
                <a:close/>
                <a:moveTo>
                  <a:pt x="8516" y="3493"/>
                </a:moveTo>
                <a:cubicBezTo>
                  <a:pt x="8584" y="3481"/>
                  <a:pt x="8616" y="3489"/>
                  <a:pt x="8587" y="3510"/>
                </a:cubicBezTo>
                <a:cubicBezTo>
                  <a:pt x="8525" y="3543"/>
                  <a:pt x="8458" y="3566"/>
                  <a:pt x="8389" y="3577"/>
                </a:cubicBezTo>
                <a:cubicBezTo>
                  <a:pt x="8315" y="3590"/>
                  <a:pt x="8281" y="3582"/>
                  <a:pt x="8317" y="3558"/>
                </a:cubicBezTo>
                <a:cubicBezTo>
                  <a:pt x="8380" y="3526"/>
                  <a:pt x="8447" y="3504"/>
                  <a:pt x="8516" y="3493"/>
                </a:cubicBezTo>
                <a:close/>
                <a:moveTo>
                  <a:pt x="23547" y="928"/>
                </a:moveTo>
                <a:cubicBezTo>
                  <a:pt x="23642" y="907"/>
                  <a:pt x="23741" y="906"/>
                  <a:pt x="23837" y="925"/>
                </a:cubicBezTo>
                <a:cubicBezTo>
                  <a:pt x="23893" y="945"/>
                  <a:pt x="23846" y="975"/>
                  <a:pt x="23717" y="996"/>
                </a:cubicBezTo>
                <a:cubicBezTo>
                  <a:pt x="23621" y="1016"/>
                  <a:pt x="23523" y="1016"/>
                  <a:pt x="23428" y="995"/>
                </a:cubicBezTo>
                <a:cubicBezTo>
                  <a:pt x="23381" y="975"/>
                  <a:pt x="23431" y="947"/>
                  <a:pt x="23547" y="928"/>
                </a:cubicBezTo>
                <a:close/>
                <a:moveTo>
                  <a:pt x="7908" y="3587"/>
                </a:moveTo>
                <a:cubicBezTo>
                  <a:pt x="7969" y="3577"/>
                  <a:pt x="7990" y="3585"/>
                  <a:pt x="7961" y="3605"/>
                </a:cubicBezTo>
                <a:cubicBezTo>
                  <a:pt x="7908" y="3632"/>
                  <a:pt x="7850" y="3651"/>
                  <a:pt x="7791" y="3660"/>
                </a:cubicBezTo>
                <a:cubicBezTo>
                  <a:pt x="7729" y="3671"/>
                  <a:pt x="7709" y="3662"/>
                  <a:pt x="7739" y="3643"/>
                </a:cubicBezTo>
                <a:cubicBezTo>
                  <a:pt x="7792" y="3615"/>
                  <a:pt x="7849" y="3597"/>
                  <a:pt x="7908" y="3587"/>
                </a:cubicBezTo>
                <a:close/>
                <a:moveTo>
                  <a:pt x="22902" y="1023"/>
                </a:moveTo>
                <a:cubicBezTo>
                  <a:pt x="23005" y="1001"/>
                  <a:pt x="23111" y="1000"/>
                  <a:pt x="23214" y="1021"/>
                </a:cubicBezTo>
                <a:cubicBezTo>
                  <a:pt x="23265" y="1042"/>
                  <a:pt x="23204" y="1076"/>
                  <a:pt x="23078" y="1098"/>
                </a:cubicBezTo>
                <a:cubicBezTo>
                  <a:pt x="22976" y="1120"/>
                  <a:pt x="22870" y="1120"/>
                  <a:pt x="22768" y="1097"/>
                </a:cubicBezTo>
                <a:cubicBezTo>
                  <a:pt x="22725" y="1076"/>
                  <a:pt x="22784" y="1044"/>
                  <a:pt x="22902" y="1023"/>
                </a:cubicBezTo>
                <a:close/>
                <a:moveTo>
                  <a:pt x="7297" y="3682"/>
                </a:moveTo>
                <a:cubicBezTo>
                  <a:pt x="7339" y="3673"/>
                  <a:pt x="7355" y="3682"/>
                  <a:pt x="7331" y="3697"/>
                </a:cubicBezTo>
                <a:cubicBezTo>
                  <a:pt x="7286" y="3719"/>
                  <a:pt x="7238" y="3734"/>
                  <a:pt x="7189" y="3741"/>
                </a:cubicBezTo>
                <a:cubicBezTo>
                  <a:pt x="7147" y="3749"/>
                  <a:pt x="7131" y="3741"/>
                  <a:pt x="7156" y="3726"/>
                </a:cubicBezTo>
                <a:cubicBezTo>
                  <a:pt x="7200" y="3704"/>
                  <a:pt x="7248" y="3689"/>
                  <a:pt x="7297" y="3682"/>
                </a:cubicBezTo>
                <a:close/>
                <a:moveTo>
                  <a:pt x="6685" y="3781"/>
                </a:moveTo>
                <a:cubicBezTo>
                  <a:pt x="6722" y="3779"/>
                  <a:pt x="6735" y="3776"/>
                  <a:pt x="6716" y="3790"/>
                </a:cubicBezTo>
                <a:cubicBezTo>
                  <a:pt x="6685" y="3806"/>
                  <a:pt x="6652" y="3817"/>
                  <a:pt x="6617" y="3823"/>
                </a:cubicBezTo>
                <a:cubicBezTo>
                  <a:pt x="6577" y="3830"/>
                  <a:pt x="6561" y="3826"/>
                  <a:pt x="6586" y="3813"/>
                </a:cubicBezTo>
                <a:cubicBezTo>
                  <a:pt x="6617" y="3798"/>
                  <a:pt x="6651" y="3787"/>
                  <a:pt x="6685" y="3781"/>
                </a:cubicBezTo>
                <a:close/>
                <a:moveTo>
                  <a:pt x="27890" y="163"/>
                </a:moveTo>
                <a:cubicBezTo>
                  <a:pt x="27927" y="156"/>
                  <a:pt x="27965" y="154"/>
                  <a:pt x="28003" y="158"/>
                </a:cubicBezTo>
                <a:cubicBezTo>
                  <a:pt x="28031" y="164"/>
                  <a:pt x="28020" y="172"/>
                  <a:pt x="27978" y="178"/>
                </a:cubicBezTo>
                <a:cubicBezTo>
                  <a:pt x="27944" y="184"/>
                  <a:pt x="27908" y="185"/>
                  <a:pt x="27873" y="182"/>
                </a:cubicBezTo>
                <a:cubicBezTo>
                  <a:pt x="27843" y="177"/>
                  <a:pt x="27850" y="169"/>
                  <a:pt x="27890" y="163"/>
                </a:cubicBezTo>
                <a:close/>
                <a:moveTo>
                  <a:pt x="22261" y="1113"/>
                </a:moveTo>
                <a:cubicBezTo>
                  <a:pt x="22368" y="1090"/>
                  <a:pt x="22478" y="1091"/>
                  <a:pt x="22584" y="1113"/>
                </a:cubicBezTo>
                <a:cubicBezTo>
                  <a:pt x="22628" y="1136"/>
                  <a:pt x="22552" y="1177"/>
                  <a:pt x="22423" y="1198"/>
                </a:cubicBezTo>
                <a:cubicBezTo>
                  <a:pt x="22317" y="1221"/>
                  <a:pt x="22206" y="1219"/>
                  <a:pt x="22101" y="1194"/>
                </a:cubicBezTo>
                <a:cubicBezTo>
                  <a:pt x="22066" y="1171"/>
                  <a:pt x="22140" y="1133"/>
                  <a:pt x="22261" y="1113"/>
                </a:cubicBezTo>
                <a:close/>
                <a:moveTo>
                  <a:pt x="27215" y="262"/>
                </a:moveTo>
                <a:cubicBezTo>
                  <a:pt x="27263" y="255"/>
                  <a:pt x="27313" y="255"/>
                  <a:pt x="27361" y="262"/>
                </a:cubicBezTo>
                <a:cubicBezTo>
                  <a:pt x="27394" y="269"/>
                  <a:pt x="27378" y="280"/>
                  <a:pt x="27326" y="289"/>
                </a:cubicBezTo>
                <a:cubicBezTo>
                  <a:pt x="27278" y="298"/>
                  <a:pt x="27228" y="299"/>
                  <a:pt x="27179" y="292"/>
                </a:cubicBezTo>
                <a:cubicBezTo>
                  <a:pt x="27147" y="282"/>
                  <a:pt x="27164" y="270"/>
                  <a:pt x="27215" y="262"/>
                </a:cubicBezTo>
                <a:close/>
                <a:moveTo>
                  <a:pt x="15421" y="2271"/>
                </a:moveTo>
                <a:cubicBezTo>
                  <a:pt x="15590" y="2243"/>
                  <a:pt x="15700" y="2253"/>
                  <a:pt x="15689" y="2294"/>
                </a:cubicBezTo>
                <a:cubicBezTo>
                  <a:pt x="15678" y="2335"/>
                  <a:pt x="15541" y="2390"/>
                  <a:pt x="15369" y="2418"/>
                </a:cubicBezTo>
                <a:cubicBezTo>
                  <a:pt x="15199" y="2447"/>
                  <a:pt x="15085" y="2435"/>
                  <a:pt x="15102" y="2392"/>
                </a:cubicBezTo>
                <a:cubicBezTo>
                  <a:pt x="15118" y="2350"/>
                  <a:pt x="15251" y="2299"/>
                  <a:pt x="15421" y="2271"/>
                </a:cubicBezTo>
                <a:close/>
                <a:moveTo>
                  <a:pt x="21604" y="1210"/>
                </a:moveTo>
                <a:cubicBezTo>
                  <a:pt x="21711" y="1184"/>
                  <a:pt x="21823" y="1185"/>
                  <a:pt x="21931" y="1211"/>
                </a:cubicBezTo>
                <a:cubicBezTo>
                  <a:pt x="21978" y="1239"/>
                  <a:pt x="21908" y="1274"/>
                  <a:pt x="21769" y="1298"/>
                </a:cubicBezTo>
                <a:cubicBezTo>
                  <a:pt x="21624" y="1322"/>
                  <a:pt x="21482" y="1322"/>
                  <a:pt x="21437" y="1295"/>
                </a:cubicBezTo>
                <a:cubicBezTo>
                  <a:pt x="21392" y="1269"/>
                  <a:pt x="21469" y="1234"/>
                  <a:pt x="21604" y="1210"/>
                </a:cubicBezTo>
                <a:close/>
                <a:moveTo>
                  <a:pt x="14820" y="2365"/>
                </a:moveTo>
                <a:cubicBezTo>
                  <a:pt x="14972" y="2341"/>
                  <a:pt x="15080" y="2354"/>
                  <a:pt x="15064" y="2390"/>
                </a:cubicBezTo>
                <a:cubicBezTo>
                  <a:pt x="15047" y="2429"/>
                  <a:pt x="14904" y="2485"/>
                  <a:pt x="14748" y="2511"/>
                </a:cubicBezTo>
                <a:cubicBezTo>
                  <a:pt x="14593" y="2538"/>
                  <a:pt x="14470" y="2526"/>
                  <a:pt x="14495" y="2485"/>
                </a:cubicBezTo>
                <a:cubicBezTo>
                  <a:pt x="14520" y="2443"/>
                  <a:pt x="14668" y="2389"/>
                  <a:pt x="14820" y="2365"/>
                </a:cubicBezTo>
                <a:close/>
                <a:moveTo>
                  <a:pt x="26552" y="354"/>
                </a:moveTo>
                <a:cubicBezTo>
                  <a:pt x="26609" y="344"/>
                  <a:pt x="26668" y="343"/>
                  <a:pt x="26726" y="350"/>
                </a:cubicBezTo>
                <a:cubicBezTo>
                  <a:pt x="26765" y="359"/>
                  <a:pt x="26748" y="372"/>
                  <a:pt x="26684" y="384"/>
                </a:cubicBezTo>
                <a:cubicBezTo>
                  <a:pt x="26624" y="395"/>
                  <a:pt x="26562" y="397"/>
                  <a:pt x="26501" y="388"/>
                </a:cubicBezTo>
                <a:cubicBezTo>
                  <a:pt x="26466" y="379"/>
                  <a:pt x="26487" y="365"/>
                  <a:pt x="26552" y="354"/>
                </a:cubicBezTo>
                <a:close/>
                <a:moveTo>
                  <a:pt x="14200" y="2459"/>
                </a:moveTo>
                <a:cubicBezTo>
                  <a:pt x="14354" y="2433"/>
                  <a:pt x="14454" y="2441"/>
                  <a:pt x="14436" y="2480"/>
                </a:cubicBezTo>
                <a:cubicBezTo>
                  <a:pt x="14418" y="2519"/>
                  <a:pt x="14286" y="2570"/>
                  <a:pt x="14125" y="2598"/>
                </a:cubicBezTo>
                <a:cubicBezTo>
                  <a:pt x="13964" y="2625"/>
                  <a:pt x="13874" y="2614"/>
                  <a:pt x="13895" y="2575"/>
                </a:cubicBezTo>
                <a:cubicBezTo>
                  <a:pt x="13915" y="2536"/>
                  <a:pt x="14048" y="2485"/>
                  <a:pt x="14200" y="2459"/>
                </a:cubicBezTo>
                <a:close/>
                <a:moveTo>
                  <a:pt x="20989" y="1299"/>
                </a:moveTo>
                <a:cubicBezTo>
                  <a:pt x="21126" y="1277"/>
                  <a:pt x="21277" y="1279"/>
                  <a:pt x="21313" y="1305"/>
                </a:cubicBezTo>
                <a:cubicBezTo>
                  <a:pt x="21350" y="1331"/>
                  <a:pt x="21261" y="1375"/>
                  <a:pt x="21120" y="1399"/>
                </a:cubicBezTo>
                <a:cubicBezTo>
                  <a:pt x="20979" y="1423"/>
                  <a:pt x="20815" y="1420"/>
                  <a:pt x="20787" y="1391"/>
                </a:cubicBezTo>
                <a:cubicBezTo>
                  <a:pt x="20759" y="1363"/>
                  <a:pt x="20852" y="1320"/>
                  <a:pt x="20989" y="1299"/>
                </a:cubicBezTo>
                <a:close/>
                <a:moveTo>
                  <a:pt x="17612" y="1872"/>
                </a:moveTo>
                <a:cubicBezTo>
                  <a:pt x="17555" y="1916"/>
                  <a:pt x="17530" y="1926"/>
                  <a:pt x="17369" y="1971"/>
                </a:cubicBezTo>
                <a:cubicBezTo>
                  <a:pt x="17450" y="1956"/>
                  <a:pt x="17534" y="1963"/>
                  <a:pt x="17612" y="1991"/>
                </a:cubicBezTo>
                <a:cubicBezTo>
                  <a:pt x="17690" y="1944"/>
                  <a:pt x="17776" y="1913"/>
                  <a:pt x="17866" y="1899"/>
                </a:cubicBezTo>
                <a:cubicBezTo>
                  <a:pt x="17718" y="1911"/>
                  <a:pt x="17644" y="1900"/>
                  <a:pt x="17612" y="1872"/>
                </a:cubicBezTo>
                <a:close/>
                <a:moveTo>
                  <a:pt x="13607" y="2552"/>
                </a:moveTo>
                <a:cubicBezTo>
                  <a:pt x="13743" y="2529"/>
                  <a:pt x="13842" y="2541"/>
                  <a:pt x="13815" y="2577"/>
                </a:cubicBezTo>
                <a:cubicBezTo>
                  <a:pt x="13789" y="2613"/>
                  <a:pt x="13642" y="2668"/>
                  <a:pt x="13503" y="2691"/>
                </a:cubicBezTo>
                <a:cubicBezTo>
                  <a:pt x="13365" y="2714"/>
                  <a:pt x="13267" y="2701"/>
                  <a:pt x="13297" y="2663"/>
                </a:cubicBezTo>
                <a:cubicBezTo>
                  <a:pt x="13390" y="2602"/>
                  <a:pt x="13496" y="2564"/>
                  <a:pt x="13607" y="2552"/>
                </a:cubicBezTo>
                <a:close/>
                <a:moveTo>
                  <a:pt x="25902" y="450"/>
                </a:moveTo>
                <a:cubicBezTo>
                  <a:pt x="25971" y="436"/>
                  <a:pt x="26042" y="435"/>
                  <a:pt x="26112" y="446"/>
                </a:cubicBezTo>
                <a:cubicBezTo>
                  <a:pt x="26151" y="457"/>
                  <a:pt x="26121" y="473"/>
                  <a:pt x="26049" y="486"/>
                </a:cubicBezTo>
                <a:cubicBezTo>
                  <a:pt x="25982" y="498"/>
                  <a:pt x="25913" y="499"/>
                  <a:pt x="25846" y="489"/>
                </a:cubicBezTo>
                <a:cubicBezTo>
                  <a:pt x="25807" y="480"/>
                  <a:pt x="25831" y="462"/>
                  <a:pt x="25902" y="450"/>
                </a:cubicBezTo>
                <a:close/>
                <a:moveTo>
                  <a:pt x="20360" y="1394"/>
                </a:moveTo>
                <a:cubicBezTo>
                  <a:pt x="20513" y="1367"/>
                  <a:pt x="20652" y="1369"/>
                  <a:pt x="20692" y="1398"/>
                </a:cubicBezTo>
                <a:cubicBezTo>
                  <a:pt x="20732" y="1427"/>
                  <a:pt x="20646" y="1470"/>
                  <a:pt x="20489" y="1497"/>
                </a:cubicBezTo>
                <a:cubicBezTo>
                  <a:pt x="20328" y="1525"/>
                  <a:pt x="20189" y="1522"/>
                  <a:pt x="20157" y="1491"/>
                </a:cubicBezTo>
                <a:cubicBezTo>
                  <a:pt x="20124" y="1460"/>
                  <a:pt x="20207" y="1420"/>
                  <a:pt x="20360" y="1394"/>
                </a:cubicBezTo>
                <a:close/>
                <a:moveTo>
                  <a:pt x="16998" y="1963"/>
                </a:moveTo>
                <a:cubicBezTo>
                  <a:pt x="16922" y="2018"/>
                  <a:pt x="16834" y="2054"/>
                  <a:pt x="16741" y="2066"/>
                </a:cubicBezTo>
                <a:cubicBezTo>
                  <a:pt x="16822" y="2056"/>
                  <a:pt x="16905" y="2061"/>
                  <a:pt x="16984" y="2081"/>
                </a:cubicBezTo>
                <a:cubicBezTo>
                  <a:pt x="17063" y="2035"/>
                  <a:pt x="17149" y="2003"/>
                  <a:pt x="17239" y="1987"/>
                </a:cubicBezTo>
                <a:cubicBezTo>
                  <a:pt x="17097" y="2000"/>
                  <a:pt x="17030" y="1987"/>
                  <a:pt x="16998" y="1963"/>
                </a:cubicBezTo>
                <a:close/>
                <a:moveTo>
                  <a:pt x="12980" y="2648"/>
                </a:moveTo>
                <a:cubicBezTo>
                  <a:pt x="13114" y="2624"/>
                  <a:pt x="13200" y="2633"/>
                  <a:pt x="13175" y="2668"/>
                </a:cubicBezTo>
                <a:cubicBezTo>
                  <a:pt x="13149" y="2705"/>
                  <a:pt x="13023" y="2752"/>
                  <a:pt x="12882" y="2777"/>
                </a:cubicBezTo>
                <a:cubicBezTo>
                  <a:pt x="12742" y="2802"/>
                  <a:pt x="12659" y="2790"/>
                  <a:pt x="12690" y="2754"/>
                </a:cubicBezTo>
                <a:cubicBezTo>
                  <a:pt x="12776" y="2695"/>
                  <a:pt x="12876" y="2659"/>
                  <a:pt x="12980" y="2648"/>
                </a:cubicBezTo>
                <a:close/>
                <a:moveTo>
                  <a:pt x="12395" y="2741"/>
                </a:moveTo>
                <a:cubicBezTo>
                  <a:pt x="12517" y="2720"/>
                  <a:pt x="12585" y="2731"/>
                  <a:pt x="12553" y="2766"/>
                </a:cubicBezTo>
                <a:cubicBezTo>
                  <a:pt x="12468" y="2822"/>
                  <a:pt x="12369" y="2857"/>
                  <a:pt x="12267" y="2867"/>
                </a:cubicBezTo>
                <a:cubicBezTo>
                  <a:pt x="12135" y="2890"/>
                  <a:pt x="12068" y="2877"/>
                  <a:pt x="12106" y="2840"/>
                </a:cubicBezTo>
                <a:cubicBezTo>
                  <a:pt x="12194" y="2786"/>
                  <a:pt x="12292" y="2752"/>
                  <a:pt x="12395" y="2741"/>
                </a:cubicBezTo>
                <a:close/>
                <a:moveTo>
                  <a:pt x="25259" y="541"/>
                </a:moveTo>
                <a:cubicBezTo>
                  <a:pt x="25333" y="528"/>
                  <a:pt x="25408" y="527"/>
                  <a:pt x="25482" y="537"/>
                </a:cubicBezTo>
                <a:cubicBezTo>
                  <a:pt x="25525" y="549"/>
                  <a:pt x="25488" y="572"/>
                  <a:pt x="25408" y="585"/>
                </a:cubicBezTo>
                <a:cubicBezTo>
                  <a:pt x="25334" y="598"/>
                  <a:pt x="25259" y="599"/>
                  <a:pt x="25184" y="588"/>
                </a:cubicBezTo>
                <a:cubicBezTo>
                  <a:pt x="25144" y="576"/>
                  <a:pt x="25179" y="554"/>
                  <a:pt x="25259" y="541"/>
                </a:cubicBezTo>
                <a:close/>
                <a:moveTo>
                  <a:pt x="19747" y="1481"/>
                </a:moveTo>
                <a:cubicBezTo>
                  <a:pt x="19899" y="1456"/>
                  <a:pt x="20047" y="1459"/>
                  <a:pt x="20079" y="1487"/>
                </a:cubicBezTo>
                <a:cubicBezTo>
                  <a:pt x="20111" y="1516"/>
                  <a:pt x="20010" y="1567"/>
                  <a:pt x="19849" y="1594"/>
                </a:cubicBezTo>
                <a:cubicBezTo>
                  <a:pt x="19688" y="1622"/>
                  <a:pt x="19541" y="1616"/>
                  <a:pt x="19516" y="1585"/>
                </a:cubicBezTo>
                <a:cubicBezTo>
                  <a:pt x="19487" y="1555"/>
                  <a:pt x="19594" y="1506"/>
                  <a:pt x="19747" y="1481"/>
                </a:cubicBezTo>
                <a:close/>
                <a:moveTo>
                  <a:pt x="11790" y="2832"/>
                </a:moveTo>
                <a:cubicBezTo>
                  <a:pt x="11903" y="2813"/>
                  <a:pt x="11979" y="2821"/>
                  <a:pt x="11951" y="2852"/>
                </a:cubicBezTo>
                <a:cubicBezTo>
                  <a:pt x="11867" y="2904"/>
                  <a:pt x="11772" y="2937"/>
                  <a:pt x="11674" y="2950"/>
                </a:cubicBezTo>
                <a:cubicBezTo>
                  <a:pt x="11559" y="2969"/>
                  <a:pt x="11487" y="2959"/>
                  <a:pt x="11523" y="2926"/>
                </a:cubicBezTo>
                <a:cubicBezTo>
                  <a:pt x="11605" y="2877"/>
                  <a:pt x="11695" y="2845"/>
                  <a:pt x="11790" y="2832"/>
                </a:cubicBezTo>
                <a:close/>
                <a:moveTo>
                  <a:pt x="11212" y="2924"/>
                </a:moveTo>
                <a:cubicBezTo>
                  <a:pt x="11314" y="2908"/>
                  <a:pt x="11369" y="2919"/>
                  <a:pt x="11334" y="2949"/>
                </a:cubicBezTo>
                <a:cubicBezTo>
                  <a:pt x="11255" y="2995"/>
                  <a:pt x="11168" y="3025"/>
                  <a:pt x="11077" y="3037"/>
                </a:cubicBezTo>
                <a:cubicBezTo>
                  <a:pt x="10966" y="3056"/>
                  <a:pt x="10906" y="3046"/>
                  <a:pt x="10945" y="3013"/>
                </a:cubicBezTo>
                <a:cubicBezTo>
                  <a:pt x="11027" y="2967"/>
                  <a:pt x="11118" y="2937"/>
                  <a:pt x="11212" y="2924"/>
                </a:cubicBezTo>
                <a:close/>
                <a:moveTo>
                  <a:pt x="19134" y="1573"/>
                </a:moveTo>
                <a:cubicBezTo>
                  <a:pt x="19292" y="1547"/>
                  <a:pt x="19436" y="1551"/>
                  <a:pt x="19462" y="1585"/>
                </a:cubicBezTo>
                <a:cubicBezTo>
                  <a:pt x="19487" y="1619"/>
                  <a:pt x="19377" y="1666"/>
                  <a:pt x="19208" y="1694"/>
                </a:cubicBezTo>
                <a:cubicBezTo>
                  <a:pt x="19039" y="1722"/>
                  <a:pt x="18902" y="1714"/>
                  <a:pt x="18885" y="1679"/>
                </a:cubicBezTo>
                <a:cubicBezTo>
                  <a:pt x="18867" y="1644"/>
                  <a:pt x="18976" y="1600"/>
                  <a:pt x="19134" y="1573"/>
                </a:cubicBezTo>
                <a:close/>
                <a:moveTo>
                  <a:pt x="24623" y="636"/>
                </a:moveTo>
                <a:cubicBezTo>
                  <a:pt x="24704" y="621"/>
                  <a:pt x="24788" y="619"/>
                  <a:pt x="24871" y="632"/>
                </a:cubicBezTo>
                <a:cubicBezTo>
                  <a:pt x="24912" y="645"/>
                  <a:pt x="24870" y="671"/>
                  <a:pt x="24781" y="685"/>
                </a:cubicBezTo>
                <a:cubicBezTo>
                  <a:pt x="24699" y="701"/>
                  <a:pt x="24615" y="702"/>
                  <a:pt x="24533" y="688"/>
                </a:cubicBezTo>
                <a:cubicBezTo>
                  <a:pt x="24493" y="675"/>
                  <a:pt x="24536" y="651"/>
                  <a:pt x="24623" y="636"/>
                </a:cubicBezTo>
                <a:close/>
                <a:moveTo>
                  <a:pt x="10621" y="3014"/>
                </a:moveTo>
                <a:cubicBezTo>
                  <a:pt x="10724" y="2997"/>
                  <a:pt x="10767" y="3007"/>
                  <a:pt x="10731" y="3037"/>
                </a:cubicBezTo>
                <a:cubicBezTo>
                  <a:pt x="10656" y="3080"/>
                  <a:pt x="10574" y="3107"/>
                  <a:pt x="10489" y="3118"/>
                </a:cubicBezTo>
                <a:cubicBezTo>
                  <a:pt x="10386" y="3135"/>
                  <a:pt x="10340" y="3126"/>
                  <a:pt x="10380" y="3095"/>
                </a:cubicBezTo>
                <a:cubicBezTo>
                  <a:pt x="10454" y="3053"/>
                  <a:pt x="10536" y="3025"/>
                  <a:pt x="10621" y="3014"/>
                </a:cubicBezTo>
                <a:close/>
                <a:moveTo>
                  <a:pt x="10029" y="3108"/>
                </a:moveTo>
                <a:cubicBezTo>
                  <a:pt x="10118" y="3093"/>
                  <a:pt x="10162" y="3104"/>
                  <a:pt x="10127" y="3130"/>
                </a:cubicBezTo>
                <a:cubicBezTo>
                  <a:pt x="10054" y="3169"/>
                  <a:pt x="9974" y="3195"/>
                  <a:pt x="9891" y="3206"/>
                </a:cubicBezTo>
                <a:cubicBezTo>
                  <a:pt x="9804" y="3221"/>
                  <a:pt x="9763" y="3208"/>
                  <a:pt x="9804" y="3181"/>
                </a:cubicBezTo>
                <a:cubicBezTo>
                  <a:pt x="9875" y="3145"/>
                  <a:pt x="9951" y="3121"/>
                  <a:pt x="10029" y="3108"/>
                </a:cubicBezTo>
                <a:close/>
                <a:moveTo>
                  <a:pt x="23997" y="725"/>
                </a:moveTo>
                <a:cubicBezTo>
                  <a:pt x="24079" y="709"/>
                  <a:pt x="24164" y="709"/>
                  <a:pt x="24246" y="725"/>
                </a:cubicBezTo>
                <a:cubicBezTo>
                  <a:pt x="24291" y="741"/>
                  <a:pt x="24242" y="766"/>
                  <a:pt x="24130" y="784"/>
                </a:cubicBezTo>
                <a:cubicBezTo>
                  <a:pt x="24048" y="801"/>
                  <a:pt x="23963" y="800"/>
                  <a:pt x="23881" y="782"/>
                </a:cubicBezTo>
                <a:cubicBezTo>
                  <a:pt x="23846" y="766"/>
                  <a:pt x="23894" y="742"/>
                  <a:pt x="23997" y="725"/>
                </a:cubicBezTo>
                <a:close/>
                <a:moveTo>
                  <a:pt x="9433" y="3199"/>
                </a:moveTo>
                <a:cubicBezTo>
                  <a:pt x="9506" y="3187"/>
                  <a:pt x="9544" y="3197"/>
                  <a:pt x="9512" y="3219"/>
                </a:cubicBezTo>
                <a:cubicBezTo>
                  <a:pt x="9443" y="3254"/>
                  <a:pt x="9370" y="3278"/>
                  <a:pt x="9294" y="3289"/>
                </a:cubicBezTo>
                <a:cubicBezTo>
                  <a:pt x="9221" y="3301"/>
                  <a:pt x="9187" y="3289"/>
                  <a:pt x="9224" y="3266"/>
                </a:cubicBezTo>
                <a:cubicBezTo>
                  <a:pt x="9290" y="3233"/>
                  <a:pt x="9360" y="3211"/>
                  <a:pt x="9433" y="3199"/>
                </a:cubicBezTo>
                <a:close/>
                <a:moveTo>
                  <a:pt x="8848" y="3294"/>
                </a:moveTo>
                <a:cubicBezTo>
                  <a:pt x="8914" y="3282"/>
                  <a:pt x="8943" y="3293"/>
                  <a:pt x="8906" y="3315"/>
                </a:cubicBezTo>
                <a:cubicBezTo>
                  <a:pt x="8848" y="3343"/>
                  <a:pt x="8786" y="3362"/>
                  <a:pt x="8722" y="3373"/>
                </a:cubicBezTo>
                <a:cubicBezTo>
                  <a:pt x="8655" y="3384"/>
                  <a:pt x="8627" y="3372"/>
                  <a:pt x="8665" y="3351"/>
                </a:cubicBezTo>
                <a:cubicBezTo>
                  <a:pt x="8723" y="3323"/>
                  <a:pt x="8785" y="3304"/>
                  <a:pt x="8848" y="3294"/>
                </a:cubicBezTo>
                <a:close/>
                <a:moveTo>
                  <a:pt x="23354" y="819"/>
                </a:moveTo>
                <a:cubicBezTo>
                  <a:pt x="23441" y="802"/>
                  <a:pt x="23532" y="803"/>
                  <a:pt x="23619" y="821"/>
                </a:cubicBezTo>
                <a:cubicBezTo>
                  <a:pt x="23662" y="838"/>
                  <a:pt x="23605" y="869"/>
                  <a:pt x="23493" y="886"/>
                </a:cubicBezTo>
                <a:cubicBezTo>
                  <a:pt x="23405" y="904"/>
                  <a:pt x="23314" y="903"/>
                  <a:pt x="23226" y="884"/>
                </a:cubicBezTo>
                <a:cubicBezTo>
                  <a:pt x="23186" y="866"/>
                  <a:pt x="23244" y="837"/>
                  <a:pt x="23354" y="819"/>
                </a:cubicBezTo>
                <a:close/>
                <a:moveTo>
                  <a:pt x="8271" y="3382"/>
                </a:moveTo>
                <a:cubicBezTo>
                  <a:pt x="8322" y="3373"/>
                  <a:pt x="8349" y="3380"/>
                  <a:pt x="8320" y="3398"/>
                </a:cubicBezTo>
                <a:cubicBezTo>
                  <a:pt x="8271" y="3421"/>
                  <a:pt x="8220" y="3438"/>
                  <a:pt x="8167" y="3447"/>
                </a:cubicBezTo>
                <a:cubicBezTo>
                  <a:pt x="8110" y="3457"/>
                  <a:pt x="8084" y="3450"/>
                  <a:pt x="8113" y="3432"/>
                </a:cubicBezTo>
                <a:cubicBezTo>
                  <a:pt x="8163" y="3408"/>
                  <a:pt x="8216" y="3391"/>
                  <a:pt x="8271" y="3382"/>
                </a:cubicBezTo>
                <a:close/>
                <a:moveTo>
                  <a:pt x="7692" y="3476"/>
                </a:moveTo>
                <a:cubicBezTo>
                  <a:pt x="7730" y="3470"/>
                  <a:pt x="7745" y="3478"/>
                  <a:pt x="7722" y="3491"/>
                </a:cubicBezTo>
                <a:cubicBezTo>
                  <a:pt x="7681" y="3509"/>
                  <a:pt x="7639" y="3522"/>
                  <a:pt x="7595" y="3530"/>
                </a:cubicBezTo>
                <a:cubicBezTo>
                  <a:pt x="7554" y="3537"/>
                  <a:pt x="7536" y="3531"/>
                  <a:pt x="7558" y="3518"/>
                </a:cubicBezTo>
                <a:cubicBezTo>
                  <a:pt x="7600" y="3498"/>
                  <a:pt x="7645" y="3484"/>
                  <a:pt x="7692" y="3476"/>
                </a:cubicBezTo>
                <a:close/>
                <a:moveTo>
                  <a:pt x="16669" y="1945"/>
                </a:moveTo>
                <a:cubicBezTo>
                  <a:pt x="16740" y="1929"/>
                  <a:pt x="16812" y="1922"/>
                  <a:pt x="16885" y="1923"/>
                </a:cubicBezTo>
                <a:cubicBezTo>
                  <a:pt x="16929" y="1926"/>
                  <a:pt x="16973" y="1933"/>
                  <a:pt x="17016" y="1942"/>
                </a:cubicBezTo>
                <a:cubicBezTo>
                  <a:pt x="17106" y="1884"/>
                  <a:pt x="17209" y="1850"/>
                  <a:pt x="17316" y="1842"/>
                </a:cubicBezTo>
                <a:cubicBezTo>
                  <a:pt x="17483" y="1813"/>
                  <a:pt x="17577" y="1826"/>
                  <a:pt x="17615" y="1859"/>
                </a:cubicBezTo>
                <a:cubicBezTo>
                  <a:pt x="17710" y="1799"/>
                  <a:pt x="17817" y="1762"/>
                  <a:pt x="17928" y="1752"/>
                </a:cubicBezTo>
                <a:cubicBezTo>
                  <a:pt x="18066" y="1733"/>
                  <a:pt x="18179" y="1738"/>
                  <a:pt x="18212" y="1764"/>
                </a:cubicBezTo>
                <a:cubicBezTo>
                  <a:pt x="18245" y="1790"/>
                  <a:pt x="18172" y="1830"/>
                  <a:pt x="18006" y="1876"/>
                </a:cubicBezTo>
                <a:cubicBezTo>
                  <a:pt x="18055" y="1877"/>
                  <a:pt x="18107" y="1875"/>
                  <a:pt x="18148" y="1878"/>
                </a:cubicBezTo>
                <a:cubicBezTo>
                  <a:pt x="18181" y="1882"/>
                  <a:pt x="18213" y="1888"/>
                  <a:pt x="18245" y="1896"/>
                </a:cubicBezTo>
                <a:cubicBezTo>
                  <a:pt x="18335" y="1840"/>
                  <a:pt x="18437" y="1805"/>
                  <a:pt x="18542" y="1795"/>
                </a:cubicBezTo>
                <a:cubicBezTo>
                  <a:pt x="18492" y="1798"/>
                  <a:pt x="18439" y="1804"/>
                  <a:pt x="18398" y="1803"/>
                </a:cubicBezTo>
                <a:cubicBezTo>
                  <a:pt x="18363" y="1804"/>
                  <a:pt x="18328" y="1801"/>
                  <a:pt x="18294" y="1794"/>
                </a:cubicBezTo>
                <a:cubicBezTo>
                  <a:pt x="18271" y="1786"/>
                  <a:pt x="18259" y="1775"/>
                  <a:pt x="18260" y="1762"/>
                </a:cubicBezTo>
                <a:cubicBezTo>
                  <a:pt x="18264" y="1728"/>
                  <a:pt x="18372" y="1688"/>
                  <a:pt x="18514" y="1663"/>
                </a:cubicBezTo>
                <a:cubicBezTo>
                  <a:pt x="18619" y="1636"/>
                  <a:pt x="18730" y="1636"/>
                  <a:pt x="18836" y="1665"/>
                </a:cubicBezTo>
                <a:cubicBezTo>
                  <a:pt x="18883" y="1694"/>
                  <a:pt x="18810" y="1734"/>
                  <a:pt x="18603" y="1787"/>
                </a:cubicBezTo>
                <a:cubicBezTo>
                  <a:pt x="18750" y="1776"/>
                  <a:pt x="18844" y="1783"/>
                  <a:pt x="18881" y="1813"/>
                </a:cubicBezTo>
                <a:cubicBezTo>
                  <a:pt x="18973" y="1749"/>
                  <a:pt x="19081" y="1711"/>
                  <a:pt x="19194" y="1703"/>
                </a:cubicBezTo>
                <a:cubicBezTo>
                  <a:pt x="19298" y="1681"/>
                  <a:pt x="19406" y="1685"/>
                  <a:pt x="19507" y="1717"/>
                </a:cubicBezTo>
                <a:cubicBezTo>
                  <a:pt x="19552" y="1743"/>
                  <a:pt x="19485" y="1784"/>
                  <a:pt x="19297" y="1836"/>
                </a:cubicBezTo>
                <a:cubicBezTo>
                  <a:pt x="19453" y="1826"/>
                  <a:pt x="19558" y="1834"/>
                  <a:pt x="19595" y="1868"/>
                </a:cubicBezTo>
                <a:cubicBezTo>
                  <a:pt x="19619" y="1834"/>
                  <a:pt x="19654" y="1809"/>
                  <a:pt x="19694" y="1799"/>
                </a:cubicBezTo>
                <a:cubicBezTo>
                  <a:pt x="19761" y="1775"/>
                  <a:pt x="19831" y="1759"/>
                  <a:pt x="19902" y="1749"/>
                </a:cubicBezTo>
                <a:cubicBezTo>
                  <a:pt x="20015" y="1724"/>
                  <a:pt x="20133" y="1729"/>
                  <a:pt x="20244" y="1762"/>
                </a:cubicBezTo>
                <a:cubicBezTo>
                  <a:pt x="20276" y="1781"/>
                  <a:pt x="20270" y="1805"/>
                  <a:pt x="20212" y="1831"/>
                </a:cubicBezTo>
                <a:cubicBezTo>
                  <a:pt x="20154" y="1856"/>
                  <a:pt x="20084" y="1875"/>
                  <a:pt x="20017" y="1897"/>
                </a:cubicBezTo>
                <a:cubicBezTo>
                  <a:pt x="20180" y="1882"/>
                  <a:pt x="20299" y="1890"/>
                  <a:pt x="20334" y="1926"/>
                </a:cubicBezTo>
                <a:cubicBezTo>
                  <a:pt x="20369" y="1961"/>
                  <a:pt x="20278" y="2018"/>
                  <a:pt x="20087" y="2061"/>
                </a:cubicBezTo>
                <a:cubicBezTo>
                  <a:pt x="20305" y="2048"/>
                  <a:pt x="20429" y="2060"/>
                  <a:pt x="20450" y="2099"/>
                </a:cubicBezTo>
                <a:cubicBezTo>
                  <a:pt x="20480" y="2151"/>
                  <a:pt x="20372" y="2195"/>
                  <a:pt x="20165" y="2245"/>
                </a:cubicBezTo>
                <a:cubicBezTo>
                  <a:pt x="20269" y="2231"/>
                  <a:pt x="20375" y="2232"/>
                  <a:pt x="20479" y="2247"/>
                </a:cubicBezTo>
                <a:cubicBezTo>
                  <a:pt x="20531" y="2259"/>
                  <a:pt x="20566" y="2274"/>
                  <a:pt x="20570" y="2298"/>
                </a:cubicBezTo>
                <a:cubicBezTo>
                  <a:pt x="20579" y="2347"/>
                  <a:pt x="20473" y="2397"/>
                  <a:pt x="20277" y="2437"/>
                </a:cubicBezTo>
                <a:cubicBezTo>
                  <a:pt x="20100" y="2467"/>
                  <a:pt x="19916" y="2460"/>
                  <a:pt x="19843" y="2418"/>
                </a:cubicBezTo>
                <a:cubicBezTo>
                  <a:pt x="19771" y="2376"/>
                  <a:pt x="19850" y="2324"/>
                  <a:pt x="20077" y="2258"/>
                </a:cubicBezTo>
                <a:cubicBezTo>
                  <a:pt x="20010" y="2259"/>
                  <a:pt x="19938" y="2262"/>
                  <a:pt x="19882" y="2258"/>
                </a:cubicBezTo>
                <a:cubicBezTo>
                  <a:pt x="19831" y="2252"/>
                  <a:pt x="19781" y="2243"/>
                  <a:pt x="19732" y="2232"/>
                </a:cubicBezTo>
                <a:cubicBezTo>
                  <a:pt x="19686" y="2280"/>
                  <a:pt x="19593" y="2321"/>
                  <a:pt x="19426" y="2350"/>
                </a:cubicBezTo>
                <a:cubicBezTo>
                  <a:pt x="19295" y="2378"/>
                  <a:pt x="19161" y="2379"/>
                  <a:pt x="19030" y="2353"/>
                </a:cubicBezTo>
                <a:lnTo>
                  <a:pt x="18824" y="2444"/>
                </a:lnTo>
                <a:cubicBezTo>
                  <a:pt x="18855" y="2447"/>
                  <a:pt x="18897" y="2450"/>
                  <a:pt x="18932" y="2455"/>
                </a:cubicBezTo>
                <a:cubicBezTo>
                  <a:pt x="18967" y="2460"/>
                  <a:pt x="18998" y="2473"/>
                  <a:pt x="19038" y="2483"/>
                </a:cubicBezTo>
                <a:cubicBezTo>
                  <a:pt x="19169" y="2406"/>
                  <a:pt x="19318" y="2363"/>
                  <a:pt x="19470" y="2358"/>
                </a:cubicBezTo>
                <a:cubicBezTo>
                  <a:pt x="19652" y="2344"/>
                  <a:pt x="19762" y="2362"/>
                  <a:pt x="19791" y="2405"/>
                </a:cubicBezTo>
                <a:cubicBezTo>
                  <a:pt x="19821" y="2448"/>
                  <a:pt x="19750" y="2495"/>
                  <a:pt x="19527" y="2561"/>
                </a:cubicBezTo>
                <a:cubicBezTo>
                  <a:pt x="19737" y="2551"/>
                  <a:pt x="19888" y="2574"/>
                  <a:pt x="19889" y="2622"/>
                </a:cubicBezTo>
                <a:cubicBezTo>
                  <a:pt x="19890" y="2671"/>
                  <a:pt x="19824" y="2728"/>
                  <a:pt x="19600" y="2778"/>
                </a:cubicBezTo>
                <a:cubicBezTo>
                  <a:pt x="19435" y="2818"/>
                  <a:pt x="19262" y="2812"/>
                  <a:pt x="19100" y="2761"/>
                </a:cubicBezTo>
                <a:cubicBezTo>
                  <a:pt x="19008" y="2835"/>
                  <a:pt x="18899" y="2882"/>
                  <a:pt x="18782" y="2898"/>
                </a:cubicBezTo>
                <a:lnTo>
                  <a:pt x="18885" y="2899"/>
                </a:lnTo>
                <a:cubicBezTo>
                  <a:pt x="19036" y="2901"/>
                  <a:pt x="19141" y="2938"/>
                  <a:pt x="19123" y="2986"/>
                </a:cubicBezTo>
                <a:cubicBezTo>
                  <a:pt x="19101" y="3049"/>
                  <a:pt x="18978" y="3110"/>
                  <a:pt x="18796" y="3146"/>
                </a:cubicBezTo>
                <a:cubicBezTo>
                  <a:pt x="18653" y="3179"/>
                  <a:pt x="18504" y="3178"/>
                  <a:pt x="18361" y="3142"/>
                </a:cubicBezTo>
                <a:cubicBezTo>
                  <a:pt x="18344" y="3135"/>
                  <a:pt x="18330" y="3127"/>
                  <a:pt x="18303" y="3115"/>
                </a:cubicBezTo>
                <a:cubicBezTo>
                  <a:pt x="18233" y="3191"/>
                  <a:pt x="18107" y="3250"/>
                  <a:pt x="17899" y="3281"/>
                </a:cubicBezTo>
                <a:cubicBezTo>
                  <a:pt x="17691" y="3313"/>
                  <a:pt x="17554" y="3292"/>
                  <a:pt x="17477" y="3239"/>
                </a:cubicBezTo>
                <a:cubicBezTo>
                  <a:pt x="17394" y="3321"/>
                  <a:pt x="17245" y="3383"/>
                  <a:pt x="17026" y="3410"/>
                </a:cubicBezTo>
                <a:cubicBezTo>
                  <a:pt x="16807" y="3438"/>
                  <a:pt x="16694" y="3410"/>
                  <a:pt x="16659" y="3348"/>
                </a:cubicBezTo>
                <a:cubicBezTo>
                  <a:pt x="16530" y="3444"/>
                  <a:pt x="16377" y="3504"/>
                  <a:pt x="16216" y="3520"/>
                </a:cubicBezTo>
                <a:cubicBezTo>
                  <a:pt x="15973" y="3551"/>
                  <a:pt x="15871" y="3518"/>
                  <a:pt x="15847" y="3450"/>
                </a:cubicBezTo>
                <a:cubicBezTo>
                  <a:pt x="15762" y="3547"/>
                  <a:pt x="15588" y="3613"/>
                  <a:pt x="15374" y="3640"/>
                </a:cubicBezTo>
                <a:cubicBezTo>
                  <a:pt x="15173" y="3665"/>
                  <a:pt x="15042" y="3635"/>
                  <a:pt x="15064" y="3571"/>
                </a:cubicBezTo>
                <a:cubicBezTo>
                  <a:pt x="15086" y="3507"/>
                  <a:pt x="15237" y="3436"/>
                  <a:pt x="15435" y="3394"/>
                </a:cubicBezTo>
                <a:cubicBezTo>
                  <a:pt x="15632" y="3352"/>
                  <a:pt x="15788" y="3362"/>
                  <a:pt x="15855" y="3429"/>
                </a:cubicBezTo>
                <a:cubicBezTo>
                  <a:pt x="15896" y="3400"/>
                  <a:pt x="15940" y="3374"/>
                  <a:pt x="15985" y="3351"/>
                </a:cubicBezTo>
                <a:cubicBezTo>
                  <a:pt x="16039" y="3326"/>
                  <a:pt x="16109" y="3304"/>
                  <a:pt x="16175" y="3279"/>
                </a:cubicBezTo>
                <a:cubicBezTo>
                  <a:pt x="16121" y="3277"/>
                  <a:pt x="16068" y="3272"/>
                  <a:pt x="16015" y="3263"/>
                </a:cubicBezTo>
                <a:cubicBezTo>
                  <a:pt x="15983" y="3254"/>
                  <a:pt x="15953" y="3240"/>
                  <a:pt x="15925" y="3222"/>
                </a:cubicBezTo>
                <a:cubicBezTo>
                  <a:pt x="15791" y="3307"/>
                  <a:pt x="15638" y="3358"/>
                  <a:pt x="15480" y="3371"/>
                </a:cubicBezTo>
                <a:cubicBezTo>
                  <a:pt x="15300" y="3394"/>
                  <a:pt x="15201" y="3372"/>
                  <a:pt x="15170" y="3305"/>
                </a:cubicBezTo>
                <a:cubicBezTo>
                  <a:pt x="15126" y="3352"/>
                  <a:pt x="15071" y="3387"/>
                  <a:pt x="15010" y="3406"/>
                </a:cubicBezTo>
                <a:cubicBezTo>
                  <a:pt x="14919" y="3441"/>
                  <a:pt x="14825" y="3465"/>
                  <a:pt x="14729" y="3478"/>
                </a:cubicBezTo>
                <a:cubicBezTo>
                  <a:pt x="14540" y="3505"/>
                  <a:pt x="14424" y="3485"/>
                  <a:pt x="14432" y="3428"/>
                </a:cubicBezTo>
                <a:cubicBezTo>
                  <a:pt x="14440" y="3371"/>
                  <a:pt x="14569" y="3311"/>
                  <a:pt x="14827" y="3245"/>
                </a:cubicBezTo>
                <a:cubicBezTo>
                  <a:pt x="14639" y="3255"/>
                  <a:pt x="14534" y="3237"/>
                  <a:pt x="14578" y="3173"/>
                </a:cubicBezTo>
                <a:cubicBezTo>
                  <a:pt x="14623" y="3109"/>
                  <a:pt x="14753" y="3060"/>
                  <a:pt x="14952" y="3018"/>
                </a:cubicBezTo>
                <a:cubicBezTo>
                  <a:pt x="14768" y="3025"/>
                  <a:pt x="14686" y="3003"/>
                  <a:pt x="14742" y="2941"/>
                </a:cubicBezTo>
                <a:cubicBezTo>
                  <a:pt x="14840" y="2873"/>
                  <a:pt x="14952" y="2829"/>
                  <a:pt x="15070" y="2813"/>
                </a:cubicBezTo>
                <a:cubicBezTo>
                  <a:pt x="15256" y="2781"/>
                  <a:pt x="15366" y="2784"/>
                  <a:pt x="15429" y="2819"/>
                </a:cubicBezTo>
                <a:cubicBezTo>
                  <a:pt x="15516" y="2774"/>
                  <a:pt x="15608" y="2739"/>
                  <a:pt x="15703" y="2715"/>
                </a:cubicBezTo>
                <a:cubicBezTo>
                  <a:pt x="15593" y="2716"/>
                  <a:pt x="15521" y="2707"/>
                  <a:pt x="15509" y="2676"/>
                </a:cubicBezTo>
                <a:cubicBezTo>
                  <a:pt x="15364" y="2748"/>
                  <a:pt x="15207" y="2792"/>
                  <a:pt x="15046" y="2804"/>
                </a:cubicBezTo>
                <a:cubicBezTo>
                  <a:pt x="14914" y="2814"/>
                  <a:pt x="14836" y="2792"/>
                  <a:pt x="14853" y="2754"/>
                </a:cubicBezTo>
                <a:cubicBezTo>
                  <a:pt x="14871" y="2715"/>
                  <a:pt x="14988" y="2664"/>
                  <a:pt x="15212" y="2610"/>
                </a:cubicBezTo>
                <a:cubicBezTo>
                  <a:pt x="15149" y="2619"/>
                  <a:pt x="15084" y="2617"/>
                  <a:pt x="15021" y="2602"/>
                </a:cubicBezTo>
                <a:cubicBezTo>
                  <a:pt x="14996" y="2592"/>
                  <a:pt x="14983" y="2578"/>
                  <a:pt x="14999" y="2560"/>
                </a:cubicBezTo>
                <a:cubicBezTo>
                  <a:pt x="15084" y="2496"/>
                  <a:pt x="15184" y="2455"/>
                  <a:pt x="15290" y="2443"/>
                </a:cubicBezTo>
                <a:cubicBezTo>
                  <a:pt x="15488" y="2404"/>
                  <a:pt x="15591" y="2413"/>
                  <a:pt x="15643" y="2450"/>
                </a:cubicBezTo>
                <a:cubicBezTo>
                  <a:pt x="15728" y="2400"/>
                  <a:pt x="15820" y="2364"/>
                  <a:pt x="15916" y="2344"/>
                </a:cubicBezTo>
                <a:cubicBezTo>
                  <a:pt x="15856" y="2351"/>
                  <a:pt x="15794" y="2348"/>
                  <a:pt x="15735" y="2336"/>
                </a:cubicBezTo>
                <a:cubicBezTo>
                  <a:pt x="15703" y="2324"/>
                  <a:pt x="15687" y="2308"/>
                  <a:pt x="15726" y="2282"/>
                </a:cubicBezTo>
                <a:cubicBezTo>
                  <a:pt x="15820" y="2226"/>
                  <a:pt x="15924" y="2191"/>
                  <a:pt x="16033" y="2178"/>
                </a:cubicBezTo>
                <a:cubicBezTo>
                  <a:pt x="16171" y="2154"/>
                  <a:pt x="16286" y="2158"/>
                  <a:pt x="16319" y="2187"/>
                </a:cubicBezTo>
                <a:cubicBezTo>
                  <a:pt x="16352" y="2215"/>
                  <a:pt x="16283" y="2256"/>
                  <a:pt x="16068" y="2321"/>
                </a:cubicBezTo>
                <a:cubicBezTo>
                  <a:pt x="16138" y="2313"/>
                  <a:pt x="16209" y="2320"/>
                  <a:pt x="16277" y="2341"/>
                </a:cubicBezTo>
                <a:cubicBezTo>
                  <a:pt x="16356" y="2298"/>
                  <a:pt x="16441" y="2266"/>
                  <a:pt x="16530" y="2248"/>
                </a:cubicBezTo>
                <a:cubicBezTo>
                  <a:pt x="16396" y="2250"/>
                  <a:pt x="16324" y="2235"/>
                  <a:pt x="16355" y="2195"/>
                </a:cubicBezTo>
                <a:cubicBezTo>
                  <a:pt x="16386" y="2155"/>
                  <a:pt x="16485" y="2118"/>
                  <a:pt x="16635" y="2085"/>
                </a:cubicBezTo>
                <a:cubicBezTo>
                  <a:pt x="16462" y="2093"/>
                  <a:pt x="16386" y="2080"/>
                  <a:pt x="16414" y="2045"/>
                </a:cubicBezTo>
                <a:cubicBezTo>
                  <a:pt x="16442" y="2011"/>
                  <a:pt x="16532" y="1973"/>
                  <a:pt x="16669" y="1945"/>
                </a:cubicBezTo>
                <a:close/>
                <a:moveTo>
                  <a:pt x="22724" y="910"/>
                </a:moveTo>
                <a:cubicBezTo>
                  <a:pt x="22818" y="891"/>
                  <a:pt x="22915" y="891"/>
                  <a:pt x="23009" y="912"/>
                </a:cubicBezTo>
                <a:cubicBezTo>
                  <a:pt x="23044" y="930"/>
                  <a:pt x="22980" y="963"/>
                  <a:pt x="22869" y="981"/>
                </a:cubicBezTo>
                <a:cubicBezTo>
                  <a:pt x="22774" y="1001"/>
                  <a:pt x="22677" y="1000"/>
                  <a:pt x="22582" y="979"/>
                </a:cubicBezTo>
                <a:cubicBezTo>
                  <a:pt x="22550" y="960"/>
                  <a:pt x="22616" y="928"/>
                  <a:pt x="22724" y="910"/>
                </a:cubicBezTo>
                <a:close/>
                <a:moveTo>
                  <a:pt x="22114" y="1003"/>
                </a:moveTo>
                <a:cubicBezTo>
                  <a:pt x="22208" y="981"/>
                  <a:pt x="22306" y="982"/>
                  <a:pt x="22400" y="1004"/>
                </a:cubicBezTo>
                <a:cubicBezTo>
                  <a:pt x="22444" y="1025"/>
                  <a:pt x="22380" y="1058"/>
                  <a:pt x="22247" y="1079"/>
                </a:cubicBezTo>
                <a:cubicBezTo>
                  <a:pt x="22153" y="1101"/>
                  <a:pt x="22055" y="1101"/>
                  <a:pt x="21961" y="1078"/>
                </a:cubicBezTo>
                <a:cubicBezTo>
                  <a:pt x="21921" y="1056"/>
                  <a:pt x="21986" y="1024"/>
                  <a:pt x="22114" y="1003"/>
                </a:cubicBezTo>
                <a:close/>
                <a:moveTo>
                  <a:pt x="16108" y="2026"/>
                </a:moveTo>
                <a:cubicBezTo>
                  <a:pt x="16268" y="1999"/>
                  <a:pt x="16386" y="2006"/>
                  <a:pt x="16384" y="2043"/>
                </a:cubicBezTo>
                <a:cubicBezTo>
                  <a:pt x="16382" y="2080"/>
                  <a:pt x="16258" y="2130"/>
                  <a:pt x="16093" y="2158"/>
                </a:cubicBezTo>
                <a:cubicBezTo>
                  <a:pt x="15928" y="2186"/>
                  <a:pt x="15810" y="2178"/>
                  <a:pt x="15818" y="2139"/>
                </a:cubicBezTo>
                <a:cubicBezTo>
                  <a:pt x="15825" y="2101"/>
                  <a:pt x="15949" y="2053"/>
                  <a:pt x="16108" y="2026"/>
                </a:cubicBezTo>
                <a:close/>
                <a:moveTo>
                  <a:pt x="26903" y="179"/>
                </a:moveTo>
                <a:cubicBezTo>
                  <a:pt x="26946" y="172"/>
                  <a:pt x="26990" y="170"/>
                  <a:pt x="27034" y="174"/>
                </a:cubicBezTo>
                <a:cubicBezTo>
                  <a:pt x="27060" y="179"/>
                  <a:pt x="27049" y="190"/>
                  <a:pt x="27010" y="197"/>
                </a:cubicBezTo>
                <a:cubicBezTo>
                  <a:pt x="26966" y="205"/>
                  <a:pt x="26921" y="207"/>
                  <a:pt x="26877" y="204"/>
                </a:cubicBezTo>
                <a:cubicBezTo>
                  <a:pt x="26844" y="199"/>
                  <a:pt x="26858" y="187"/>
                  <a:pt x="26903" y="179"/>
                </a:cubicBezTo>
                <a:close/>
                <a:moveTo>
                  <a:pt x="15514" y="2119"/>
                </a:moveTo>
                <a:cubicBezTo>
                  <a:pt x="15661" y="2093"/>
                  <a:pt x="15786" y="2100"/>
                  <a:pt x="15780" y="2135"/>
                </a:cubicBezTo>
                <a:cubicBezTo>
                  <a:pt x="15774" y="2172"/>
                  <a:pt x="15641" y="2224"/>
                  <a:pt x="15484" y="2251"/>
                </a:cubicBezTo>
                <a:cubicBezTo>
                  <a:pt x="15328" y="2278"/>
                  <a:pt x="15210" y="2268"/>
                  <a:pt x="15225" y="2231"/>
                </a:cubicBezTo>
                <a:cubicBezTo>
                  <a:pt x="15239" y="2193"/>
                  <a:pt x="15367" y="2145"/>
                  <a:pt x="15514" y="2119"/>
                </a:cubicBezTo>
                <a:close/>
                <a:moveTo>
                  <a:pt x="21493" y="1091"/>
                </a:moveTo>
                <a:cubicBezTo>
                  <a:pt x="21593" y="1069"/>
                  <a:pt x="21697" y="1069"/>
                  <a:pt x="21797" y="1092"/>
                </a:cubicBezTo>
                <a:cubicBezTo>
                  <a:pt x="21833" y="1115"/>
                  <a:pt x="21758" y="1151"/>
                  <a:pt x="21633" y="1172"/>
                </a:cubicBezTo>
                <a:cubicBezTo>
                  <a:pt x="21508" y="1194"/>
                  <a:pt x="21362" y="1194"/>
                  <a:pt x="21328" y="1170"/>
                </a:cubicBezTo>
                <a:cubicBezTo>
                  <a:pt x="21294" y="1146"/>
                  <a:pt x="21371" y="1112"/>
                  <a:pt x="21493" y="1091"/>
                </a:cubicBezTo>
                <a:close/>
                <a:moveTo>
                  <a:pt x="14913" y="2211"/>
                </a:moveTo>
                <a:cubicBezTo>
                  <a:pt x="15061" y="2185"/>
                  <a:pt x="15159" y="2193"/>
                  <a:pt x="15151" y="2228"/>
                </a:cubicBezTo>
                <a:cubicBezTo>
                  <a:pt x="15143" y="2263"/>
                  <a:pt x="15013" y="2313"/>
                  <a:pt x="14855" y="2340"/>
                </a:cubicBezTo>
                <a:cubicBezTo>
                  <a:pt x="14697" y="2367"/>
                  <a:pt x="14609" y="2355"/>
                  <a:pt x="14624" y="2318"/>
                </a:cubicBezTo>
                <a:cubicBezTo>
                  <a:pt x="14639" y="2281"/>
                  <a:pt x="14765" y="2236"/>
                  <a:pt x="14913" y="2211"/>
                </a:cubicBezTo>
                <a:close/>
                <a:moveTo>
                  <a:pt x="26266" y="269"/>
                </a:moveTo>
                <a:cubicBezTo>
                  <a:pt x="26319" y="261"/>
                  <a:pt x="26373" y="259"/>
                  <a:pt x="26426" y="265"/>
                </a:cubicBezTo>
                <a:cubicBezTo>
                  <a:pt x="26456" y="271"/>
                  <a:pt x="26430" y="287"/>
                  <a:pt x="26380" y="295"/>
                </a:cubicBezTo>
                <a:cubicBezTo>
                  <a:pt x="26327" y="304"/>
                  <a:pt x="26273" y="305"/>
                  <a:pt x="26220" y="299"/>
                </a:cubicBezTo>
                <a:cubicBezTo>
                  <a:pt x="26191" y="292"/>
                  <a:pt x="26216" y="277"/>
                  <a:pt x="26266" y="269"/>
                </a:cubicBezTo>
                <a:close/>
                <a:moveTo>
                  <a:pt x="14334" y="2301"/>
                </a:moveTo>
                <a:cubicBezTo>
                  <a:pt x="14472" y="2278"/>
                  <a:pt x="14571" y="2288"/>
                  <a:pt x="14549" y="2323"/>
                </a:cubicBezTo>
                <a:cubicBezTo>
                  <a:pt x="14528" y="2358"/>
                  <a:pt x="14391" y="2408"/>
                  <a:pt x="14250" y="2431"/>
                </a:cubicBezTo>
                <a:cubicBezTo>
                  <a:pt x="14109" y="2455"/>
                  <a:pt x="14019" y="2442"/>
                  <a:pt x="14040" y="2407"/>
                </a:cubicBezTo>
                <a:cubicBezTo>
                  <a:pt x="14062" y="2372"/>
                  <a:pt x="14197" y="2324"/>
                  <a:pt x="14334" y="2301"/>
                </a:cubicBezTo>
                <a:close/>
                <a:moveTo>
                  <a:pt x="20895" y="1182"/>
                </a:moveTo>
                <a:cubicBezTo>
                  <a:pt x="21032" y="1160"/>
                  <a:pt x="21158" y="1160"/>
                  <a:pt x="21194" y="1185"/>
                </a:cubicBezTo>
                <a:cubicBezTo>
                  <a:pt x="21232" y="1210"/>
                  <a:pt x="21156" y="1246"/>
                  <a:pt x="21015" y="1270"/>
                </a:cubicBezTo>
                <a:cubicBezTo>
                  <a:pt x="20874" y="1294"/>
                  <a:pt x="20747" y="1292"/>
                  <a:pt x="20713" y="1265"/>
                </a:cubicBezTo>
                <a:cubicBezTo>
                  <a:pt x="20680" y="1239"/>
                  <a:pt x="20757" y="1205"/>
                  <a:pt x="20895" y="1182"/>
                </a:cubicBezTo>
                <a:close/>
                <a:moveTo>
                  <a:pt x="13749" y="2391"/>
                </a:moveTo>
                <a:cubicBezTo>
                  <a:pt x="13886" y="2367"/>
                  <a:pt x="13971" y="2378"/>
                  <a:pt x="13949" y="2410"/>
                </a:cubicBezTo>
                <a:cubicBezTo>
                  <a:pt x="13926" y="2445"/>
                  <a:pt x="13805" y="2489"/>
                  <a:pt x="13665" y="2512"/>
                </a:cubicBezTo>
                <a:cubicBezTo>
                  <a:pt x="13525" y="2535"/>
                  <a:pt x="13444" y="2526"/>
                  <a:pt x="13472" y="2489"/>
                </a:cubicBezTo>
                <a:cubicBezTo>
                  <a:pt x="13555" y="2434"/>
                  <a:pt x="13650" y="2400"/>
                  <a:pt x="13749" y="2391"/>
                </a:cubicBezTo>
                <a:close/>
                <a:moveTo>
                  <a:pt x="25642" y="363"/>
                </a:moveTo>
                <a:cubicBezTo>
                  <a:pt x="25704" y="352"/>
                  <a:pt x="25767" y="350"/>
                  <a:pt x="25830" y="357"/>
                </a:cubicBezTo>
                <a:cubicBezTo>
                  <a:pt x="25865" y="365"/>
                  <a:pt x="25842" y="382"/>
                  <a:pt x="25782" y="393"/>
                </a:cubicBezTo>
                <a:cubicBezTo>
                  <a:pt x="25717" y="404"/>
                  <a:pt x="25651" y="406"/>
                  <a:pt x="25586" y="399"/>
                </a:cubicBezTo>
                <a:cubicBezTo>
                  <a:pt x="25554" y="390"/>
                  <a:pt x="25582" y="373"/>
                  <a:pt x="25642" y="363"/>
                </a:cubicBezTo>
                <a:close/>
                <a:moveTo>
                  <a:pt x="20294" y="1269"/>
                </a:moveTo>
                <a:cubicBezTo>
                  <a:pt x="20430" y="1247"/>
                  <a:pt x="20572" y="1251"/>
                  <a:pt x="20597" y="1277"/>
                </a:cubicBezTo>
                <a:cubicBezTo>
                  <a:pt x="20621" y="1304"/>
                  <a:pt x="20530" y="1343"/>
                  <a:pt x="20390" y="1367"/>
                </a:cubicBezTo>
                <a:cubicBezTo>
                  <a:pt x="20248" y="1391"/>
                  <a:pt x="20107" y="1385"/>
                  <a:pt x="20086" y="1357"/>
                </a:cubicBezTo>
                <a:cubicBezTo>
                  <a:pt x="20066" y="1329"/>
                  <a:pt x="20158" y="1291"/>
                  <a:pt x="20294" y="1269"/>
                </a:cubicBezTo>
                <a:close/>
                <a:moveTo>
                  <a:pt x="13171" y="2482"/>
                </a:moveTo>
                <a:cubicBezTo>
                  <a:pt x="13290" y="2462"/>
                  <a:pt x="13377" y="2469"/>
                  <a:pt x="13356" y="2500"/>
                </a:cubicBezTo>
                <a:cubicBezTo>
                  <a:pt x="13271" y="2556"/>
                  <a:pt x="13174" y="2591"/>
                  <a:pt x="13073" y="2601"/>
                </a:cubicBezTo>
                <a:cubicBezTo>
                  <a:pt x="12950" y="2622"/>
                  <a:pt x="12868" y="2611"/>
                  <a:pt x="12895" y="2579"/>
                </a:cubicBezTo>
                <a:cubicBezTo>
                  <a:pt x="12979" y="2527"/>
                  <a:pt x="13073" y="2493"/>
                  <a:pt x="13171" y="2482"/>
                </a:cubicBezTo>
                <a:close/>
                <a:moveTo>
                  <a:pt x="12598" y="2574"/>
                </a:moveTo>
                <a:cubicBezTo>
                  <a:pt x="12717" y="2553"/>
                  <a:pt x="12785" y="2563"/>
                  <a:pt x="12755" y="2595"/>
                </a:cubicBezTo>
                <a:cubicBezTo>
                  <a:pt x="12674" y="2646"/>
                  <a:pt x="12582" y="2678"/>
                  <a:pt x="12487" y="2688"/>
                </a:cubicBezTo>
                <a:cubicBezTo>
                  <a:pt x="12365" y="2709"/>
                  <a:pt x="12298" y="2698"/>
                  <a:pt x="12331" y="2666"/>
                </a:cubicBezTo>
                <a:cubicBezTo>
                  <a:pt x="12412" y="2615"/>
                  <a:pt x="12503" y="2584"/>
                  <a:pt x="12598" y="2574"/>
                </a:cubicBezTo>
                <a:close/>
                <a:moveTo>
                  <a:pt x="19669" y="1364"/>
                </a:moveTo>
                <a:cubicBezTo>
                  <a:pt x="19816" y="1339"/>
                  <a:pt x="19949" y="1339"/>
                  <a:pt x="19976" y="1368"/>
                </a:cubicBezTo>
                <a:cubicBezTo>
                  <a:pt x="20008" y="1396"/>
                  <a:pt x="19922" y="1436"/>
                  <a:pt x="19771" y="1462"/>
                </a:cubicBezTo>
                <a:cubicBezTo>
                  <a:pt x="19619" y="1488"/>
                  <a:pt x="19488" y="1486"/>
                  <a:pt x="19461" y="1457"/>
                </a:cubicBezTo>
                <a:cubicBezTo>
                  <a:pt x="19433" y="1427"/>
                  <a:pt x="19521" y="1389"/>
                  <a:pt x="19669" y="1364"/>
                </a:cubicBezTo>
                <a:close/>
                <a:moveTo>
                  <a:pt x="24994" y="455"/>
                </a:moveTo>
                <a:cubicBezTo>
                  <a:pt x="25064" y="442"/>
                  <a:pt x="25135" y="439"/>
                  <a:pt x="25205" y="448"/>
                </a:cubicBezTo>
                <a:cubicBezTo>
                  <a:pt x="25247" y="457"/>
                  <a:pt x="25217" y="477"/>
                  <a:pt x="25141" y="491"/>
                </a:cubicBezTo>
                <a:cubicBezTo>
                  <a:pt x="25074" y="503"/>
                  <a:pt x="25005" y="505"/>
                  <a:pt x="24937" y="497"/>
                </a:cubicBezTo>
                <a:cubicBezTo>
                  <a:pt x="24895" y="488"/>
                  <a:pt x="24921" y="468"/>
                  <a:pt x="24994" y="455"/>
                </a:cubicBezTo>
                <a:close/>
                <a:moveTo>
                  <a:pt x="12027" y="2659"/>
                </a:moveTo>
                <a:cubicBezTo>
                  <a:pt x="12134" y="2642"/>
                  <a:pt x="12200" y="2651"/>
                  <a:pt x="12169" y="2680"/>
                </a:cubicBezTo>
                <a:cubicBezTo>
                  <a:pt x="12090" y="2727"/>
                  <a:pt x="12002" y="2757"/>
                  <a:pt x="11911" y="2769"/>
                </a:cubicBezTo>
                <a:cubicBezTo>
                  <a:pt x="11802" y="2787"/>
                  <a:pt x="11737" y="2777"/>
                  <a:pt x="11770" y="2747"/>
                </a:cubicBezTo>
                <a:cubicBezTo>
                  <a:pt x="11849" y="2701"/>
                  <a:pt x="11937" y="2671"/>
                  <a:pt x="12027" y="2659"/>
                </a:cubicBezTo>
                <a:close/>
                <a:moveTo>
                  <a:pt x="19086" y="1451"/>
                </a:moveTo>
                <a:cubicBezTo>
                  <a:pt x="19228" y="1427"/>
                  <a:pt x="19372" y="1431"/>
                  <a:pt x="19394" y="1459"/>
                </a:cubicBezTo>
                <a:cubicBezTo>
                  <a:pt x="19416" y="1487"/>
                  <a:pt x="19307" y="1535"/>
                  <a:pt x="19162" y="1559"/>
                </a:cubicBezTo>
                <a:cubicBezTo>
                  <a:pt x="19017" y="1583"/>
                  <a:pt x="18872" y="1578"/>
                  <a:pt x="18853" y="1549"/>
                </a:cubicBezTo>
                <a:cubicBezTo>
                  <a:pt x="18835" y="1520"/>
                  <a:pt x="18946" y="1475"/>
                  <a:pt x="19086" y="1451"/>
                </a:cubicBezTo>
                <a:close/>
                <a:moveTo>
                  <a:pt x="11429" y="2755"/>
                </a:moveTo>
                <a:cubicBezTo>
                  <a:pt x="11529" y="2738"/>
                  <a:pt x="11593" y="2746"/>
                  <a:pt x="11562" y="2773"/>
                </a:cubicBezTo>
                <a:cubicBezTo>
                  <a:pt x="11486" y="2817"/>
                  <a:pt x="11402" y="2846"/>
                  <a:pt x="11315" y="2858"/>
                </a:cubicBezTo>
                <a:cubicBezTo>
                  <a:pt x="11218" y="2874"/>
                  <a:pt x="11160" y="2865"/>
                  <a:pt x="11187" y="2839"/>
                </a:cubicBezTo>
                <a:cubicBezTo>
                  <a:pt x="11262" y="2796"/>
                  <a:pt x="11344" y="2767"/>
                  <a:pt x="11429" y="2755"/>
                </a:cubicBezTo>
                <a:close/>
                <a:moveTo>
                  <a:pt x="24384" y="546"/>
                </a:moveTo>
                <a:cubicBezTo>
                  <a:pt x="24457" y="531"/>
                  <a:pt x="24532" y="530"/>
                  <a:pt x="24606" y="542"/>
                </a:cubicBezTo>
                <a:cubicBezTo>
                  <a:pt x="24653" y="558"/>
                  <a:pt x="24620" y="573"/>
                  <a:pt x="24532" y="588"/>
                </a:cubicBezTo>
                <a:cubicBezTo>
                  <a:pt x="24458" y="604"/>
                  <a:pt x="24383" y="605"/>
                  <a:pt x="24309" y="592"/>
                </a:cubicBezTo>
                <a:cubicBezTo>
                  <a:pt x="24268" y="580"/>
                  <a:pt x="24304" y="560"/>
                  <a:pt x="24384" y="546"/>
                </a:cubicBezTo>
                <a:close/>
                <a:moveTo>
                  <a:pt x="10865" y="2841"/>
                </a:moveTo>
                <a:cubicBezTo>
                  <a:pt x="10961" y="2825"/>
                  <a:pt x="11009" y="2834"/>
                  <a:pt x="10974" y="2861"/>
                </a:cubicBezTo>
                <a:cubicBezTo>
                  <a:pt x="10904" y="2900"/>
                  <a:pt x="10828" y="2925"/>
                  <a:pt x="10749" y="2936"/>
                </a:cubicBezTo>
                <a:cubicBezTo>
                  <a:pt x="10650" y="2953"/>
                  <a:pt x="10604" y="2943"/>
                  <a:pt x="10642" y="2915"/>
                </a:cubicBezTo>
                <a:cubicBezTo>
                  <a:pt x="10711" y="2877"/>
                  <a:pt x="10787" y="2852"/>
                  <a:pt x="10865" y="2841"/>
                </a:cubicBezTo>
                <a:close/>
                <a:moveTo>
                  <a:pt x="10300" y="2937"/>
                </a:moveTo>
                <a:cubicBezTo>
                  <a:pt x="10386" y="2922"/>
                  <a:pt x="10424" y="2930"/>
                  <a:pt x="10386" y="2956"/>
                </a:cubicBezTo>
                <a:cubicBezTo>
                  <a:pt x="10322" y="2991"/>
                  <a:pt x="10251" y="3014"/>
                  <a:pt x="10179" y="3024"/>
                </a:cubicBezTo>
                <a:cubicBezTo>
                  <a:pt x="10092" y="3039"/>
                  <a:pt x="10055" y="3030"/>
                  <a:pt x="10092" y="3005"/>
                </a:cubicBezTo>
                <a:cubicBezTo>
                  <a:pt x="10156" y="2969"/>
                  <a:pt x="10227" y="2946"/>
                  <a:pt x="10300" y="2937"/>
                </a:cubicBezTo>
                <a:close/>
                <a:moveTo>
                  <a:pt x="18493" y="1538"/>
                </a:moveTo>
                <a:cubicBezTo>
                  <a:pt x="18641" y="1513"/>
                  <a:pt x="18778" y="1515"/>
                  <a:pt x="18799" y="1544"/>
                </a:cubicBezTo>
                <a:cubicBezTo>
                  <a:pt x="18819" y="1574"/>
                  <a:pt x="18714" y="1621"/>
                  <a:pt x="18561" y="1648"/>
                </a:cubicBezTo>
                <a:cubicBezTo>
                  <a:pt x="18408" y="1674"/>
                  <a:pt x="18270" y="1669"/>
                  <a:pt x="18254" y="1639"/>
                </a:cubicBezTo>
                <a:cubicBezTo>
                  <a:pt x="18238" y="1609"/>
                  <a:pt x="18344" y="1563"/>
                  <a:pt x="18493" y="1538"/>
                </a:cubicBezTo>
                <a:close/>
                <a:moveTo>
                  <a:pt x="23778" y="632"/>
                </a:moveTo>
                <a:cubicBezTo>
                  <a:pt x="23856" y="617"/>
                  <a:pt x="23935" y="616"/>
                  <a:pt x="24013" y="629"/>
                </a:cubicBezTo>
                <a:cubicBezTo>
                  <a:pt x="24054" y="642"/>
                  <a:pt x="24012" y="666"/>
                  <a:pt x="23921" y="682"/>
                </a:cubicBezTo>
                <a:cubicBezTo>
                  <a:pt x="23841" y="698"/>
                  <a:pt x="23758" y="699"/>
                  <a:pt x="23678" y="685"/>
                </a:cubicBezTo>
                <a:cubicBezTo>
                  <a:pt x="23642" y="671"/>
                  <a:pt x="23688" y="647"/>
                  <a:pt x="23778" y="632"/>
                </a:cubicBezTo>
                <a:close/>
                <a:moveTo>
                  <a:pt x="17914" y="1626"/>
                </a:moveTo>
                <a:cubicBezTo>
                  <a:pt x="18068" y="1600"/>
                  <a:pt x="18197" y="1606"/>
                  <a:pt x="18209" y="1638"/>
                </a:cubicBezTo>
                <a:cubicBezTo>
                  <a:pt x="18221" y="1669"/>
                  <a:pt x="18111" y="1715"/>
                  <a:pt x="17956" y="1741"/>
                </a:cubicBezTo>
                <a:cubicBezTo>
                  <a:pt x="17803" y="1767"/>
                  <a:pt x="17673" y="1763"/>
                  <a:pt x="17661" y="1731"/>
                </a:cubicBezTo>
                <a:cubicBezTo>
                  <a:pt x="17649" y="1699"/>
                  <a:pt x="17761" y="1653"/>
                  <a:pt x="17914" y="1626"/>
                </a:cubicBezTo>
                <a:close/>
                <a:moveTo>
                  <a:pt x="9733" y="3017"/>
                </a:moveTo>
                <a:cubicBezTo>
                  <a:pt x="9804" y="3005"/>
                  <a:pt x="9842" y="3010"/>
                  <a:pt x="9818" y="3030"/>
                </a:cubicBezTo>
                <a:cubicBezTo>
                  <a:pt x="9760" y="3063"/>
                  <a:pt x="9696" y="3085"/>
                  <a:pt x="9630" y="3094"/>
                </a:cubicBezTo>
                <a:cubicBezTo>
                  <a:pt x="9555" y="3110"/>
                  <a:pt x="9514" y="3103"/>
                  <a:pt x="9543" y="3082"/>
                </a:cubicBezTo>
                <a:cubicBezTo>
                  <a:pt x="9602" y="3049"/>
                  <a:pt x="9667" y="3027"/>
                  <a:pt x="9733" y="3017"/>
                </a:cubicBezTo>
                <a:close/>
                <a:moveTo>
                  <a:pt x="9163" y="3111"/>
                </a:moveTo>
                <a:cubicBezTo>
                  <a:pt x="9224" y="3101"/>
                  <a:pt x="9261" y="3106"/>
                  <a:pt x="9237" y="3123"/>
                </a:cubicBezTo>
                <a:cubicBezTo>
                  <a:pt x="9184" y="3150"/>
                  <a:pt x="9126" y="3169"/>
                  <a:pt x="9066" y="3179"/>
                </a:cubicBezTo>
                <a:cubicBezTo>
                  <a:pt x="9005" y="3189"/>
                  <a:pt x="8972" y="3181"/>
                  <a:pt x="9001" y="3163"/>
                </a:cubicBezTo>
                <a:cubicBezTo>
                  <a:pt x="9052" y="3139"/>
                  <a:pt x="9107" y="3121"/>
                  <a:pt x="9163" y="3111"/>
                </a:cubicBezTo>
                <a:close/>
                <a:moveTo>
                  <a:pt x="23174" y="723"/>
                </a:moveTo>
                <a:cubicBezTo>
                  <a:pt x="23259" y="706"/>
                  <a:pt x="23346" y="705"/>
                  <a:pt x="23431" y="720"/>
                </a:cubicBezTo>
                <a:cubicBezTo>
                  <a:pt x="23466" y="735"/>
                  <a:pt x="23413" y="762"/>
                  <a:pt x="23320" y="778"/>
                </a:cubicBezTo>
                <a:cubicBezTo>
                  <a:pt x="23235" y="795"/>
                  <a:pt x="23147" y="796"/>
                  <a:pt x="23062" y="781"/>
                </a:cubicBezTo>
                <a:cubicBezTo>
                  <a:pt x="23030" y="766"/>
                  <a:pt x="23083" y="738"/>
                  <a:pt x="23174" y="723"/>
                </a:cubicBezTo>
                <a:close/>
                <a:moveTo>
                  <a:pt x="17338" y="1711"/>
                </a:moveTo>
                <a:cubicBezTo>
                  <a:pt x="17491" y="1685"/>
                  <a:pt x="17609" y="1692"/>
                  <a:pt x="17618" y="1723"/>
                </a:cubicBezTo>
                <a:cubicBezTo>
                  <a:pt x="17628" y="1756"/>
                  <a:pt x="17512" y="1803"/>
                  <a:pt x="17353" y="1830"/>
                </a:cubicBezTo>
                <a:cubicBezTo>
                  <a:pt x="17194" y="1856"/>
                  <a:pt x="17075" y="1849"/>
                  <a:pt x="17073" y="1816"/>
                </a:cubicBezTo>
                <a:cubicBezTo>
                  <a:pt x="17072" y="1783"/>
                  <a:pt x="17185" y="1737"/>
                  <a:pt x="17338" y="1711"/>
                </a:cubicBezTo>
                <a:close/>
                <a:moveTo>
                  <a:pt x="8618" y="3194"/>
                </a:moveTo>
                <a:cubicBezTo>
                  <a:pt x="8667" y="3185"/>
                  <a:pt x="8691" y="3193"/>
                  <a:pt x="8666" y="3208"/>
                </a:cubicBezTo>
                <a:cubicBezTo>
                  <a:pt x="8619" y="3230"/>
                  <a:pt x="8569" y="3246"/>
                  <a:pt x="8518" y="3255"/>
                </a:cubicBezTo>
                <a:cubicBezTo>
                  <a:pt x="8468" y="3263"/>
                  <a:pt x="8444" y="3256"/>
                  <a:pt x="8469" y="3241"/>
                </a:cubicBezTo>
                <a:cubicBezTo>
                  <a:pt x="8517" y="3218"/>
                  <a:pt x="8567" y="3202"/>
                  <a:pt x="8618" y="3194"/>
                </a:cubicBezTo>
                <a:close/>
                <a:moveTo>
                  <a:pt x="8023" y="3293"/>
                </a:moveTo>
                <a:cubicBezTo>
                  <a:pt x="8062" y="3284"/>
                  <a:pt x="8086" y="3288"/>
                  <a:pt x="8069" y="3301"/>
                </a:cubicBezTo>
                <a:cubicBezTo>
                  <a:pt x="8032" y="3318"/>
                  <a:pt x="7993" y="3331"/>
                  <a:pt x="7953" y="3338"/>
                </a:cubicBezTo>
                <a:cubicBezTo>
                  <a:pt x="7919" y="3344"/>
                  <a:pt x="7897" y="3341"/>
                  <a:pt x="7910" y="3331"/>
                </a:cubicBezTo>
                <a:cubicBezTo>
                  <a:pt x="7946" y="3313"/>
                  <a:pt x="7984" y="3300"/>
                  <a:pt x="8023" y="3293"/>
                </a:cubicBezTo>
                <a:close/>
                <a:moveTo>
                  <a:pt x="16738" y="1805"/>
                </a:moveTo>
                <a:cubicBezTo>
                  <a:pt x="16887" y="1780"/>
                  <a:pt x="17007" y="1785"/>
                  <a:pt x="17011" y="1818"/>
                </a:cubicBezTo>
                <a:cubicBezTo>
                  <a:pt x="17016" y="1851"/>
                  <a:pt x="16894" y="1898"/>
                  <a:pt x="16741" y="1924"/>
                </a:cubicBezTo>
                <a:cubicBezTo>
                  <a:pt x="16588" y="1950"/>
                  <a:pt x="16468" y="1943"/>
                  <a:pt x="16469" y="1909"/>
                </a:cubicBezTo>
                <a:cubicBezTo>
                  <a:pt x="16471" y="1875"/>
                  <a:pt x="16590" y="1830"/>
                  <a:pt x="16738" y="1805"/>
                </a:cubicBezTo>
                <a:close/>
                <a:moveTo>
                  <a:pt x="22577" y="810"/>
                </a:moveTo>
                <a:cubicBezTo>
                  <a:pt x="22661" y="791"/>
                  <a:pt x="22748" y="790"/>
                  <a:pt x="22832" y="807"/>
                </a:cubicBezTo>
                <a:cubicBezTo>
                  <a:pt x="22875" y="825"/>
                  <a:pt x="22821" y="853"/>
                  <a:pt x="22703" y="872"/>
                </a:cubicBezTo>
                <a:cubicBezTo>
                  <a:pt x="22619" y="891"/>
                  <a:pt x="22533" y="891"/>
                  <a:pt x="22449" y="871"/>
                </a:cubicBezTo>
                <a:cubicBezTo>
                  <a:pt x="22414" y="856"/>
                  <a:pt x="22468" y="827"/>
                  <a:pt x="22577" y="810"/>
                </a:cubicBezTo>
                <a:close/>
                <a:moveTo>
                  <a:pt x="21979" y="899"/>
                </a:moveTo>
                <a:cubicBezTo>
                  <a:pt x="22069" y="880"/>
                  <a:pt x="22162" y="879"/>
                  <a:pt x="22252" y="895"/>
                </a:cubicBezTo>
                <a:cubicBezTo>
                  <a:pt x="22292" y="913"/>
                  <a:pt x="22235" y="945"/>
                  <a:pt x="22124" y="965"/>
                </a:cubicBezTo>
                <a:cubicBezTo>
                  <a:pt x="22031" y="985"/>
                  <a:pt x="21935" y="986"/>
                  <a:pt x="21843" y="967"/>
                </a:cubicBezTo>
                <a:cubicBezTo>
                  <a:pt x="21808" y="949"/>
                  <a:pt x="21871" y="917"/>
                  <a:pt x="21979" y="899"/>
                </a:cubicBezTo>
                <a:close/>
                <a:moveTo>
                  <a:pt x="16165" y="1890"/>
                </a:moveTo>
                <a:cubicBezTo>
                  <a:pt x="16308" y="1865"/>
                  <a:pt x="16430" y="1872"/>
                  <a:pt x="16425" y="1904"/>
                </a:cubicBezTo>
                <a:cubicBezTo>
                  <a:pt x="16421" y="1936"/>
                  <a:pt x="16295" y="1985"/>
                  <a:pt x="16153" y="2009"/>
                </a:cubicBezTo>
                <a:cubicBezTo>
                  <a:pt x="16010" y="2034"/>
                  <a:pt x="15883" y="2027"/>
                  <a:pt x="15892" y="1993"/>
                </a:cubicBezTo>
                <a:cubicBezTo>
                  <a:pt x="15901" y="1959"/>
                  <a:pt x="16027" y="1913"/>
                  <a:pt x="16165" y="1890"/>
                </a:cubicBezTo>
                <a:close/>
                <a:moveTo>
                  <a:pt x="15600" y="1980"/>
                </a:moveTo>
                <a:cubicBezTo>
                  <a:pt x="15744" y="1956"/>
                  <a:pt x="15846" y="1961"/>
                  <a:pt x="15836" y="1995"/>
                </a:cubicBezTo>
                <a:cubicBezTo>
                  <a:pt x="15826" y="2029"/>
                  <a:pt x="15708" y="2074"/>
                  <a:pt x="15555" y="2100"/>
                </a:cubicBezTo>
                <a:cubicBezTo>
                  <a:pt x="15402" y="2125"/>
                  <a:pt x="15309" y="2115"/>
                  <a:pt x="15326" y="2080"/>
                </a:cubicBezTo>
                <a:cubicBezTo>
                  <a:pt x="15343" y="2044"/>
                  <a:pt x="15457" y="2004"/>
                  <a:pt x="15600" y="1980"/>
                </a:cubicBezTo>
                <a:close/>
                <a:moveTo>
                  <a:pt x="26588" y="104"/>
                </a:moveTo>
                <a:cubicBezTo>
                  <a:pt x="26622" y="97"/>
                  <a:pt x="26657" y="96"/>
                  <a:pt x="26692" y="100"/>
                </a:cubicBezTo>
                <a:cubicBezTo>
                  <a:pt x="26717" y="105"/>
                  <a:pt x="26705" y="113"/>
                  <a:pt x="26662" y="119"/>
                </a:cubicBezTo>
                <a:cubicBezTo>
                  <a:pt x="26628" y="126"/>
                  <a:pt x="26593" y="127"/>
                  <a:pt x="26559" y="123"/>
                </a:cubicBezTo>
                <a:cubicBezTo>
                  <a:pt x="26534" y="118"/>
                  <a:pt x="26546" y="110"/>
                  <a:pt x="26588" y="104"/>
                </a:cubicBezTo>
                <a:close/>
                <a:moveTo>
                  <a:pt x="21363" y="990"/>
                </a:moveTo>
                <a:cubicBezTo>
                  <a:pt x="21455" y="968"/>
                  <a:pt x="21551" y="967"/>
                  <a:pt x="21643" y="988"/>
                </a:cubicBezTo>
                <a:cubicBezTo>
                  <a:pt x="21682" y="1008"/>
                  <a:pt x="21620" y="1040"/>
                  <a:pt x="21496" y="1061"/>
                </a:cubicBezTo>
                <a:cubicBezTo>
                  <a:pt x="21405" y="1083"/>
                  <a:pt x="21309" y="1083"/>
                  <a:pt x="21219" y="1060"/>
                </a:cubicBezTo>
                <a:cubicBezTo>
                  <a:pt x="21186" y="1040"/>
                  <a:pt x="21247" y="1010"/>
                  <a:pt x="21363" y="990"/>
                </a:cubicBezTo>
                <a:close/>
                <a:moveTo>
                  <a:pt x="15034" y="2064"/>
                </a:moveTo>
                <a:cubicBezTo>
                  <a:pt x="15168" y="2041"/>
                  <a:pt x="15267" y="2049"/>
                  <a:pt x="15254" y="2081"/>
                </a:cubicBezTo>
                <a:cubicBezTo>
                  <a:pt x="15241" y="2113"/>
                  <a:pt x="15118" y="2159"/>
                  <a:pt x="14980" y="2182"/>
                </a:cubicBezTo>
                <a:cubicBezTo>
                  <a:pt x="14841" y="2205"/>
                  <a:pt x="14743" y="2197"/>
                  <a:pt x="14761" y="2164"/>
                </a:cubicBezTo>
                <a:cubicBezTo>
                  <a:pt x="14779" y="2131"/>
                  <a:pt x="14900" y="2087"/>
                  <a:pt x="15034" y="2064"/>
                </a:cubicBezTo>
                <a:close/>
                <a:moveTo>
                  <a:pt x="14475" y="2157"/>
                </a:moveTo>
                <a:cubicBezTo>
                  <a:pt x="14599" y="2137"/>
                  <a:pt x="14691" y="2141"/>
                  <a:pt x="14674" y="2175"/>
                </a:cubicBezTo>
                <a:cubicBezTo>
                  <a:pt x="14657" y="2207"/>
                  <a:pt x="14528" y="2253"/>
                  <a:pt x="14397" y="2275"/>
                </a:cubicBezTo>
                <a:cubicBezTo>
                  <a:pt x="14266" y="2296"/>
                  <a:pt x="14178" y="2286"/>
                  <a:pt x="14198" y="2255"/>
                </a:cubicBezTo>
                <a:cubicBezTo>
                  <a:pt x="14218" y="2223"/>
                  <a:pt x="14350" y="2176"/>
                  <a:pt x="14475" y="2157"/>
                </a:cubicBezTo>
                <a:close/>
                <a:moveTo>
                  <a:pt x="25984" y="193"/>
                </a:moveTo>
                <a:cubicBezTo>
                  <a:pt x="26027" y="185"/>
                  <a:pt x="26071" y="183"/>
                  <a:pt x="26115" y="188"/>
                </a:cubicBezTo>
                <a:cubicBezTo>
                  <a:pt x="26148" y="194"/>
                  <a:pt x="26136" y="205"/>
                  <a:pt x="26083" y="214"/>
                </a:cubicBezTo>
                <a:cubicBezTo>
                  <a:pt x="26037" y="224"/>
                  <a:pt x="25990" y="225"/>
                  <a:pt x="25944" y="219"/>
                </a:cubicBezTo>
                <a:cubicBezTo>
                  <a:pt x="25913" y="212"/>
                  <a:pt x="25929" y="202"/>
                  <a:pt x="25984" y="193"/>
                </a:cubicBezTo>
                <a:close/>
                <a:moveTo>
                  <a:pt x="20783" y="1076"/>
                </a:moveTo>
                <a:cubicBezTo>
                  <a:pt x="20877" y="1053"/>
                  <a:pt x="20975" y="1053"/>
                  <a:pt x="21070" y="1075"/>
                </a:cubicBezTo>
                <a:cubicBezTo>
                  <a:pt x="21104" y="1097"/>
                  <a:pt x="21029" y="1133"/>
                  <a:pt x="20902" y="1154"/>
                </a:cubicBezTo>
                <a:cubicBezTo>
                  <a:pt x="20810" y="1177"/>
                  <a:pt x="20713" y="1177"/>
                  <a:pt x="20621" y="1154"/>
                </a:cubicBezTo>
                <a:cubicBezTo>
                  <a:pt x="20586" y="1133"/>
                  <a:pt x="20660" y="1098"/>
                  <a:pt x="20783" y="1076"/>
                </a:cubicBezTo>
                <a:close/>
                <a:moveTo>
                  <a:pt x="13909" y="2238"/>
                </a:moveTo>
                <a:cubicBezTo>
                  <a:pt x="14033" y="2217"/>
                  <a:pt x="14118" y="2225"/>
                  <a:pt x="14097" y="2256"/>
                </a:cubicBezTo>
                <a:cubicBezTo>
                  <a:pt x="14017" y="2310"/>
                  <a:pt x="13925" y="2342"/>
                  <a:pt x="13829" y="2351"/>
                </a:cubicBezTo>
                <a:cubicBezTo>
                  <a:pt x="13707" y="2372"/>
                  <a:pt x="13626" y="2362"/>
                  <a:pt x="13647" y="2332"/>
                </a:cubicBezTo>
                <a:cubicBezTo>
                  <a:pt x="13725" y="2279"/>
                  <a:pt x="13815" y="2247"/>
                  <a:pt x="13909" y="2238"/>
                </a:cubicBezTo>
                <a:close/>
                <a:moveTo>
                  <a:pt x="20207" y="1160"/>
                </a:moveTo>
                <a:cubicBezTo>
                  <a:pt x="20339" y="1138"/>
                  <a:pt x="20456" y="1138"/>
                  <a:pt x="20487" y="1162"/>
                </a:cubicBezTo>
                <a:cubicBezTo>
                  <a:pt x="20518" y="1186"/>
                  <a:pt x="20441" y="1221"/>
                  <a:pt x="20306" y="1244"/>
                </a:cubicBezTo>
                <a:cubicBezTo>
                  <a:pt x="20171" y="1267"/>
                  <a:pt x="20052" y="1265"/>
                  <a:pt x="20025" y="1240"/>
                </a:cubicBezTo>
                <a:cubicBezTo>
                  <a:pt x="19997" y="1216"/>
                  <a:pt x="20075" y="1183"/>
                  <a:pt x="20207" y="1160"/>
                </a:cubicBezTo>
                <a:close/>
                <a:moveTo>
                  <a:pt x="25375" y="280"/>
                </a:moveTo>
                <a:cubicBezTo>
                  <a:pt x="25426" y="270"/>
                  <a:pt x="25479" y="268"/>
                  <a:pt x="25531" y="275"/>
                </a:cubicBezTo>
                <a:cubicBezTo>
                  <a:pt x="25568" y="282"/>
                  <a:pt x="25550" y="295"/>
                  <a:pt x="25486" y="306"/>
                </a:cubicBezTo>
                <a:cubicBezTo>
                  <a:pt x="25432" y="317"/>
                  <a:pt x="25376" y="319"/>
                  <a:pt x="25321" y="311"/>
                </a:cubicBezTo>
                <a:cubicBezTo>
                  <a:pt x="25288" y="303"/>
                  <a:pt x="25310" y="291"/>
                  <a:pt x="25375" y="280"/>
                </a:cubicBezTo>
                <a:close/>
                <a:moveTo>
                  <a:pt x="13330" y="2331"/>
                </a:moveTo>
                <a:cubicBezTo>
                  <a:pt x="13446" y="2311"/>
                  <a:pt x="13516" y="2319"/>
                  <a:pt x="13499" y="2347"/>
                </a:cubicBezTo>
                <a:cubicBezTo>
                  <a:pt x="13423" y="2399"/>
                  <a:pt x="13335" y="2431"/>
                  <a:pt x="13243" y="2438"/>
                </a:cubicBezTo>
                <a:cubicBezTo>
                  <a:pt x="13118" y="2459"/>
                  <a:pt x="13047" y="2452"/>
                  <a:pt x="13074" y="2420"/>
                </a:cubicBezTo>
                <a:cubicBezTo>
                  <a:pt x="13151" y="2370"/>
                  <a:pt x="13239" y="2340"/>
                  <a:pt x="13330" y="2331"/>
                </a:cubicBezTo>
                <a:close/>
                <a:moveTo>
                  <a:pt x="19624" y="1249"/>
                </a:moveTo>
                <a:cubicBezTo>
                  <a:pt x="19750" y="1227"/>
                  <a:pt x="19884" y="1227"/>
                  <a:pt x="19914" y="1250"/>
                </a:cubicBezTo>
                <a:cubicBezTo>
                  <a:pt x="19945" y="1273"/>
                  <a:pt x="19853" y="1315"/>
                  <a:pt x="19719" y="1338"/>
                </a:cubicBezTo>
                <a:cubicBezTo>
                  <a:pt x="19585" y="1361"/>
                  <a:pt x="19455" y="1358"/>
                  <a:pt x="19431" y="1334"/>
                </a:cubicBezTo>
                <a:cubicBezTo>
                  <a:pt x="19407" y="1310"/>
                  <a:pt x="19499" y="1270"/>
                  <a:pt x="19624" y="1249"/>
                </a:cubicBezTo>
                <a:close/>
                <a:moveTo>
                  <a:pt x="24787" y="369"/>
                </a:moveTo>
                <a:cubicBezTo>
                  <a:pt x="24845" y="358"/>
                  <a:pt x="24905" y="357"/>
                  <a:pt x="24964" y="366"/>
                </a:cubicBezTo>
                <a:cubicBezTo>
                  <a:pt x="24998" y="376"/>
                  <a:pt x="24964" y="394"/>
                  <a:pt x="24888" y="405"/>
                </a:cubicBezTo>
                <a:cubicBezTo>
                  <a:pt x="24830" y="416"/>
                  <a:pt x="24771" y="416"/>
                  <a:pt x="24713" y="406"/>
                </a:cubicBezTo>
                <a:cubicBezTo>
                  <a:pt x="24683" y="395"/>
                  <a:pt x="24717" y="381"/>
                  <a:pt x="24787" y="369"/>
                </a:cubicBezTo>
                <a:close/>
                <a:moveTo>
                  <a:pt x="12774" y="2416"/>
                </a:moveTo>
                <a:cubicBezTo>
                  <a:pt x="12879" y="2398"/>
                  <a:pt x="12951" y="2407"/>
                  <a:pt x="12928" y="2433"/>
                </a:cubicBezTo>
                <a:cubicBezTo>
                  <a:pt x="12851" y="2478"/>
                  <a:pt x="12766" y="2506"/>
                  <a:pt x="12677" y="2515"/>
                </a:cubicBezTo>
                <a:cubicBezTo>
                  <a:pt x="12569" y="2534"/>
                  <a:pt x="12497" y="2525"/>
                  <a:pt x="12525" y="2497"/>
                </a:cubicBezTo>
                <a:cubicBezTo>
                  <a:pt x="12601" y="2454"/>
                  <a:pt x="12686" y="2426"/>
                  <a:pt x="12774" y="2416"/>
                </a:cubicBezTo>
                <a:close/>
                <a:moveTo>
                  <a:pt x="12224" y="2504"/>
                </a:moveTo>
                <a:cubicBezTo>
                  <a:pt x="12324" y="2488"/>
                  <a:pt x="12379" y="2496"/>
                  <a:pt x="12349" y="2523"/>
                </a:cubicBezTo>
                <a:cubicBezTo>
                  <a:pt x="12278" y="2566"/>
                  <a:pt x="12198" y="2593"/>
                  <a:pt x="12114" y="2602"/>
                </a:cubicBezTo>
                <a:cubicBezTo>
                  <a:pt x="12010" y="2620"/>
                  <a:pt x="11956" y="2610"/>
                  <a:pt x="11988" y="2582"/>
                </a:cubicBezTo>
                <a:cubicBezTo>
                  <a:pt x="12061" y="2540"/>
                  <a:pt x="12141" y="2514"/>
                  <a:pt x="12224" y="2504"/>
                </a:cubicBezTo>
                <a:close/>
                <a:moveTo>
                  <a:pt x="19062" y="1331"/>
                </a:moveTo>
                <a:cubicBezTo>
                  <a:pt x="19197" y="1308"/>
                  <a:pt x="19318" y="1310"/>
                  <a:pt x="19340" y="1335"/>
                </a:cubicBezTo>
                <a:cubicBezTo>
                  <a:pt x="19362" y="1361"/>
                  <a:pt x="19268" y="1402"/>
                  <a:pt x="19123" y="1425"/>
                </a:cubicBezTo>
                <a:cubicBezTo>
                  <a:pt x="18978" y="1448"/>
                  <a:pt x="18865" y="1444"/>
                  <a:pt x="18849" y="1417"/>
                </a:cubicBezTo>
                <a:cubicBezTo>
                  <a:pt x="18833" y="1390"/>
                  <a:pt x="18926" y="1353"/>
                  <a:pt x="19062" y="1331"/>
                </a:cubicBezTo>
                <a:close/>
                <a:moveTo>
                  <a:pt x="11670" y="2588"/>
                </a:moveTo>
                <a:cubicBezTo>
                  <a:pt x="11762" y="2572"/>
                  <a:pt x="11817" y="2580"/>
                  <a:pt x="11789" y="2604"/>
                </a:cubicBezTo>
                <a:cubicBezTo>
                  <a:pt x="11719" y="2644"/>
                  <a:pt x="11642" y="2670"/>
                  <a:pt x="11562" y="2681"/>
                </a:cubicBezTo>
                <a:cubicBezTo>
                  <a:pt x="11468" y="2697"/>
                  <a:pt x="11414" y="2688"/>
                  <a:pt x="11444" y="2662"/>
                </a:cubicBezTo>
                <a:cubicBezTo>
                  <a:pt x="11515" y="2624"/>
                  <a:pt x="11591" y="2598"/>
                  <a:pt x="11670" y="2588"/>
                </a:cubicBezTo>
                <a:close/>
                <a:moveTo>
                  <a:pt x="24180" y="454"/>
                </a:moveTo>
                <a:cubicBezTo>
                  <a:pt x="24247" y="442"/>
                  <a:pt x="24316" y="440"/>
                  <a:pt x="24384" y="450"/>
                </a:cubicBezTo>
                <a:cubicBezTo>
                  <a:pt x="24419" y="460"/>
                  <a:pt x="24382" y="480"/>
                  <a:pt x="24308" y="493"/>
                </a:cubicBezTo>
                <a:cubicBezTo>
                  <a:pt x="24241" y="506"/>
                  <a:pt x="24172" y="507"/>
                  <a:pt x="24104" y="496"/>
                </a:cubicBezTo>
                <a:cubicBezTo>
                  <a:pt x="24075" y="485"/>
                  <a:pt x="24111" y="467"/>
                  <a:pt x="24180" y="454"/>
                </a:cubicBezTo>
                <a:close/>
                <a:moveTo>
                  <a:pt x="11125" y="2675"/>
                </a:moveTo>
                <a:cubicBezTo>
                  <a:pt x="11206" y="2661"/>
                  <a:pt x="11249" y="2671"/>
                  <a:pt x="11222" y="2693"/>
                </a:cubicBezTo>
                <a:cubicBezTo>
                  <a:pt x="11154" y="2729"/>
                  <a:pt x="11081" y="2753"/>
                  <a:pt x="11005" y="2764"/>
                </a:cubicBezTo>
                <a:cubicBezTo>
                  <a:pt x="10921" y="2778"/>
                  <a:pt x="10873" y="2768"/>
                  <a:pt x="10906" y="2744"/>
                </a:cubicBezTo>
                <a:cubicBezTo>
                  <a:pt x="10975" y="2709"/>
                  <a:pt x="11049" y="2685"/>
                  <a:pt x="11125" y="2675"/>
                </a:cubicBezTo>
                <a:close/>
                <a:moveTo>
                  <a:pt x="18474" y="1422"/>
                </a:moveTo>
                <a:cubicBezTo>
                  <a:pt x="18616" y="1398"/>
                  <a:pt x="18731" y="1401"/>
                  <a:pt x="18749" y="1428"/>
                </a:cubicBezTo>
                <a:cubicBezTo>
                  <a:pt x="18766" y="1456"/>
                  <a:pt x="18673" y="1494"/>
                  <a:pt x="18528" y="1519"/>
                </a:cubicBezTo>
                <a:cubicBezTo>
                  <a:pt x="18382" y="1544"/>
                  <a:pt x="18266" y="1540"/>
                  <a:pt x="18253" y="1512"/>
                </a:cubicBezTo>
                <a:cubicBezTo>
                  <a:pt x="18240" y="1483"/>
                  <a:pt x="18332" y="1445"/>
                  <a:pt x="18474" y="1422"/>
                </a:cubicBezTo>
                <a:close/>
                <a:moveTo>
                  <a:pt x="23594" y="542"/>
                </a:moveTo>
                <a:cubicBezTo>
                  <a:pt x="23666" y="528"/>
                  <a:pt x="23739" y="526"/>
                  <a:pt x="23812" y="535"/>
                </a:cubicBezTo>
                <a:cubicBezTo>
                  <a:pt x="23848" y="547"/>
                  <a:pt x="23809" y="569"/>
                  <a:pt x="23727" y="584"/>
                </a:cubicBezTo>
                <a:cubicBezTo>
                  <a:pt x="23654" y="598"/>
                  <a:pt x="23579" y="600"/>
                  <a:pt x="23506" y="588"/>
                </a:cubicBezTo>
                <a:cubicBezTo>
                  <a:pt x="23474" y="580"/>
                  <a:pt x="23514" y="557"/>
                  <a:pt x="23594" y="542"/>
                </a:cubicBezTo>
                <a:close/>
                <a:moveTo>
                  <a:pt x="10568" y="2761"/>
                </a:moveTo>
                <a:cubicBezTo>
                  <a:pt x="10649" y="2748"/>
                  <a:pt x="10687" y="2753"/>
                  <a:pt x="10663" y="2773"/>
                </a:cubicBezTo>
                <a:cubicBezTo>
                  <a:pt x="10602" y="2807"/>
                  <a:pt x="10536" y="2829"/>
                  <a:pt x="10467" y="2838"/>
                </a:cubicBezTo>
                <a:cubicBezTo>
                  <a:pt x="10386" y="2852"/>
                  <a:pt x="10351" y="2845"/>
                  <a:pt x="10381" y="2823"/>
                </a:cubicBezTo>
                <a:cubicBezTo>
                  <a:pt x="10439" y="2791"/>
                  <a:pt x="10503" y="2771"/>
                  <a:pt x="10568" y="2761"/>
                </a:cubicBezTo>
                <a:close/>
                <a:moveTo>
                  <a:pt x="9997" y="2854"/>
                </a:moveTo>
                <a:cubicBezTo>
                  <a:pt x="10070" y="2840"/>
                  <a:pt x="10104" y="2846"/>
                  <a:pt x="10075" y="2867"/>
                </a:cubicBezTo>
                <a:cubicBezTo>
                  <a:pt x="10023" y="2894"/>
                  <a:pt x="9966" y="2913"/>
                  <a:pt x="9907" y="2921"/>
                </a:cubicBezTo>
                <a:cubicBezTo>
                  <a:pt x="9833" y="2934"/>
                  <a:pt x="9801" y="2928"/>
                  <a:pt x="9831" y="2908"/>
                </a:cubicBezTo>
                <a:cubicBezTo>
                  <a:pt x="9882" y="2880"/>
                  <a:pt x="9939" y="2862"/>
                  <a:pt x="9997" y="2854"/>
                </a:cubicBezTo>
                <a:close/>
                <a:moveTo>
                  <a:pt x="17912" y="1504"/>
                </a:moveTo>
                <a:cubicBezTo>
                  <a:pt x="18053" y="1480"/>
                  <a:pt x="18163" y="1484"/>
                  <a:pt x="18177" y="1511"/>
                </a:cubicBezTo>
                <a:cubicBezTo>
                  <a:pt x="18191" y="1540"/>
                  <a:pt x="18096" y="1580"/>
                  <a:pt x="17951" y="1604"/>
                </a:cubicBezTo>
                <a:cubicBezTo>
                  <a:pt x="17806" y="1629"/>
                  <a:pt x="17686" y="1625"/>
                  <a:pt x="17679" y="1595"/>
                </a:cubicBezTo>
                <a:cubicBezTo>
                  <a:pt x="17671" y="1565"/>
                  <a:pt x="17771" y="1528"/>
                  <a:pt x="17912" y="1504"/>
                </a:cubicBezTo>
                <a:close/>
                <a:moveTo>
                  <a:pt x="9457" y="2941"/>
                </a:moveTo>
                <a:cubicBezTo>
                  <a:pt x="9519" y="2930"/>
                  <a:pt x="9539" y="2937"/>
                  <a:pt x="9510" y="2956"/>
                </a:cubicBezTo>
                <a:cubicBezTo>
                  <a:pt x="9460" y="2980"/>
                  <a:pt x="9407" y="2996"/>
                  <a:pt x="9352" y="3003"/>
                </a:cubicBezTo>
                <a:cubicBezTo>
                  <a:pt x="9294" y="3013"/>
                  <a:pt x="9275" y="3006"/>
                  <a:pt x="9303" y="2989"/>
                </a:cubicBezTo>
                <a:cubicBezTo>
                  <a:pt x="9351" y="2964"/>
                  <a:pt x="9403" y="2948"/>
                  <a:pt x="9457" y="2941"/>
                </a:cubicBezTo>
                <a:close/>
                <a:moveTo>
                  <a:pt x="22988" y="632"/>
                </a:moveTo>
                <a:cubicBezTo>
                  <a:pt x="23063" y="615"/>
                  <a:pt x="23140" y="613"/>
                  <a:pt x="23216" y="626"/>
                </a:cubicBezTo>
                <a:cubicBezTo>
                  <a:pt x="23256" y="640"/>
                  <a:pt x="23217" y="662"/>
                  <a:pt x="23122" y="678"/>
                </a:cubicBezTo>
                <a:cubicBezTo>
                  <a:pt x="23047" y="695"/>
                  <a:pt x="22968" y="697"/>
                  <a:pt x="22892" y="683"/>
                </a:cubicBezTo>
                <a:cubicBezTo>
                  <a:pt x="22854" y="669"/>
                  <a:pt x="22894" y="648"/>
                  <a:pt x="22988" y="632"/>
                </a:cubicBezTo>
                <a:close/>
                <a:moveTo>
                  <a:pt x="17350" y="1591"/>
                </a:moveTo>
                <a:cubicBezTo>
                  <a:pt x="17487" y="1567"/>
                  <a:pt x="17609" y="1571"/>
                  <a:pt x="17613" y="1601"/>
                </a:cubicBezTo>
                <a:cubicBezTo>
                  <a:pt x="17617" y="1630"/>
                  <a:pt x="17508" y="1672"/>
                  <a:pt x="17371" y="1695"/>
                </a:cubicBezTo>
                <a:cubicBezTo>
                  <a:pt x="17234" y="1717"/>
                  <a:pt x="17106" y="1713"/>
                  <a:pt x="17107" y="1684"/>
                </a:cubicBezTo>
                <a:cubicBezTo>
                  <a:pt x="17108" y="1654"/>
                  <a:pt x="17216" y="1613"/>
                  <a:pt x="17350" y="1591"/>
                </a:cubicBezTo>
                <a:close/>
                <a:moveTo>
                  <a:pt x="8914" y="3025"/>
                </a:moveTo>
                <a:cubicBezTo>
                  <a:pt x="8967" y="3016"/>
                  <a:pt x="8988" y="3020"/>
                  <a:pt x="8960" y="3035"/>
                </a:cubicBezTo>
                <a:cubicBezTo>
                  <a:pt x="8920" y="3056"/>
                  <a:pt x="8876" y="3069"/>
                  <a:pt x="8831" y="3075"/>
                </a:cubicBezTo>
                <a:cubicBezTo>
                  <a:pt x="8783" y="3083"/>
                  <a:pt x="8768" y="3079"/>
                  <a:pt x="8789" y="3064"/>
                </a:cubicBezTo>
                <a:cubicBezTo>
                  <a:pt x="8828" y="3044"/>
                  <a:pt x="8871" y="3031"/>
                  <a:pt x="8914" y="3025"/>
                </a:cubicBezTo>
                <a:close/>
                <a:moveTo>
                  <a:pt x="8375" y="3113"/>
                </a:moveTo>
                <a:cubicBezTo>
                  <a:pt x="8409" y="3108"/>
                  <a:pt x="8423" y="3110"/>
                  <a:pt x="8400" y="3122"/>
                </a:cubicBezTo>
                <a:cubicBezTo>
                  <a:pt x="8368" y="3138"/>
                  <a:pt x="8334" y="3148"/>
                  <a:pt x="8299" y="3153"/>
                </a:cubicBezTo>
                <a:cubicBezTo>
                  <a:pt x="8264" y="3159"/>
                  <a:pt x="8254" y="3155"/>
                  <a:pt x="8273" y="3143"/>
                </a:cubicBezTo>
                <a:cubicBezTo>
                  <a:pt x="8305" y="3128"/>
                  <a:pt x="8339" y="3117"/>
                  <a:pt x="8375" y="3113"/>
                </a:cubicBezTo>
                <a:close/>
                <a:moveTo>
                  <a:pt x="22410" y="719"/>
                </a:moveTo>
                <a:cubicBezTo>
                  <a:pt x="22490" y="702"/>
                  <a:pt x="22572" y="700"/>
                  <a:pt x="22652" y="714"/>
                </a:cubicBezTo>
                <a:cubicBezTo>
                  <a:pt x="22692" y="726"/>
                  <a:pt x="22642" y="754"/>
                  <a:pt x="22545" y="771"/>
                </a:cubicBezTo>
                <a:cubicBezTo>
                  <a:pt x="22463" y="789"/>
                  <a:pt x="22379" y="790"/>
                  <a:pt x="22297" y="776"/>
                </a:cubicBezTo>
                <a:cubicBezTo>
                  <a:pt x="22263" y="761"/>
                  <a:pt x="22315" y="735"/>
                  <a:pt x="22410" y="719"/>
                </a:cubicBezTo>
                <a:close/>
                <a:moveTo>
                  <a:pt x="16796" y="1673"/>
                </a:moveTo>
                <a:cubicBezTo>
                  <a:pt x="16937" y="1650"/>
                  <a:pt x="17041" y="1653"/>
                  <a:pt x="17047" y="1683"/>
                </a:cubicBezTo>
                <a:cubicBezTo>
                  <a:pt x="17052" y="1713"/>
                  <a:pt x="16947" y="1753"/>
                  <a:pt x="16802" y="1778"/>
                </a:cubicBezTo>
                <a:cubicBezTo>
                  <a:pt x="16657" y="1802"/>
                  <a:pt x="16557" y="1796"/>
                  <a:pt x="16552" y="1766"/>
                </a:cubicBezTo>
                <a:cubicBezTo>
                  <a:pt x="16547" y="1737"/>
                  <a:pt x="16652" y="1698"/>
                  <a:pt x="16796" y="1673"/>
                </a:cubicBezTo>
                <a:close/>
                <a:moveTo>
                  <a:pt x="16246" y="1760"/>
                </a:moveTo>
                <a:cubicBezTo>
                  <a:pt x="16385" y="1737"/>
                  <a:pt x="16477" y="1743"/>
                  <a:pt x="16476" y="1772"/>
                </a:cubicBezTo>
                <a:cubicBezTo>
                  <a:pt x="16474" y="1802"/>
                  <a:pt x="16362" y="1844"/>
                  <a:pt x="16219" y="1867"/>
                </a:cubicBezTo>
                <a:cubicBezTo>
                  <a:pt x="16077" y="1891"/>
                  <a:pt x="15984" y="1884"/>
                  <a:pt x="15991" y="1853"/>
                </a:cubicBezTo>
                <a:cubicBezTo>
                  <a:pt x="15997" y="1822"/>
                  <a:pt x="16107" y="1783"/>
                  <a:pt x="16246" y="1760"/>
                </a:cubicBezTo>
                <a:close/>
                <a:moveTo>
                  <a:pt x="21841" y="806"/>
                </a:moveTo>
                <a:cubicBezTo>
                  <a:pt x="21923" y="786"/>
                  <a:pt x="22008" y="784"/>
                  <a:pt x="22090" y="801"/>
                </a:cubicBezTo>
                <a:cubicBezTo>
                  <a:pt x="22128" y="818"/>
                  <a:pt x="22076" y="844"/>
                  <a:pt x="21966" y="863"/>
                </a:cubicBezTo>
                <a:cubicBezTo>
                  <a:pt x="21884" y="883"/>
                  <a:pt x="21799" y="884"/>
                  <a:pt x="21717" y="865"/>
                </a:cubicBezTo>
                <a:cubicBezTo>
                  <a:pt x="21686" y="848"/>
                  <a:pt x="21737" y="823"/>
                  <a:pt x="21841" y="806"/>
                </a:cubicBezTo>
                <a:close/>
                <a:moveTo>
                  <a:pt x="15685" y="1847"/>
                </a:moveTo>
                <a:cubicBezTo>
                  <a:pt x="15810" y="1826"/>
                  <a:pt x="15920" y="1830"/>
                  <a:pt x="15916" y="1859"/>
                </a:cubicBezTo>
                <a:cubicBezTo>
                  <a:pt x="15909" y="1888"/>
                  <a:pt x="15790" y="1932"/>
                  <a:pt x="15658" y="1954"/>
                </a:cubicBezTo>
                <a:cubicBezTo>
                  <a:pt x="15526" y="1975"/>
                  <a:pt x="15422" y="1965"/>
                  <a:pt x="15433" y="1939"/>
                </a:cubicBezTo>
                <a:cubicBezTo>
                  <a:pt x="15444" y="1913"/>
                  <a:pt x="15560" y="1868"/>
                  <a:pt x="15685" y="1847"/>
                </a:cubicBezTo>
                <a:close/>
                <a:moveTo>
                  <a:pt x="26323" y="31"/>
                </a:moveTo>
                <a:cubicBezTo>
                  <a:pt x="26351" y="26"/>
                  <a:pt x="26380" y="25"/>
                  <a:pt x="26409" y="28"/>
                </a:cubicBezTo>
                <a:cubicBezTo>
                  <a:pt x="26428" y="31"/>
                  <a:pt x="26420" y="38"/>
                  <a:pt x="26391" y="44"/>
                </a:cubicBezTo>
                <a:cubicBezTo>
                  <a:pt x="26360" y="49"/>
                  <a:pt x="26328" y="50"/>
                  <a:pt x="26297" y="47"/>
                </a:cubicBezTo>
                <a:cubicBezTo>
                  <a:pt x="26281" y="43"/>
                  <a:pt x="26295" y="36"/>
                  <a:pt x="26323" y="31"/>
                </a:cubicBezTo>
                <a:close/>
                <a:moveTo>
                  <a:pt x="21283" y="885"/>
                </a:moveTo>
                <a:cubicBezTo>
                  <a:pt x="21364" y="867"/>
                  <a:pt x="21448" y="867"/>
                  <a:pt x="21529" y="885"/>
                </a:cubicBezTo>
                <a:cubicBezTo>
                  <a:pt x="21558" y="904"/>
                  <a:pt x="21495" y="932"/>
                  <a:pt x="21388" y="951"/>
                </a:cubicBezTo>
                <a:cubicBezTo>
                  <a:pt x="21303" y="972"/>
                  <a:pt x="21214" y="972"/>
                  <a:pt x="21129" y="953"/>
                </a:cubicBezTo>
                <a:cubicBezTo>
                  <a:pt x="21101" y="934"/>
                  <a:pt x="21171" y="903"/>
                  <a:pt x="21283" y="885"/>
                </a:cubicBezTo>
                <a:close/>
                <a:moveTo>
                  <a:pt x="15119" y="1934"/>
                </a:moveTo>
                <a:cubicBezTo>
                  <a:pt x="15246" y="1912"/>
                  <a:pt x="15337" y="1917"/>
                  <a:pt x="15330" y="1945"/>
                </a:cubicBezTo>
                <a:cubicBezTo>
                  <a:pt x="15323" y="1973"/>
                  <a:pt x="15211" y="2014"/>
                  <a:pt x="15084" y="2037"/>
                </a:cubicBezTo>
                <a:cubicBezTo>
                  <a:pt x="14957" y="2059"/>
                  <a:pt x="14862" y="2054"/>
                  <a:pt x="14869" y="2025"/>
                </a:cubicBezTo>
                <a:cubicBezTo>
                  <a:pt x="14877" y="1996"/>
                  <a:pt x="14993" y="1955"/>
                  <a:pt x="15119" y="1934"/>
                </a:cubicBezTo>
                <a:close/>
                <a:moveTo>
                  <a:pt x="25744" y="117"/>
                </a:moveTo>
                <a:cubicBezTo>
                  <a:pt x="25782" y="111"/>
                  <a:pt x="25820" y="110"/>
                  <a:pt x="25858" y="115"/>
                </a:cubicBezTo>
                <a:cubicBezTo>
                  <a:pt x="25878" y="119"/>
                  <a:pt x="25860" y="130"/>
                  <a:pt x="25821" y="137"/>
                </a:cubicBezTo>
                <a:cubicBezTo>
                  <a:pt x="25780" y="144"/>
                  <a:pt x="25738" y="145"/>
                  <a:pt x="25697" y="140"/>
                </a:cubicBezTo>
                <a:cubicBezTo>
                  <a:pt x="25676" y="135"/>
                  <a:pt x="25699" y="123"/>
                  <a:pt x="25744" y="117"/>
                </a:cubicBezTo>
                <a:close/>
                <a:moveTo>
                  <a:pt x="14582" y="2018"/>
                </a:moveTo>
                <a:cubicBezTo>
                  <a:pt x="14701" y="1998"/>
                  <a:pt x="14783" y="2006"/>
                  <a:pt x="14766" y="2035"/>
                </a:cubicBezTo>
                <a:cubicBezTo>
                  <a:pt x="14690" y="2086"/>
                  <a:pt x="14602" y="2116"/>
                  <a:pt x="14511" y="2123"/>
                </a:cubicBezTo>
                <a:cubicBezTo>
                  <a:pt x="14390" y="2141"/>
                  <a:pt x="14306" y="2136"/>
                  <a:pt x="14328" y="2106"/>
                </a:cubicBezTo>
                <a:cubicBezTo>
                  <a:pt x="14404" y="2056"/>
                  <a:pt x="14492" y="2026"/>
                  <a:pt x="14582" y="2018"/>
                </a:cubicBezTo>
                <a:close/>
                <a:moveTo>
                  <a:pt x="20701" y="975"/>
                </a:moveTo>
                <a:cubicBezTo>
                  <a:pt x="20788" y="953"/>
                  <a:pt x="20879" y="951"/>
                  <a:pt x="20966" y="971"/>
                </a:cubicBezTo>
                <a:cubicBezTo>
                  <a:pt x="20999" y="991"/>
                  <a:pt x="20935" y="1021"/>
                  <a:pt x="20812" y="1042"/>
                </a:cubicBezTo>
                <a:cubicBezTo>
                  <a:pt x="20727" y="1065"/>
                  <a:pt x="20638" y="1065"/>
                  <a:pt x="20554" y="1042"/>
                </a:cubicBezTo>
                <a:cubicBezTo>
                  <a:pt x="20527" y="1023"/>
                  <a:pt x="20589" y="995"/>
                  <a:pt x="20701" y="975"/>
                </a:cubicBezTo>
                <a:close/>
                <a:moveTo>
                  <a:pt x="14033" y="2101"/>
                </a:moveTo>
                <a:cubicBezTo>
                  <a:pt x="14141" y="2083"/>
                  <a:pt x="14224" y="2086"/>
                  <a:pt x="14212" y="2114"/>
                </a:cubicBezTo>
                <a:cubicBezTo>
                  <a:pt x="14138" y="2163"/>
                  <a:pt x="14054" y="2194"/>
                  <a:pt x="13965" y="2202"/>
                </a:cubicBezTo>
                <a:cubicBezTo>
                  <a:pt x="13854" y="2221"/>
                  <a:pt x="13771" y="2214"/>
                  <a:pt x="13787" y="2188"/>
                </a:cubicBezTo>
                <a:cubicBezTo>
                  <a:pt x="13861" y="2140"/>
                  <a:pt x="13945" y="2110"/>
                  <a:pt x="14033" y="2101"/>
                </a:cubicBezTo>
                <a:close/>
                <a:moveTo>
                  <a:pt x="25146" y="204"/>
                </a:moveTo>
                <a:cubicBezTo>
                  <a:pt x="25194" y="197"/>
                  <a:pt x="25242" y="195"/>
                  <a:pt x="25290" y="200"/>
                </a:cubicBezTo>
                <a:cubicBezTo>
                  <a:pt x="25318" y="207"/>
                  <a:pt x="25294" y="222"/>
                  <a:pt x="25244" y="230"/>
                </a:cubicBezTo>
                <a:cubicBezTo>
                  <a:pt x="25197" y="237"/>
                  <a:pt x="25149" y="238"/>
                  <a:pt x="25102" y="233"/>
                </a:cubicBezTo>
                <a:cubicBezTo>
                  <a:pt x="25073" y="228"/>
                  <a:pt x="25098" y="213"/>
                  <a:pt x="25146" y="204"/>
                </a:cubicBezTo>
                <a:close/>
                <a:moveTo>
                  <a:pt x="20131" y="1057"/>
                </a:moveTo>
                <a:cubicBezTo>
                  <a:pt x="20217" y="1036"/>
                  <a:pt x="20306" y="1037"/>
                  <a:pt x="20392" y="1059"/>
                </a:cubicBezTo>
                <a:cubicBezTo>
                  <a:pt x="20413" y="1080"/>
                  <a:pt x="20333" y="1114"/>
                  <a:pt x="20217" y="1134"/>
                </a:cubicBezTo>
                <a:cubicBezTo>
                  <a:pt x="20132" y="1154"/>
                  <a:pt x="20042" y="1154"/>
                  <a:pt x="19957" y="1132"/>
                </a:cubicBezTo>
                <a:cubicBezTo>
                  <a:pt x="19933" y="1112"/>
                  <a:pt x="20013" y="1077"/>
                  <a:pt x="20131" y="1057"/>
                </a:cubicBezTo>
                <a:close/>
                <a:moveTo>
                  <a:pt x="13498" y="2187"/>
                </a:moveTo>
                <a:cubicBezTo>
                  <a:pt x="13602" y="2170"/>
                  <a:pt x="13669" y="2176"/>
                  <a:pt x="13650" y="2202"/>
                </a:cubicBezTo>
                <a:cubicBezTo>
                  <a:pt x="13579" y="2248"/>
                  <a:pt x="13496" y="2277"/>
                  <a:pt x="13411" y="2285"/>
                </a:cubicBezTo>
                <a:cubicBezTo>
                  <a:pt x="13299" y="2304"/>
                  <a:pt x="13230" y="2296"/>
                  <a:pt x="13256" y="2269"/>
                </a:cubicBezTo>
                <a:cubicBezTo>
                  <a:pt x="13330" y="2224"/>
                  <a:pt x="13412" y="2196"/>
                  <a:pt x="13498" y="2187"/>
                </a:cubicBezTo>
                <a:close/>
                <a:moveTo>
                  <a:pt x="19584" y="1141"/>
                </a:moveTo>
                <a:cubicBezTo>
                  <a:pt x="19712" y="1120"/>
                  <a:pt x="19811" y="1123"/>
                  <a:pt x="19833" y="1145"/>
                </a:cubicBezTo>
                <a:cubicBezTo>
                  <a:pt x="19856" y="1169"/>
                  <a:pt x="19775" y="1203"/>
                  <a:pt x="19643" y="1223"/>
                </a:cubicBezTo>
                <a:cubicBezTo>
                  <a:pt x="19512" y="1244"/>
                  <a:pt x="19411" y="1242"/>
                  <a:pt x="19394" y="1219"/>
                </a:cubicBezTo>
                <a:cubicBezTo>
                  <a:pt x="19376" y="1195"/>
                  <a:pt x="19456" y="1162"/>
                  <a:pt x="19584" y="1141"/>
                </a:cubicBezTo>
                <a:close/>
                <a:moveTo>
                  <a:pt x="12947" y="2271"/>
                </a:moveTo>
                <a:cubicBezTo>
                  <a:pt x="13055" y="2253"/>
                  <a:pt x="13117" y="2258"/>
                  <a:pt x="13097" y="2284"/>
                </a:cubicBezTo>
                <a:cubicBezTo>
                  <a:pt x="13029" y="2327"/>
                  <a:pt x="12952" y="2354"/>
                  <a:pt x="12872" y="2361"/>
                </a:cubicBezTo>
                <a:cubicBezTo>
                  <a:pt x="12763" y="2380"/>
                  <a:pt x="12704" y="2373"/>
                  <a:pt x="12730" y="2347"/>
                </a:cubicBezTo>
                <a:cubicBezTo>
                  <a:pt x="12796" y="2306"/>
                  <a:pt x="12870" y="2280"/>
                  <a:pt x="12947" y="2271"/>
                </a:cubicBezTo>
                <a:close/>
                <a:moveTo>
                  <a:pt x="24554" y="292"/>
                </a:moveTo>
                <a:cubicBezTo>
                  <a:pt x="24609" y="282"/>
                  <a:pt x="24665" y="281"/>
                  <a:pt x="24720" y="287"/>
                </a:cubicBezTo>
                <a:cubicBezTo>
                  <a:pt x="24748" y="294"/>
                  <a:pt x="24724" y="310"/>
                  <a:pt x="24665" y="320"/>
                </a:cubicBezTo>
                <a:cubicBezTo>
                  <a:pt x="24608" y="331"/>
                  <a:pt x="24549" y="333"/>
                  <a:pt x="24492" y="326"/>
                </a:cubicBezTo>
                <a:cubicBezTo>
                  <a:pt x="24466" y="318"/>
                  <a:pt x="24497" y="302"/>
                  <a:pt x="24554" y="292"/>
                </a:cubicBezTo>
                <a:close/>
                <a:moveTo>
                  <a:pt x="12417" y="2358"/>
                </a:moveTo>
                <a:cubicBezTo>
                  <a:pt x="12509" y="2340"/>
                  <a:pt x="12569" y="2347"/>
                  <a:pt x="12547" y="2372"/>
                </a:cubicBezTo>
                <a:cubicBezTo>
                  <a:pt x="12479" y="2411"/>
                  <a:pt x="12403" y="2436"/>
                  <a:pt x="12326" y="2446"/>
                </a:cubicBezTo>
                <a:cubicBezTo>
                  <a:pt x="12231" y="2462"/>
                  <a:pt x="12171" y="2455"/>
                  <a:pt x="12196" y="2431"/>
                </a:cubicBezTo>
                <a:cubicBezTo>
                  <a:pt x="12264" y="2392"/>
                  <a:pt x="12339" y="2368"/>
                  <a:pt x="12417" y="2358"/>
                </a:cubicBezTo>
                <a:close/>
                <a:moveTo>
                  <a:pt x="19021" y="1222"/>
                </a:moveTo>
                <a:cubicBezTo>
                  <a:pt x="19146" y="1202"/>
                  <a:pt x="19259" y="1205"/>
                  <a:pt x="19278" y="1225"/>
                </a:cubicBezTo>
                <a:cubicBezTo>
                  <a:pt x="19298" y="1248"/>
                  <a:pt x="19212" y="1284"/>
                  <a:pt x="19087" y="1306"/>
                </a:cubicBezTo>
                <a:cubicBezTo>
                  <a:pt x="18962" y="1327"/>
                  <a:pt x="18837" y="1326"/>
                  <a:pt x="18823" y="1302"/>
                </a:cubicBezTo>
                <a:cubicBezTo>
                  <a:pt x="18809" y="1278"/>
                  <a:pt x="18896" y="1243"/>
                  <a:pt x="19021" y="1222"/>
                </a:cubicBezTo>
                <a:close/>
                <a:moveTo>
                  <a:pt x="11859" y="2442"/>
                </a:moveTo>
                <a:cubicBezTo>
                  <a:pt x="11953" y="2426"/>
                  <a:pt x="12001" y="2431"/>
                  <a:pt x="11977" y="2454"/>
                </a:cubicBezTo>
                <a:cubicBezTo>
                  <a:pt x="11915" y="2491"/>
                  <a:pt x="11845" y="2514"/>
                  <a:pt x="11773" y="2523"/>
                </a:cubicBezTo>
                <a:cubicBezTo>
                  <a:pt x="11681" y="2538"/>
                  <a:pt x="11633" y="2532"/>
                  <a:pt x="11661" y="2508"/>
                </a:cubicBezTo>
                <a:cubicBezTo>
                  <a:pt x="11722" y="2473"/>
                  <a:pt x="11789" y="2451"/>
                  <a:pt x="11859" y="2442"/>
                </a:cubicBezTo>
                <a:close/>
                <a:moveTo>
                  <a:pt x="23981" y="372"/>
                </a:moveTo>
                <a:cubicBezTo>
                  <a:pt x="24038" y="361"/>
                  <a:pt x="24097" y="360"/>
                  <a:pt x="24155" y="368"/>
                </a:cubicBezTo>
                <a:cubicBezTo>
                  <a:pt x="24187" y="381"/>
                  <a:pt x="24159" y="393"/>
                  <a:pt x="24087" y="406"/>
                </a:cubicBezTo>
                <a:cubicBezTo>
                  <a:pt x="24029" y="418"/>
                  <a:pt x="23968" y="419"/>
                  <a:pt x="23910" y="410"/>
                </a:cubicBezTo>
                <a:cubicBezTo>
                  <a:pt x="23875" y="401"/>
                  <a:pt x="23905" y="385"/>
                  <a:pt x="23981" y="372"/>
                </a:cubicBezTo>
                <a:close/>
                <a:moveTo>
                  <a:pt x="11328" y="2527"/>
                </a:moveTo>
                <a:cubicBezTo>
                  <a:pt x="11410" y="2513"/>
                  <a:pt x="11450" y="2518"/>
                  <a:pt x="11427" y="2540"/>
                </a:cubicBezTo>
                <a:cubicBezTo>
                  <a:pt x="11368" y="2573"/>
                  <a:pt x="11304" y="2595"/>
                  <a:pt x="11237" y="2603"/>
                </a:cubicBezTo>
                <a:cubicBezTo>
                  <a:pt x="11156" y="2616"/>
                  <a:pt x="11114" y="2611"/>
                  <a:pt x="11139" y="2590"/>
                </a:cubicBezTo>
                <a:cubicBezTo>
                  <a:pt x="11197" y="2556"/>
                  <a:pt x="11261" y="2535"/>
                  <a:pt x="11328" y="2527"/>
                </a:cubicBezTo>
                <a:close/>
                <a:moveTo>
                  <a:pt x="18467" y="1309"/>
                </a:moveTo>
                <a:cubicBezTo>
                  <a:pt x="18588" y="1288"/>
                  <a:pt x="18710" y="1290"/>
                  <a:pt x="18728" y="1312"/>
                </a:cubicBezTo>
                <a:cubicBezTo>
                  <a:pt x="18746" y="1335"/>
                  <a:pt x="18650" y="1374"/>
                  <a:pt x="18526" y="1395"/>
                </a:cubicBezTo>
                <a:cubicBezTo>
                  <a:pt x="18402" y="1416"/>
                  <a:pt x="18281" y="1415"/>
                  <a:pt x="18265" y="1392"/>
                </a:cubicBezTo>
                <a:cubicBezTo>
                  <a:pt x="18248" y="1369"/>
                  <a:pt x="18345" y="1330"/>
                  <a:pt x="18467" y="1309"/>
                </a:cubicBezTo>
                <a:close/>
                <a:moveTo>
                  <a:pt x="23426" y="459"/>
                </a:moveTo>
                <a:cubicBezTo>
                  <a:pt x="23486" y="447"/>
                  <a:pt x="23549" y="447"/>
                  <a:pt x="23609" y="458"/>
                </a:cubicBezTo>
                <a:cubicBezTo>
                  <a:pt x="23639" y="469"/>
                  <a:pt x="23597" y="488"/>
                  <a:pt x="23513" y="501"/>
                </a:cubicBezTo>
                <a:cubicBezTo>
                  <a:pt x="23452" y="513"/>
                  <a:pt x="23390" y="514"/>
                  <a:pt x="23329" y="502"/>
                </a:cubicBezTo>
                <a:cubicBezTo>
                  <a:pt x="23301" y="491"/>
                  <a:pt x="23343" y="472"/>
                  <a:pt x="23426" y="459"/>
                </a:cubicBezTo>
                <a:close/>
                <a:moveTo>
                  <a:pt x="10810" y="2606"/>
                </a:moveTo>
                <a:cubicBezTo>
                  <a:pt x="10875" y="2595"/>
                  <a:pt x="10913" y="2602"/>
                  <a:pt x="10889" y="2620"/>
                </a:cubicBezTo>
                <a:cubicBezTo>
                  <a:pt x="10830" y="2650"/>
                  <a:pt x="10767" y="2670"/>
                  <a:pt x="10702" y="2679"/>
                </a:cubicBezTo>
                <a:cubicBezTo>
                  <a:pt x="10636" y="2691"/>
                  <a:pt x="10599" y="2682"/>
                  <a:pt x="10624" y="2665"/>
                </a:cubicBezTo>
                <a:cubicBezTo>
                  <a:pt x="10683" y="2635"/>
                  <a:pt x="10745" y="2615"/>
                  <a:pt x="10810" y="2606"/>
                </a:cubicBezTo>
                <a:close/>
                <a:moveTo>
                  <a:pt x="10270" y="2694"/>
                </a:moveTo>
                <a:cubicBezTo>
                  <a:pt x="10331" y="2682"/>
                  <a:pt x="10366" y="2687"/>
                  <a:pt x="10343" y="2704"/>
                </a:cubicBezTo>
                <a:cubicBezTo>
                  <a:pt x="10292" y="2731"/>
                  <a:pt x="10237" y="2748"/>
                  <a:pt x="10181" y="2756"/>
                </a:cubicBezTo>
                <a:cubicBezTo>
                  <a:pt x="10117" y="2767"/>
                  <a:pt x="10086" y="2761"/>
                  <a:pt x="10112" y="2744"/>
                </a:cubicBezTo>
                <a:cubicBezTo>
                  <a:pt x="10162" y="2718"/>
                  <a:pt x="10215" y="2701"/>
                  <a:pt x="10270" y="2694"/>
                </a:cubicBezTo>
                <a:close/>
                <a:moveTo>
                  <a:pt x="17927" y="1389"/>
                </a:moveTo>
                <a:cubicBezTo>
                  <a:pt x="18049" y="1368"/>
                  <a:pt x="18163" y="1371"/>
                  <a:pt x="18177" y="1394"/>
                </a:cubicBezTo>
                <a:cubicBezTo>
                  <a:pt x="18190" y="1418"/>
                  <a:pt x="18083" y="1460"/>
                  <a:pt x="17955" y="1481"/>
                </a:cubicBezTo>
                <a:cubicBezTo>
                  <a:pt x="17827" y="1502"/>
                  <a:pt x="17717" y="1497"/>
                  <a:pt x="17712" y="1472"/>
                </a:cubicBezTo>
                <a:cubicBezTo>
                  <a:pt x="17707" y="1447"/>
                  <a:pt x="17805" y="1410"/>
                  <a:pt x="17927" y="1389"/>
                </a:cubicBezTo>
                <a:close/>
                <a:moveTo>
                  <a:pt x="22849" y="543"/>
                </a:moveTo>
                <a:cubicBezTo>
                  <a:pt x="22917" y="530"/>
                  <a:pt x="22986" y="528"/>
                  <a:pt x="23054" y="538"/>
                </a:cubicBezTo>
                <a:cubicBezTo>
                  <a:pt x="23086" y="550"/>
                  <a:pt x="23038" y="574"/>
                  <a:pt x="22955" y="588"/>
                </a:cubicBezTo>
                <a:cubicBezTo>
                  <a:pt x="22888" y="601"/>
                  <a:pt x="22818" y="602"/>
                  <a:pt x="22750" y="591"/>
                </a:cubicBezTo>
                <a:cubicBezTo>
                  <a:pt x="22719" y="579"/>
                  <a:pt x="22768" y="556"/>
                  <a:pt x="22849" y="543"/>
                </a:cubicBezTo>
                <a:close/>
                <a:moveTo>
                  <a:pt x="17388" y="1473"/>
                </a:moveTo>
                <a:cubicBezTo>
                  <a:pt x="17513" y="1453"/>
                  <a:pt x="17618" y="1456"/>
                  <a:pt x="17625" y="1480"/>
                </a:cubicBezTo>
                <a:cubicBezTo>
                  <a:pt x="17630" y="1506"/>
                  <a:pt x="17527" y="1547"/>
                  <a:pt x="17399" y="1567"/>
                </a:cubicBezTo>
                <a:cubicBezTo>
                  <a:pt x="17271" y="1588"/>
                  <a:pt x="17165" y="1584"/>
                  <a:pt x="17161" y="1559"/>
                </a:cubicBezTo>
                <a:cubicBezTo>
                  <a:pt x="17156" y="1534"/>
                  <a:pt x="17263" y="1494"/>
                  <a:pt x="17388" y="1473"/>
                </a:cubicBezTo>
                <a:close/>
                <a:moveTo>
                  <a:pt x="9749" y="2774"/>
                </a:moveTo>
                <a:cubicBezTo>
                  <a:pt x="9802" y="2765"/>
                  <a:pt x="9826" y="2770"/>
                  <a:pt x="9803" y="2785"/>
                </a:cubicBezTo>
                <a:cubicBezTo>
                  <a:pt x="9760" y="2807"/>
                  <a:pt x="9713" y="2821"/>
                  <a:pt x="9665" y="2828"/>
                </a:cubicBezTo>
                <a:cubicBezTo>
                  <a:pt x="9611" y="2837"/>
                  <a:pt x="9587" y="2832"/>
                  <a:pt x="9611" y="2817"/>
                </a:cubicBezTo>
                <a:cubicBezTo>
                  <a:pt x="9655" y="2795"/>
                  <a:pt x="9701" y="2781"/>
                  <a:pt x="9749" y="2774"/>
                </a:cubicBezTo>
                <a:close/>
                <a:moveTo>
                  <a:pt x="9197" y="2864"/>
                </a:moveTo>
                <a:cubicBezTo>
                  <a:pt x="9241" y="2856"/>
                  <a:pt x="9261" y="2860"/>
                  <a:pt x="9241" y="2873"/>
                </a:cubicBezTo>
                <a:cubicBezTo>
                  <a:pt x="9204" y="2891"/>
                  <a:pt x="9165" y="2903"/>
                  <a:pt x="9125" y="2909"/>
                </a:cubicBezTo>
                <a:cubicBezTo>
                  <a:pt x="9085" y="2915"/>
                  <a:pt x="9068" y="2911"/>
                  <a:pt x="9084" y="2900"/>
                </a:cubicBezTo>
                <a:cubicBezTo>
                  <a:pt x="9120" y="2882"/>
                  <a:pt x="9158" y="2870"/>
                  <a:pt x="9197" y="2864"/>
                </a:cubicBezTo>
                <a:close/>
                <a:moveTo>
                  <a:pt x="22289" y="629"/>
                </a:moveTo>
                <a:cubicBezTo>
                  <a:pt x="22359" y="613"/>
                  <a:pt x="22431" y="612"/>
                  <a:pt x="22501" y="625"/>
                </a:cubicBezTo>
                <a:cubicBezTo>
                  <a:pt x="22534" y="639"/>
                  <a:pt x="22492" y="660"/>
                  <a:pt x="22400" y="675"/>
                </a:cubicBezTo>
                <a:cubicBezTo>
                  <a:pt x="22328" y="693"/>
                  <a:pt x="22253" y="694"/>
                  <a:pt x="22180" y="679"/>
                </a:cubicBezTo>
                <a:cubicBezTo>
                  <a:pt x="22151" y="665"/>
                  <a:pt x="22197" y="644"/>
                  <a:pt x="22289" y="629"/>
                </a:cubicBezTo>
                <a:close/>
                <a:moveTo>
                  <a:pt x="8681" y="2948"/>
                </a:moveTo>
                <a:cubicBezTo>
                  <a:pt x="8715" y="2942"/>
                  <a:pt x="8727" y="2946"/>
                  <a:pt x="8706" y="2957"/>
                </a:cubicBezTo>
                <a:cubicBezTo>
                  <a:pt x="8681" y="2968"/>
                  <a:pt x="8655" y="2976"/>
                  <a:pt x="8627" y="2981"/>
                </a:cubicBezTo>
                <a:cubicBezTo>
                  <a:pt x="8592" y="2987"/>
                  <a:pt x="8578" y="2984"/>
                  <a:pt x="8596" y="2974"/>
                </a:cubicBezTo>
                <a:cubicBezTo>
                  <a:pt x="8623" y="2961"/>
                  <a:pt x="8652" y="2952"/>
                  <a:pt x="8681" y="2948"/>
                </a:cubicBezTo>
                <a:close/>
                <a:moveTo>
                  <a:pt x="16830" y="1557"/>
                </a:moveTo>
                <a:cubicBezTo>
                  <a:pt x="16946" y="1539"/>
                  <a:pt x="17059" y="1542"/>
                  <a:pt x="17057" y="1566"/>
                </a:cubicBezTo>
                <a:cubicBezTo>
                  <a:pt x="17055" y="1592"/>
                  <a:pt x="16946" y="1632"/>
                  <a:pt x="16823" y="1652"/>
                </a:cubicBezTo>
                <a:cubicBezTo>
                  <a:pt x="16701" y="1672"/>
                  <a:pt x="16587" y="1668"/>
                  <a:pt x="16596" y="1641"/>
                </a:cubicBezTo>
                <a:cubicBezTo>
                  <a:pt x="16605" y="1613"/>
                  <a:pt x="16715" y="1575"/>
                  <a:pt x="16830" y="1557"/>
                </a:cubicBezTo>
                <a:close/>
                <a:moveTo>
                  <a:pt x="16291" y="1641"/>
                </a:moveTo>
                <a:cubicBezTo>
                  <a:pt x="16409" y="1621"/>
                  <a:pt x="16514" y="1626"/>
                  <a:pt x="16510" y="1651"/>
                </a:cubicBezTo>
                <a:cubicBezTo>
                  <a:pt x="16506" y="1676"/>
                  <a:pt x="16393" y="1718"/>
                  <a:pt x="16272" y="1738"/>
                </a:cubicBezTo>
                <a:cubicBezTo>
                  <a:pt x="16151" y="1758"/>
                  <a:pt x="16046" y="1751"/>
                  <a:pt x="16057" y="1725"/>
                </a:cubicBezTo>
                <a:cubicBezTo>
                  <a:pt x="16067" y="1698"/>
                  <a:pt x="16174" y="1661"/>
                  <a:pt x="16291" y="1641"/>
                </a:cubicBezTo>
                <a:close/>
                <a:moveTo>
                  <a:pt x="21715" y="712"/>
                </a:moveTo>
                <a:cubicBezTo>
                  <a:pt x="21788" y="696"/>
                  <a:pt x="21864" y="695"/>
                  <a:pt x="21938" y="710"/>
                </a:cubicBezTo>
                <a:cubicBezTo>
                  <a:pt x="21969" y="724"/>
                  <a:pt x="21909" y="751"/>
                  <a:pt x="21811" y="767"/>
                </a:cubicBezTo>
                <a:cubicBezTo>
                  <a:pt x="21738" y="782"/>
                  <a:pt x="21663" y="783"/>
                  <a:pt x="21591" y="767"/>
                </a:cubicBezTo>
                <a:cubicBezTo>
                  <a:pt x="21566" y="752"/>
                  <a:pt x="21624" y="728"/>
                  <a:pt x="21715" y="712"/>
                </a:cubicBezTo>
                <a:close/>
                <a:moveTo>
                  <a:pt x="15749" y="1723"/>
                </a:moveTo>
                <a:cubicBezTo>
                  <a:pt x="15869" y="1702"/>
                  <a:pt x="15963" y="1707"/>
                  <a:pt x="15959" y="1732"/>
                </a:cubicBezTo>
                <a:cubicBezTo>
                  <a:pt x="15956" y="1758"/>
                  <a:pt x="15860" y="1794"/>
                  <a:pt x="15732" y="1816"/>
                </a:cubicBezTo>
                <a:cubicBezTo>
                  <a:pt x="15605" y="1838"/>
                  <a:pt x="15517" y="1832"/>
                  <a:pt x="15527" y="1805"/>
                </a:cubicBezTo>
                <a:cubicBezTo>
                  <a:pt x="15536" y="1778"/>
                  <a:pt x="15629" y="1745"/>
                  <a:pt x="15749" y="1723"/>
                </a:cubicBezTo>
                <a:close/>
                <a:moveTo>
                  <a:pt x="21169" y="796"/>
                </a:moveTo>
                <a:cubicBezTo>
                  <a:pt x="21242" y="779"/>
                  <a:pt x="21319" y="778"/>
                  <a:pt x="21393" y="793"/>
                </a:cubicBezTo>
                <a:cubicBezTo>
                  <a:pt x="21425" y="810"/>
                  <a:pt x="21372" y="835"/>
                  <a:pt x="21265" y="853"/>
                </a:cubicBezTo>
                <a:cubicBezTo>
                  <a:pt x="21190" y="872"/>
                  <a:pt x="21110" y="873"/>
                  <a:pt x="21034" y="855"/>
                </a:cubicBezTo>
                <a:cubicBezTo>
                  <a:pt x="21007" y="838"/>
                  <a:pt x="21063" y="814"/>
                  <a:pt x="21169" y="796"/>
                </a:cubicBezTo>
                <a:close/>
                <a:moveTo>
                  <a:pt x="15223" y="1807"/>
                </a:moveTo>
                <a:cubicBezTo>
                  <a:pt x="15339" y="1787"/>
                  <a:pt x="15427" y="1792"/>
                  <a:pt x="15417" y="1816"/>
                </a:cubicBezTo>
                <a:cubicBezTo>
                  <a:pt x="15407" y="1843"/>
                  <a:pt x="15301" y="1880"/>
                  <a:pt x="15183" y="1900"/>
                </a:cubicBezTo>
                <a:cubicBezTo>
                  <a:pt x="15064" y="1920"/>
                  <a:pt x="14984" y="1914"/>
                  <a:pt x="14993" y="1889"/>
                </a:cubicBezTo>
                <a:cubicBezTo>
                  <a:pt x="15003" y="1863"/>
                  <a:pt x="15107" y="1826"/>
                  <a:pt x="15223" y="1807"/>
                </a:cubicBezTo>
                <a:close/>
                <a:moveTo>
                  <a:pt x="25497" y="51"/>
                </a:moveTo>
                <a:cubicBezTo>
                  <a:pt x="25526" y="46"/>
                  <a:pt x="25556" y="45"/>
                  <a:pt x="25586" y="48"/>
                </a:cubicBezTo>
                <a:cubicBezTo>
                  <a:pt x="25604" y="53"/>
                  <a:pt x="25591" y="61"/>
                  <a:pt x="25555" y="66"/>
                </a:cubicBezTo>
                <a:cubicBezTo>
                  <a:pt x="25525" y="72"/>
                  <a:pt x="25494" y="73"/>
                  <a:pt x="25464" y="70"/>
                </a:cubicBezTo>
                <a:cubicBezTo>
                  <a:pt x="25443" y="65"/>
                  <a:pt x="25456" y="58"/>
                  <a:pt x="25497" y="51"/>
                </a:cubicBezTo>
                <a:close/>
                <a:moveTo>
                  <a:pt x="14697" y="1886"/>
                </a:moveTo>
                <a:cubicBezTo>
                  <a:pt x="14804" y="1868"/>
                  <a:pt x="14886" y="1873"/>
                  <a:pt x="14876" y="1896"/>
                </a:cubicBezTo>
                <a:cubicBezTo>
                  <a:pt x="14810" y="1942"/>
                  <a:pt x="14732" y="1970"/>
                  <a:pt x="14651" y="1977"/>
                </a:cubicBezTo>
                <a:cubicBezTo>
                  <a:pt x="14538" y="1996"/>
                  <a:pt x="14451" y="1991"/>
                  <a:pt x="14468" y="1965"/>
                </a:cubicBezTo>
                <a:cubicBezTo>
                  <a:pt x="14537" y="1921"/>
                  <a:pt x="14616" y="1894"/>
                  <a:pt x="14697" y="1886"/>
                </a:cubicBezTo>
                <a:close/>
                <a:moveTo>
                  <a:pt x="20618" y="876"/>
                </a:moveTo>
                <a:cubicBezTo>
                  <a:pt x="20695" y="858"/>
                  <a:pt x="20775" y="857"/>
                  <a:pt x="20852" y="875"/>
                </a:cubicBezTo>
                <a:cubicBezTo>
                  <a:pt x="20878" y="892"/>
                  <a:pt x="20807" y="923"/>
                  <a:pt x="20698" y="940"/>
                </a:cubicBezTo>
                <a:cubicBezTo>
                  <a:pt x="20622" y="958"/>
                  <a:pt x="20543" y="958"/>
                  <a:pt x="20468" y="939"/>
                </a:cubicBezTo>
                <a:cubicBezTo>
                  <a:pt x="20448" y="921"/>
                  <a:pt x="20516" y="893"/>
                  <a:pt x="20618" y="876"/>
                </a:cubicBezTo>
                <a:close/>
                <a:moveTo>
                  <a:pt x="14170" y="1970"/>
                </a:moveTo>
                <a:cubicBezTo>
                  <a:pt x="14278" y="1952"/>
                  <a:pt x="14348" y="1957"/>
                  <a:pt x="14332" y="1982"/>
                </a:cubicBezTo>
                <a:cubicBezTo>
                  <a:pt x="14265" y="2026"/>
                  <a:pt x="14188" y="2053"/>
                  <a:pt x="14108" y="2059"/>
                </a:cubicBezTo>
                <a:cubicBezTo>
                  <a:pt x="13998" y="2078"/>
                  <a:pt x="13929" y="2073"/>
                  <a:pt x="13947" y="2046"/>
                </a:cubicBezTo>
                <a:cubicBezTo>
                  <a:pt x="14014" y="2004"/>
                  <a:pt x="14091" y="1977"/>
                  <a:pt x="14170" y="1970"/>
                </a:cubicBezTo>
                <a:close/>
                <a:moveTo>
                  <a:pt x="24923" y="134"/>
                </a:moveTo>
                <a:cubicBezTo>
                  <a:pt x="24961" y="127"/>
                  <a:pt x="25000" y="125"/>
                  <a:pt x="25038" y="130"/>
                </a:cubicBezTo>
                <a:cubicBezTo>
                  <a:pt x="25063" y="136"/>
                  <a:pt x="25046" y="145"/>
                  <a:pt x="24994" y="154"/>
                </a:cubicBezTo>
                <a:cubicBezTo>
                  <a:pt x="24956" y="162"/>
                  <a:pt x="24917" y="163"/>
                  <a:pt x="24879" y="157"/>
                </a:cubicBezTo>
                <a:cubicBezTo>
                  <a:pt x="24854" y="151"/>
                  <a:pt x="24872" y="143"/>
                  <a:pt x="24923" y="134"/>
                </a:cubicBezTo>
                <a:close/>
                <a:moveTo>
                  <a:pt x="20072" y="960"/>
                </a:moveTo>
                <a:cubicBezTo>
                  <a:pt x="20150" y="939"/>
                  <a:pt x="20232" y="939"/>
                  <a:pt x="20310" y="959"/>
                </a:cubicBezTo>
                <a:cubicBezTo>
                  <a:pt x="20337" y="977"/>
                  <a:pt x="20271" y="1006"/>
                  <a:pt x="20155" y="1026"/>
                </a:cubicBezTo>
                <a:cubicBezTo>
                  <a:pt x="20078" y="1047"/>
                  <a:pt x="19996" y="1047"/>
                  <a:pt x="19918" y="1026"/>
                </a:cubicBezTo>
                <a:cubicBezTo>
                  <a:pt x="19894" y="1007"/>
                  <a:pt x="19960" y="979"/>
                  <a:pt x="20072" y="960"/>
                </a:cubicBezTo>
                <a:close/>
                <a:moveTo>
                  <a:pt x="13629" y="2053"/>
                </a:moveTo>
                <a:cubicBezTo>
                  <a:pt x="13724" y="2037"/>
                  <a:pt x="13793" y="2042"/>
                  <a:pt x="13779" y="2063"/>
                </a:cubicBezTo>
                <a:cubicBezTo>
                  <a:pt x="13714" y="2104"/>
                  <a:pt x="13642" y="2130"/>
                  <a:pt x="13566" y="2138"/>
                </a:cubicBezTo>
                <a:cubicBezTo>
                  <a:pt x="13468" y="2154"/>
                  <a:pt x="13396" y="2151"/>
                  <a:pt x="13409" y="2129"/>
                </a:cubicBezTo>
                <a:cubicBezTo>
                  <a:pt x="13475" y="2086"/>
                  <a:pt x="13551" y="2060"/>
                  <a:pt x="13629" y="2053"/>
                </a:cubicBezTo>
                <a:close/>
                <a:moveTo>
                  <a:pt x="24371" y="217"/>
                </a:moveTo>
                <a:cubicBezTo>
                  <a:pt x="24416" y="209"/>
                  <a:pt x="24462" y="207"/>
                  <a:pt x="24507" y="214"/>
                </a:cubicBezTo>
                <a:cubicBezTo>
                  <a:pt x="24532" y="222"/>
                  <a:pt x="24504" y="234"/>
                  <a:pt x="24441" y="244"/>
                </a:cubicBezTo>
                <a:cubicBezTo>
                  <a:pt x="24397" y="252"/>
                  <a:pt x="24352" y="253"/>
                  <a:pt x="24307" y="245"/>
                </a:cubicBezTo>
                <a:cubicBezTo>
                  <a:pt x="24288" y="238"/>
                  <a:pt x="24314" y="226"/>
                  <a:pt x="24371" y="217"/>
                </a:cubicBezTo>
                <a:close/>
                <a:moveTo>
                  <a:pt x="13108" y="2136"/>
                </a:moveTo>
                <a:cubicBezTo>
                  <a:pt x="13199" y="2122"/>
                  <a:pt x="13257" y="2126"/>
                  <a:pt x="13240" y="2149"/>
                </a:cubicBezTo>
                <a:cubicBezTo>
                  <a:pt x="13174" y="2188"/>
                  <a:pt x="13102" y="2212"/>
                  <a:pt x="13026" y="2220"/>
                </a:cubicBezTo>
                <a:cubicBezTo>
                  <a:pt x="12934" y="2235"/>
                  <a:pt x="12875" y="2229"/>
                  <a:pt x="12896" y="2207"/>
                </a:cubicBezTo>
                <a:cubicBezTo>
                  <a:pt x="12961" y="2169"/>
                  <a:pt x="13033" y="2144"/>
                  <a:pt x="13108" y="2136"/>
                </a:cubicBezTo>
                <a:close/>
                <a:moveTo>
                  <a:pt x="19539" y="1038"/>
                </a:moveTo>
                <a:cubicBezTo>
                  <a:pt x="19616" y="1019"/>
                  <a:pt x="19697" y="1019"/>
                  <a:pt x="19773" y="1040"/>
                </a:cubicBezTo>
                <a:cubicBezTo>
                  <a:pt x="19793" y="1058"/>
                  <a:pt x="19716" y="1090"/>
                  <a:pt x="19609" y="1109"/>
                </a:cubicBezTo>
                <a:cubicBezTo>
                  <a:pt x="19502" y="1128"/>
                  <a:pt x="19381" y="1128"/>
                  <a:pt x="19365" y="1108"/>
                </a:cubicBezTo>
                <a:cubicBezTo>
                  <a:pt x="19348" y="1089"/>
                  <a:pt x="19432" y="1055"/>
                  <a:pt x="19539" y="1038"/>
                </a:cubicBezTo>
                <a:close/>
                <a:moveTo>
                  <a:pt x="12585" y="2220"/>
                </a:moveTo>
                <a:cubicBezTo>
                  <a:pt x="12676" y="2205"/>
                  <a:pt x="12725" y="2211"/>
                  <a:pt x="12700" y="2234"/>
                </a:cubicBezTo>
                <a:cubicBezTo>
                  <a:pt x="12639" y="2269"/>
                  <a:pt x="12571" y="2291"/>
                  <a:pt x="12501" y="2298"/>
                </a:cubicBezTo>
                <a:cubicBezTo>
                  <a:pt x="12408" y="2314"/>
                  <a:pt x="12359" y="2308"/>
                  <a:pt x="12387" y="2284"/>
                </a:cubicBezTo>
                <a:cubicBezTo>
                  <a:pt x="12449" y="2250"/>
                  <a:pt x="12515" y="2229"/>
                  <a:pt x="12585" y="2220"/>
                </a:cubicBezTo>
                <a:close/>
                <a:moveTo>
                  <a:pt x="19008" y="1120"/>
                </a:moveTo>
                <a:cubicBezTo>
                  <a:pt x="19122" y="1101"/>
                  <a:pt x="19223" y="1103"/>
                  <a:pt x="19238" y="1123"/>
                </a:cubicBezTo>
                <a:cubicBezTo>
                  <a:pt x="19254" y="1144"/>
                  <a:pt x="19165" y="1179"/>
                  <a:pt x="19051" y="1197"/>
                </a:cubicBezTo>
                <a:cubicBezTo>
                  <a:pt x="18937" y="1214"/>
                  <a:pt x="18833" y="1213"/>
                  <a:pt x="18821" y="1193"/>
                </a:cubicBezTo>
                <a:cubicBezTo>
                  <a:pt x="18808" y="1172"/>
                  <a:pt x="18894" y="1139"/>
                  <a:pt x="19008" y="1120"/>
                </a:cubicBezTo>
                <a:close/>
                <a:moveTo>
                  <a:pt x="12066" y="2300"/>
                </a:moveTo>
                <a:cubicBezTo>
                  <a:pt x="12147" y="2286"/>
                  <a:pt x="12198" y="2292"/>
                  <a:pt x="12174" y="2312"/>
                </a:cubicBezTo>
                <a:cubicBezTo>
                  <a:pt x="12116" y="2343"/>
                  <a:pt x="12052" y="2363"/>
                  <a:pt x="11986" y="2373"/>
                </a:cubicBezTo>
                <a:cubicBezTo>
                  <a:pt x="11905" y="2387"/>
                  <a:pt x="11854" y="2381"/>
                  <a:pt x="11879" y="2360"/>
                </a:cubicBezTo>
                <a:cubicBezTo>
                  <a:pt x="11938" y="2329"/>
                  <a:pt x="12001" y="2309"/>
                  <a:pt x="12066" y="2300"/>
                </a:cubicBezTo>
                <a:close/>
                <a:moveTo>
                  <a:pt x="23796" y="300"/>
                </a:moveTo>
                <a:cubicBezTo>
                  <a:pt x="23851" y="289"/>
                  <a:pt x="23908" y="287"/>
                  <a:pt x="23963" y="294"/>
                </a:cubicBezTo>
                <a:cubicBezTo>
                  <a:pt x="23991" y="302"/>
                  <a:pt x="23962" y="317"/>
                  <a:pt x="23900" y="328"/>
                </a:cubicBezTo>
                <a:cubicBezTo>
                  <a:pt x="23845" y="339"/>
                  <a:pt x="23790" y="340"/>
                  <a:pt x="23735" y="332"/>
                </a:cubicBezTo>
                <a:cubicBezTo>
                  <a:pt x="23713" y="325"/>
                  <a:pt x="23742" y="310"/>
                  <a:pt x="23796" y="300"/>
                </a:cubicBezTo>
                <a:close/>
                <a:moveTo>
                  <a:pt x="18450" y="1207"/>
                </a:moveTo>
                <a:cubicBezTo>
                  <a:pt x="18564" y="1188"/>
                  <a:pt x="18668" y="1189"/>
                  <a:pt x="18683" y="1210"/>
                </a:cubicBezTo>
                <a:cubicBezTo>
                  <a:pt x="18697" y="1230"/>
                  <a:pt x="18615" y="1263"/>
                  <a:pt x="18496" y="1284"/>
                </a:cubicBezTo>
                <a:cubicBezTo>
                  <a:pt x="18377" y="1304"/>
                  <a:pt x="18275" y="1302"/>
                  <a:pt x="18263" y="1280"/>
                </a:cubicBezTo>
                <a:cubicBezTo>
                  <a:pt x="18251" y="1258"/>
                  <a:pt x="18337" y="1226"/>
                  <a:pt x="18450" y="1207"/>
                </a:cubicBezTo>
                <a:close/>
                <a:moveTo>
                  <a:pt x="11548" y="2383"/>
                </a:moveTo>
                <a:cubicBezTo>
                  <a:pt x="11628" y="2369"/>
                  <a:pt x="11665" y="2376"/>
                  <a:pt x="11639" y="2395"/>
                </a:cubicBezTo>
                <a:cubicBezTo>
                  <a:pt x="11585" y="2424"/>
                  <a:pt x="11527" y="2443"/>
                  <a:pt x="11466" y="2451"/>
                </a:cubicBezTo>
                <a:cubicBezTo>
                  <a:pt x="11386" y="2464"/>
                  <a:pt x="11349" y="2458"/>
                  <a:pt x="11375" y="2438"/>
                </a:cubicBezTo>
                <a:cubicBezTo>
                  <a:pt x="11429" y="2410"/>
                  <a:pt x="11487" y="2391"/>
                  <a:pt x="11548" y="2383"/>
                </a:cubicBezTo>
                <a:close/>
                <a:moveTo>
                  <a:pt x="23237" y="385"/>
                </a:moveTo>
                <a:cubicBezTo>
                  <a:pt x="23296" y="374"/>
                  <a:pt x="23356" y="372"/>
                  <a:pt x="23415" y="379"/>
                </a:cubicBezTo>
                <a:cubicBezTo>
                  <a:pt x="23444" y="388"/>
                  <a:pt x="23412" y="405"/>
                  <a:pt x="23346" y="417"/>
                </a:cubicBezTo>
                <a:cubicBezTo>
                  <a:pt x="23285" y="430"/>
                  <a:pt x="23223" y="432"/>
                  <a:pt x="23161" y="423"/>
                </a:cubicBezTo>
                <a:cubicBezTo>
                  <a:pt x="23135" y="414"/>
                  <a:pt x="23171" y="397"/>
                  <a:pt x="23237" y="385"/>
                </a:cubicBezTo>
                <a:close/>
                <a:moveTo>
                  <a:pt x="11015" y="2467"/>
                </a:moveTo>
                <a:cubicBezTo>
                  <a:pt x="11084" y="2456"/>
                  <a:pt x="11117" y="2458"/>
                  <a:pt x="11094" y="2476"/>
                </a:cubicBezTo>
                <a:cubicBezTo>
                  <a:pt x="11045" y="2502"/>
                  <a:pt x="10992" y="2519"/>
                  <a:pt x="10937" y="2526"/>
                </a:cubicBezTo>
                <a:cubicBezTo>
                  <a:pt x="10870" y="2537"/>
                  <a:pt x="10840" y="2532"/>
                  <a:pt x="10866" y="2513"/>
                </a:cubicBezTo>
                <a:cubicBezTo>
                  <a:pt x="10912" y="2490"/>
                  <a:pt x="10963" y="2474"/>
                  <a:pt x="11015" y="2467"/>
                </a:cubicBezTo>
                <a:close/>
                <a:moveTo>
                  <a:pt x="17926" y="1285"/>
                </a:moveTo>
                <a:cubicBezTo>
                  <a:pt x="18043" y="1266"/>
                  <a:pt x="18136" y="1268"/>
                  <a:pt x="18146" y="1290"/>
                </a:cubicBezTo>
                <a:cubicBezTo>
                  <a:pt x="18156" y="1312"/>
                  <a:pt x="18073" y="1345"/>
                  <a:pt x="17953" y="1365"/>
                </a:cubicBezTo>
                <a:cubicBezTo>
                  <a:pt x="17832" y="1384"/>
                  <a:pt x="17731" y="1383"/>
                  <a:pt x="17726" y="1359"/>
                </a:cubicBezTo>
                <a:cubicBezTo>
                  <a:pt x="17721" y="1335"/>
                  <a:pt x="17809" y="1304"/>
                  <a:pt x="17926" y="1285"/>
                </a:cubicBezTo>
                <a:close/>
                <a:moveTo>
                  <a:pt x="10502" y="2549"/>
                </a:moveTo>
                <a:cubicBezTo>
                  <a:pt x="10554" y="2540"/>
                  <a:pt x="10584" y="2544"/>
                  <a:pt x="10571" y="2556"/>
                </a:cubicBezTo>
                <a:cubicBezTo>
                  <a:pt x="10526" y="2580"/>
                  <a:pt x="10477" y="2596"/>
                  <a:pt x="10427" y="2603"/>
                </a:cubicBezTo>
                <a:cubicBezTo>
                  <a:pt x="10374" y="2612"/>
                  <a:pt x="10345" y="2608"/>
                  <a:pt x="10357" y="2595"/>
                </a:cubicBezTo>
                <a:cubicBezTo>
                  <a:pt x="10403" y="2572"/>
                  <a:pt x="10452" y="2556"/>
                  <a:pt x="10502" y="2549"/>
                </a:cubicBezTo>
                <a:close/>
                <a:moveTo>
                  <a:pt x="22689" y="466"/>
                </a:moveTo>
                <a:cubicBezTo>
                  <a:pt x="22750" y="453"/>
                  <a:pt x="22813" y="451"/>
                  <a:pt x="22874" y="461"/>
                </a:cubicBezTo>
                <a:cubicBezTo>
                  <a:pt x="22904" y="472"/>
                  <a:pt x="22868" y="489"/>
                  <a:pt x="22788" y="503"/>
                </a:cubicBezTo>
                <a:cubicBezTo>
                  <a:pt x="22729" y="516"/>
                  <a:pt x="22668" y="517"/>
                  <a:pt x="22608" y="508"/>
                </a:cubicBezTo>
                <a:cubicBezTo>
                  <a:pt x="22576" y="497"/>
                  <a:pt x="22611" y="480"/>
                  <a:pt x="22689" y="466"/>
                </a:cubicBezTo>
                <a:close/>
                <a:moveTo>
                  <a:pt x="17400" y="1367"/>
                </a:moveTo>
                <a:cubicBezTo>
                  <a:pt x="17517" y="1348"/>
                  <a:pt x="17609" y="1350"/>
                  <a:pt x="17614" y="1373"/>
                </a:cubicBezTo>
                <a:cubicBezTo>
                  <a:pt x="17618" y="1396"/>
                  <a:pt x="17534" y="1428"/>
                  <a:pt x="17414" y="1449"/>
                </a:cubicBezTo>
                <a:cubicBezTo>
                  <a:pt x="17294" y="1469"/>
                  <a:pt x="17195" y="1467"/>
                  <a:pt x="17194" y="1442"/>
                </a:cubicBezTo>
                <a:cubicBezTo>
                  <a:pt x="17194" y="1418"/>
                  <a:pt x="17284" y="1387"/>
                  <a:pt x="17400" y="1367"/>
                </a:cubicBezTo>
                <a:close/>
                <a:moveTo>
                  <a:pt x="9989" y="2628"/>
                </a:moveTo>
                <a:cubicBezTo>
                  <a:pt x="10034" y="2620"/>
                  <a:pt x="10065" y="2623"/>
                  <a:pt x="10050" y="2634"/>
                </a:cubicBezTo>
                <a:cubicBezTo>
                  <a:pt x="10011" y="2653"/>
                  <a:pt x="9970" y="2667"/>
                  <a:pt x="9927" y="2673"/>
                </a:cubicBezTo>
                <a:cubicBezTo>
                  <a:pt x="9881" y="2681"/>
                  <a:pt x="9854" y="2677"/>
                  <a:pt x="9873" y="2665"/>
                </a:cubicBezTo>
                <a:cubicBezTo>
                  <a:pt x="9910" y="2647"/>
                  <a:pt x="9949" y="2635"/>
                  <a:pt x="9989" y="2628"/>
                </a:cubicBezTo>
                <a:close/>
                <a:moveTo>
                  <a:pt x="9485" y="2710"/>
                </a:moveTo>
                <a:cubicBezTo>
                  <a:pt x="9515" y="2704"/>
                  <a:pt x="9534" y="2709"/>
                  <a:pt x="9523" y="2716"/>
                </a:cubicBezTo>
                <a:cubicBezTo>
                  <a:pt x="9491" y="2732"/>
                  <a:pt x="9458" y="2743"/>
                  <a:pt x="9423" y="2748"/>
                </a:cubicBezTo>
                <a:cubicBezTo>
                  <a:pt x="9388" y="2754"/>
                  <a:pt x="9367" y="2750"/>
                  <a:pt x="9383" y="2741"/>
                </a:cubicBezTo>
                <a:cubicBezTo>
                  <a:pt x="9415" y="2726"/>
                  <a:pt x="9450" y="2716"/>
                  <a:pt x="9485" y="2710"/>
                </a:cubicBezTo>
                <a:close/>
                <a:moveTo>
                  <a:pt x="22148" y="548"/>
                </a:moveTo>
                <a:cubicBezTo>
                  <a:pt x="22214" y="534"/>
                  <a:pt x="22282" y="532"/>
                  <a:pt x="22349" y="543"/>
                </a:cubicBezTo>
                <a:cubicBezTo>
                  <a:pt x="22377" y="554"/>
                  <a:pt x="22330" y="576"/>
                  <a:pt x="22250" y="589"/>
                </a:cubicBezTo>
                <a:cubicBezTo>
                  <a:pt x="22184" y="603"/>
                  <a:pt x="22117" y="605"/>
                  <a:pt x="22051" y="593"/>
                </a:cubicBezTo>
                <a:cubicBezTo>
                  <a:pt x="22029" y="582"/>
                  <a:pt x="22073" y="561"/>
                  <a:pt x="22148" y="548"/>
                </a:cubicBezTo>
                <a:close/>
                <a:moveTo>
                  <a:pt x="16869" y="1447"/>
                </a:moveTo>
                <a:cubicBezTo>
                  <a:pt x="16985" y="1428"/>
                  <a:pt x="17079" y="1429"/>
                  <a:pt x="17083" y="1451"/>
                </a:cubicBezTo>
                <a:cubicBezTo>
                  <a:pt x="17088" y="1474"/>
                  <a:pt x="16999" y="1508"/>
                  <a:pt x="16881" y="1528"/>
                </a:cubicBezTo>
                <a:cubicBezTo>
                  <a:pt x="16763" y="1548"/>
                  <a:pt x="16669" y="1546"/>
                  <a:pt x="16667" y="1523"/>
                </a:cubicBezTo>
                <a:cubicBezTo>
                  <a:pt x="16666" y="1500"/>
                  <a:pt x="16754" y="1467"/>
                  <a:pt x="16869" y="1447"/>
                </a:cubicBezTo>
                <a:close/>
                <a:moveTo>
                  <a:pt x="16357" y="1527"/>
                </a:moveTo>
                <a:cubicBezTo>
                  <a:pt x="16471" y="1508"/>
                  <a:pt x="16561" y="1511"/>
                  <a:pt x="16558" y="1534"/>
                </a:cubicBezTo>
                <a:cubicBezTo>
                  <a:pt x="16555" y="1557"/>
                  <a:pt x="16463" y="1591"/>
                  <a:pt x="16350" y="1610"/>
                </a:cubicBezTo>
                <a:cubicBezTo>
                  <a:pt x="16238" y="1629"/>
                  <a:pt x="16142" y="1628"/>
                  <a:pt x="16146" y="1604"/>
                </a:cubicBezTo>
                <a:cubicBezTo>
                  <a:pt x="16149" y="1580"/>
                  <a:pt x="16241" y="1547"/>
                  <a:pt x="16357" y="1527"/>
                </a:cubicBezTo>
                <a:close/>
                <a:moveTo>
                  <a:pt x="21615" y="626"/>
                </a:moveTo>
                <a:cubicBezTo>
                  <a:pt x="21681" y="613"/>
                  <a:pt x="21748" y="613"/>
                  <a:pt x="21813" y="627"/>
                </a:cubicBezTo>
                <a:cubicBezTo>
                  <a:pt x="21843" y="641"/>
                  <a:pt x="21793" y="662"/>
                  <a:pt x="21698" y="678"/>
                </a:cubicBezTo>
                <a:cubicBezTo>
                  <a:pt x="21634" y="693"/>
                  <a:pt x="21568" y="694"/>
                  <a:pt x="21503" y="679"/>
                </a:cubicBezTo>
                <a:cubicBezTo>
                  <a:pt x="21479" y="662"/>
                  <a:pt x="21527" y="641"/>
                  <a:pt x="21615" y="626"/>
                </a:cubicBezTo>
                <a:close/>
                <a:moveTo>
                  <a:pt x="15832" y="1607"/>
                </a:moveTo>
                <a:cubicBezTo>
                  <a:pt x="15938" y="1588"/>
                  <a:pt x="16031" y="1591"/>
                  <a:pt x="16028" y="1613"/>
                </a:cubicBezTo>
                <a:cubicBezTo>
                  <a:pt x="16024" y="1635"/>
                  <a:pt x="15922" y="1672"/>
                  <a:pt x="15814" y="1690"/>
                </a:cubicBezTo>
                <a:cubicBezTo>
                  <a:pt x="15706" y="1708"/>
                  <a:pt x="15614" y="1703"/>
                  <a:pt x="15623" y="1680"/>
                </a:cubicBezTo>
                <a:cubicBezTo>
                  <a:pt x="15685" y="1638"/>
                  <a:pt x="15757" y="1613"/>
                  <a:pt x="15832" y="1607"/>
                </a:cubicBezTo>
                <a:close/>
                <a:moveTo>
                  <a:pt x="21083" y="708"/>
                </a:moveTo>
                <a:cubicBezTo>
                  <a:pt x="21152" y="692"/>
                  <a:pt x="21223" y="691"/>
                  <a:pt x="21292" y="705"/>
                </a:cubicBezTo>
                <a:cubicBezTo>
                  <a:pt x="21315" y="719"/>
                  <a:pt x="21258" y="744"/>
                  <a:pt x="21167" y="759"/>
                </a:cubicBezTo>
                <a:cubicBezTo>
                  <a:pt x="21099" y="775"/>
                  <a:pt x="21027" y="776"/>
                  <a:pt x="20958" y="760"/>
                </a:cubicBezTo>
                <a:cubicBezTo>
                  <a:pt x="20937" y="747"/>
                  <a:pt x="20994" y="722"/>
                  <a:pt x="21083" y="708"/>
                </a:cubicBezTo>
                <a:close/>
                <a:moveTo>
                  <a:pt x="15303" y="1691"/>
                </a:moveTo>
                <a:cubicBezTo>
                  <a:pt x="15409" y="1673"/>
                  <a:pt x="15483" y="1676"/>
                  <a:pt x="15478" y="1698"/>
                </a:cubicBezTo>
                <a:cubicBezTo>
                  <a:pt x="15473" y="1721"/>
                  <a:pt x="15385" y="1753"/>
                  <a:pt x="15273" y="1772"/>
                </a:cubicBezTo>
                <a:cubicBezTo>
                  <a:pt x="15159" y="1792"/>
                  <a:pt x="15083" y="1788"/>
                  <a:pt x="15094" y="1764"/>
                </a:cubicBezTo>
                <a:cubicBezTo>
                  <a:pt x="15155" y="1720"/>
                  <a:pt x="15228" y="1695"/>
                  <a:pt x="15303" y="1691"/>
                </a:cubicBezTo>
                <a:close/>
                <a:moveTo>
                  <a:pt x="20545" y="788"/>
                </a:moveTo>
                <a:cubicBezTo>
                  <a:pt x="20615" y="770"/>
                  <a:pt x="20688" y="768"/>
                  <a:pt x="20758" y="783"/>
                </a:cubicBezTo>
                <a:cubicBezTo>
                  <a:pt x="20787" y="799"/>
                  <a:pt x="20733" y="823"/>
                  <a:pt x="20629" y="841"/>
                </a:cubicBezTo>
                <a:cubicBezTo>
                  <a:pt x="20561" y="859"/>
                  <a:pt x="20488" y="859"/>
                  <a:pt x="20419" y="842"/>
                </a:cubicBezTo>
                <a:cubicBezTo>
                  <a:pt x="20396" y="827"/>
                  <a:pt x="20448" y="804"/>
                  <a:pt x="20545" y="788"/>
                </a:cubicBezTo>
                <a:close/>
                <a:moveTo>
                  <a:pt x="14788" y="1769"/>
                </a:moveTo>
                <a:cubicBezTo>
                  <a:pt x="14890" y="1751"/>
                  <a:pt x="14966" y="1755"/>
                  <a:pt x="14955" y="1778"/>
                </a:cubicBezTo>
                <a:cubicBezTo>
                  <a:pt x="14892" y="1819"/>
                  <a:pt x="14820" y="1844"/>
                  <a:pt x="14745" y="1850"/>
                </a:cubicBezTo>
                <a:cubicBezTo>
                  <a:pt x="14640" y="1868"/>
                  <a:pt x="14568" y="1863"/>
                  <a:pt x="14583" y="1839"/>
                </a:cubicBezTo>
                <a:cubicBezTo>
                  <a:pt x="14645" y="1800"/>
                  <a:pt x="14715" y="1775"/>
                  <a:pt x="14788" y="1769"/>
                </a:cubicBezTo>
                <a:close/>
                <a:moveTo>
                  <a:pt x="14281" y="1849"/>
                </a:moveTo>
                <a:cubicBezTo>
                  <a:pt x="14374" y="1834"/>
                  <a:pt x="14445" y="1839"/>
                  <a:pt x="14431" y="1859"/>
                </a:cubicBezTo>
                <a:cubicBezTo>
                  <a:pt x="14367" y="1899"/>
                  <a:pt x="14295" y="1923"/>
                  <a:pt x="14220" y="1930"/>
                </a:cubicBezTo>
                <a:cubicBezTo>
                  <a:pt x="14124" y="1947"/>
                  <a:pt x="14056" y="1940"/>
                  <a:pt x="14075" y="1918"/>
                </a:cubicBezTo>
                <a:cubicBezTo>
                  <a:pt x="14138" y="1881"/>
                  <a:pt x="14209" y="1857"/>
                  <a:pt x="14281" y="1849"/>
                </a:cubicBezTo>
                <a:close/>
                <a:moveTo>
                  <a:pt x="20009" y="869"/>
                </a:moveTo>
                <a:cubicBezTo>
                  <a:pt x="20079" y="853"/>
                  <a:pt x="20152" y="853"/>
                  <a:pt x="20222" y="869"/>
                </a:cubicBezTo>
                <a:cubicBezTo>
                  <a:pt x="20243" y="884"/>
                  <a:pt x="20172" y="913"/>
                  <a:pt x="20074" y="929"/>
                </a:cubicBezTo>
                <a:cubicBezTo>
                  <a:pt x="20003" y="947"/>
                  <a:pt x="19930" y="947"/>
                  <a:pt x="19860" y="930"/>
                </a:cubicBezTo>
                <a:cubicBezTo>
                  <a:pt x="19841" y="914"/>
                  <a:pt x="19913" y="886"/>
                  <a:pt x="20009" y="869"/>
                </a:cubicBezTo>
                <a:close/>
                <a:moveTo>
                  <a:pt x="24705" y="69"/>
                </a:moveTo>
                <a:cubicBezTo>
                  <a:pt x="24739" y="63"/>
                  <a:pt x="24774" y="62"/>
                  <a:pt x="24808" y="66"/>
                </a:cubicBezTo>
                <a:cubicBezTo>
                  <a:pt x="24825" y="70"/>
                  <a:pt x="24810" y="79"/>
                  <a:pt x="24772" y="86"/>
                </a:cubicBezTo>
                <a:cubicBezTo>
                  <a:pt x="24736" y="92"/>
                  <a:pt x="24699" y="93"/>
                  <a:pt x="24662" y="89"/>
                </a:cubicBezTo>
                <a:cubicBezTo>
                  <a:pt x="24646" y="85"/>
                  <a:pt x="24669" y="74"/>
                  <a:pt x="24705" y="69"/>
                </a:cubicBezTo>
                <a:close/>
                <a:moveTo>
                  <a:pt x="13774" y="1928"/>
                </a:moveTo>
                <a:cubicBezTo>
                  <a:pt x="13867" y="1912"/>
                  <a:pt x="13929" y="1916"/>
                  <a:pt x="13911" y="1937"/>
                </a:cubicBezTo>
                <a:cubicBezTo>
                  <a:pt x="13852" y="1973"/>
                  <a:pt x="13785" y="1996"/>
                  <a:pt x="13716" y="2003"/>
                </a:cubicBezTo>
                <a:cubicBezTo>
                  <a:pt x="13620" y="2019"/>
                  <a:pt x="13559" y="2015"/>
                  <a:pt x="13578" y="1992"/>
                </a:cubicBezTo>
                <a:cubicBezTo>
                  <a:pt x="13638" y="1957"/>
                  <a:pt x="13705" y="1935"/>
                  <a:pt x="13774" y="1928"/>
                </a:cubicBezTo>
                <a:close/>
                <a:moveTo>
                  <a:pt x="13261" y="2009"/>
                </a:moveTo>
                <a:cubicBezTo>
                  <a:pt x="13342" y="1995"/>
                  <a:pt x="13405" y="1999"/>
                  <a:pt x="13390" y="2018"/>
                </a:cubicBezTo>
                <a:cubicBezTo>
                  <a:pt x="13333" y="2052"/>
                  <a:pt x="13268" y="2074"/>
                  <a:pt x="13202" y="2081"/>
                </a:cubicBezTo>
                <a:cubicBezTo>
                  <a:pt x="13116" y="2096"/>
                  <a:pt x="13057" y="2092"/>
                  <a:pt x="13073" y="2073"/>
                </a:cubicBezTo>
                <a:cubicBezTo>
                  <a:pt x="13131" y="2039"/>
                  <a:pt x="13195" y="2017"/>
                  <a:pt x="13261" y="2009"/>
                </a:cubicBezTo>
                <a:close/>
                <a:moveTo>
                  <a:pt x="19484" y="948"/>
                </a:moveTo>
                <a:cubicBezTo>
                  <a:pt x="19554" y="930"/>
                  <a:pt x="19627" y="930"/>
                  <a:pt x="19697" y="946"/>
                </a:cubicBezTo>
                <a:cubicBezTo>
                  <a:pt x="19719" y="963"/>
                  <a:pt x="19650" y="992"/>
                  <a:pt x="19546" y="1009"/>
                </a:cubicBezTo>
                <a:cubicBezTo>
                  <a:pt x="19475" y="1027"/>
                  <a:pt x="19400" y="1028"/>
                  <a:pt x="19329" y="1011"/>
                </a:cubicBezTo>
                <a:cubicBezTo>
                  <a:pt x="19311" y="994"/>
                  <a:pt x="19380" y="966"/>
                  <a:pt x="19484" y="948"/>
                </a:cubicBezTo>
                <a:close/>
                <a:moveTo>
                  <a:pt x="24164" y="148"/>
                </a:moveTo>
                <a:cubicBezTo>
                  <a:pt x="24203" y="141"/>
                  <a:pt x="24243" y="140"/>
                  <a:pt x="24282" y="144"/>
                </a:cubicBezTo>
                <a:cubicBezTo>
                  <a:pt x="24302" y="149"/>
                  <a:pt x="24277" y="163"/>
                  <a:pt x="24232" y="170"/>
                </a:cubicBezTo>
                <a:cubicBezTo>
                  <a:pt x="24190" y="177"/>
                  <a:pt x="24148" y="178"/>
                  <a:pt x="24107" y="173"/>
                </a:cubicBezTo>
                <a:cubicBezTo>
                  <a:pt x="24090" y="167"/>
                  <a:pt x="24119" y="155"/>
                  <a:pt x="24164" y="148"/>
                </a:cubicBezTo>
                <a:close/>
                <a:moveTo>
                  <a:pt x="18967" y="1029"/>
                </a:moveTo>
                <a:cubicBezTo>
                  <a:pt x="19036" y="1010"/>
                  <a:pt x="19109" y="1010"/>
                  <a:pt x="19178" y="1030"/>
                </a:cubicBezTo>
                <a:cubicBezTo>
                  <a:pt x="19194" y="1049"/>
                  <a:pt x="19123" y="1077"/>
                  <a:pt x="19010" y="1096"/>
                </a:cubicBezTo>
                <a:cubicBezTo>
                  <a:pt x="18897" y="1114"/>
                  <a:pt x="18815" y="1112"/>
                  <a:pt x="18803" y="1093"/>
                </a:cubicBezTo>
                <a:cubicBezTo>
                  <a:pt x="18791" y="1074"/>
                  <a:pt x="18861" y="1047"/>
                  <a:pt x="18967" y="1029"/>
                </a:cubicBezTo>
                <a:close/>
                <a:moveTo>
                  <a:pt x="12746" y="2089"/>
                </a:moveTo>
                <a:cubicBezTo>
                  <a:pt x="12826" y="2076"/>
                  <a:pt x="12874" y="2081"/>
                  <a:pt x="12855" y="2100"/>
                </a:cubicBezTo>
                <a:cubicBezTo>
                  <a:pt x="12798" y="2131"/>
                  <a:pt x="12736" y="2151"/>
                  <a:pt x="12672" y="2159"/>
                </a:cubicBezTo>
                <a:cubicBezTo>
                  <a:pt x="12592" y="2173"/>
                  <a:pt x="12543" y="2168"/>
                  <a:pt x="12563" y="2149"/>
                </a:cubicBezTo>
                <a:cubicBezTo>
                  <a:pt x="12620" y="2117"/>
                  <a:pt x="12681" y="2097"/>
                  <a:pt x="12746" y="2089"/>
                </a:cubicBezTo>
                <a:close/>
                <a:moveTo>
                  <a:pt x="12242" y="2170"/>
                </a:moveTo>
                <a:cubicBezTo>
                  <a:pt x="12323" y="2157"/>
                  <a:pt x="12357" y="2161"/>
                  <a:pt x="12337" y="2180"/>
                </a:cubicBezTo>
                <a:cubicBezTo>
                  <a:pt x="12285" y="2209"/>
                  <a:pt x="12228" y="2227"/>
                  <a:pt x="12168" y="2234"/>
                </a:cubicBezTo>
                <a:cubicBezTo>
                  <a:pt x="12088" y="2248"/>
                  <a:pt x="12052" y="2242"/>
                  <a:pt x="12075" y="2224"/>
                </a:cubicBezTo>
                <a:cubicBezTo>
                  <a:pt x="12127" y="2195"/>
                  <a:pt x="12183" y="2177"/>
                  <a:pt x="12242" y="2170"/>
                </a:cubicBezTo>
                <a:close/>
                <a:moveTo>
                  <a:pt x="23621" y="231"/>
                </a:moveTo>
                <a:cubicBezTo>
                  <a:pt x="23667" y="222"/>
                  <a:pt x="23713" y="220"/>
                  <a:pt x="23759" y="226"/>
                </a:cubicBezTo>
                <a:cubicBezTo>
                  <a:pt x="23783" y="234"/>
                  <a:pt x="23762" y="245"/>
                  <a:pt x="23701" y="255"/>
                </a:cubicBezTo>
                <a:cubicBezTo>
                  <a:pt x="23656" y="265"/>
                  <a:pt x="23610" y="266"/>
                  <a:pt x="23565" y="258"/>
                </a:cubicBezTo>
                <a:cubicBezTo>
                  <a:pt x="23545" y="251"/>
                  <a:pt x="23563" y="241"/>
                  <a:pt x="23621" y="231"/>
                </a:cubicBezTo>
                <a:close/>
                <a:moveTo>
                  <a:pt x="18447" y="1106"/>
                </a:moveTo>
                <a:cubicBezTo>
                  <a:pt x="18557" y="1087"/>
                  <a:pt x="18644" y="1088"/>
                  <a:pt x="18656" y="1107"/>
                </a:cubicBezTo>
                <a:cubicBezTo>
                  <a:pt x="18668" y="1127"/>
                  <a:pt x="18597" y="1154"/>
                  <a:pt x="18488" y="1172"/>
                </a:cubicBezTo>
                <a:cubicBezTo>
                  <a:pt x="18380" y="1191"/>
                  <a:pt x="18288" y="1190"/>
                  <a:pt x="18279" y="1170"/>
                </a:cubicBezTo>
                <a:cubicBezTo>
                  <a:pt x="18270" y="1150"/>
                  <a:pt x="18341" y="1124"/>
                  <a:pt x="18447" y="1106"/>
                </a:cubicBezTo>
                <a:close/>
                <a:moveTo>
                  <a:pt x="11742" y="2246"/>
                </a:moveTo>
                <a:cubicBezTo>
                  <a:pt x="11807" y="2236"/>
                  <a:pt x="11847" y="2242"/>
                  <a:pt x="11827" y="2256"/>
                </a:cubicBezTo>
                <a:cubicBezTo>
                  <a:pt x="11778" y="2282"/>
                  <a:pt x="11725" y="2299"/>
                  <a:pt x="11670" y="2307"/>
                </a:cubicBezTo>
                <a:cubicBezTo>
                  <a:pt x="11605" y="2318"/>
                  <a:pt x="11565" y="2312"/>
                  <a:pt x="11585" y="2296"/>
                </a:cubicBezTo>
                <a:cubicBezTo>
                  <a:pt x="11634" y="2271"/>
                  <a:pt x="11687" y="2254"/>
                  <a:pt x="11742" y="2246"/>
                </a:cubicBezTo>
                <a:close/>
                <a:moveTo>
                  <a:pt x="17932" y="1186"/>
                </a:moveTo>
                <a:cubicBezTo>
                  <a:pt x="18037" y="1167"/>
                  <a:pt x="18130" y="1172"/>
                  <a:pt x="18139" y="1187"/>
                </a:cubicBezTo>
                <a:cubicBezTo>
                  <a:pt x="18150" y="1207"/>
                  <a:pt x="18075" y="1236"/>
                  <a:pt x="17964" y="1254"/>
                </a:cubicBezTo>
                <a:cubicBezTo>
                  <a:pt x="17852" y="1272"/>
                  <a:pt x="17766" y="1271"/>
                  <a:pt x="17760" y="1251"/>
                </a:cubicBezTo>
                <a:cubicBezTo>
                  <a:pt x="17754" y="1230"/>
                  <a:pt x="17828" y="1204"/>
                  <a:pt x="17932" y="1186"/>
                </a:cubicBezTo>
                <a:close/>
                <a:moveTo>
                  <a:pt x="23086" y="307"/>
                </a:moveTo>
                <a:cubicBezTo>
                  <a:pt x="23137" y="297"/>
                  <a:pt x="23188" y="295"/>
                  <a:pt x="23239" y="301"/>
                </a:cubicBezTo>
                <a:cubicBezTo>
                  <a:pt x="23265" y="309"/>
                  <a:pt x="23242" y="322"/>
                  <a:pt x="23180" y="334"/>
                </a:cubicBezTo>
                <a:cubicBezTo>
                  <a:pt x="23127" y="345"/>
                  <a:pt x="23073" y="347"/>
                  <a:pt x="23020" y="339"/>
                </a:cubicBezTo>
                <a:cubicBezTo>
                  <a:pt x="22997" y="331"/>
                  <a:pt x="23026" y="317"/>
                  <a:pt x="23086" y="307"/>
                </a:cubicBezTo>
                <a:close/>
                <a:moveTo>
                  <a:pt x="11240" y="2324"/>
                </a:moveTo>
                <a:cubicBezTo>
                  <a:pt x="11299" y="2318"/>
                  <a:pt x="11332" y="2323"/>
                  <a:pt x="11311" y="2334"/>
                </a:cubicBezTo>
                <a:cubicBezTo>
                  <a:pt x="11264" y="2357"/>
                  <a:pt x="11214" y="2373"/>
                  <a:pt x="11163" y="2380"/>
                </a:cubicBezTo>
                <a:cubicBezTo>
                  <a:pt x="11105" y="2390"/>
                  <a:pt x="11075" y="2383"/>
                  <a:pt x="11099" y="2367"/>
                </a:cubicBezTo>
                <a:cubicBezTo>
                  <a:pt x="11144" y="2346"/>
                  <a:pt x="11191" y="2332"/>
                  <a:pt x="11240" y="2324"/>
                </a:cubicBezTo>
                <a:close/>
                <a:moveTo>
                  <a:pt x="22562" y="392"/>
                </a:moveTo>
                <a:cubicBezTo>
                  <a:pt x="22617" y="381"/>
                  <a:pt x="22672" y="380"/>
                  <a:pt x="22727" y="387"/>
                </a:cubicBezTo>
                <a:cubicBezTo>
                  <a:pt x="22754" y="392"/>
                  <a:pt x="22719" y="409"/>
                  <a:pt x="22656" y="421"/>
                </a:cubicBezTo>
                <a:cubicBezTo>
                  <a:pt x="22600" y="432"/>
                  <a:pt x="22543" y="435"/>
                  <a:pt x="22486" y="430"/>
                </a:cubicBezTo>
                <a:cubicBezTo>
                  <a:pt x="22458" y="422"/>
                  <a:pt x="22496" y="403"/>
                  <a:pt x="22562" y="392"/>
                </a:cubicBezTo>
                <a:close/>
                <a:moveTo>
                  <a:pt x="10743" y="2405"/>
                </a:moveTo>
                <a:cubicBezTo>
                  <a:pt x="10793" y="2396"/>
                  <a:pt x="10820" y="2399"/>
                  <a:pt x="10804" y="2412"/>
                </a:cubicBezTo>
                <a:cubicBezTo>
                  <a:pt x="10766" y="2432"/>
                  <a:pt x="10724" y="2445"/>
                  <a:pt x="10682" y="2451"/>
                </a:cubicBezTo>
                <a:cubicBezTo>
                  <a:pt x="10631" y="2460"/>
                  <a:pt x="10600" y="2457"/>
                  <a:pt x="10621" y="2444"/>
                </a:cubicBezTo>
                <a:cubicBezTo>
                  <a:pt x="10659" y="2424"/>
                  <a:pt x="10700" y="2411"/>
                  <a:pt x="10743" y="2405"/>
                </a:cubicBezTo>
                <a:close/>
                <a:moveTo>
                  <a:pt x="10241" y="2488"/>
                </a:moveTo>
                <a:cubicBezTo>
                  <a:pt x="10285" y="2481"/>
                  <a:pt x="10306" y="2482"/>
                  <a:pt x="10292" y="2493"/>
                </a:cubicBezTo>
                <a:cubicBezTo>
                  <a:pt x="10261" y="2509"/>
                  <a:pt x="10227" y="2520"/>
                  <a:pt x="10192" y="2525"/>
                </a:cubicBezTo>
                <a:cubicBezTo>
                  <a:pt x="10148" y="2532"/>
                  <a:pt x="10127" y="2531"/>
                  <a:pt x="10142" y="2520"/>
                </a:cubicBezTo>
                <a:cubicBezTo>
                  <a:pt x="10173" y="2503"/>
                  <a:pt x="10206" y="2492"/>
                  <a:pt x="10241" y="2488"/>
                </a:cubicBezTo>
                <a:close/>
                <a:moveTo>
                  <a:pt x="17427" y="1262"/>
                </a:moveTo>
                <a:cubicBezTo>
                  <a:pt x="17535" y="1244"/>
                  <a:pt x="17614" y="1245"/>
                  <a:pt x="17622" y="1264"/>
                </a:cubicBezTo>
                <a:cubicBezTo>
                  <a:pt x="17631" y="1284"/>
                  <a:pt x="17555" y="1313"/>
                  <a:pt x="17444" y="1332"/>
                </a:cubicBezTo>
                <a:cubicBezTo>
                  <a:pt x="17333" y="1351"/>
                  <a:pt x="17248" y="1350"/>
                  <a:pt x="17245" y="1329"/>
                </a:cubicBezTo>
                <a:cubicBezTo>
                  <a:pt x="17241" y="1308"/>
                  <a:pt x="17319" y="1279"/>
                  <a:pt x="17427" y="1262"/>
                </a:cubicBezTo>
                <a:close/>
                <a:moveTo>
                  <a:pt x="9726" y="2571"/>
                </a:moveTo>
                <a:cubicBezTo>
                  <a:pt x="9761" y="2565"/>
                  <a:pt x="9775" y="2566"/>
                  <a:pt x="9762" y="2576"/>
                </a:cubicBezTo>
                <a:cubicBezTo>
                  <a:pt x="9737" y="2588"/>
                  <a:pt x="9710" y="2596"/>
                  <a:pt x="9683" y="2601"/>
                </a:cubicBezTo>
                <a:cubicBezTo>
                  <a:pt x="9648" y="2606"/>
                  <a:pt x="9635" y="2609"/>
                  <a:pt x="9647" y="2596"/>
                </a:cubicBezTo>
                <a:cubicBezTo>
                  <a:pt x="9672" y="2584"/>
                  <a:pt x="9699" y="2575"/>
                  <a:pt x="9726" y="2571"/>
                </a:cubicBezTo>
                <a:close/>
                <a:moveTo>
                  <a:pt x="16896" y="1346"/>
                </a:moveTo>
                <a:cubicBezTo>
                  <a:pt x="17005" y="1327"/>
                  <a:pt x="17086" y="1327"/>
                  <a:pt x="17090" y="1348"/>
                </a:cubicBezTo>
                <a:cubicBezTo>
                  <a:pt x="17093" y="1369"/>
                  <a:pt x="17015" y="1397"/>
                  <a:pt x="16904" y="1416"/>
                </a:cubicBezTo>
                <a:cubicBezTo>
                  <a:pt x="16793" y="1435"/>
                  <a:pt x="16718" y="1433"/>
                  <a:pt x="16715" y="1413"/>
                </a:cubicBezTo>
                <a:cubicBezTo>
                  <a:pt x="16711" y="1393"/>
                  <a:pt x="16789" y="1364"/>
                  <a:pt x="16896" y="1346"/>
                </a:cubicBezTo>
                <a:close/>
                <a:moveTo>
                  <a:pt x="22041" y="466"/>
                </a:moveTo>
                <a:cubicBezTo>
                  <a:pt x="22096" y="454"/>
                  <a:pt x="22152" y="453"/>
                  <a:pt x="22206" y="462"/>
                </a:cubicBezTo>
                <a:cubicBezTo>
                  <a:pt x="22234" y="473"/>
                  <a:pt x="22197" y="489"/>
                  <a:pt x="22119" y="502"/>
                </a:cubicBezTo>
                <a:cubicBezTo>
                  <a:pt x="22063" y="516"/>
                  <a:pt x="22004" y="517"/>
                  <a:pt x="21947" y="506"/>
                </a:cubicBezTo>
                <a:cubicBezTo>
                  <a:pt x="21925" y="495"/>
                  <a:pt x="21964" y="478"/>
                  <a:pt x="22041" y="466"/>
                </a:cubicBezTo>
                <a:close/>
                <a:moveTo>
                  <a:pt x="16393" y="1422"/>
                </a:moveTo>
                <a:cubicBezTo>
                  <a:pt x="16498" y="1404"/>
                  <a:pt x="16575" y="1405"/>
                  <a:pt x="16576" y="1424"/>
                </a:cubicBezTo>
                <a:cubicBezTo>
                  <a:pt x="16580" y="1444"/>
                  <a:pt x="16502" y="1473"/>
                  <a:pt x="16397" y="1492"/>
                </a:cubicBezTo>
                <a:cubicBezTo>
                  <a:pt x="16291" y="1511"/>
                  <a:pt x="16205" y="1510"/>
                  <a:pt x="16208" y="1488"/>
                </a:cubicBezTo>
                <a:cubicBezTo>
                  <a:pt x="16211" y="1466"/>
                  <a:pt x="16288" y="1439"/>
                  <a:pt x="16393" y="1422"/>
                </a:cubicBezTo>
                <a:close/>
                <a:moveTo>
                  <a:pt x="21494" y="550"/>
                </a:moveTo>
                <a:cubicBezTo>
                  <a:pt x="21555" y="537"/>
                  <a:pt x="21618" y="535"/>
                  <a:pt x="21680" y="543"/>
                </a:cubicBezTo>
                <a:cubicBezTo>
                  <a:pt x="21708" y="553"/>
                  <a:pt x="21664" y="575"/>
                  <a:pt x="21587" y="589"/>
                </a:cubicBezTo>
                <a:cubicBezTo>
                  <a:pt x="21525" y="602"/>
                  <a:pt x="21461" y="604"/>
                  <a:pt x="21398" y="593"/>
                </a:cubicBezTo>
                <a:cubicBezTo>
                  <a:pt x="21377" y="583"/>
                  <a:pt x="21422" y="562"/>
                  <a:pt x="21494" y="550"/>
                </a:cubicBezTo>
                <a:close/>
                <a:moveTo>
                  <a:pt x="15892" y="1500"/>
                </a:moveTo>
                <a:cubicBezTo>
                  <a:pt x="15996" y="1483"/>
                  <a:pt x="16072" y="1485"/>
                  <a:pt x="16067" y="1506"/>
                </a:cubicBezTo>
                <a:cubicBezTo>
                  <a:pt x="16008" y="1548"/>
                  <a:pt x="15939" y="1571"/>
                  <a:pt x="15868" y="1574"/>
                </a:cubicBezTo>
                <a:cubicBezTo>
                  <a:pt x="15766" y="1591"/>
                  <a:pt x="15691" y="1588"/>
                  <a:pt x="15701" y="1566"/>
                </a:cubicBezTo>
                <a:cubicBezTo>
                  <a:pt x="15757" y="1528"/>
                  <a:pt x="15823" y="1505"/>
                  <a:pt x="15892" y="1500"/>
                </a:cubicBezTo>
                <a:close/>
                <a:moveTo>
                  <a:pt x="20981" y="629"/>
                </a:moveTo>
                <a:cubicBezTo>
                  <a:pt x="21043" y="615"/>
                  <a:pt x="21107" y="613"/>
                  <a:pt x="21170" y="624"/>
                </a:cubicBezTo>
                <a:cubicBezTo>
                  <a:pt x="21195" y="636"/>
                  <a:pt x="21152" y="656"/>
                  <a:pt x="21066" y="672"/>
                </a:cubicBezTo>
                <a:cubicBezTo>
                  <a:pt x="21004" y="687"/>
                  <a:pt x="20939" y="688"/>
                  <a:pt x="20876" y="676"/>
                </a:cubicBezTo>
                <a:cubicBezTo>
                  <a:pt x="20850" y="664"/>
                  <a:pt x="20897" y="644"/>
                  <a:pt x="20981" y="629"/>
                </a:cubicBezTo>
                <a:close/>
                <a:moveTo>
                  <a:pt x="15391" y="1579"/>
                </a:moveTo>
                <a:cubicBezTo>
                  <a:pt x="15486" y="1563"/>
                  <a:pt x="15565" y="1566"/>
                  <a:pt x="15557" y="1585"/>
                </a:cubicBezTo>
                <a:cubicBezTo>
                  <a:pt x="15499" y="1624"/>
                  <a:pt x="15432" y="1647"/>
                  <a:pt x="15362" y="1653"/>
                </a:cubicBezTo>
                <a:cubicBezTo>
                  <a:pt x="15265" y="1669"/>
                  <a:pt x="15189" y="1665"/>
                  <a:pt x="15201" y="1644"/>
                </a:cubicBezTo>
                <a:cubicBezTo>
                  <a:pt x="15258" y="1608"/>
                  <a:pt x="15324" y="1585"/>
                  <a:pt x="15391" y="1579"/>
                </a:cubicBezTo>
                <a:close/>
                <a:moveTo>
                  <a:pt x="14899" y="1654"/>
                </a:moveTo>
                <a:cubicBezTo>
                  <a:pt x="14993" y="1639"/>
                  <a:pt x="15051" y="1643"/>
                  <a:pt x="15045" y="1662"/>
                </a:cubicBezTo>
                <a:cubicBezTo>
                  <a:pt x="14989" y="1700"/>
                  <a:pt x="14923" y="1723"/>
                  <a:pt x="14856" y="1726"/>
                </a:cubicBezTo>
                <a:cubicBezTo>
                  <a:pt x="14760" y="1743"/>
                  <a:pt x="14699" y="1739"/>
                  <a:pt x="14710" y="1719"/>
                </a:cubicBezTo>
                <a:cubicBezTo>
                  <a:pt x="14766" y="1681"/>
                  <a:pt x="14831" y="1659"/>
                  <a:pt x="14899" y="1654"/>
                </a:cubicBezTo>
                <a:close/>
                <a:moveTo>
                  <a:pt x="20470" y="704"/>
                </a:moveTo>
                <a:cubicBezTo>
                  <a:pt x="20533" y="690"/>
                  <a:pt x="20598" y="689"/>
                  <a:pt x="20661" y="702"/>
                </a:cubicBezTo>
                <a:cubicBezTo>
                  <a:pt x="20682" y="714"/>
                  <a:pt x="20619" y="740"/>
                  <a:pt x="20533" y="753"/>
                </a:cubicBezTo>
                <a:cubicBezTo>
                  <a:pt x="20471" y="768"/>
                  <a:pt x="20407" y="768"/>
                  <a:pt x="20345" y="754"/>
                </a:cubicBezTo>
                <a:cubicBezTo>
                  <a:pt x="20331" y="741"/>
                  <a:pt x="20390" y="717"/>
                  <a:pt x="20470" y="704"/>
                </a:cubicBezTo>
                <a:close/>
                <a:moveTo>
                  <a:pt x="14396" y="1735"/>
                </a:moveTo>
                <a:cubicBezTo>
                  <a:pt x="14481" y="1721"/>
                  <a:pt x="14539" y="1727"/>
                  <a:pt x="14522" y="1746"/>
                </a:cubicBezTo>
                <a:cubicBezTo>
                  <a:pt x="14465" y="1780"/>
                  <a:pt x="14400" y="1801"/>
                  <a:pt x="14333" y="1807"/>
                </a:cubicBezTo>
                <a:cubicBezTo>
                  <a:pt x="14246" y="1822"/>
                  <a:pt x="14186" y="1816"/>
                  <a:pt x="14201" y="1797"/>
                </a:cubicBezTo>
                <a:cubicBezTo>
                  <a:pt x="14261" y="1763"/>
                  <a:pt x="14327" y="1741"/>
                  <a:pt x="14396" y="1735"/>
                </a:cubicBezTo>
                <a:close/>
                <a:moveTo>
                  <a:pt x="19959" y="783"/>
                </a:moveTo>
                <a:cubicBezTo>
                  <a:pt x="20023" y="767"/>
                  <a:pt x="20090" y="766"/>
                  <a:pt x="20154" y="781"/>
                </a:cubicBezTo>
                <a:cubicBezTo>
                  <a:pt x="20171" y="795"/>
                  <a:pt x="20113" y="819"/>
                  <a:pt x="20025" y="834"/>
                </a:cubicBezTo>
                <a:cubicBezTo>
                  <a:pt x="19961" y="851"/>
                  <a:pt x="19893" y="851"/>
                  <a:pt x="19829" y="835"/>
                </a:cubicBezTo>
                <a:cubicBezTo>
                  <a:pt x="19814" y="821"/>
                  <a:pt x="19873" y="798"/>
                  <a:pt x="19959" y="783"/>
                </a:cubicBezTo>
                <a:close/>
                <a:moveTo>
                  <a:pt x="24514" y="7"/>
                </a:moveTo>
                <a:cubicBezTo>
                  <a:pt x="24542" y="1"/>
                  <a:pt x="24570" y="0"/>
                  <a:pt x="24598" y="3"/>
                </a:cubicBezTo>
                <a:cubicBezTo>
                  <a:pt x="24615" y="7"/>
                  <a:pt x="24600" y="13"/>
                  <a:pt x="24570" y="18"/>
                </a:cubicBezTo>
                <a:cubicBezTo>
                  <a:pt x="24543" y="24"/>
                  <a:pt x="24515" y="25"/>
                  <a:pt x="24488" y="22"/>
                </a:cubicBezTo>
                <a:cubicBezTo>
                  <a:pt x="24475" y="18"/>
                  <a:pt x="24487" y="13"/>
                  <a:pt x="24514" y="7"/>
                </a:cubicBezTo>
                <a:close/>
                <a:moveTo>
                  <a:pt x="13891" y="1812"/>
                </a:moveTo>
                <a:cubicBezTo>
                  <a:pt x="13973" y="1797"/>
                  <a:pt x="14031" y="1803"/>
                  <a:pt x="14017" y="1820"/>
                </a:cubicBezTo>
                <a:cubicBezTo>
                  <a:pt x="13962" y="1853"/>
                  <a:pt x="13900" y="1873"/>
                  <a:pt x="13836" y="1880"/>
                </a:cubicBezTo>
                <a:cubicBezTo>
                  <a:pt x="13755" y="1894"/>
                  <a:pt x="13695" y="1890"/>
                  <a:pt x="13710" y="1871"/>
                </a:cubicBezTo>
                <a:cubicBezTo>
                  <a:pt x="13766" y="1839"/>
                  <a:pt x="13827" y="1819"/>
                  <a:pt x="13891" y="1812"/>
                </a:cubicBezTo>
                <a:close/>
                <a:moveTo>
                  <a:pt x="13400" y="1895"/>
                </a:moveTo>
                <a:cubicBezTo>
                  <a:pt x="13481" y="1881"/>
                  <a:pt x="13530" y="1886"/>
                  <a:pt x="13510" y="1905"/>
                </a:cubicBezTo>
                <a:cubicBezTo>
                  <a:pt x="13456" y="1934"/>
                  <a:pt x="13397" y="1951"/>
                  <a:pt x="13336" y="1957"/>
                </a:cubicBezTo>
                <a:cubicBezTo>
                  <a:pt x="13256" y="1970"/>
                  <a:pt x="13209" y="1966"/>
                  <a:pt x="13224" y="1948"/>
                </a:cubicBezTo>
                <a:cubicBezTo>
                  <a:pt x="13279" y="1918"/>
                  <a:pt x="13338" y="1900"/>
                  <a:pt x="13400" y="1895"/>
                </a:cubicBezTo>
                <a:close/>
                <a:moveTo>
                  <a:pt x="19448" y="860"/>
                </a:moveTo>
                <a:cubicBezTo>
                  <a:pt x="19511" y="843"/>
                  <a:pt x="19577" y="842"/>
                  <a:pt x="19640" y="857"/>
                </a:cubicBezTo>
                <a:cubicBezTo>
                  <a:pt x="19661" y="873"/>
                  <a:pt x="19604" y="896"/>
                  <a:pt x="19504" y="913"/>
                </a:cubicBezTo>
                <a:cubicBezTo>
                  <a:pt x="19443" y="929"/>
                  <a:pt x="19379" y="929"/>
                  <a:pt x="19318" y="913"/>
                </a:cubicBezTo>
                <a:cubicBezTo>
                  <a:pt x="19298" y="898"/>
                  <a:pt x="19354" y="881"/>
                  <a:pt x="19448" y="860"/>
                </a:cubicBezTo>
                <a:close/>
                <a:moveTo>
                  <a:pt x="23991" y="83"/>
                </a:moveTo>
                <a:cubicBezTo>
                  <a:pt x="24023" y="77"/>
                  <a:pt x="24057" y="75"/>
                  <a:pt x="24090" y="79"/>
                </a:cubicBezTo>
                <a:cubicBezTo>
                  <a:pt x="24110" y="83"/>
                  <a:pt x="24092" y="93"/>
                  <a:pt x="24051" y="99"/>
                </a:cubicBezTo>
                <a:cubicBezTo>
                  <a:pt x="24019" y="105"/>
                  <a:pt x="23986" y="107"/>
                  <a:pt x="23953" y="104"/>
                </a:cubicBezTo>
                <a:cubicBezTo>
                  <a:pt x="23933" y="100"/>
                  <a:pt x="23950" y="90"/>
                  <a:pt x="23991" y="83"/>
                </a:cubicBezTo>
                <a:close/>
                <a:moveTo>
                  <a:pt x="12907" y="1967"/>
                </a:moveTo>
                <a:cubicBezTo>
                  <a:pt x="12987" y="1954"/>
                  <a:pt x="13025" y="1958"/>
                  <a:pt x="13005" y="1976"/>
                </a:cubicBezTo>
                <a:cubicBezTo>
                  <a:pt x="12956" y="2004"/>
                  <a:pt x="12902" y="2021"/>
                  <a:pt x="12847" y="2027"/>
                </a:cubicBezTo>
                <a:cubicBezTo>
                  <a:pt x="12766" y="2041"/>
                  <a:pt x="12728" y="2036"/>
                  <a:pt x="12750" y="2017"/>
                </a:cubicBezTo>
                <a:cubicBezTo>
                  <a:pt x="12798" y="1991"/>
                  <a:pt x="12852" y="1974"/>
                  <a:pt x="12907" y="1967"/>
                </a:cubicBezTo>
                <a:close/>
                <a:moveTo>
                  <a:pt x="18955" y="936"/>
                </a:moveTo>
                <a:cubicBezTo>
                  <a:pt x="19018" y="919"/>
                  <a:pt x="19084" y="919"/>
                  <a:pt x="19147" y="936"/>
                </a:cubicBezTo>
                <a:cubicBezTo>
                  <a:pt x="19159" y="951"/>
                  <a:pt x="19087" y="979"/>
                  <a:pt x="18996" y="994"/>
                </a:cubicBezTo>
                <a:cubicBezTo>
                  <a:pt x="18931" y="1011"/>
                  <a:pt x="18864" y="1011"/>
                  <a:pt x="18800" y="995"/>
                </a:cubicBezTo>
                <a:cubicBezTo>
                  <a:pt x="18786" y="979"/>
                  <a:pt x="18860" y="951"/>
                  <a:pt x="18955" y="936"/>
                </a:cubicBezTo>
                <a:close/>
                <a:moveTo>
                  <a:pt x="23474" y="163"/>
                </a:moveTo>
                <a:cubicBezTo>
                  <a:pt x="23513" y="155"/>
                  <a:pt x="23554" y="154"/>
                  <a:pt x="23594" y="158"/>
                </a:cubicBezTo>
                <a:cubicBezTo>
                  <a:pt x="23611" y="163"/>
                  <a:pt x="23585" y="175"/>
                  <a:pt x="23541" y="183"/>
                </a:cubicBezTo>
                <a:cubicBezTo>
                  <a:pt x="23501" y="190"/>
                  <a:pt x="23461" y="192"/>
                  <a:pt x="23421" y="188"/>
                </a:cubicBezTo>
                <a:cubicBezTo>
                  <a:pt x="23404" y="182"/>
                  <a:pt x="23431" y="169"/>
                  <a:pt x="23474" y="163"/>
                </a:cubicBezTo>
                <a:close/>
                <a:moveTo>
                  <a:pt x="12420" y="2044"/>
                </a:moveTo>
                <a:cubicBezTo>
                  <a:pt x="12480" y="2035"/>
                  <a:pt x="12524" y="2038"/>
                  <a:pt x="12511" y="2051"/>
                </a:cubicBezTo>
                <a:cubicBezTo>
                  <a:pt x="12466" y="2077"/>
                  <a:pt x="12417" y="2093"/>
                  <a:pt x="12365" y="2100"/>
                </a:cubicBezTo>
                <a:cubicBezTo>
                  <a:pt x="12299" y="2112"/>
                  <a:pt x="12249" y="2110"/>
                  <a:pt x="12263" y="2095"/>
                </a:cubicBezTo>
                <a:cubicBezTo>
                  <a:pt x="12312" y="2069"/>
                  <a:pt x="12365" y="2051"/>
                  <a:pt x="12420" y="2044"/>
                </a:cubicBezTo>
                <a:close/>
                <a:moveTo>
                  <a:pt x="11930" y="2126"/>
                </a:moveTo>
                <a:cubicBezTo>
                  <a:pt x="11993" y="2111"/>
                  <a:pt x="12027" y="2113"/>
                  <a:pt x="12013" y="2131"/>
                </a:cubicBezTo>
                <a:cubicBezTo>
                  <a:pt x="11971" y="2154"/>
                  <a:pt x="11925" y="2169"/>
                  <a:pt x="11879" y="2175"/>
                </a:cubicBezTo>
                <a:cubicBezTo>
                  <a:pt x="11814" y="2186"/>
                  <a:pt x="11778" y="2183"/>
                  <a:pt x="11794" y="2169"/>
                </a:cubicBezTo>
                <a:cubicBezTo>
                  <a:pt x="11837" y="2146"/>
                  <a:pt x="11883" y="2131"/>
                  <a:pt x="11930" y="2126"/>
                </a:cubicBezTo>
                <a:close/>
                <a:moveTo>
                  <a:pt x="18436" y="1014"/>
                </a:moveTo>
                <a:cubicBezTo>
                  <a:pt x="18497" y="997"/>
                  <a:pt x="18561" y="998"/>
                  <a:pt x="18622" y="1015"/>
                </a:cubicBezTo>
                <a:cubicBezTo>
                  <a:pt x="18630" y="1032"/>
                  <a:pt x="18551" y="1061"/>
                  <a:pt x="18458" y="1076"/>
                </a:cubicBezTo>
                <a:cubicBezTo>
                  <a:pt x="18364" y="1091"/>
                  <a:pt x="18279" y="1089"/>
                  <a:pt x="18272" y="1073"/>
                </a:cubicBezTo>
                <a:cubicBezTo>
                  <a:pt x="18265" y="1057"/>
                  <a:pt x="18347" y="1028"/>
                  <a:pt x="18436" y="1014"/>
                </a:cubicBezTo>
                <a:close/>
                <a:moveTo>
                  <a:pt x="22938" y="242"/>
                </a:moveTo>
                <a:cubicBezTo>
                  <a:pt x="22980" y="232"/>
                  <a:pt x="23024" y="231"/>
                  <a:pt x="23067" y="238"/>
                </a:cubicBezTo>
                <a:cubicBezTo>
                  <a:pt x="23087" y="244"/>
                  <a:pt x="23062" y="256"/>
                  <a:pt x="23005" y="265"/>
                </a:cubicBezTo>
                <a:cubicBezTo>
                  <a:pt x="22963" y="274"/>
                  <a:pt x="22919" y="276"/>
                  <a:pt x="22877" y="269"/>
                </a:cubicBezTo>
                <a:cubicBezTo>
                  <a:pt x="22857" y="262"/>
                  <a:pt x="22882" y="251"/>
                  <a:pt x="22938" y="242"/>
                </a:cubicBezTo>
                <a:close/>
                <a:moveTo>
                  <a:pt x="11428" y="2203"/>
                </a:moveTo>
                <a:cubicBezTo>
                  <a:pt x="11485" y="2193"/>
                  <a:pt x="11510" y="2196"/>
                  <a:pt x="11491" y="2210"/>
                </a:cubicBezTo>
                <a:cubicBezTo>
                  <a:pt x="11452" y="2231"/>
                  <a:pt x="11409" y="2243"/>
                  <a:pt x="11366" y="2248"/>
                </a:cubicBezTo>
                <a:cubicBezTo>
                  <a:pt x="11314" y="2257"/>
                  <a:pt x="11291" y="2254"/>
                  <a:pt x="11307" y="2241"/>
                </a:cubicBezTo>
                <a:cubicBezTo>
                  <a:pt x="11345" y="2221"/>
                  <a:pt x="11386" y="2208"/>
                  <a:pt x="11428" y="2203"/>
                </a:cubicBezTo>
                <a:close/>
                <a:moveTo>
                  <a:pt x="17927" y="1094"/>
                </a:moveTo>
                <a:cubicBezTo>
                  <a:pt x="17990" y="1076"/>
                  <a:pt x="18057" y="1075"/>
                  <a:pt x="18119" y="1093"/>
                </a:cubicBezTo>
                <a:cubicBezTo>
                  <a:pt x="18129" y="1110"/>
                  <a:pt x="18052" y="1139"/>
                  <a:pt x="17957" y="1155"/>
                </a:cubicBezTo>
                <a:cubicBezTo>
                  <a:pt x="17896" y="1172"/>
                  <a:pt x="17831" y="1171"/>
                  <a:pt x="17769" y="1154"/>
                </a:cubicBezTo>
                <a:cubicBezTo>
                  <a:pt x="17759" y="1138"/>
                  <a:pt x="17835" y="1110"/>
                  <a:pt x="17927" y="1094"/>
                </a:cubicBezTo>
                <a:close/>
                <a:moveTo>
                  <a:pt x="10954" y="2276"/>
                </a:moveTo>
                <a:cubicBezTo>
                  <a:pt x="10994" y="2270"/>
                  <a:pt x="11015" y="2274"/>
                  <a:pt x="11001" y="2284"/>
                </a:cubicBezTo>
                <a:cubicBezTo>
                  <a:pt x="10967" y="2300"/>
                  <a:pt x="10931" y="2311"/>
                  <a:pt x="10893" y="2316"/>
                </a:cubicBezTo>
                <a:cubicBezTo>
                  <a:pt x="10849" y="2324"/>
                  <a:pt x="10824" y="2320"/>
                  <a:pt x="10844" y="2308"/>
                </a:cubicBezTo>
                <a:cubicBezTo>
                  <a:pt x="10879" y="2292"/>
                  <a:pt x="10916" y="2282"/>
                  <a:pt x="10954" y="2276"/>
                </a:cubicBezTo>
                <a:close/>
                <a:moveTo>
                  <a:pt x="22427" y="320"/>
                </a:moveTo>
                <a:cubicBezTo>
                  <a:pt x="22473" y="310"/>
                  <a:pt x="22521" y="309"/>
                  <a:pt x="22568" y="315"/>
                </a:cubicBezTo>
                <a:cubicBezTo>
                  <a:pt x="22590" y="322"/>
                  <a:pt x="22562" y="336"/>
                  <a:pt x="22503" y="346"/>
                </a:cubicBezTo>
                <a:cubicBezTo>
                  <a:pt x="22455" y="357"/>
                  <a:pt x="22404" y="359"/>
                  <a:pt x="22355" y="351"/>
                </a:cubicBezTo>
                <a:cubicBezTo>
                  <a:pt x="22337" y="343"/>
                  <a:pt x="22368" y="330"/>
                  <a:pt x="22427" y="320"/>
                </a:cubicBezTo>
                <a:close/>
                <a:moveTo>
                  <a:pt x="10462" y="2356"/>
                </a:moveTo>
                <a:cubicBezTo>
                  <a:pt x="10495" y="2350"/>
                  <a:pt x="10517" y="2353"/>
                  <a:pt x="10506" y="2361"/>
                </a:cubicBezTo>
                <a:cubicBezTo>
                  <a:pt x="10476" y="2375"/>
                  <a:pt x="10445" y="2384"/>
                  <a:pt x="10412" y="2389"/>
                </a:cubicBezTo>
                <a:cubicBezTo>
                  <a:pt x="10380" y="2395"/>
                  <a:pt x="10361" y="2390"/>
                  <a:pt x="10376" y="2382"/>
                </a:cubicBezTo>
                <a:cubicBezTo>
                  <a:pt x="10403" y="2370"/>
                  <a:pt x="10432" y="2361"/>
                  <a:pt x="10462" y="2356"/>
                </a:cubicBezTo>
                <a:close/>
                <a:moveTo>
                  <a:pt x="17433" y="1168"/>
                </a:moveTo>
                <a:cubicBezTo>
                  <a:pt x="17522" y="1152"/>
                  <a:pt x="17610" y="1152"/>
                  <a:pt x="17622" y="1167"/>
                </a:cubicBezTo>
                <a:cubicBezTo>
                  <a:pt x="17630" y="1184"/>
                  <a:pt x="17552" y="1213"/>
                  <a:pt x="17457" y="1229"/>
                </a:cubicBezTo>
                <a:cubicBezTo>
                  <a:pt x="17362" y="1246"/>
                  <a:pt x="17276" y="1244"/>
                  <a:pt x="17273" y="1228"/>
                </a:cubicBezTo>
                <a:cubicBezTo>
                  <a:pt x="17270" y="1211"/>
                  <a:pt x="17344" y="1184"/>
                  <a:pt x="17433" y="1168"/>
                </a:cubicBezTo>
                <a:close/>
                <a:moveTo>
                  <a:pt x="16942" y="1245"/>
                </a:moveTo>
                <a:cubicBezTo>
                  <a:pt x="17030" y="1230"/>
                  <a:pt x="17119" y="1231"/>
                  <a:pt x="17120" y="1248"/>
                </a:cubicBezTo>
                <a:cubicBezTo>
                  <a:pt x="17123" y="1265"/>
                  <a:pt x="17038" y="1295"/>
                  <a:pt x="16946" y="1310"/>
                </a:cubicBezTo>
                <a:cubicBezTo>
                  <a:pt x="16853" y="1325"/>
                  <a:pt x="16769" y="1323"/>
                  <a:pt x="16773" y="1306"/>
                </a:cubicBezTo>
                <a:cubicBezTo>
                  <a:pt x="16776" y="1288"/>
                  <a:pt x="16854" y="1260"/>
                  <a:pt x="16942" y="1245"/>
                </a:cubicBezTo>
                <a:close/>
                <a:moveTo>
                  <a:pt x="21915" y="395"/>
                </a:moveTo>
                <a:cubicBezTo>
                  <a:pt x="21965" y="385"/>
                  <a:pt x="22017" y="383"/>
                  <a:pt x="22068" y="391"/>
                </a:cubicBezTo>
                <a:cubicBezTo>
                  <a:pt x="22088" y="400"/>
                  <a:pt x="22049" y="416"/>
                  <a:pt x="21987" y="427"/>
                </a:cubicBezTo>
                <a:cubicBezTo>
                  <a:pt x="21936" y="437"/>
                  <a:pt x="21884" y="439"/>
                  <a:pt x="21832" y="431"/>
                </a:cubicBezTo>
                <a:cubicBezTo>
                  <a:pt x="21814" y="422"/>
                  <a:pt x="21853" y="405"/>
                  <a:pt x="21915" y="395"/>
                </a:cubicBezTo>
                <a:close/>
                <a:moveTo>
                  <a:pt x="16457" y="1319"/>
                </a:moveTo>
                <a:cubicBezTo>
                  <a:pt x="16544" y="1305"/>
                  <a:pt x="16621" y="1306"/>
                  <a:pt x="16620" y="1322"/>
                </a:cubicBezTo>
                <a:cubicBezTo>
                  <a:pt x="16623" y="1339"/>
                  <a:pt x="16541" y="1368"/>
                  <a:pt x="16450" y="1384"/>
                </a:cubicBezTo>
                <a:cubicBezTo>
                  <a:pt x="16359" y="1399"/>
                  <a:pt x="16275" y="1398"/>
                  <a:pt x="16284" y="1379"/>
                </a:cubicBezTo>
                <a:cubicBezTo>
                  <a:pt x="16335" y="1344"/>
                  <a:pt x="16395" y="1323"/>
                  <a:pt x="16457" y="1319"/>
                </a:cubicBezTo>
                <a:close/>
                <a:moveTo>
                  <a:pt x="21406" y="474"/>
                </a:moveTo>
                <a:cubicBezTo>
                  <a:pt x="21460" y="461"/>
                  <a:pt x="21516" y="459"/>
                  <a:pt x="21571" y="469"/>
                </a:cubicBezTo>
                <a:cubicBezTo>
                  <a:pt x="21591" y="479"/>
                  <a:pt x="21555" y="495"/>
                  <a:pt x="21486" y="507"/>
                </a:cubicBezTo>
                <a:cubicBezTo>
                  <a:pt x="21432" y="520"/>
                  <a:pt x="21375" y="522"/>
                  <a:pt x="21321" y="512"/>
                </a:cubicBezTo>
                <a:cubicBezTo>
                  <a:pt x="21302" y="501"/>
                  <a:pt x="21339" y="486"/>
                  <a:pt x="21406" y="474"/>
                </a:cubicBezTo>
                <a:close/>
                <a:moveTo>
                  <a:pt x="15955" y="1399"/>
                </a:moveTo>
                <a:cubicBezTo>
                  <a:pt x="16046" y="1385"/>
                  <a:pt x="16107" y="1387"/>
                  <a:pt x="16103" y="1405"/>
                </a:cubicBezTo>
                <a:cubicBezTo>
                  <a:pt x="16098" y="1424"/>
                  <a:pt x="16027" y="1448"/>
                  <a:pt x="15925" y="1465"/>
                </a:cubicBezTo>
                <a:cubicBezTo>
                  <a:pt x="15824" y="1481"/>
                  <a:pt x="15772" y="1477"/>
                  <a:pt x="15778" y="1458"/>
                </a:cubicBezTo>
                <a:cubicBezTo>
                  <a:pt x="15830" y="1422"/>
                  <a:pt x="15891" y="1402"/>
                  <a:pt x="15955" y="1399"/>
                </a:cubicBezTo>
                <a:close/>
                <a:moveTo>
                  <a:pt x="20907" y="547"/>
                </a:moveTo>
                <a:cubicBezTo>
                  <a:pt x="20962" y="536"/>
                  <a:pt x="21018" y="535"/>
                  <a:pt x="21073" y="545"/>
                </a:cubicBezTo>
                <a:cubicBezTo>
                  <a:pt x="21090" y="555"/>
                  <a:pt x="21042" y="575"/>
                  <a:pt x="20971" y="587"/>
                </a:cubicBezTo>
                <a:cubicBezTo>
                  <a:pt x="20917" y="598"/>
                  <a:pt x="20861" y="599"/>
                  <a:pt x="20806" y="589"/>
                </a:cubicBezTo>
                <a:cubicBezTo>
                  <a:pt x="20789" y="579"/>
                  <a:pt x="20837" y="559"/>
                  <a:pt x="20907" y="547"/>
                </a:cubicBezTo>
                <a:close/>
                <a:moveTo>
                  <a:pt x="15466" y="1473"/>
                </a:moveTo>
                <a:cubicBezTo>
                  <a:pt x="15551" y="1459"/>
                  <a:pt x="15614" y="1461"/>
                  <a:pt x="15610" y="1478"/>
                </a:cubicBezTo>
                <a:cubicBezTo>
                  <a:pt x="15558" y="1514"/>
                  <a:pt x="15498" y="1534"/>
                  <a:pt x="15436" y="1537"/>
                </a:cubicBezTo>
                <a:cubicBezTo>
                  <a:pt x="15349" y="1552"/>
                  <a:pt x="15285" y="1550"/>
                  <a:pt x="15292" y="1532"/>
                </a:cubicBezTo>
                <a:cubicBezTo>
                  <a:pt x="15344" y="1497"/>
                  <a:pt x="15404" y="1477"/>
                  <a:pt x="15466" y="1473"/>
                </a:cubicBezTo>
                <a:close/>
                <a:moveTo>
                  <a:pt x="14974" y="1551"/>
                </a:moveTo>
                <a:cubicBezTo>
                  <a:pt x="15055" y="1538"/>
                  <a:pt x="15124" y="1538"/>
                  <a:pt x="15117" y="1555"/>
                </a:cubicBezTo>
                <a:cubicBezTo>
                  <a:pt x="15066" y="1589"/>
                  <a:pt x="15007" y="1609"/>
                  <a:pt x="14946" y="1613"/>
                </a:cubicBezTo>
                <a:cubicBezTo>
                  <a:pt x="14866" y="1627"/>
                  <a:pt x="14803" y="1625"/>
                  <a:pt x="14807" y="1609"/>
                </a:cubicBezTo>
                <a:cubicBezTo>
                  <a:pt x="14857" y="1576"/>
                  <a:pt x="14914" y="1556"/>
                  <a:pt x="14974" y="1551"/>
                </a:cubicBezTo>
                <a:close/>
                <a:moveTo>
                  <a:pt x="20413" y="624"/>
                </a:moveTo>
                <a:cubicBezTo>
                  <a:pt x="20468" y="611"/>
                  <a:pt x="20525" y="610"/>
                  <a:pt x="20581" y="622"/>
                </a:cubicBezTo>
                <a:cubicBezTo>
                  <a:pt x="20599" y="633"/>
                  <a:pt x="20552" y="652"/>
                  <a:pt x="20474" y="666"/>
                </a:cubicBezTo>
                <a:cubicBezTo>
                  <a:pt x="20418" y="679"/>
                  <a:pt x="20360" y="680"/>
                  <a:pt x="20303" y="669"/>
                </a:cubicBezTo>
                <a:cubicBezTo>
                  <a:pt x="20283" y="657"/>
                  <a:pt x="20334" y="637"/>
                  <a:pt x="20413" y="624"/>
                </a:cubicBezTo>
                <a:close/>
                <a:moveTo>
                  <a:pt x="14499" y="1625"/>
                </a:moveTo>
                <a:cubicBezTo>
                  <a:pt x="14581" y="1611"/>
                  <a:pt x="14631" y="1613"/>
                  <a:pt x="14622" y="1631"/>
                </a:cubicBezTo>
                <a:cubicBezTo>
                  <a:pt x="14575" y="1661"/>
                  <a:pt x="14521" y="1679"/>
                  <a:pt x="14465" y="1684"/>
                </a:cubicBezTo>
                <a:cubicBezTo>
                  <a:pt x="14379" y="1698"/>
                  <a:pt x="14326" y="1696"/>
                  <a:pt x="14339" y="1678"/>
                </a:cubicBezTo>
                <a:cubicBezTo>
                  <a:pt x="14388" y="1648"/>
                  <a:pt x="14443" y="1630"/>
                  <a:pt x="14499" y="1625"/>
                </a:cubicBezTo>
                <a:close/>
                <a:moveTo>
                  <a:pt x="19901" y="701"/>
                </a:moveTo>
                <a:cubicBezTo>
                  <a:pt x="19956" y="687"/>
                  <a:pt x="20013" y="686"/>
                  <a:pt x="20068" y="700"/>
                </a:cubicBezTo>
                <a:cubicBezTo>
                  <a:pt x="20083" y="712"/>
                  <a:pt x="20033" y="732"/>
                  <a:pt x="19950" y="746"/>
                </a:cubicBezTo>
                <a:cubicBezTo>
                  <a:pt x="19894" y="762"/>
                  <a:pt x="19835" y="762"/>
                  <a:pt x="19779" y="747"/>
                </a:cubicBezTo>
                <a:cubicBezTo>
                  <a:pt x="19767" y="734"/>
                  <a:pt x="19818" y="714"/>
                  <a:pt x="19901" y="701"/>
                </a:cubicBezTo>
                <a:close/>
                <a:moveTo>
                  <a:pt x="14019" y="1701"/>
                </a:moveTo>
                <a:cubicBezTo>
                  <a:pt x="14094" y="1688"/>
                  <a:pt x="14148" y="1691"/>
                  <a:pt x="14133" y="1707"/>
                </a:cubicBezTo>
                <a:cubicBezTo>
                  <a:pt x="14084" y="1736"/>
                  <a:pt x="14028" y="1754"/>
                  <a:pt x="13971" y="1760"/>
                </a:cubicBezTo>
                <a:cubicBezTo>
                  <a:pt x="13891" y="1774"/>
                  <a:pt x="13844" y="1770"/>
                  <a:pt x="13857" y="1753"/>
                </a:cubicBezTo>
                <a:cubicBezTo>
                  <a:pt x="13907" y="1725"/>
                  <a:pt x="13962" y="1707"/>
                  <a:pt x="14019" y="1701"/>
                </a:cubicBezTo>
                <a:close/>
                <a:moveTo>
                  <a:pt x="23821" y="26"/>
                </a:moveTo>
                <a:cubicBezTo>
                  <a:pt x="23846" y="20"/>
                  <a:pt x="23871" y="19"/>
                  <a:pt x="23896" y="24"/>
                </a:cubicBezTo>
                <a:cubicBezTo>
                  <a:pt x="23907" y="28"/>
                  <a:pt x="23897" y="33"/>
                  <a:pt x="23860" y="39"/>
                </a:cubicBezTo>
                <a:cubicBezTo>
                  <a:pt x="23835" y="44"/>
                  <a:pt x="23809" y="45"/>
                  <a:pt x="23785" y="41"/>
                </a:cubicBezTo>
                <a:cubicBezTo>
                  <a:pt x="23772" y="37"/>
                  <a:pt x="23787" y="31"/>
                  <a:pt x="23821" y="26"/>
                </a:cubicBezTo>
                <a:close/>
                <a:moveTo>
                  <a:pt x="19406" y="778"/>
                </a:moveTo>
                <a:cubicBezTo>
                  <a:pt x="19463" y="764"/>
                  <a:pt x="19522" y="763"/>
                  <a:pt x="19579" y="776"/>
                </a:cubicBezTo>
                <a:cubicBezTo>
                  <a:pt x="19592" y="788"/>
                  <a:pt x="19533" y="812"/>
                  <a:pt x="19453" y="826"/>
                </a:cubicBezTo>
                <a:cubicBezTo>
                  <a:pt x="19395" y="840"/>
                  <a:pt x="19335" y="840"/>
                  <a:pt x="19278" y="826"/>
                </a:cubicBezTo>
                <a:cubicBezTo>
                  <a:pt x="19268" y="814"/>
                  <a:pt x="19327" y="791"/>
                  <a:pt x="19406" y="778"/>
                </a:cubicBezTo>
                <a:close/>
                <a:moveTo>
                  <a:pt x="13539" y="1775"/>
                </a:moveTo>
                <a:cubicBezTo>
                  <a:pt x="13612" y="1763"/>
                  <a:pt x="13655" y="1765"/>
                  <a:pt x="13643" y="1780"/>
                </a:cubicBezTo>
                <a:cubicBezTo>
                  <a:pt x="13596" y="1810"/>
                  <a:pt x="13542" y="1827"/>
                  <a:pt x="13486" y="1831"/>
                </a:cubicBezTo>
                <a:cubicBezTo>
                  <a:pt x="13413" y="1843"/>
                  <a:pt x="13373" y="1840"/>
                  <a:pt x="13387" y="1824"/>
                </a:cubicBezTo>
                <a:cubicBezTo>
                  <a:pt x="13433" y="1796"/>
                  <a:pt x="13485" y="1779"/>
                  <a:pt x="13539" y="1775"/>
                </a:cubicBezTo>
                <a:close/>
                <a:moveTo>
                  <a:pt x="13046" y="1852"/>
                </a:moveTo>
                <a:cubicBezTo>
                  <a:pt x="13106" y="1844"/>
                  <a:pt x="13151" y="1846"/>
                  <a:pt x="13140" y="1857"/>
                </a:cubicBezTo>
                <a:cubicBezTo>
                  <a:pt x="13098" y="1881"/>
                  <a:pt x="13051" y="1897"/>
                  <a:pt x="13003" y="1903"/>
                </a:cubicBezTo>
                <a:cubicBezTo>
                  <a:pt x="12938" y="1914"/>
                  <a:pt x="12889" y="1913"/>
                  <a:pt x="12899" y="1899"/>
                </a:cubicBezTo>
                <a:cubicBezTo>
                  <a:pt x="12945" y="1874"/>
                  <a:pt x="12994" y="1858"/>
                  <a:pt x="13046" y="1852"/>
                </a:cubicBezTo>
                <a:close/>
                <a:moveTo>
                  <a:pt x="18913" y="851"/>
                </a:moveTo>
                <a:cubicBezTo>
                  <a:pt x="18971" y="836"/>
                  <a:pt x="19031" y="836"/>
                  <a:pt x="19089" y="850"/>
                </a:cubicBezTo>
                <a:cubicBezTo>
                  <a:pt x="19100" y="864"/>
                  <a:pt x="19034" y="889"/>
                  <a:pt x="18951" y="902"/>
                </a:cubicBezTo>
                <a:cubicBezTo>
                  <a:pt x="18868" y="915"/>
                  <a:pt x="18788" y="915"/>
                  <a:pt x="18779" y="901"/>
                </a:cubicBezTo>
                <a:cubicBezTo>
                  <a:pt x="18771" y="888"/>
                  <a:pt x="18835" y="865"/>
                  <a:pt x="18913" y="851"/>
                </a:cubicBezTo>
                <a:close/>
                <a:moveTo>
                  <a:pt x="23317" y="101"/>
                </a:moveTo>
                <a:cubicBezTo>
                  <a:pt x="23347" y="95"/>
                  <a:pt x="23378" y="94"/>
                  <a:pt x="23409" y="98"/>
                </a:cubicBezTo>
                <a:cubicBezTo>
                  <a:pt x="23425" y="101"/>
                  <a:pt x="23405" y="112"/>
                  <a:pt x="23367" y="117"/>
                </a:cubicBezTo>
                <a:cubicBezTo>
                  <a:pt x="23336" y="123"/>
                  <a:pt x="23305" y="124"/>
                  <a:pt x="23274" y="121"/>
                </a:cubicBezTo>
                <a:cubicBezTo>
                  <a:pt x="23258" y="117"/>
                  <a:pt x="23278" y="107"/>
                  <a:pt x="23317" y="101"/>
                </a:cubicBezTo>
                <a:close/>
                <a:moveTo>
                  <a:pt x="12566" y="1932"/>
                </a:moveTo>
                <a:cubicBezTo>
                  <a:pt x="12629" y="1921"/>
                  <a:pt x="12664" y="1923"/>
                  <a:pt x="12650" y="1938"/>
                </a:cubicBezTo>
                <a:cubicBezTo>
                  <a:pt x="12610" y="1959"/>
                  <a:pt x="12567" y="1973"/>
                  <a:pt x="12522" y="1978"/>
                </a:cubicBezTo>
                <a:cubicBezTo>
                  <a:pt x="12458" y="1989"/>
                  <a:pt x="12423" y="1987"/>
                  <a:pt x="12438" y="1973"/>
                </a:cubicBezTo>
                <a:cubicBezTo>
                  <a:pt x="12478" y="1951"/>
                  <a:pt x="12521" y="1938"/>
                  <a:pt x="12566" y="1932"/>
                </a:cubicBezTo>
                <a:close/>
                <a:moveTo>
                  <a:pt x="18424" y="927"/>
                </a:moveTo>
                <a:cubicBezTo>
                  <a:pt x="18482" y="911"/>
                  <a:pt x="18543" y="910"/>
                  <a:pt x="18600" y="926"/>
                </a:cubicBezTo>
                <a:cubicBezTo>
                  <a:pt x="18609" y="940"/>
                  <a:pt x="18546" y="964"/>
                  <a:pt x="18460" y="978"/>
                </a:cubicBezTo>
                <a:cubicBezTo>
                  <a:pt x="18404" y="994"/>
                  <a:pt x="18345" y="994"/>
                  <a:pt x="18289" y="979"/>
                </a:cubicBezTo>
                <a:cubicBezTo>
                  <a:pt x="18280" y="965"/>
                  <a:pt x="18341" y="942"/>
                  <a:pt x="18424" y="927"/>
                </a:cubicBezTo>
                <a:close/>
                <a:moveTo>
                  <a:pt x="12087" y="2006"/>
                </a:moveTo>
                <a:cubicBezTo>
                  <a:pt x="12142" y="1996"/>
                  <a:pt x="12181" y="1997"/>
                  <a:pt x="12171" y="2008"/>
                </a:cubicBezTo>
                <a:cubicBezTo>
                  <a:pt x="12135" y="2028"/>
                  <a:pt x="12096" y="2041"/>
                  <a:pt x="12055" y="2046"/>
                </a:cubicBezTo>
                <a:cubicBezTo>
                  <a:pt x="12003" y="2055"/>
                  <a:pt x="11965" y="2055"/>
                  <a:pt x="11972" y="2044"/>
                </a:cubicBezTo>
                <a:cubicBezTo>
                  <a:pt x="12008" y="2025"/>
                  <a:pt x="12047" y="2012"/>
                  <a:pt x="12087" y="2006"/>
                </a:cubicBezTo>
                <a:close/>
                <a:moveTo>
                  <a:pt x="11627" y="2084"/>
                </a:moveTo>
                <a:cubicBezTo>
                  <a:pt x="11671" y="2076"/>
                  <a:pt x="11700" y="2079"/>
                  <a:pt x="11684" y="2090"/>
                </a:cubicBezTo>
                <a:cubicBezTo>
                  <a:pt x="11650" y="2106"/>
                  <a:pt x="11614" y="2117"/>
                  <a:pt x="11576" y="2123"/>
                </a:cubicBezTo>
                <a:cubicBezTo>
                  <a:pt x="11531" y="2131"/>
                  <a:pt x="11502" y="2127"/>
                  <a:pt x="11518" y="2117"/>
                </a:cubicBezTo>
                <a:cubicBezTo>
                  <a:pt x="11553" y="2101"/>
                  <a:pt x="11589" y="2090"/>
                  <a:pt x="11627" y="2084"/>
                </a:cubicBezTo>
                <a:close/>
                <a:moveTo>
                  <a:pt x="17947" y="1003"/>
                </a:moveTo>
                <a:cubicBezTo>
                  <a:pt x="18031" y="990"/>
                  <a:pt x="18111" y="990"/>
                  <a:pt x="18113" y="1005"/>
                </a:cubicBezTo>
                <a:cubicBezTo>
                  <a:pt x="18116" y="1020"/>
                  <a:pt x="18050" y="1043"/>
                  <a:pt x="17966" y="1057"/>
                </a:cubicBezTo>
                <a:cubicBezTo>
                  <a:pt x="17878" y="1072"/>
                  <a:pt x="17802" y="1070"/>
                  <a:pt x="17800" y="1055"/>
                </a:cubicBezTo>
                <a:cubicBezTo>
                  <a:pt x="17797" y="1040"/>
                  <a:pt x="17863" y="1017"/>
                  <a:pt x="17947" y="1003"/>
                </a:cubicBezTo>
                <a:close/>
                <a:moveTo>
                  <a:pt x="22806" y="176"/>
                </a:moveTo>
                <a:cubicBezTo>
                  <a:pt x="22844" y="169"/>
                  <a:pt x="22882" y="167"/>
                  <a:pt x="22921" y="171"/>
                </a:cubicBezTo>
                <a:cubicBezTo>
                  <a:pt x="22938" y="175"/>
                  <a:pt x="22914" y="188"/>
                  <a:pt x="22872" y="195"/>
                </a:cubicBezTo>
                <a:cubicBezTo>
                  <a:pt x="22835" y="201"/>
                  <a:pt x="22797" y="203"/>
                  <a:pt x="22760" y="199"/>
                </a:cubicBezTo>
                <a:cubicBezTo>
                  <a:pt x="22739" y="195"/>
                  <a:pt x="22764" y="184"/>
                  <a:pt x="22806" y="176"/>
                </a:cubicBezTo>
                <a:close/>
                <a:moveTo>
                  <a:pt x="11161" y="2153"/>
                </a:moveTo>
                <a:cubicBezTo>
                  <a:pt x="11195" y="2148"/>
                  <a:pt x="11215" y="2150"/>
                  <a:pt x="11204" y="2158"/>
                </a:cubicBezTo>
                <a:cubicBezTo>
                  <a:pt x="11174" y="2173"/>
                  <a:pt x="11142" y="2182"/>
                  <a:pt x="11110" y="2187"/>
                </a:cubicBezTo>
                <a:cubicBezTo>
                  <a:pt x="11076" y="2192"/>
                  <a:pt x="11056" y="2190"/>
                  <a:pt x="11068" y="2181"/>
                </a:cubicBezTo>
                <a:cubicBezTo>
                  <a:pt x="11097" y="2167"/>
                  <a:pt x="11129" y="2158"/>
                  <a:pt x="11161" y="2153"/>
                </a:cubicBezTo>
                <a:close/>
                <a:moveTo>
                  <a:pt x="22316" y="251"/>
                </a:moveTo>
                <a:cubicBezTo>
                  <a:pt x="22356" y="243"/>
                  <a:pt x="22397" y="242"/>
                  <a:pt x="22437" y="248"/>
                </a:cubicBezTo>
                <a:cubicBezTo>
                  <a:pt x="22455" y="255"/>
                  <a:pt x="22428" y="266"/>
                  <a:pt x="22373" y="275"/>
                </a:cubicBezTo>
                <a:cubicBezTo>
                  <a:pt x="22335" y="283"/>
                  <a:pt x="22295" y="285"/>
                  <a:pt x="22257" y="278"/>
                </a:cubicBezTo>
                <a:cubicBezTo>
                  <a:pt x="22238" y="272"/>
                  <a:pt x="22262" y="261"/>
                  <a:pt x="22316" y="251"/>
                </a:cubicBezTo>
                <a:close/>
                <a:moveTo>
                  <a:pt x="10680" y="2232"/>
                </a:moveTo>
                <a:cubicBezTo>
                  <a:pt x="10712" y="2226"/>
                  <a:pt x="10729" y="2227"/>
                  <a:pt x="10720" y="2234"/>
                </a:cubicBezTo>
                <a:cubicBezTo>
                  <a:pt x="10698" y="2245"/>
                  <a:pt x="10674" y="2253"/>
                  <a:pt x="10650" y="2256"/>
                </a:cubicBezTo>
                <a:cubicBezTo>
                  <a:pt x="10619" y="2261"/>
                  <a:pt x="10604" y="2260"/>
                  <a:pt x="10616" y="2253"/>
                </a:cubicBezTo>
                <a:cubicBezTo>
                  <a:pt x="10636" y="2242"/>
                  <a:pt x="10658" y="2235"/>
                  <a:pt x="10680" y="2232"/>
                </a:cubicBezTo>
                <a:close/>
                <a:moveTo>
                  <a:pt x="17447" y="1079"/>
                </a:moveTo>
                <a:cubicBezTo>
                  <a:pt x="17534" y="1066"/>
                  <a:pt x="17604" y="1065"/>
                  <a:pt x="17607" y="1080"/>
                </a:cubicBezTo>
                <a:cubicBezTo>
                  <a:pt x="17609" y="1096"/>
                  <a:pt x="17543" y="1120"/>
                  <a:pt x="17455" y="1135"/>
                </a:cubicBezTo>
                <a:cubicBezTo>
                  <a:pt x="17367" y="1149"/>
                  <a:pt x="17300" y="1148"/>
                  <a:pt x="17296" y="1133"/>
                </a:cubicBezTo>
                <a:cubicBezTo>
                  <a:pt x="17292" y="1118"/>
                  <a:pt x="17361" y="1093"/>
                  <a:pt x="17447" y="1079"/>
                </a:cubicBezTo>
                <a:close/>
                <a:moveTo>
                  <a:pt x="16967" y="1155"/>
                </a:moveTo>
                <a:cubicBezTo>
                  <a:pt x="17057" y="1139"/>
                  <a:pt x="17121" y="1141"/>
                  <a:pt x="17124" y="1156"/>
                </a:cubicBezTo>
                <a:cubicBezTo>
                  <a:pt x="17128" y="1171"/>
                  <a:pt x="17060" y="1195"/>
                  <a:pt x="16977" y="1209"/>
                </a:cubicBezTo>
                <a:cubicBezTo>
                  <a:pt x="16892" y="1224"/>
                  <a:pt x="16819" y="1224"/>
                  <a:pt x="16811" y="1210"/>
                </a:cubicBezTo>
                <a:cubicBezTo>
                  <a:pt x="16803" y="1197"/>
                  <a:pt x="16877" y="1170"/>
                  <a:pt x="16967" y="1155"/>
                </a:cubicBezTo>
                <a:close/>
                <a:moveTo>
                  <a:pt x="21817" y="326"/>
                </a:moveTo>
                <a:cubicBezTo>
                  <a:pt x="21861" y="316"/>
                  <a:pt x="21907" y="314"/>
                  <a:pt x="21952" y="321"/>
                </a:cubicBezTo>
                <a:cubicBezTo>
                  <a:pt x="21970" y="328"/>
                  <a:pt x="21936" y="342"/>
                  <a:pt x="21880" y="351"/>
                </a:cubicBezTo>
                <a:cubicBezTo>
                  <a:pt x="21837" y="361"/>
                  <a:pt x="21792" y="362"/>
                  <a:pt x="21748" y="355"/>
                </a:cubicBezTo>
                <a:cubicBezTo>
                  <a:pt x="21734" y="347"/>
                  <a:pt x="21766" y="334"/>
                  <a:pt x="21817" y="326"/>
                </a:cubicBezTo>
                <a:close/>
                <a:moveTo>
                  <a:pt x="16493" y="1230"/>
                </a:moveTo>
                <a:cubicBezTo>
                  <a:pt x="16573" y="1216"/>
                  <a:pt x="16644" y="1217"/>
                  <a:pt x="16642" y="1232"/>
                </a:cubicBezTo>
                <a:cubicBezTo>
                  <a:pt x="16641" y="1247"/>
                  <a:pt x="16569" y="1272"/>
                  <a:pt x="16486" y="1286"/>
                </a:cubicBezTo>
                <a:cubicBezTo>
                  <a:pt x="16405" y="1300"/>
                  <a:pt x="16334" y="1299"/>
                  <a:pt x="16336" y="1284"/>
                </a:cubicBezTo>
                <a:cubicBezTo>
                  <a:pt x="16339" y="1268"/>
                  <a:pt x="16412" y="1243"/>
                  <a:pt x="16493" y="1230"/>
                </a:cubicBezTo>
                <a:close/>
                <a:moveTo>
                  <a:pt x="21319" y="403"/>
                </a:moveTo>
                <a:cubicBezTo>
                  <a:pt x="21362" y="393"/>
                  <a:pt x="21407" y="392"/>
                  <a:pt x="21450" y="401"/>
                </a:cubicBezTo>
                <a:cubicBezTo>
                  <a:pt x="21467" y="410"/>
                  <a:pt x="21434" y="422"/>
                  <a:pt x="21373" y="433"/>
                </a:cubicBezTo>
                <a:cubicBezTo>
                  <a:pt x="21327" y="444"/>
                  <a:pt x="21280" y="445"/>
                  <a:pt x="21234" y="436"/>
                </a:cubicBezTo>
                <a:cubicBezTo>
                  <a:pt x="21221" y="426"/>
                  <a:pt x="21256" y="413"/>
                  <a:pt x="21319" y="403"/>
                </a:cubicBezTo>
                <a:close/>
                <a:moveTo>
                  <a:pt x="16011" y="1303"/>
                </a:moveTo>
                <a:cubicBezTo>
                  <a:pt x="16085" y="1290"/>
                  <a:pt x="16156" y="1289"/>
                  <a:pt x="16160" y="1303"/>
                </a:cubicBezTo>
                <a:cubicBezTo>
                  <a:pt x="16163" y="1316"/>
                  <a:pt x="16090" y="1344"/>
                  <a:pt x="16009" y="1358"/>
                </a:cubicBezTo>
                <a:cubicBezTo>
                  <a:pt x="15929" y="1371"/>
                  <a:pt x="15856" y="1370"/>
                  <a:pt x="15860" y="1356"/>
                </a:cubicBezTo>
                <a:cubicBezTo>
                  <a:pt x="15905" y="1325"/>
                  <a:pt x="15956" y="1307"/>
                  <a:pt x="16011" y="1303"/>
                </a:cubicBezTo>
                <a:close/>
                <a:moveTo>
                  <a:pt x="20827" y="476"/>
                </a:moveTo>
                <a:cubicBezTo>
                  <a:pt x="20874" y="466"/>
                  <a:pt x="20921" y="465"/>
                  <a:pt x="20968" y="473"/>
                </a:cubicBezTo>
                <a:cubicBezTo>
                  <a:pt x="20985" y="482"/>
                  <a:pt x="20941" y="499"/>
                  <a:pt x="20877" y="510"/>
                </a:cubicBezTo>
                <a:cubicBezTo>
                  <a:pt x="20829" y="521"/>
                  <a:pt x="20779" y="522"/>
                  <a:pt x="20730" y="513"/>
                </a:cubicBezTo>
                <a:cubicBezTo>
                  <a:pt x="20718" y="503"/>
                  <a:pt x="20765" y="486"/>
                  <a:pt x="20827" y="476"/>
                </a:cubicBezTo>
                <a:close/>
                <a:moveTo>
                  <a:pt x="15551" y="1373"/>
                </a:moveTo>
                <a:cubicBezTo>
                  <a:pt x="15632" y="1360"/>
                  <a:pt x="15688" y="1363"/>
                  <a:pt x="15677" y="1379"/>
                </a:cubicBezTo>
                <a:cubicBezTo>
                  <a:pt x="15630" y="1409"/>
                  <a:pt x="15576" y="1427"/>
                  <a:pt x="15520" y="1430"/>
                </a:cubicBezTo>
                <a:cubicBezTo>
                  <a:pt x="15436" y="1444"/>
                  <a:pt x="15384" y="1441"/>
                  <a:pt x="15394" y="1424"/>
                </a:cubicBezTo>
                <a:cubicBezTo>
                  <a:pt x="15441" y="1395"/>
                  <a:pt x="15495" y="1377"/>
                  <a:pt x="15551" y="1373"/>
                </a:cubicBezTo>
                <a:close/>
                <a:moveTo>
                  <a:pt x="15073" y="1450"/>
                </a:moveTo>
                <a:cubicBezTo>
                  <a:pt x="15148" y="1437"/>
                  <a:pt x="15202" y="1438"/>
                  <a:pt x="15197" y="1453"/>
                </a:cubicBezTo>
                <a:cubicBezTo>
                  <a:pt x="15152" y="1483"/>
                  <a:pt x="15100" y="1501"/>
                  <a:pt x="15046" y="1504"/>
                </a:cubicBezTo>
                <a:cubicBezTo>
                  <a:pt x="14971" y="1516"/>
                  <a:pt x="14917" y="1516"/>
                  <a:pt x="14922" y="1501"/>
                </a:cubicBezTo>
                <a:cubicBezTo>
                  <a:pt x="14967" y="1471"/>
                  <a:pt x="15019" y="1454"/>
                  <a:pt x="15073" y="1450"/>
                </a:cubicBezTo>
                <a:close/>
                <a:moveTo>
                  <a:pt x="20337" y="552"/>
                </a:moveTo>
                <a:cubicBezTo>
                  <a:pt x="20386" y="540"/>
                  <a:pt x="20437" y="539"/>
                  <a:pt x="20487" y="549"/>
                </a:cubicBezTo>
                <a:cubicBezTo>
                  <a:pt x="20503" y="560"/>
                  <a:pt x="20462" y="576"/>
                  <a:pt x="20390" y="587"/>
                </a:cubicBezTo>
                <a:cubicBezTo>
                  <a:pt x="20342" y="600"/>
                  <a:pt x="20291" y="601"/>
                  <a:pt x="20243" y="589"/>
                </a:cubicBezTo>
                <a:cubicBezTo>
                  <a:pt x="20230" y="580"/>
                  <a:pt x="20269" y="565"/>
                  <a:pt x="20337" y="552"/>
                </a:cubicBezTo>
                <a:close/>
                <a:moveTo>
                  <a:pt x="14595" y="1523"/>
                </a:moveTo>
                <a:cubicBezTo>
                  <a:pt x="14660" y="1515"/>
                  <a:pt x="14713" y="1515"/>
                  <a:pt x="14705" y="1529"/>
                </a:cubicBezTo>
                <a:cubicBezTo>
                  <a:pt x="14657" y="1556"/>
                  <a:pt x="14603" y="1573"/>
                  <a:pt x="14548" y="1579"/>
                </a:cubicBezTo>
                <a:cubicBezTo>
                  <a:pt x="14481" y="1590"/>
                  <a:pt x="14428" y="1586"/>
                  <a:pt x="14437" y="1573"/>
                </a:cubicBezTo>
                <a:cubicBezTo>
                  <a:pt x="14486" y="1546"/>
                  <a:pt x="14539" y="1529"/>
                  <a:pt x="14595" y="1523"/>
                </a:cubicBezTo>
                <a:close/>
                <a:moveTo>
                  <a:pt x="19856" y="624"/>
                </a:moveTo>
                <a:cubicBezTo>
                  <a:pt x="19906" y="612"/>
                  <a:pt x="19958" y="611"/>
                  <a:pt x="20009" y="622"/>
                </a:cubicBezTo>
                <a:cubicBezTo>
                  <a:pt x="20022" y="632"/>
                  <a:pt x="19971" y="651"/>
                  <a:pt x="19903" y="663"/>
                </a:cubicBezTo>
                <a:cubicBezTo>
                  <a:pt x="19853" y="675"/>
                  <a:pt x="19800" y="676"/>
                  <a:pt x="19749" y="665"/>
                </a:cubicBezTo>
                <a:cubicBezTo>
                  <a:pt x="19738" y="654"/>
                  <a:pt x="19787" y="635"/>
                  <a:pt x="19856" y="624"/>
                </a:cubicBezTo>
                <a:close/>
                <a:moveTo>
                  <a:pt x="14121" y="1600"/>
                </a:moveTo>
                <a:cubicBezTo>
                  <a:pt x="14192" y="1588"/>
                  <a:pt x="14235" y="1590"/>
                  <a:pt x="14223" y="1605"/>
                </a:cubicBezTo>
                <a:cubicBezTo>
                  <a:pt x="14179" y="1631"/>
                  <a:pt x="14130" y="1646"/>
                  <a:pt x="14079" y="1650"/>
                </a:cubicBezTo>
                <a:cubicBezTo>
                  <a:pt x="14012" y="1662"/>
                  <a:pt x="13972" y="1659"/>
                  <a:pt x="13981" y="1645"/>
                </a:cubicBezTo>
                <a:cubicBezTo>
                  <a:pt x="14024" y="1620"/>
                  <a:pt x="14072" y="1604"/>
                  <a:pt x="14121" y="1600"/>
                </a:cubicBezTo>
                <a:close/>
                <a:moveTo>
                  <a:pt x="19369" y="700"/>
                </a:moveTo>
                <a:cubicBezTo>
                  <a:pt x="19422" y="687"/>
                  <a:pt x="19477" y="686"/>
                  <a:pt x="19530" y="696"/>
                </a:cubicBezTo>
                <a:cubicBezTo>
                  <a:pt x="19545" y="706"/>
                  <a:pt x="19493" y="727"/>
                  <a:pt x="19421" y="739"/>
                </a:cubicBezTo>
                <a:cubicBezTo>
                  <a:pt x="19370" y="752"/>
                  <a:pt x="19316" y="753"/>
                  <a:pt x="19263" y="742"/>
                </a:cubicBezTo>
                <a:cubicBezTo>
                  <a:pt x="19253" y="731"/>
                  <a:pt x="19302" y="712"/>
                  <a:pt x="19369" y="700"/>
                </a:cubicBezTo>
                <a:close/>
                <a:moveTo>
                  <a:pt x="13670" y="1668"/>
                </a:moveTo>
                <a:cubicBezTo>
                  <a:pt x="13731" y="1658"/>
                  <a:pt x="13769" y="1665"/>
                  <a:pt x="13749" y="1678"/>
                </a:cubicBezTo>
                <a:cubicBezTo>
                  <a:pt x="13703" y="1700"/>
                  <a:pt x="13655" y="1715"/>
                  <a:pt x="13605" y="1721"/>
                </a:cubicBezTo>
                <a:cubicBezTo>
                  <a:pt x="13542" y="1732"/>
                  <a:pt x="13505" y="1725"/>
                  <a:pt x="13527" y="1710"/>
                </a:cubicBezTo>
                <a:cubicBezTo>
                  <a:pt x="13572" y="1689"/>
                  <a:pt x="13620" y="1675"/>
                  <a:pt x="13670" y="1668"/>
                </a:cubicBezTo>
                <a:close/>
                <a:moveTo>
                  <a:pt x="13197" y="1745"/>
                </a:moveTo>
                <a:cubicBezTo>
                  <a:pt x="13256" y="1736"/>
                  <a:pt x="13287" y="1738"/>
                  <a:pt x="13274" y="1751"/>
                </a:cubicBezTo>
                <a:cubicBezTo>
                  <a:pt x="13235" y="1771"/>
                  <a:pt x="13193" y="1784"/>
                  <a:pt x="13150" y="1789"/>
                </a:cubicBezTo>
                <a:cubicBezTo>
                  <a:pt x="13089" y="1800"/>
                  <a:pt x="13055" y="1797"/>
                  <a:pt x="13066" y="1785"/>
                </a:cubicBezTo>
                <a:cubicBezTo>
                  <a:pt x="13107" y="1763"/>
                  <a:pt x="13151" y="1749"/>
                  <a:pt x="13197" y="1745"/>
                </a:cubicBezTo>
                <a:close/>
                <a:moveTo>
                  <a:pt x="18882" y="772"/>
                </a:moveTo>
                <a:cubicBezTo>
                  <a:pt x="18933" y="757"/>
                  <a:pt x="18986" y="756"/>
                  <a:pt x="19037" y="769"/>
                </a:cubicBezTo>
                <a:cubicBezTo>
                  <a:pt x="19048" y="784"/>
                  <a:pt x="18996" y="803"/>
                  <a:pt x="18920" y="816"/>
                </a:cubicBezTo>
                <a:cubicBezTo>
                  <a:pt x="18869" y="830"/>
                  <a:pt x="18815" y="830"/>
                  <a:pt x="18765" y="815"/>
                </a:cubicBezTo>
                <a:cubicBezTo>
                  <a:pt x="18757" y="803"/>
                  <a:pt x="18807" y="785"/>
                  <a:pt x="18882" y="772"/>
                </a:cubicBezTo>
                <a:close/>
                <a:moveTo>
                  <a:pt x="23174" y="40"/>
                </a:moveTo>
                <a:cubicBezTo>
                  <a:pt x="23198" y="35"/>
                  <a:pt x="23222" y="34"/>
                  <a:pt x="23246" y="37"/>
                </a:cubicBezTo>
                <a:cubicBezTo>
                  <a:pt x="23257" y="40"/>
                  <a:pt x="23243" y="46"/>
                  <a:pt x="23211" y="51"/>
                </a:cubicBezTo>
                <a:cubicBezTo>
                  <a:pt x="23190" y="56"/>
                  <a:pt x="23167" y="57"/>
                  <a:pt x="23145" y="54"/>
                </a:cubicBezTo>
                <a:cubicBezTo>
                  <a:pt x="23131" y="50"/>
                  <a:pt x="23144" y="45"/>
                  <a:pt x="23174" y="40"/>
                </a:cubicBezTo>
                <a:close/>
                <a:moveTo>
                  <a:pt x="12728" y="1817"/>
                </a:moveTo>
                <a:cubicBezTo>
                  <a:pt x="12776" y="1809"/>
                  <a:pt x="12816" y="1810"/>
                  <a:pt x="12811" y="1820"/>
                </a:cubicBezTo>
                <a:cubicBezTo>
                  <a:pt x="12774" y="1840"/>
                  <a:pt x="12733" y="1853"/>
                  <a:pt x="12690" y="1858"/>
                </a:cubicBezTo>
                <a:cubicBezTo>
                  <a:pt x="12641" y="1866"/>
                  <a:pt x="12608" y="1863"/>
                  <a:pt x="12617" y="1854"/>
                </a:cubicBezTo>
                <a:cubicBezTo>
                  <a:pt x="12652" y="1836"/>
                  <a:pt x="12689" y="1823"/>
                  <a:pt x="12728" y="1817"/>
                </a:cubicBezTo>
                <a:close/>
                <a:moveTo>
                  <a:pt x="18416" y="847"/>
                </a:moveTo>
                <a:cubicBezTo>
                  <a:pt x="18463" y="835"/>
                  <a:pt x="18514" y="835"/>
                  <a:pt x="18562" y="850"/>
                </a:cubicBezTo>
                <a:cubicBezTo>
                  <a:pt x="18572" y="859"/>
                  <a:pt x="18519" y="879"/>
                  <a:pt x="18440" y="892"/>
                </a:cubicBezTo>
                <a:cubicBezTo>
                  <a:pt x="18359" y="906"/>
                  <a:pt x="18295" y="905"/>
                  <a:pt x="18288" y="892"/>
                </a:cubicBezTo>
                <a:cubicBezTo>
                  <a:pt x="18281" y="879"/>
                  <a:pt x="18337" y="860"/>
                  <a:pt x="18416" y="847"/>
                </a:cubicBezTo>
                <a:close/>
                <a:moveTo>
                  <a:pt x="12276" y="1891"/>
                </a:moveTo>
                <a:cubicBezTo>
                  <a:pt x="12317" y="1884"/>
                  <a:pt x="12345" y="1886"/>
                  <a:pt x="12333" y="1896"/>
                </a:cubicBezTo>
                <a:cubicBezTo>
                  <a:pt x="12299" y="1913"/>
                  <a:pt x="12262" y="1925"/>
                  <a:pt x="12224" y="1930"/>
                </a:cubicBezTo>
                <a:cubicBezTo>
                  <a:pt x="12179" y="1937"/>
                  <a:pt x="12153" y="1934"/>
                  <a:pt x="12169" y="1923"/>
                </a:cubicBezTo>
                <a:cubicBezTo>
                  <a:pt x="12202" y="1907"/>
                  <a:pt x="12239" y="1896"/>
                  <a:pt x="12276" y="1891"/>
                </a:cubicBezTo>
                <a:close/>
                <a:moveTo>
                  <a:pt x="22674" y="116"/>
                </a:moveTo>
                <a:cubicBezTo>
                  <a:pt x="22703" y="111"/>
                  <a:pt x="22733" y="110"/>
                  <a:pt x="22762" y="113"/>
                </a:cubicBezTo>
                <a:cubicBezTo>
                  <a:pt x="22777" y="117"/>
                  <a:pt x="22756" y="126"/>
                  <a:pt x="22719" y="132"/>
                </a:cubicBezTo>
                <a:cubicBezTo>
                  <a:pt x="22690" y="138"/>
                  <a:pt x="22661" y="139"/>
                  <a:pt x="22631" y="136"/>
                </a:cubicBezTo>
                <a:cubicBezTo>
                  <a:pt x="22617" y="132"/>
                  <a:pt x="22637" y="122"/>
                  <a:pt x="22674" y="116"/>
                </a:cubicBezTo>
                <a:close/>
                <a:moveTo>
                  <a:pt x="17942" y="919"/>
                </a:moveTo>
                <a:cubicBezTo>
                  <a:pt x="18022" y="905"/>
                  <a:pt x="18082" y="906"/>
                  <a:pt x="18087" y="919"/>
                </a:cubicBezTo>
                <a:cubicBezTo>
                  <a:pt x="18093" y="932"/>
                  <a:pt x="18039" y="951"/>
                  <a:pt x="17958" y="965"/>
                </a:cubicBezTo>
                <a:cubicBezTo>
                  <a:pt x="17878" y="979"/>
                  <a:pt x="17817" y="978"/>
                  <a:pt x="17813" y="964"/>
                </a:cubicBezTo>
                <a:cubicBezTo>
                  <a:pt x="17809" y="950"/>
                  <a:pt x="17862" y="932"/>
                  <a:pt x="17942" y="919"/>
                </a:cubicBezTo>
                <a:close/>
                <a:moveTo>
                  <a:pt x="11800" y="1966"/>
                </a:moveTo>
                <a:cubicBezTo>
                  <a:pt x="11837" y="1959"/>
                  <a:pt x="11858" y="1961"/>
                  <a:pt x="11844" y="1971"/>
                </a:cubicBezTo>
                <a:cubicBezTo>
                  <a:pt x="11818" y="1984"/>
                  <a:pt x="11790" y="1992"/>
                  <a:pt x="11761" y="1996"/>
                </a:cubicBezTo>
                <a:cubicBezTo>
                  <a:pt x="11722" y="2003"/>
                  <a:pt x="11700" y="2001"/>
                  <a:pt x="11712" y="1993"/>
                </a:cubicBezTo>
                <a:cubicBezTo>
                  <a:pt x="11739" y="1979"/>
                  <a:pt x="11769" y="1970"/>
                  <a:pt x="11800" y="1966"/>
                </a:cubicBezTo>
                <a:close/>
                <a:moveTo>
                  <a:pt x="11336" y="2042"/>
                </a:moveTo>
                <a:cubicBezTo>
                  <a:pt x="11368" y="2036"/>
                  <a:pt x="11383" y="2037"/>
                  <a:pt x="11374" y="2044"/>
                </a:cubicBezTo>
                <a:cubicBezTo>
                  <a:pt x="11353" y="2055"/>
                  <a:pt x="11330" y="2063"/>
                  <a:pt x="11306" y="2065"/>
                </a:cubicBezTo>
                <a:cubicBezTo>
                  <a:pt x="11274" y="2071"/>
                  <a:pt x="11260" y="2073"/>
                  <a:pt x="11268" y="2063"/>
                </a:cubicBezTo>
                <a:cubicBezTo>
                  <a:pt x="11290" y="2052"/>
                  <a:pt x="11312" y="2045"/>
                  <a:pt x="11336" y="2042"/>
                </a:cubicBezTo>
                <a:close/>
                <a:moveTo>
                  <a:pt x="17469" y="994"/>
                </a:moveTo>
                <a:cubicBezTo>
                  <a:pt x="17548" y="980"/>
                  <a:pt x="17609" y="980"/>
                  <a:pt x="17615" y="992"/>
                </a:cubicBezTo>
                <a:cubicBezTo>
                  <a:pt x="17620" y="1004"/>
                  <a:pt x="17567" y="1025"/>
                  <a:pt x="17488" y="1039"/>
                </a:cubicBezTo>
                <a:cubicBezTo>
                  <a:pt x="17407" y="1053"/>
                  <a:pt x="17347" y="1053"/>
                  <a:pt x="17342" y="1039"/>
                </a:cubicBezTo>
                <a:cubicBezTo>
                  <a:pt x="17337" y="1026"/>
                  <a:pt x="17390" y="1007"/>
                  <a:pt x="17469" y="994"/>
                </a:cubicBezTo>
                <a:close/>
                <a:moveTo>
                  <a:pt x="22192" y="187"/>
                </a:moveTo>
                <a:cubicBezTo>
                  <a:pt x="22224" y="181"/>
                  <a:pt x="22257" y="180"/>
                  <a:pt x="22288" y="186"/>
                </a:cubicBezTo>
                <a:cubicBezTo>
                  <a:pt x="22299" y="191"/>
                  <a:pt x="22274" y="201"/>
                  <a:pt x="22234" y="207"/>
                </a:cubicBezTo>
                <a:cubicBezTo>
                  <a:pt x="22202" y="214"/>
                  <a:pt x="22168" y="215"/>
                  <a:pt x="22135" y="211"/>
                </a:cubicBezTo>
                <a:cubicBezTo>
                  <a:pt x="22121" y="206"/>
                  <a:pt x="22150" y="194"/>
                  <a:pt x="22192" y="187"/>
                </a:cubicBezTo>
                <a:close/>
                <a:moveTo>
                  <a:pt x="17008" y="1066"/>
                </a:moveTo>
                <a:cubicBezTo>
                  <a:pt x="17086" y="1053"/>
                  <a:pt x="17140" y="1054"/>
                  <a:pt x="17144" y="1066"/>
                </a:cubicBezTo>
                <a:cubicBezTo>
                  <a:pt x="17149" y="1079"/>
                  <a:pt x="17093" y="1100"/>
                  <a:pt x="17014" y="1113"/>
                </a:cubicBezTo>
                <a:cubicBezTo>
                  <a:pt x="16934" y="1127"/>
                  <a:pt x="16875" y="1127"/>
                  <a:pt x="16873" y="1113"/>
                </a:cubicBezTo>
                <a:cubicBezTo>
                  <a:pt x="16872" y="1100"/>
                  <a:pt x="16930" y="1080"/>
                  <a:pt x="17008" y="1066"/>
                </a:cubicBezTo>
                <a:close/>
                <a:moveTo>
                  <a:pt x="21708" y="263"/>
                </a:moveTo>
                <a:cubicBezTo>
                  <a:pt x="21744" y="255"/>
                  <a:pt x="21781" y="254"/>
                  <a:pt x="21818" y="259"/>
                </a:cubicBezTo>
                <a:cubicBezTo>
                  <a:pt x="21834" y="265"/>
                  <a:pt x="21812" y="275"/>
                  <a:pt x="21764" y="283"/>
                </a:cubicBezTo>
                <a:cubicBezTo>
                  <a:pt x="21727" y="291"/>
                  <a:pt x="21689" y="293"/>
                  <a:pt x="21652" y="288"/>
                </a:cubicBezTo>
                <a:cubicBezTo>
                  <a:pt x="21632" y="283"/>
                  <a:pt x="21657" y="272"/>
                  <a:pt x="21708" y="263"/>
                </a:cubicBezTo>
                <a:close/>
                <a:moveTo>
                  <a:pt x="16544" y="1137"/>
                </a:moveTo>
                <a:cubicBezTo>
                  <a:pt x="16622" y="1125"/>
                  <a:pt x="16678" y="1125"/>
                  <a:pt x="16675" y="1140"/>
                </a:cubicBezTo>
                <a:cubicBezTo>
                  <a:pt x="16634" y="1167"/>
                  <a:pt x="16587" y="1183"/>
                  <a:pt x="16538" y="1185"/>
                </a:cubicBezTo>
                <a:cubicBezTo>
                  <a:pt x="16463" y="1198"/>
                  <a:pt x="16407" y="1197"/>
                  <a:pt x="16407" y="1184"/>
                </a:cubicBezTo>
                <a:cubicBezTo>
                  <a:pt x="16407" y="1170"/>
                  <a:pt x="16467" y="1150"/>
                  <a:pt x="16544" y="1137"/>
                </a:cubicBezTo>
                <a:close/>
                <a:moveTo>
                  <a:pt x="21229" y="334"/>
                </a:moveTo>
                <a:cubicBezTo>
                  <a:pt x="21269" y="326"/>
                  <a:pt x="21309" y="325"/>
                  <a:pt x="21349" y="331"/>
                </a:cubicBezTo>
                <a:cubicBezTo>
                  <a:pt x="21361" y="337"/>
                  <a:pt x="21323" y="352"/>
                  <a:pt x="21275" y="359"/>
                </a:cubicBezTo>
                <a:cubicBezTo>
                  <a:pt x="21236" y="367"/>
                  <a:pt x="21196" y="368"/>
                  <a:pt x="21157" y="361"/>
                </a:cubicBezTo>
                <a:cubicBezTo>
                  <a:pt x="21150" y="355"/>
                  <a:pt x="21184" y="342"/>
                  <a:pt x="21229" y="334"/>
                </a:cubicBezTo>
                <a:close/>
                <a:moveTo>
                  <a:pt x="16061" y="1211"/>
                </a:moveTo>
                <a:cubicBezTo>
                  <a:pt x="16133" y="1199"/>
                  <a:pt x="16192" y="1199"/>
                  <a:pt x="16191" y="1211"/>
                </a:cubicBezTo>
                <a:cubicBezTo>
                  <a:pt x="16191" y="1224"/>
                  <a:pt x="16130" y="1245"/>
                  <a:pt x="16058" y="1258"/>
                </a:cubicBezTo>
                <a:cubicBezTo>
                  <a:pt x="15985" y="1271"/>
                  <a:pt x="15926" y="1270"/>
                  <a:pt x="15927" y="1257"/>
                </a:cubicBezTo>
                <a:cubicBezTo>
                  <a:pt x="15929" y="1245"/>
                  <a:pt x="15990" y="1223"/>
                  <a:pt x="16061" y="1211"/>
                </a:cubicBezTo>
                <a:close/>
                <a:moveTo>
                  <a:pt x="20754" y="408"/>
                </a:moveTo>
                <a:cubicBezTo>
                  <a:pt x="20795" y="398"/>
                  <a:pt x="20838" y="397"/>
                  <a:pt x="20880" y="404"/>
                </a:cubicBezTo>
                <a:cubicBezTo>
                  <a:pt x="20898" y="411"/>
                  <a:pt x="20864" y="425"/>
                  <a:pt x="20802" y="435"/>
                </a:cubicBezTo>
                <a:cubicBezTo>
                  <a:pt x="20762" y="445"/>
                  <a:pt x="20719" y="446"/>
                  <a:pt x="20679" y="438"/>
                </a:cubicBezTo>
                <a:cubicBezTo>
                  <a:pt x="20667" y="431"/>
                  <a:pt x="20698" y="418"/>
                  <a:pt x="20754" y="408"/>
                </a:cubicBezTo>
                <a:close/>
                <a:moveTo>
                  <a:pt x="15607" y="1283"/>
                </a:moveTo>
                <a:cubicBezTo>
                  <a:pt x="15672" y="1272"/>
                  <a:pt x="15729" y="1274"/>
                  <a:pt x="15725" y="1286"/>
                </a:cubicBezTo>
                <a:cubicBezTo>
                  <a:pt x="15681" y="1313"/>
                  <a:pt x="15630" y="1329"/>
                  <a:pt x="15578" y="1333"/>
                </a:cubicBezTo>
                <a:cubicBezTo>
                  <a:pt x="15512" y="1344"/>
                  <a:pt x="15457" y="1341"/>
                  <a:pt x="15465" y="1329"/>
                </a:cubicBezTo>
                <a:cubicBezTo>
                  <a:pt x="15508" y="1303"/>
                  <a:pt x="15557" y="1288"/>
                  <a:pt x="15607" y="1283"/>
                </a:cubicBezTo>
                <a:close/>
                <a:moveTo>
                  <a:pt x="15144" y="1357"/>
                </a:moveTo>
                <a:cubicBezTo>
                  <a:pt x="15214" y="1346"/>
                  <a:pt x="15259" y="1346"/>
                  <a:pt x="15255" y="1359"/>
                </a:cubicBezTo>
                <a:cubicBezTo>
                  <a:pt x="15215" y="1386"/>
                  <a:pt x="15169" y="1401"/>
                  <a:pt x="15121" y="1404"/>
                </a:cubicBezTo>
                <a:cubicBezTo>
                  <a:pt x="15051" y="1416"/>
                  <a:pt x="15008" y="1414"/>
                  <a:pt x="15015" y="1400"/>
                </a:cubicBezTo>
                <a:cubicBezTo>
                  <a:pt x="15054" y="1375"/>
                  <a:pt x="15098" y="1360"/>
                  <a:pt x="15144" y="1357"/>
                </a:cubicBezTo>
                <a:close/>
                <a:moveTo>
                  <a:pt x="20266" y="484"/>
                </a:moveTo>
                <a:cubicBezTo>
                  <a:pt x="20312" y="473"/>
                  <a:pt x="20359" y="472"/>
                  <a:pt x="20405" y="479"/>
                </a:cubicBezTo>
                <a:cubicBezTo>
                  <a:pt x="20419" y="487"/>
                  <a:pt x="20380" y="503"/>
                  <a:pt x="20320" y="513"/>
                </a:cubicBezTo>
                <a:cubicBezTo>
                  <a:pt x="20277" y="523"/>
                  <a:pt x="20232" y="524"/>
                  <a:pt x="20189" y="517"/>
                </a:cubicBezTo>
                <a:cubicBezTo>
                  <a:pt x="20174" y="510"/>
                  <a:pt x="20211" y="493"/>
                  <a:pt x="20266" y="484"/>
                </a:cubicBezTo>
                <a:close/>
                <a:moveTo>
                  <a:pt x="14234" y="1504"/>
                </a:moveTo>
                <a:cubicBezTo>
                  <a:pt x="14292" y="1494"/>
                  <a:pt x="14336" y="1491"/>
                  <a:pt x="14330" y="1502"/>
                </a:cubicBezTo>
                <a:cubicBezTo>
                  <a:pt x="14293" y="1525"/>
                  <a:pt x="14250" y="1539"/>
                  <a:pt x="14207" y="1543"/>
                </a:cubicBezTo>
                <a:cubicBezTo>
                  <a:pt x="14148" y="1553"/>
                  <a:pt x="14103" y="1552"/>
                  <a:pt x="14110" y="1540"/>
                </a:cubicBezTo>
                <a:cubicBezTo>
                  <a:pt x="14149" y="1520"/>
                  <a:pt x="14191" y="1507"/>
                  <a:pt x="14234" y="1504"/>
                </a:cubicBezTo>
                <a:close/>
                <a:moveTo>
                  <a:pt x="14693" y="1426"/>
                </a:moveTo>
                <a:cubicBezTo>
                  <a:pt x="14755" y="1416"/>
                  <a:pt x="14800" y="1417"/>
                  <a:pt x="14792" y="1429"/>
                </a:cubicBezTo>
                <a:cubicBezTo>
                  <a:pt x="14752" y="1453"/>
                  <a:pt x="14707" y="1468"/>
                  <a:pt x="14661" y="1471"/>
                </a:cubicBezTo>
                <a:cubicBezTo>
                  <a:pt x="14599" y="1482"/>
                  <a:pt x="14553" y="1480"/>
                  <a:pt x="14563" y="1467"/>
                </a:cubicBezTo>
                <a:cubicBezTo>
                  <a:pt x="14603" y="1444"/>
                  <a:pt x="14647" y="1430"/>
                  <a:pt x="14693" y="1426"/>
                </a:cubicBezTo>
                <a:close/>
                <a:moveTo>
                  <a:pt x="19807" y="553"/>
                </a:moveTo>
                <a:cubicBezTo>
                  <a:pt x="19850" y="542"/>
                  <a:pt x="19896" y="541"/>
                  <a:pt x="19940" y="551"/>
                </a:cubicBezTo>
                <a:cubicBezTo>
                  <a:pt x="19942" y="561"/>
                  <a:pt x="19897" y="578"/>
                  <a:pt x="19843" y="586"/>
                </a:cubicBezTo>
                <a:cubicBezTo>
                  <a:pt x="19799" y="597"/>
                  <a:pt x="19754" y="598"/>
                  <a:pt x="19710" y="588"/>
                </a:cubicBezTo>
                <a:cubicBezTo>
                  <a:pt x="19704" y="578"/>
                  <a:pt x="19750" y="562"/>
                  <a:pt x="19807" y="553"/>
                </a:cubicBezTo>
                <a:close/>
                <a:moveTo>
                  <a:pt x="19333" y="627"/>
                </a:moveTo>
                <a:cubicBezTo>
                  <a:pt x="19378" y="615"/>
                  <a:pt x="19425" y="614"/>
                  <a:pt x="19471" y="625"/>
                </a:cubicBezTo>
                <a:cubicBezTo>
                  <a:pt x="19481" y="634"/>
                  <a:pt x="19439" y="650"/>
                  <a:pt x="19375" y="661"/>
                </a:cubicBezTo>
                <a:cubicBezTo>
                  <a:pt x="19330" y="673"/>
                  <a:pt x="19283" y="674"/>
                  <a:pt x="19238" y="663"/>
                </a:cubicBezTo>
                <a:cubicBezTo>
                  <a:pt x="19229" y="653"/>
                  <a:pt x="19271" y="638"/>
                  <a:pt x="19333" y="627"/>
                </a:cubicBezTo>
                <a:close/>
                <a:moveTo>
                  <a:pt x="13786" y="1570"/>
                </a:moveTo>
                <a:cubicBezTo>
                  <a:pt x="13840" y="1561"/>
                  <a:pt x="13878" y="1565"/>
                  <a:pt x="13866" y="1573"/>
                </a:cubicBezTo>
                <a:cubicBezTo>
                  <a:pt x="13832" y="1593"/>
                  <a:pt x="13793" y="1606"/>
                  <a:pt x="13753" y="1609"/>
                </a:cubicBezTo>
                <a:cubicBezTo>
                  <a:pt x="13695" y="1619"/>
                  <a:pt x="13657" y="1618"/>
                  <a:pt x="13670" y="1606"/>
                </a:cubicBezTo>
                <a:cubicBezTo>
                  <a:pt x="13706" y="1587"/>
                  <a:pt x="13746" y="1574"/>
                  <a:pt x="13786" y="1570"/>
                </a:cubicBezTo>
                <a:close/>
                <a:moveTo>
                  <a:pt x="13321" y="1644"/>
                </a:moveTo>
                <a:cubicBezTo>
                  <a:pt x="13365" y="1637"/>
                  <a:pt x="13398" y="1639"/>
                  <a:pt x="13389" y="1648"/>
                </a:cubicBezTo>
                <a:cubicBezTo>
                  <a:pt x="13353" y="1667"/>
                  <a:pt x="13314" y="1679"/>
                  <a:pt x="13275" y="1684"/>
                </a:cubicBezTo>
                <a:cubicBezTo>
                  <a:pt x="13230" y="1691"/>
                  <a:pt x="13193" y="1689"/>
                  <a:pt x="13207" y="1679"/>
                </a:cubicBezTo>
                <a:cubicBezTo>
                  <a:pt x="13242" y="1660"/>
                  <a:pt x="13281" y="1649"/>
                  <a:pt x="13321" y="1644"/>
                </a:cubicBezTo>
                <a:close/>
                <a:moveTo>
                  <a:pt x="18872" y="697"/>
                </a:moveTo>
                <a:cubicBezTo>
                  <a:pt x="18941" y="686"/>
                  <a:pt x="18996" y="685"/>
                  <a:pt x="19004" y="696"/>
                </a:cubicBezTo>
                <a:cubicBezTo>
                  <a:pt x="19011" y="707"/>
                  <a:pt x="18972" y="721"/>
                  <a:pt x="18906" y="732"/>
                </a:cubicBezTo>
                <a:cubicBezTo>
                  <a:pt x="18861" y="744"/>
                  <a:pt x="18813" y="744"/>
                  <a:pt x="18769" y="732"/>
                </a:cubicBezTo>
                <a:cubicBezTo>
                  <a:pt x="18760" y="725"/>
                  <a:pt x="18803" y="708"/>
                  <a:pt x="18872" y="697"/>
                </a:cubicBezTo>
                <a:close/>
                <a:moveTo>
                  <a:pt x="12871" y="1715"/>
                </a:moveTo>
                <a:cubicBezTo>
                  <a:pt x="12908" y="1709"/>
                  <a:pt x="12938" y="1710"/>
                  <a:pt x="12930" y="1718"/>
                </a:cubicBezTo>
                <a:cubicBezTo>
                  <a:pt x="12899" y="1735"/>
                  <a:pt x="12865" y="1745"/>
                  <a:pt x="12829" y="1750"/>
                </a:cubicBezTo>
                <a:cubicBezTo>
                  <a:pt x="12790" y="1756"/>
                  <a:pt x="12761" y="1754"/>
                  <a:pt x="12770" y="1745"/>
                </a:cubicBezTo>
                <a:cubicBezTo>
                  <a:pt x="12802" y="1730"/>
                  <a:pt x="12836" y="1719"/>
                  <a:pt x="12871" y="1715"/>
                </a:cubicBezTo>
                <a:close/>
                <a:moveTo>
                  <a:pt x="18413" y="769"/>
                </a:moveTo>
                <a:cubicBezTo>
                  <a:pt x="18481" y="757"/>
                  <a:pt x="18538" y="757"/>
                  <a:pt x="18544" y="769"/>
                </a:cubicBezTo>
                <a:cubicBezTo>
                  <a:pt x="18549" y="782"/>
                  <a:pt x="18505" y="796"/>
                  <a:pt x="18434" y="807"/>
                </a:cubicBezTo>
                <a:cubicBezTo>
                  <a:pt x="18362" y="819"/>
                  <a:pt x="18308" y="819"/>
                  <a:pt x="18304" y="808"/>
                </a:cubicBezTo>
                <a:cubicBezTo>
                  <a:pt x="18299" y="796"/>
                  <a:pt x="18344" y="781"/>
                  <a:pt x="18413" y="769"/>
                </a:cubicBezTo>
                <a:close/>
                <a:moveTo>
                  <a:pt x="12424" y="1788"/>
                </a:moveTo>
                <a:cubicBezTo>
                  <a:pt x="12458" y="1782"/>
                  <a:pt x="12478" y="1784"/>
                  <a:pt x="12467" y="1792"/>
                </a:cubicBezTo>
                <a:cubicBezTo>
                  <a:pt x="12440" y="1806"/>
                  <a:pt x="12412" y="1814"/>
                  <a:pt x="12382" y="1817"/>
                </a:cubicBezTo>
                <a:cubicBezTo>
                  <a:pt x="12343" y="1824"/>
                  <a:pt x="12324" y="1822"/>
                  <a:pt x="12336" y="1814"/>
                </a:cubicBezTo>
                <a:cubicBezTo>
                  <a:pt x="12363" y="1799"/>
                  <a:pt x="12393" y="1791"/>
                  <a:pt x="12424" y="1788"/>
                </a:cubicBezTo>
                <a:close/>
                <a:moveTo>
                  <a:pt x="22559" y="58"/>
                </a:moveTo>
                <a:cubicBezTo>
                  <a:pt x="22582" y="53"/>
                  <a:pt x="22605" y="52"/>
                  <a:pt x="22628" y="55"/>
                </a:cubicBezTo>
                <a:cubicBezTo>
                  <a:pt x="22638" y="58"/>
                  <a:pt x="22623" y="64"/>
                  <a:pt x="22593" y="69"/>
                </a:cubicBezTo>
                <a:cubicBezTo>
                  <a:pt x="22572" y="74"/>
                  <a:pt x="22551" y="75"/>
                  <a:pt x="22530" y="72"/>
                </a:cubicBezTo>
                <a:cubicBezTo>
                  <a:pt x="22517" y="69"/>
                  <a:pt x="22530" y="63"/>
                  <a:pt x="22559" y="58"/>
                </a:cubicBezTo>
                <a:close/>
                <a:moveTo>
                  <a:pt x="11974" y="1858"/>
                </a:moveTo>
                <a:cubicBezTo>
                  <a:pt x="12006" y="1853"/>
                  <a:pt x="12021" y="1854"/>
                  <a:pt x="12009" y="1862"/>
                </a:cubicBezTo>
                <a:cubicBezTo>
                  <a:pt x="11988" y="1872"/>
                  <a:pt x="11966" y="1879"/>
                  <a:pt x="11943" y="1882"/>
                </a:cubicBezTo>
                <a:cubicBezTo>
                  <a:pt x="11910" y="1887"/>
                  <a:pt x="11894" y="1885"/>
                  <a:pt x="11906" y="1878"/>
                </a:cubicBezTo>
                <a:cubicBezTo>
                  <a:pt x="11928" y="1868"/>
                  <a:pt x="11950" y="1861"/>
                  <a:pt x="11974" y="1858"/>
                </a:cubicBezTo>
                <a:close/>
                <a:moveTo>
                  <a:pt x="17953" y="839"/>
                </a:moveTo>
                <a:cubicBezTo>
                  <a:pt x="18022" y="827"/>
                  <a:pt x="18077" y="827"/>
                  <a:pt x="18081" y="839"/>
                </a:cubicBezTo>
                <a:cubicBezTo>
                  <a:pt x="18085" y="851"/>
                  <a:pt x="18039" y="866"/>
                  <a:pt x="17970" y="878"/>
                </a:cubicBezTo>
                <a:cubicBezTo>
                  <a:pt x="17897" y="890"/>
                  <a:pt x="17844" y="890"/>
                  <a:pt x="17842" y="878"/>
                </a:cubicBezTo>
                <a:cubicBezTo>
                  <a:pt x="17839" y="866"/>
                  <a:pt x="17885" y="851"/>
                  <a:pt x="17953" y="839"/>
                </a:cubicBezTo>
                <a:close/>
                <a:moveTo>
                  <a:pt x="17484" y="913"/>
                </a:moveTo>
                <a:cubicBezTo>
                  <a:pt x="17550" y="903"/>
                  <a:pt x="17604" y="902"/>
                  <a:pt x="17610" y="913"/>
                </a:cubicBezTo>
                <a:cubicBezTo>
                  <a:pt x="17616" y="923"/>
                  <a:pt x="17561" y="942"/>
                  <a:pt x="17494" y="954"/>
                </a:cubicBezTo>
                <a:cubicBezTo>
                  <a:pt x="17426" y="965"/>
                  <a:pt x="17365" y="966"/>
                  <a:pt x="17363" y="955"/>
                </a:cubicBezTo>
                <a:cubicBezTo>
                  <a:pt x="17361" y="943"/>
                  <a:pt x="17418" y="924"/>
                  <a:pt x="17484" y="913"/>
                </a:cubicBezTo>
                <a:close/>
                <a:moveTo>
                  <a:pt x="22085" y="129"/>
                </a:moveTo>
                <a:cubicBezTo>
                  <a:pt x="22112" y="123"/>
                  <a:pt x="22140" y="122"/>
                  <a:pt x="22167" y="124"/>
                </a:cubicBezTo>
                <a:cubicBezTo>
                  <a:pt x="22182" y="126"/>
                  <a:pt x="22169" y="134"/>
                  <a:pt x="22136" y="141"/>
                </a:cubicBezTo>
                <a:cubicBezTo>
                  <a:pt x="22107" y="147"/>
                  <a:pt x="22077" y="149"/>
                  <a:pt x="22047" y="146"/>
                </a:cubicBezTo>
                <a:cubicBezTo>
                  <a:pt x="22035" y="143"/>
                  <a:pt x="22055" y="134"/>
                  <a:pt x="22085" y="129"/>
                </a:cubicBezTo>
                <a:close/>
                <a:moveTo>
                  <a:pt x="21607" y="203"/>
                </a:moveTo>
                <a:cubicBezTo>
                  <a:pt x="21635" y="197"/>
                  <a:pt x="21664" y="195"/>
                  <a:pt x="21693" y="200"/>
                </a:cubicBezTo>
                <a:cubicBezTo>
                  <a:pt x="21707" y="204"/>
                  <a:pt x="21689" y="213"/>
                  <a:pt x="21646" y="220"/>
                </a:cubicBezTo>
                <a:cubicBezTo>
                  <a:pt x="21617" y="227"/>
                  <a:pt x="21588" y="228"/>
                  <a:pt x="21559" y="223"/>
                </a:cubicBezTo>
                <a:cubicBezTo>
                  <a:pt x="21545" y="218"/>
                  <a:pt x="21564" y="210"/>
                  <a:pt x="21607" y="203"/>
                </a:cubicBezTo>
                <a:close/>
                <a:moveTo>
                  <a:pt x="17033" y="982"/>
                </a:moveTo>
                <a:cubicBezTo>
                  <a:pt x="17105" y="970"/>
                  <a:pt x="17147" y="972"/>
                  <a:pt x="17148" y="984"/>
                </a:cubicBezTo>
                <a:cubicBezTo>
                  <a:pt x="17150" y="995"/>
                  <a:pt x="17097" y="1013"/>
                  <a:pt x="17025" y="1025"/>
                </a:cubicBezTo>
                <a:cubicBezTo>
                  <a:pt x="16952" y="1036"/>
                  <a:pt x="16910" y="1035"/>
                  <a:pt x="16910" y="1023"/>
                </a:cubicBezTo>
                <a:cubicBezTo>
                  <a:pt x="16910" y="1010"/>
                  <a:pt x="16961" y="994"/>
                  <a:pt x="17033" y="982"/>
                </a:cubicBezTo>
                <a:close/>
                <a:moveTo>
                  <a:pt x="16576" y="1055"/>
                </a:moveTo>
                <a:cubicBezTo>
                  <a:pt x="16643" y="1043"/>
                  <a:pt x="16689" y="1044"/>
                  <a:pt x="16691" y="1055"/>
                </a:cubicBezTo>
                <a:cubicBezTo>
                  <a:pt x="16693" y="1067"/>
                  <a:pt x="16642" y="1084"/>
                  <a:pt x="16574" y="1096"/>
                </a:cubicBezTo>
                <a:cubicBezTo>
                  <a:pt x="16505" y="1107"/>
                  <a:pt x="16457" y="1107"/>
                  <a:pt x="16458" y="1095"/>
                </a:cubicBezTo>
                <a:cubicBezTo>
                  <a:pt x="16460" y="1083"/>
                  <a:pt x="16508" y="1066"/>
                  <a:pt x="16576" y="1055"/>
                </a:cubicBezTo>
                <a:close/>
                <a:moveTo>
                  <a:pt x="21142" y="272"/>
                </a:moveTo>
                <a:cubicBezTo>
                  <a:pt x="21173" y="266"/>
                  <a:pt x="21206" y="265"/>
                  <a:pt x="21238" y="269"/>
                </a:cubicBezTo>
                <a:cubicBezTo>
                  <a:pt x="21250" y="274"/>
                  <a:pt x="21220" y="287"/>
                  <a:pt x="21178" y="293"/>
                </a:cubicBezTo>
                <a:cubicBezTo>
                  <a:pt x="21146" y="300"/>
                  <a:pt x="21113" y="301"/>
                  <a:pt x="21081" y="296"/>
                </a:cubicBezTo>
                <a:cubicBezTo>
                  <a:pt x="21069" y="291"/>
                  <a:pt x="21099" y="279"/>
                  <a:pt x="21142" y="272"/>
                </a:cubicBezTo>
                <a:close/>
                <a:moveTo>
                  <a:pt x="16129" y="1123"/>
                </a:moveTo>
                <a:cubicBezTo>
                  <a:pt x="16195" y="1113"/>
                  <a:pt x="16237" y="1113"/>
                  <a:pt x="16236" y="1124"/>
                </a:cubicBezTo>
                <a:cubicBezTo>
                  <a:pt x="16238" y="1135"/>
                  <a:pt x="16182" y="1153"/>
                  <a:pt x="16115" y="1165"/>
                </a:cubicBezTo>
                <a:cubicBezTo>
                  <a:pt x="16047" y="1176"/>
                  <a:pt x="16006" y="1174"/>
                  <a:pt x="16008" y="1163"/>
                </a:cubicBezTo>
                <a:cubicBezTo>
                  <a:pt x="16011" y="1152"/>
                  <a:pt x="16063" y="1134"/>
                  <a:pt x="16129" y="1123"/>
                </a:cubicBezTo>
                <a:close/>
                <a:moveTo>
                  <a:pt x="20680" y="345"/>
                </a:moveTo>
                <a:cubicBezTo>
                  <a:pt x="20714" y="336"/>
                  <a:pt x="20750" y="335"/>
                  <a:pt x="20784" y="342"/>
                </a:cubicBezTo>
                <a:cubicBezTo>
                  <a:pt x="20796" y="348"/>
                  <a:pt x="20768" y="359"/>
                  <a:pt x="20715" y="368"/>
                </a:cubicBezTo>
                <a:cubicBezTo>
                  <a:pt x="20682" y="376"/>
                  <a:pt x="20647" y="376"/>
                  <a:pt x="20614" y="369"/>
                </a:cubicBezTo>
                <a:cubicBezTo>
                  <a:pt x="20606" y="362"/>
                  <a:pt x="20631" y="353"/>
                  <a:pt x="20680" y="345"/>
                </a:cubicBezTo>
                <a:close/>
                <a:moveTo>
                  <a:pt x="15672" y="1195"/>
                </a:moveTo>
                <a:cubicBezTo>
                  <a:pt x="15731" y="1185"/>
                  <a:pt x="15784" y="1185"/>
                  <a:pt x="15783" y="1195"/>
                </a:cubicBezTo>
                <a:cubicBezTo>
                  <a:pt x="15748" y="1219"/>
                  <a:pt x="15708" y="1232"/>
                  <a:pt x="15666" y="1235"/>
                </a:cubicBezTo>
                <a:cubicBezTo>
                  <a:pt x="15606" y="1246"/>
                  <a:pt x="15555" y="1245"/>
                  <a:pt x="15560" y="1234"/>
                </a:cubicBezTo>
                <a:cubicBezTo>
                  <a:pt x="15594" y="1213"/>
                  <a:pt x="15632" y="1200"/>
                  <a:pt x="15672" y="1195"/>
                </a:cubicBezTo>
                <a:close/>
                <a:moveTo>
                  <a:pt x="15230" y="1264"/>
                </a:moveTo>
                <a:cubicBezTo>
                  <a:pt x="15287" y="1254"/>
                  <a:pt x="15334" y="1254"/>
                  <a:pt x="15330" y="1265"/>
                </a:cubicBezTo>
                <a:cubicBezTo>
                  <a:pt x="15296" y="1287"/>
                  <a:pt x="15257" y="1300"/>
                  <a:pt x="15217" y="1303"/>
                </a:cubicBezTo>
                <a:cubicBezTo>
                  <a:pt x="15160" y="1313"/>
                  <a:pt x="15112" y="1312"/>
                  <a:pt x="15116" y="1302"/>
                </a:cubicBezTo>
                <a:cubicBezTo>
                  <a:pt x="15151" y="1280"/>
                  <a:pt x="15190" y="1267"/>
                  <a:pt x="15230" y="1264"/>
                </a:cubicBezTo>
                <a:close/>
                <a:moveTo>
                  <a:pt x="20222" y="413"/>
                </a:moveTo>
                <a:cubicBezTo>
                  <a:pt x="20257" y="406"/>
                  <a:pt x="20294" y="404"/>
                  <a:pt x="20331" y="410"/>
                </a:cubicBezTo>
                <a:cubicBezTo>
                  <a:pt x="20342" y="416"/>
                  <a:pt x="20308" y="429"/>
                  <a:pt x="20262" y="438"/>
                </a:cubicBezTo>
                <a:cubicBezTo>
                  <a:pt x="20223" y="447"/>
                  <a:pt x="20183" y="448"/>
                  <a:pt x="20144" y="442"/>
                </a:cubicBezTo>
                <a:cubicBezTo>
                  <a:pt x="20136" y="435"/>
                  <a:pt x="20171" y="422"/>
                  <a:pt x="20222" y="413"/>
                </a:cubicBezTo>
                <a:close/>
                <a:moveTo>
                  <a:pt x="14776" y="1337"/>
                </a:moveTo>
                <a:cubicBezTo>
                  <a:pt x="14827" y="1329"/>
                  <a:pt x="14863" y="1329"/>
                  <a:pt x="14859" y="1339"/>
                </a:cubicBezTo>
                <a:cubicBezTo>
                  <a:pt x="14826" y="1360"/>
                  <a:pt x="14788" y="1372"/>
                  <a:pt x="14749" y="1375"/>
                </a:cubicBezTo>
                <a:cubicBezTo>
                  <a:pt x="14694" y="1385"/>
                  <a:pt x="14657" y="1384"/>
                  <a:pt x="14666" y="1373"/>
                </a:cubicBezTo>
                <a:cubicBezTo>
                  <a:pt x="14699" y="1353"/>
                  <a:pt x="14737" y="1341"/>
                  <a:pt x="14776" y="1337"/>
                </a:cubicBezTo>
                <a:close/>
                <a:moveTo>
                  <a:pt x="19770" y="484"/>
                </a:moveTo>
                <a:cubicBezTo>
                  <a:pt x="19805" y="476"/>
                  <a:pt x="19842" y="475"/>
                  <a:pt x="19877" y="482"/>
                </a:cubicBezTo>
                <a:cubicBezTo>
                  <a:pt x="19888" y="490"/>
                  <a:pt x="19851" y="503"/>
                  <a:pt x="19798" y="512"/>
                </a:cubicBezTo>
                <a:cubicBezTo>
                  <a:pt x="19761" y="521"/>
                  <a:pt x="19723" y="522"/>
                  <a:pt x="19685" y="514"/>
                </a:cubicBezTo>
                <a:cubicBezTo>
                  <a:pt x="19678" y="506"/>
                  <a:pt x="19717" y="492"/>
                  <a:pt x="19770" y="484"/>
                </a:cubicBezTo>
                <a:close/>
                <a:moveTo>
                  <a:pt x="13890" y="1480"/>
                </a:moveTo>
                <a:cubicBezTo>
                  <a:pt x="13944" y="1471"/>
                  <a:pt x="13967" y="1467"/>
                  <a:pt x="13957" y="1480"/>
                </a:cubicBezTo>
                <a:cubicBezTo>
                  <a:pt x="13926" y="1497"/>
                  <a:pt x="13892" y="1508"/>
                  <a:pt x="13856" y="1512"/>
                </a:cubicBezTo>
                <a:cubicBezTo>
                  <a:pt x="13807" y="1520"/>
                  <a:pt x="13781" y="1517"/>
                  <a:pt x="13793" y="1507"/>
                </a:cubicBezTo>
                <a:cubicBezTo>
                  <a:pt x="13823" y="1491"/>
                  <a:pt x="13856" y="1482"/>
                  <a:pt x="13890" y="1480"/>
                </a:cubicBezTo>
                <a:close/>
                <a:moveTo>
                  <a:pt x="19306" y="557"/>
                </a:moveTo>
                <a:cubicBezTo>
                  <a:pt x="19344" y="547"/>
                  <a:pt x="19384" y="545"/>
                  <a:pt x="19423" y="554"/>
                </a:cubicBezTo>
                <a:cubicBezTo>
                  <a:pt x="19432" y="562"/>
                  <a:pt x="19399" y="574"/>
                  <a:pt x="19345" y="584"/>
                </a:cubicBezTo>
                <a:cubicBezTo>
                  <a:pt x="19307" y="594"/>
                  <a:pt x="19266" y="595"/>
                  <a:pt x="19227" y="587"/>
                </a:cubicBezTo>
                <a:cubicBezTo>
                  <a:pt x="19219" y="577"/>
                  <a:pt x="19252" y="566"/>
                  <a:pt x="19306" y="557"/>
                </a:cubicBezTo>
                <a:close/>
                <a:moveTo>
                  <a:pt x="14326" y="1406"/>
                </a:moveTo>
                <a:cubicBezTo>
                  <a:pt x="14376" y="1397"/>
                  <a:pt x="14418" y="1397"/>
                  <a:pt x="14409" y="1407"/>
                </a:cubicBezTo>
                <a:cubicBezTo>
                  <a:pt x="14378" y="1425"/>
                  <a:pt x="14344" y="1437"/>
                  <a:pt x="14309" y="1441"/>
                </a:cubicBezTo>
                <a:cubicBezTo>
                  <a:pt x="14261" y="1449"/>
                  <a:pt x="14221" y="1449"/>
                  <a:pt x="14226" y="1441"/>
                </a:cubicBezTo>
                <a:cubicBezTo>
                  <a:pt x="14256" y="1422"/>
                  <a:pt x="14290" y="1410"/>
                  <a:pt x="14326" y="1406"/>
                </a:cubicBezTo>
                <a:close/>
                <a:moveTo>
                  <a:pt x="18843" y="628"/>
                </a:moveTo>
                <a:cubicBezTo>
                  <a:pt x="18880" y="617"/>
                  <a:pt x="18919" y="616"/>
                  <a:pt x="18957" y="625"/>
                </a:cubicBezTo>
                <a:cubicBezTo>
                  <a:pt x="18967" y="633"/>
                  <a:pt x="18932" y="646"/>
                  <a:pt x="18874" y="657"/>
                </a:cubicBezTo>
                <a:cubicBezTo>
                  <a:pt x="18836" y="668"/>
                  <a:pt x="18795" y="669"/>
                  <a:pt x="18756" y="659"/>
                </a:cubicBezTo>
                <a:cubicBezTo>
                  <a:pt x="18749" y="650"/>
                  <a:pt x="18785" y="638"/>
                  <a:pt x="18843" y="628"/>
                </a:cubicBezTo>
                <a:close/>
                <a:moveTo>
                  <a:pt x="13449" y="1543"/>
                </a:moveTo>
                <a:cubicBezTo>
                  <a:pt x="13487" y="1539"/>
                  <a:pt x="13520" y="1543"/>
                  <a:pt x="13513" y="1544"/>
                </a:cubicBezTo>
                <a:cubicBezTo>
                  <a:pt x="13485" y="1559"/>
                  <a:pt x="13455" y="1569"/>
                  <a:pt x="13423" y="1573"/>
                </a:cubicBezTo>
                <a:cubicBezTo>
                  <a:pt x="13385" y="1579"/>
                  <a:pt x="13352" y="1579"/>
                  <a:pt x="13359" y="1571"/>
                </a:cubicBezTo>
                <a:cubicBezTo>
                  <a:pt x="13387" y="1556"/>
                  <a:pt x="13417" y="1547"/>
                  <a:pt x="13449" y="1543"/>
                </a:cubicBezTo>
                <a:close/>
                <a:moveTo>
                  <a:pt x="13011" y="1617"/>
                </a:moveTo>
                <a:cubicBezTo>
                  <a:pt x="13047" y="1610"/>
                  <a:pt x="13070" y="1612"/>
                  <a:pt x="13063" y="1619"/>
                </a:cubicBezTo>
                <a:cubicBezTo>
                  <a:pt x="13037" y="1632"/>
                  <a:pt x="13009" y="1641"/>
                  <a:pt x="12979" y="1644"/>
                </a:cubicBezTo>
                <a:cubicBezTo>
                  <a:pt x="12943" y="1650"/>
                  <a:pt x="12922" y="1648"/>
                  <a:pt x="12932" y="1640"/>
                </a:cubicBezTo>
                <a:cubicBezTo>
                  <a:pt x="12956" y="1628"/>
                  <a:pt x="12983" y="1620"/>
                  <a:pt x="13011" y="1617"/>
                </a:cubicBezTo>
                <a:close/>
                <a:moveTo>
                  <a:pt x="12557" y="1690"/>
                </a:moveTo>
                <a:cubicBezTo>
                  <a:pt x="12589" y="1684"/>
                  <a:pt x="12604" y="1686"/>
                  <a:pt x="12594" y="1693"/>
                </a:cubicBezTo>
                <a:cubicBezTo>
                  <a:pt x="12574" y="1703"/>
                  <a:pt x="12552" y="1709"/>
                  <a:pt x="12530" y="1712"/>
                </a:cubicBezTo>
                <a:cubicBezTo>
                  <a:pt x="12498" y="1717"/>
                  <a:pt x="12484" y="1720"/>
                  <a:pt x="12493" y="1709"/>
                </a:cubicBezTo>
                <a:cubicBezTo>
                  <a:pt x="12513" y="1699"/>
                  <a:pt x="12535" y="1692"/>
                  <a:pt x="12557" y="1690"/>
                </a:cubicBezTo>
                <a:close/>
                <a:moveTo>
                  <a:pt x="18391" y="695"/>
                </a:moveTo>
                <a:cubicBezTo>
                  <a:pt x="18430" y="685"/>
                  <a:pt x="18471" y="685"/>
                  <a:pt x="18510" y="693"/>
                </a:cubicBezTo>
                <a:cubicBezTo>
                  <a:pt x="18518" y="701"/>
                  <a:pt x="18475" y="717"/>
                  <a:pt x="18418" y="727"/>
                </a:cubicBezTo>
                <a:cubicBezTo>
                  <a:pt x="18379" y="737"/>
                  <a:pt x="18338" y="737"/>
                  <a:pt x="18298" y="729"/>
                </a:cubicBezTo>
                <a:cubicBezTo>
                  <a:pt x="18292" y="720"/>
                  <a:pt x="18335" y="704"/>
                  <a:pt x="18391" y="695"/>
                </a:cubicBezTo>
                <a:close/>
                <a:moveTo>
                  <a:pt x="17949" y="765"/>
                </a:moveTo>
                <a:cubicBezTo>
                  <a:pt x="17987" y="755"/>
                  <a:pt x="18026" y="755"/>
                  <a:pt x="18064" y="764"/>
                </a:cubicBezTo>
                <a:cubicBezTo>
                  <a:pt x="18066" y="773"/>
                  <a:pt x="18023" y="789"/>
                  <a:pt x="17967" y="799"/>
                </a:cubicBezTo>
                <a:cubicBezTo>
                  <a:pt x="17912" y="808"/>
                  <a:pt x="17850" y="809"/>
                  <a:pt x="17849" y="800"/>
                </a:cubicBezTo>
                <a:cubicBezTo>
                  <a:pt x="17847" y="790"/>
                  <a:pt x="17895" y="774"/>
                  <a:pt x="17949" y="765"/>
                </a:cubicBezTo>
                <a:close/>
                <a:moveTo>
                  <a:pt x="17505" y="836"/>
                </a:moveTo>
                <a:cubicBezTo>
                  <a:pt x="17541" y="826"/>
                  <a:pt x="17580" y="825"/>
                  <a:pt x="17617" y="834"/>
                </a:cubicBezTo>
                <a:cubicBezTo>
                  <a:pt x="17621" y="844"/>
                  <a:pt x="17575" y="860"/>
                  <a:pt x="17519" y="869"/>
                </a:cubicBezTo>
                <a:cubicBezTo>
                  <a:pt x="17481" y="880"/>
                  <a:pt x="17441" y="881"/>
                  <a:pt x="17403" y="872"/>
                </a:cubicBezTo>
                <a:cubicBezTo>
                  <a:pt x="17397" y="863"/>
                  <a:pt x="17447" y="846"/>
                  <a:pt x="17505" y="836"/>
                </a:cubicBezTo>
                <a:close/>
                <a:moveTo>
                  <a:pt x="21528" y="144"/>
                </a:moveTo>
                <a:cubicBezTo>
                  <a:pt x="21550" y="138"/>
                  <a:pt x="21572" y="138"/>
                  <a:pt x="21593" y="143"/>
                </a:cubicBezTo>
                <a:cubicBezTo>
                  <a:pt x="21598" y="146"/>
                  <a:pt x="21582" y="152"/>
                  <a:pt x="21552" y="157"/>
                </a:cubicBezTo>
                <a:cubicBezTo>
                  <a:pt x="21531" y="161"/>
                  <a:pt x="21510" y="162"/>
                  <a:pt x="21489" y="159"/>
                </a:cubicBezTo>
                <a:cubicBezTo>
                  <a:pt x="21480" y="155"/>
                  <a:pt x="21495" y="149"/>
                  <a:pt x="21528" y="144"/>
                </a:cubicBezTo>
                <a:close/>
                <a:moveTo>
                  <a:pt x="17064" y="904"/>
                </a:moveTo>
                <a:cubicBezTo>
                  <a:pt x="17119" y="894"/>
                  <a:pt x="17169" y="894"/>
                  <a:pt x="17170" y="903"/>
                </a:cubicBezTo>
                <a:cubicBezTo>
                  <a:pt x="17170" y="912"/>
                  <a:pt x="17122" y="929"/>
                  <a:pt x="17065" y="938"/>
                </a:cubicBezTo>
                <a:cubicBezTo>
                  <a:pt x="17009" y="947"/>
                  <a:pt x="16959" y="948"/>
                  <a:pt x="16959" y="938"/>
                </a:cubicBezTo>
                <a:cubicBezTo>
                  <a:pt x="16959" y="928"/>
                  <a:pt x="17008" y="912"/>
                  <a:pt x="17064" y="904"/>
                </a:cubicBezTo>
                <a:close/>
                <a:moveTo>
                  <a:pt x="16620" y="974"/>
                </a:moveTo>
                <a:cubicBezTo>
                  <a:pt x="16675" y="964"/>
                  <a:pt x="16725" y="964"/>
                  <a:pt x="16725" y="974"/>
                </a:cubicBezTo>
                <a:cubicBezTo>
                  <a:pt x="16727" y="983"/>
                  <a:pt x="16676" y="1000"/>
                  <a:pt x="16619" y="1008"/>
                </a:cubicBezTo>
                <a:cubicBezTo>
                  <a:pt x="16563" y="1017"/>
                  <a:pt x="16519" y="1017"/>
                  <a:pt x="16517" y="1008"/>
                </a:cubicBezTo>
                <a:cubicBezTo>
                  <a:pt x="16548" y="989"/>
                  <a:pt x="16584" y="977"/>
                  <a:pt x="16620" y="974"/>
                </a:cubicBezTo>
                <a:close/>
                <a:moveTo>
                  <a:pt x="21072" y="212"/>
                </a:moveTo>
                <a:cubicBezTo>
                  <a:pt x="21098" y="206"/>
                  <a:pt x="21124" y="205"/>
                  <a:pt x="21150" y="210"/>
                </a:cubicBezTo>
                <a:cubicBezTo>
                  <a:pt x="21154" y="215"/>
                  <a:pt x="21132" y="223"/>
                  <a:pt x="21099" y="228"/>
                </a:cubicBezTo>
                <a:cubicBezTo>
                  <a:pt x="21075" y="233"/>
                  <a:pt x="21049" y="234"/>
                  <a:pt x="21024" y="231"/>
                </a:cubicBezTo>
                <a:cubicBezTo>
                  <a:pt x="21014" y="226"/>
                  <a:pt x="21037" y="217"/>
                  <a:pt x="21072" y="212"/>
                </a:cubicBezTo>
                <a:close/>
                <a:moveTo>
                  <a:pt x="16167" y="1044"/>
                </a:moveTo>
                <a:cubicBezTo>
                  <a:pt x="16223" y="1034"/>
                  <a:pt x="16264" y="1035"/>
                  <a:pt x="16262" y="1044"/>
                </a:cubicBezTo>
                <a:cubicBezTo>
                  <a:pt x="16264" y="1054"/>
                  <a:pt x="16218" y="1069"/>
                  <a:pt x="16160" y="1078"/>
                </a:cubicBezTo>
                <a:cubicBezTo>
                  <a:pt x="16103" y="1088"/>
                  <a:pt x="16065" y="1086"/>
                  <a:pt x="16069" y="1076"/>
                </a:cubicBezTo>
                <a:cubicBezTo>
                  <a:pt x="16098" y="1057"/>
                  <a:pt x="16132" y="1046"/>
                  <a:pt x="16167" y="1044"/>
                </a:cubicBezTo>
                <a:close/>
                <a:moveTo>
                  <a:pt x="20620" y="283"/>
                </a:moveTo>
                <a:cubicBezTo>
                  <a:pt x="20647" y="276"/>
                  <a:pt x="20675" y="275"/>
                  <a:pt x="20702" y="280"/>
                </a:cubicBezTo>
                <a:cubicBezTo>
                  <a:pt x="20712" y="285"/>
                  <a:pt x="20690" y="293"/>
                  <a:pt x="20648" y="300"/>
                </a:cubicBezTo>
                <a:cubicBezTo>
                  <a:pt x="20621" y="308"/>
                  <a:pt x="20593" y="309"/>
                  <a:pt x="20565" y="304"/>
                </a:cubicBezTo>
                <a:cubicBezTo>
                  <a:pt x="20561" y="297"/>
                  <a:pt x="20580" y="290"/>
                  <a:pt x="20620" y="283"/>
                </a:cubicBezTo>
                <a:close/>
                <a:moveTo>
                  <a:pt x="15731" y="1114"/>
                </a:moveTo>
                <a:cubicBezTo>
                  <a:pt x="15784" y="1105"/>
                  <a:pt x="15823" y="1105"/>
                  <a:pt x="15821" y="1114"/>
                </a:cubicBezTo>
                <a:cubicBezTo>
                  <a:pt x="15790" y="1134"/>
                  <a:pt x="15754" y="1146"/>
                  <a:pt x="15717" y="1148"/>
                </a:cubicBezTo>
                <a:cubicBezTo>
                  <a:pt x="15666" y="1157"/>
                  <a:pt x="15628" y="1156"/>
                  <a:pt x="15634" y="1146"/>
                </a:cubicBezTo>
                <a:cubicBezTo>
                  <a:pt x="15664" y="1128"/>
                  <a:pt x="15697" y="1117"/>
                  <a:pt x="15731" y="1114"/>
                </a:cubicBezTo>
                <a:close/>
                <a:moveTo>
                  <a:pt x="20159" y="352"/>
                </a:moveTo>
                <a:cubicBezTo>
                  <a:pt x="20189" y="346"/>
                  <a:pt x="20219" y="345"/>
                  <a:pt x="20249" y="349"/>
                </a:cubicBezTo>
                <a:cubicBezTo>
                  <a:pt x="20256" y="355"/>
                  <a:pt x="20225" y="366"/>
                  <a:pt x="20187" y="372"/>
                </a:cubicBezTo>
                <a:cubicBezTo>
                  <a:pt x="20158" y="379"/>
                  <a:pt x="20127" y="380"/>
                  <a:pt x="20097" y="375"/>
                </a:cubicBezTo>
                <a:cubicBezTo>
                  <a:pt x="20090" y="370"/>
                  <a:pt x="20121" y="359"/>
                  <a:pt x="20159" y="352"/>
                </a:cubicBezTo>
                <a:close/>
                <a:moveTo>
                  <a:pt x="15303" y="1180"/>
                </a:moveTo>
                <a:cubicBezTo>
                  <a:pt x="15349" y="1172"/>
                  <a:pt x="15385" y="1172"/>
                  <a:pt x="15386" y="1180"/>
                </a:cubicBezTo>
                <a:cubicBezTo>
                  <a:pt x="15356" y="1199"/>
                  <a:pt x="15321" y="1210"/>
                  <a:pt x="15285" y="1213"/>
                </a:cubicBezTo>
                <a:cubicBezTo>
                  <a:pt x="15235" y="1221"/>
                  <a:pt x="15196" y="1221"/>
                  <a:pt x="15198" y="1213"/>
                </a:cubicBezTo>
                <a:cubicBezTo>
                  <a:pt x="15230" y="1194"/>
                  <a:pt x="15266" y="1182"/>
                  <a:pt x="15303" y="1180"/>
                </a:cubicBezTo>
                <a:close/>
                <a:moveTo>
                  <a:pt x="14864" y="1250"/>
                </a:moveTo>
                <a:cubicBezTo>
                  <a:pt x="14912" y="1242"/>
                  <a:pt x="14945" y="1242"/>
                  <a:pt x="14938" y="1252"/>
                </a:cubicBezTo>
                <a:cubicBezTo>
                  <a:pt x="14910" y="1269"/>
                  <a:pt x="14879" y="1279"/>
                  <a:pt x="14847" y="1281"/>
                </a:cubicBezTo>
                <a:cubicBezTo>
                  <a:pt x="14798" y="1289"/>
                  <a:pt x="14765" y="1290"/>
                  <a:pt x="14773" y="1280"/>
                </a:cubicBezTo>
                <a:cubicBezTo>
                  <a:pt x="14800" y="1263"/>
                  <a:pt x="14831" y="1252"/>
                  <a:pt x="14864" y="1250"/>
                </a:cubicBezTo>
                <a:close/>
                <a:moveTo>
                  <a:pt x="19720" y="421"/>
                </a:moveTo>
                <a:cubicBezTo>
                  <a:pt x="19749" y="414"/>
                  <a:pt x="19779" y="414"/>
                  <a:pt x="19809" y="419"/>
                </a:cubicBezTo>
                <a:cubicBezTo>
                  <a:pt x="19817" y="425"/>
                  <a:pt x="19792" y="435"/>
                  <a:pt x="19746" y="443"/>
                </a:cubicBezTo>
                <a:cubicBezTo>
                  <a:pt x="19716" y="451"/>
                  <a:pt x="19684" y="452"/>
                  <a:pt x="19653" y="445"/>
                </a:cubicBezTo>
                <a:cubicBezTo>
                  <a:pt x="19647" y="439"/>
                  <a:pt x="19674" y="429"/>
                  <a:pt x="19720" y="421"/>
                </a:cubicBezTo>
                <a:close/>
                <a:moveTo>
                  <a:pt x="14432" y="1317"/>
                </a:moveTo>
                <a:cubicBezTo>
                  <a:pt x="14476" y="1310"/>
                  <a:pt x="14507" y="1310"/>
                  <a:pt x="14499" y="1319"/>
                </a:cubicBezTo>
                <a:cubicBezTo>
                  <a:pt x="14470" y="1334"/>
                  <a:pt x="14440" y="1344"/>
                  <a:pt x="14408" y="1347"/>
                </a:cubicBezTo>
                <a:cubicBezTo>
                  <a:pt x="14366" y="1354"/>
                  <a:pt x="14336" y="1353"/>
                  <a:pt x="14345" y="1344"/>
                </a:cubicBezTo>
                <a:cubicBezTo>
                  <a:pt x="14372" y="1330"/>
                  <a:pt x="14402" y="1321"/>
                  <a:pt x="14432" y="1317"/>
                </a:cubicBezTo>
                <a:close/>
                <a:moveTo>
                  <a:pt x="19267" y="490"/>
                </a:moveTo>
                <a:cubicBezTo>
                  <a:pt x="19299" y="482"/>
                  <a:pt x="19332" y="480"/>
                  <a:pt x="19365" y="487"/>
                </a:cubicBezTo>
                <a:cubicBezTo>
                  <a:pt x="19374" y="493"/>
                  <a:pt x="19348" y="504"/>
                  <a:pt x="19297" y="512"/>
                </a:cubicBezTo>
                <a:cubicBezTo>
                  <a:pt x="19266" y="521"/>
                  <a:pt x="19234" y="522"/>
                  <a:pt x="19202" y="514"/>
                </a:cubicBezTo>
                <a:cubicBezTo>
                  <a:pt x="19196" y="508"/>
                  <a:pt x="19221" y="499"/>
                  <a:pt x="19267" y="490"/>
                </a:cubicBezTo>
                <a:close/>
                <a:moveTo>
                  <a:pt x="13978" y="1391"/>
                </a:moveTo>
                <a:cubicBezTo>
                  <a:pt x="14023" y="1383"/>
                  <a:pt x="14048" y="1383"/>
                  <a:pt x="14043" y="1391"/>
                </a:cubicBezTo>
                <a:cubicBezTo>
                  <a:pt x="14020" y="1405"/>
                  <a:pt x="13993" y="1414"/>
                  <a:pt x="13965" y="1416"/>
                </a:cubicBezTo>
                <a:cubicBezTo>
                  <a:pt x="13923" y="1423"/>
                  <a:pt x="13899" y="1422"/>
                  <a:pt x="13906" y="1414"/>
                </a:cubicBezTo>
                <a:cubicBezTo>
                  <a:pt x="13929" y="1402"/>
                  <a:pt x="13953" y="1394"/>
                  <a:pt x="13978" y="1391"/>
                </a:cubicBezTo>
                <a:close/>
                <a:moveTo>
                  <a:pt x="18828" y="559"/>
                </a:moveTo>
                <a:cubicBezTo>
                  <a:pt x="18861" y="551"/>
                  <a:pt x="18896" y="550"/>
                  <a:pt x="18930" y="556"/>
                </a:cubicBezTo>
                <a:cubicBezTo>
                  <a:pt x="18937" y="562"/>
                  <a:pt x="18904" y="575"/>
                  <a:pt x="18860" y="582"/>
                </a:cubicBezTo>
                <a:cubicBezTo>
                  <a:pt x="18826" y="591"/>
                  <a:pt x="18791" y="592"/>
                  <a:pt x="18757" y="585"/>
                </a:cubicBezTo>
                <a:cubicBezTo>
                  <a:pt x="18751" y="580"/>
                  <a:pt x="18785" y="567"/>
                  <a:pt x="18828" y="559"/>
                </a:cubicBezTo>
                <a:close/>
                <a:moveTo>
                  <a:pt x="13557" y="1457"/>
                </a:moveTo>
                <a:cubicBezTo>
                  <a:pt x="13590" y="1451"/>
                  <a:pt x="13616" y="1451"/>
                  <a:pt x="13609" y="1457"/>
                </a:cubicBezTo>
                <a:cubicBezTo>
                  <a:pt x="13587" y="1469"/>
                  <a:pt x="13562" y="1477"/>
                  <a:pt x="13537" y="1480"/>
                </a:cubicBezTo>
                <a:cubicBezTo>
                  <a:pt x="13507" y="1485"/>
                  <a:pt x="13484" y="1484"/>
                  <a:pt x="13489" y="1478"/>
                </a:cubicBezTo>
                <a:cubicBezTo>
                  <a:pt x="13510" y="1467"/>
                  <a:pt x="13533" y="1459"/>
                  <a:pt x="13557" y="1457"/>
                </a:cubicBezTo>
                <a:close/>
                <a:moveTo>
                  <a:pt x="13125" y="1528"/>
                </a:moveTo>
                <a:cubicBezTo>
                  <a:pt x="13157" y="1522"/>
                  <a:pt x="13174" y="1519"/>
                  <a:pt x="13170" y="1526"/>
                </a:cubicBezTo>
                <a:cubicBezTo>
                  <a:pt x="13153" y="1537"/>
                  <a:pt x="13134" y="1543"/>
                  <a:pt x="13115" y="1544"/>
                </a:cubicBezTo>
                <a:cubicBezTo>
                  <a:pt x="13085" y="1549"/>
                  <a:pt x="13068" y="1552"/>
                  <a:pt x="13072" y="1545"/>
                </a:cubicBezTo>
                <a:cubicBezTo>
                  <a:pt x="13088" y="1535"/>
                  <a:pt x="13106" y="1530"/>
                  <a:pt x="13125" y="1528"/>
                </a:cubicBezTo>
                <a:close/>
                <a:moveTo>
                  <a:pt x="18397" y="624"/>
                </a:moveTo>
                <a:cubicBezTo>
                  <a:pt x="18429" y="616"/>
                  <a:pt x="18462" y="616"/>
                  <a:pt x="18493" y="623"/>
                </a:cubicBezTo>
                <a:cubicBezTo>
                  <a:pt x="18495" y="631"/>
                  <a:pt x="18454" y="645"/>
                  <a:pt x="18406" y="653"/>
                </a:cubicBezTo>
                <a:cubicBezTo>
                  <a:pt x="18359" y="660"/>
                  <a:pt x="18315" y="660"/>
                  <a:pt x="18313" y="653"/>
                </a:cubicBezTo>
                <a:cubicBezTo>
                  <a:pt x="18312" y="645"/>
                  <a:pt x="18353" y="632"/>
                  <a:pt x="18397" y="624"/>
                </a:cubicBezTo>
                <a:close/>
                <a:moveTo>
                  <a:pt x="17963" y="693"/>
                </a:moveTo>
                <a:cubicBezTo>
                  <a:pt x="17994" y="685"/>
                  <a:pt x="18026" y="685"/>
                  <a:pt x="18058" y="692"/>
                </a:cubicBezTo>
                <a:cubicBezTo>
                  <a:pt x="18063" y="699"/>
                  <a:pt x="18021" y="713"/>
                  <a:pt x="17972" y="722"/>
                </a:cubicBezTo>
                <a:cubicBezTo>
                  <a:pt x="17941" y="730"/>
                  <a:pt x="17908" y="730"/>
                  <a:pt x="17877" y="723"/>
                </a:cubicBezTo>
                <a:cubicBezTo>
                  <a:pt x="17876" y="715"/>
                  <a:pt x="17915" y="701"/>
                  <a:pt x="17963" y="693"/>
                </a:cubicBezTo>
                <a:close/>
                <a:moveTo>
                  <a:pt x="17514" y="762"/>
                </a:moveTo>
                <a:cubicBezTo>
                  <a:pt x="17544" y="754"/>
                  <a:pt x="17576" y="754"/>
                  <a:pt x="17606" y="761"/>
                </a:cubicBezTo>
                <a:cubicBezTo>
                  <a:pt x="17607" y="769"/>
                  <a:pt x="17567" y="783"/>
                  <a:pt x="17519" y="791"/>
                </a:cubicBezTo>
                <a:cubicBezTo>
                  <a:pt x="17470" y="800"/>
                  <a:pt x="17424" y="799"/>
                  <a:pt x="17425" y="791"/>
                </a:cubicBezTo>
                <a:cubicBezTo>
                  <a:pt x="17452" y="774"/>
                  <a:pt x="17482" y="764"/>
                  <a:pt x="17514" y="762"/>
                </a:cubicBezTo>
                <a:close/>
                <a:moveTo>
                  <a:pt x="17083" y="831"/>
                </a:moveTo>
                <a:cubicBezTo>
                  <a:pt x="17128" y="823"/>
                  <a:pt x="17171" y="823"/>
                  <a:pt x="17172" y="831"/>
                </a:cubicBezTo>
                <a:cubicBezTo>
                  <a:pt x="17173" y="838"/>
                  <a:pt x="17132" y="851"/>
                  <a:pt x="17087" y="859"/>
                </a:cubicBezTo>
                <a:cubicBezTo>
                  <a:pt x="17042" y="867"/>
                  <a:pt x="16991" y="869"/>
                  <a:pt x="16993" y="860"/>
                </a:cubicBezTo>
                <a:cubicBezTo>
                  <a:pt x="17020" y="843"/>
                  <a:pt x="17051" y="833"/>
                  <a:pt x="17083" y="831"/>
                </a:cubicBezTo>
                <a:close/>
                <a:moveTo>
                  <a:pt x="16651" y="897"/>
                </a:moveTo>
                <a:cubicBezTo>
                  <a:pt x="16695" y="889"/>
                  <a:pt x="16739" y="889"/>
                  <a:pt x="16738" y="897"/>
                </a:cubicBezTo>
                <a:cubicBezTo>
                  <a:pt x="16711" y="913"/>
                  <a:pt x="16680" y="923"/>
                  <a:pt x="16648" y="926"/>
                </a:cubicBezTo>
                <a:cubicBezTo>
                  <a:pt x="16604" y="934"/>
                  <a:pt x="16561" y="933"/>
                  <a:pt x="16565" y="925"/>
                </a:cubicBezTo>
                <a:cubicBezTo>
                  <a:pt x="16591" y="909"/>
                  <a:pt x="16621" y="900"/>
                  <a:pt x="16651" y="897"/>
                </a:cubicBezTo>
                <a:close/>
                <a:moveTo>
                  <a:pt x="20988" y="158"/>
                </a:moveTo>
                <a:cubicBezTo>
                  <a:pt x="21006" y="154"/>
                  <a:pt x="21026" y="152"/>
                  <a:pt x="21044" y="155"/>
                </a:cubicBezTo>
                <a:cubicBezTo>
                  <a:pt x="21053" y="158"/>
                  <a:pt x="21036" y="165"/>
                  <a:pt x="21010" y="168"/>
                </a:cubicBezTo>
                <a:cubicBezTo>
                  <a:pt x="20992" y="172"/>
                  <a:pt x="20973" y="173"/>
                  <a:pt x="20955" y="170"/>
                </a:cubicBezTo>
                <a:cubicBezTo>
                  <a:pt x="20950" y="168"/>
                  <a:pt x="20965" y="162"/>
                  <a:pt x="20988" y="158"/>
                </a:cubicBezTo>
                <a:close/>
                <a:moveTo>
                  <a:pt x="16219" y="966"/>
                </a:moveTo>
                <a:cubicBezTo>
                  <a:pt x="16266" y="958"/>
                  <a:pt x="16300" y="957"/>
                  <a:pt x="16302" y="966"/>
                </a:cubicBezTo>
                <a:cubicBezTo>
                  <a:pt x="16303" y="974"/>
                  <a:pt x="16271" y="984"/>
                  <a:pt x="16224" y="992"/>
                </a:cubicBezTo>
                <a:cubicBezTo>
                  <a:pt x="16174" y="1000"/>
                  <a:pt x="16142" y="1001"/>
                  <a:pt x="16141" y="994"/>
                </a:cubicBezTo>
                <a:cubicBezTo>
                  <a:pt x="16140" y="987"/>
                  <a:pt x="16173" y="975"/>
                  <a:pt x="16219" y="966"/>
                </a:cubicBezTo>
                <a:close/>
                <a:moveTo>
                  <a:pt x="20552" y="224"/>
                </a:moveTo>
                <a:cubicBezTo>
                  <a:pt x="20571" y="219"/>
                  <a:pt x="20590" y="219"/>
                  <a:pt x="20609" y="222"/>
                </a:cubicBezTo>
                <a:cubicBezTo>
                  <a:pt x="20617" y="225"/>
                  <a:pt x="20600" y="232"/>
                  <a:pt x="20569" y="237"/>
                </a:cubicBezTo>
                <a:cubicBezTo>
                  <a:pt x="20550" y="242"/>
                  <a:pt x="20530" y="242"/>
                  <a:pt x="20511" y="238"/>
                </a:cubicBezTo>
                <a:cubicBezTo>
                  <a:pt x="20503" y="235"/>
                  <a:pt x="20520" y="229"/>
                  <a:pt x="20552" y="224"/>
                </a:cubicBezTo>
                <a:close/>
                <a:moveTo>
                  <a:pt x="15795" y="1032"/>
                </a:moveTo>
                <a:cubicBezTo>
                  <a:pt x="15840" y="1024"/>
                  <a:pt x="15877" y="1023"/>
                  <a:pt x="15872" y="1032"/>
                </a:cubicBezTo>
                <a:cubicBezTo>
                  <a:pt x="15848" y="1048"/>
                  <a:pt x="15820" y="1057"/>
                  <a:pt x="15791" y="1058"/>
                </a:cubicBezTo>
                <a:cubicBezTo>
                  <a:pt x="15746" y="1066"/>
                  <a:pt x="15716" y="1065"/>
                  <a:pt x="15717" y="1059"/>
                </a:cubicBezTo>
                <a:cubicBezTo>
                  <a:pt x="15718" y="1052"/>
                  <a:pt x="15751" y="1040"/>
                  <a:pt x="15795" y="1032"/>
                </a:cubicBezTo>
                <a:close/>
                <a:moveTo>
                  <a:pt x="15357" y="1103"/>
                </a:moveTo>
                <a:cubicBezTo>
                  <a:pt x="15396" y="1095"/>
                  <a:pt x="15432" y="1096"/>
                  <a:pt x="15429" y="1103"/>
                </a:cubicBezTo>
                <a:cubicBezTo>
                  <a:pt x="15405" y="1116"/>
                  <a:pt x="15378" y="1125"/>
                  <a:pt x="15350" y="1128"/>
                </a:cubicBezTo>
                <a:cubicBezTo>
                  <a:pt x="15311" y="1134"/>
                  <a:pt x="15275" y="1135"/>
                  <a:pt x="15278" y="1128"/>
                </a:cubicBezTo>
                <a:cubicBezTo>
                  <a:pt x="15302" y="1114"/>
                  <a:pt x="15329" y="1105"/>
                  <a:pt x="15357" y="1103"/>
                </a:cubicBezTo>
                <a:close/>
                <a:moveTo>
                  <a:pt x="20117" y="291"/>
                </a:moveTo>
                <a:cubicBezTo>
                  <a:pt x="20139" y="287"/>
                  <a:pt x="20163" y="286"/>
                  <a:pt x="20186" y="289"/>
                </a:cubicBezTo>
                <a:cubicBezTo>
                  <a:pt x="20192" y="293"/>
                  <a:pt x="20170" y="301"/>
                  <a:pt x="20141" y="306"/>
                </a:cubicBezTo>
                <a:cubicBezTo>
                  <a:pt x="20117" y="312"/>
                  <a:pt x="20092" y="313"/>
                  <a:pt x="20067" y="309"/>
                </a:cubicBezTo>
                <a:cubicBezTo>
                  <a:pt x="20066" y="304"/>
                  <a:pt x="20087" y="297"/>
                  <a:pt x="20117" y="291"/>
                </a:cubicBezTo>
                <a:close/>
                <a:moveTo>
                  <a:pt x="14936" y="1170"/>
                </a:moveTo>
                <a:cubicBezTo>
                  <a:pt x="14975" y="1163"/>
                  <a:pt x="15003" y="1164"/>
                  <a:pt x="14999" y="1171"/>
                </a:cubicBezTo>
                <a:cubicBezTo>
                  <a:pt x="14974" y="1185"/>
                  <a:pt x="14948" y="1193"/>
                  <a:pt x="14920" y="1195"/>
                </a:cubicBezTo>
                <a:cubicBezTo>
                  <a:pt x="14882" y="1202"/>
                  <a:pt x="14850" y="1201"/>
                  <a:pt x="14857" y="1193"/>
                </a:cubicBezTo>
                <a:cubicBezTo>
                  <a:pt x="14882" y="1181"/>
                  <a:pt x="14909" y="1173"/>
                  <a:pt x="14936" y="1170"/>
                </a:cubicBezTo>
                <a:close/>
                <a:moveTo>
                  <a:pt x="19685" y="359"/>
                </a:moveTo>
                <a:cubicBezTo>
                  <a:pt x="19708" y="354"/>
                  <a:pt x="19733" y="353"/>
                  <a:pt x="19757" y="358"/>
                </a:cubicBezTo>
                <a:cubicBezTo>
                  <a:pt x="19762" y="363"/>
                  <a:pt x="19740" y="371"/>
                  <a:pt x="19703" y="377"/>
                </a:cubicBezTo>
                <a:cubicBezTo>
                  <a:pt x="19680" y="383"/>
                  <a:pt x="19655" y="383"/>
                  <a:pt x="19632" y="378"/>
                </a:cubicBezTo>
                <a:cubicBezTo>
                  <a:pt x="19627" y="373"/>
                  <a:pt x="19649" y="366"/>
                  <a:pt x="19685" y="359"/>
                </a:cubicBezTo>
                <a:close/>
                <a:moveTo>
                  <a:pt x="14520" y="1235"/>
                </a:moveTo>
                <a:cubicBezTo>
                  <a:pt x="14555" y="1229"/>
                  <a:pt x="14576" y="1231"/>
                  <a:pt x="14569" y="1238"/>
                </a:cubicBezTo>
                <a:cubicBezTo>
                  <a:pt x="14548" y="1248"/>
                  <a:pt x="14525" y="1255"/>
                  <a:pt x="14501" y="1257"/>
                </a:cubicBezTo>
                <a:cubicBezTo>
                  <a:pt x="14467" y="1263"/>
                  <a:pt x="14443" y="1267"/>
                  <a:pt x="14448" y="1257"/>
                </a:cubicBezTo>
                <a:cubicBezTo>
                  <a:pt x="14470" y="1244"/>
                  <a:pt x="14495" y="1237"/>
                  <a:pt x="14520" y="1235"/>
                </a:cubicBezTo>
                <a:close/>
                <a:moveTo>
                  <a:pt x="19247" y="426"/>
                </a:moveTo>
                <a:cubicBezTo>
                  <a:pt x="19273" y="419"/>
                  <a:pt x="19299" y="418"/>
                  <a:pt x="19325" y="423"/>
                </a:cubicBezTo>
                <a:cubicBezTo>
                  <a:pt x="19333" y="428"/>
                  <a:pt x="19312" y="436"/>
                  <a:pt x="19271" y="443"/>
                </a:cubicBezTo>
                <a:cubicBezTo>
                  <a:pt x="19246" y="449"/>
                  <a:pt x="19221" y="451"/>
                  <a:pt x="19197" y="447"/>
                </a:cubicBezTo>
                <a:cubicBezTo>
                  <a:pt x="19187" y="441"/>
                  <a:pt x="19207" y="433"/>
                  <a:pt x="19247" y="426"/>
                </a:cubicBezTo>
                <a:close/>
                <a:moveTo>
                  <a:pt x="14093" y="1304"/>
                </a:moveTo>
                <a:cubicBezTo>
                  <a:pt x="14119" y="1299"/>
                  <a:pt x="14144" y="1299"/>
                  <a:pt x="14143" y="1304"/>
                </a:cubicBezTo>
                <a:cubicBezTo>
                  <a:pt x="14125" y="1313"/>
                  <a:pt x="14106" y="1320"/>
                  <a:pt x="14086" y="1322"/>
                </a:cubicBezTo>
                <a:cubicBezTo>
                  <a:pt x="14057" y="1327"/>
                  <a:pt x="14030" y="1332"/>
                  <a:pt x="14034" y="1323"/>
                </a:cubicBezTo>
                <a:cubicBezTo>
                  <a:pt x="14052" y="1313"/>
                  <a:pt x="14072" y="1306"/>
                  <a:pt x="14093" y="1304"/>
                </a:cubicBezTo>
                <a:close/>
                <a:moveTo>
                  <a:pt x="18809" y="495"/>
                </a:moveTo>
                <a:cubicBezTo>
                  <a:pt x="18836" y="488"/>
                  <a:pt x="18864" y="487"/>
                  <a:pt x="18891" y="493"/>
                </a:cubicBezTo>
                <a:cubicBezTo>
                  <a:pt x="18892" y="498"/>
                  <a:pt x="18859" y="510"/>
                  <a:pt x="18824" y="516"/>
                </a:cubicBezTo>
                <a:cubicBezTo>
                  <a:pt x="18799" y="521"/>
                  <a:pt x="18774" y="521"/>
                  <a:pt x="18749" y="517"/>
                </a:cubicBezTo>
                <a:cubicBezTo>
                  <a:pt x="18741" y="513"/>
                  <a:pt x="18772" y="502"/>
                  <a:pt x="18809" y="495"/>
                </a:cubicBezTo>
                <a:close/>
                <a:moveTo>
                  <a:pt x="13682" y="1368"/>
                </a:moveTo>
                <a:cubicBezTo>
                  <a:pt x="13705" y="1365"/>
                  <a:pt x="13720" y="1366"/>
                  <a:pt x="13715" y="1370"/>
                </a:cubicBezTo>
                <a:cubicBezTo>
                  <a:pt x="13699" y="1378"/>
                  <a:pt x="13682" y="1383"/>
                  <a:pt x="13664" y="1385"/>
                </a:cubicBezTo>
                <a:cubicBezTo>
                  <a:pt x="13640" y="1389"/>
                  <a:pt x="13624" y="1392"/>
                  <a:pt x="13626" y="1385"/>
                </a:cubicBezTo>
                <a:cubicBezTo>
                  <a:pt x="13644" y="1376"/>
                  <a:pt x="13663" y="1370"/>
                  <a:pt x="13682" y="1368"/>
                </a:cubicBezTo>
                <a:close/>
                <a:moveTo>
                  <a:pt x="18378" y="561"/>
                </a:moveTo>
                <a:cubicBezTo>
                  <a:pt x="18405" y="554"/>
                  <a:pt x="18433" y="554"/>
                  <a:pt x="18460" y="559"/>
                </a:cubicBezTo>
                <a:cubicBezTo>
                  <a:pt x="18466" y="564"/>
                  <a:pt x="18432" y="575"/>
                  <a:pt x="18398" y="581"/>
                </a:cubicBezTo>
                <a:cubicBezTo>
                  <a:pt x="18371" y="588"/>
                  <a:pt x="18342" y="588"/>
                  <a:pt x="18315" y="584"/>
                </a:cubicBezTo>
                <a:cubicBezTo>
                  <a:pt x="18310" y="579"/>
                  <a:pt x="18341" y="567"/>
                  <a:pt x="18378" y="561"/>
                </a:cubicBezTo>
                <a:close/>
                <a:moveTo>
                  <a:pt x="17954" y="629"/>
                </a:moveTo>
                <a:cubicBezTo>
                  <a:pt x="17981" y="621"/>
                  <a:pt x="18009" y="620"/>
                  <a:pt x="18036" y="626"/>
                </a:cubicBezTo>
                <a:cubicBezTo>
                  <a:pt x="18039" y="631"/>
                  <a:pt x="18008" y="642"/>
                  <a:pt x="17972" y="649"/>
                </a:cubicBezTo>
                <a:cubicBezTo>
                  <a:pt x="17945" y="657"/>
                  <a:pt x="17916" y="657"/>
                  <a:pt x="17889" y="651"/>
                </a:cubicBezTo>
                <a:cubicBezTo>
                  <a:pt x="17888" y="645"/>
                  <a:pt x="17918" y="635"/>
                  <a:pt x="17954" y="629"/>
                </a:cubicBezTo>
                <a:close/>
                <a:moveTo>
                  <a:pt x="17535" y="693"/>
                </a:moveTo>
                <a:cubicBezTo>
                  <a:pt x="17560" y="687"/>
                  <a:pt x="17586" y="686"/>
                  <a:pt x="17611" y="692"/>
                </a:cubicBezTo>
                <a:cubicBezTo>
                  <a:pt x="17612" y="698"/>
                  <a:pt x="17578" y="710"/>
                  <a:pt x="17539" y="717"/>
                </a:cubicBezTo>
                <a:cubicBezTo>
                  <a:pt x="17514" y="723"/>
                  <a:pt x="17488" y="723"/>
                  <a:pt x="17464" y="718"/>
                </a:cubicBezTo>
                <a:cubicBezTo>
                  <a:pt x="17461" y="711"/>
                  <a:pt x="17496" y="700"/>
                  <a:pt x="17535" y="693"/>
                </a:cubicBezTo>
                <a:close/>
                <a:moveTo>
                  <a:pt x="17111" y="761"/>
                </a:moveTo>
                <a:cubicBezTo>
                  <a:pt x="17136" y="754"/>
                  <a:pt x="17162" y="753"/>
                  <a:pt x="17187" y="758"/>
                </a:cubicBezTo>
                <a:cubicBezTo>
                  <a:pt x="17188" y="764"/>
                  <a:pt x="17156" y="775"/>
                  <a:pt x="17119" y="782"/>
                </a:cubicBezTo>
                <a:cubicBezTo>
                  <a:pt x="17094" y="789"/>
                  <a:pt x="17068" y="789"/>
                  <a:pt x="17042" y="784"/>
                </a:cubicBezTo>
                <a:cubicBezTo>
                  <a:pt x="17042" y="778"/>
                  <a:pt x="17074" y="767"/>
                  <a:pt x="17111" y="761"/>
                </a:cubicBezTo>
                <a:close/>
                <a:moveTo>
                  <a:pt x="16688" y="825"/>
                </a:moveTo>
                <a:cubicBezTo>
                  <a:pt x="16722" y="819"/>
                  <a:pt x="16753" y="821"/>
                  <a:pt x="16753" y="826"/>
                </a:cubicBezTo>
                <a:cubicBezTo>
                  <a:pt x="16730" y="840"/>
                  <a:pt x="16704" y="848"/>
                  <a:pt x="16677" y="849"/>
                </a:cubicBezTo>
                <a:cubicBezTo>
                  <a:pt x="16641" y="856"/>
                  <a:pt x="16606" y="856"/>
                  <a:pt x="16609" y="849"/>
                </a:cubicBezTo>
                <a:cubicBezTo>
                  <a:pt x="16634" y="836"/>
                  <a:pt x="16661" y="828"/>
                  <a:pt x="16688" y="825"/>
                </a:cubicBezTo>
                <a:close/>
                <a:moveTo>
                  <a:pt x="16264" y="894"/>
                </a:moveTo>
                <a:cubicBezTo>
                  <a:pt x="16304" y="887"/>
                  <a:pt x="16323" y="884"/>
                  <a:pt x="16324" y="893"/>
                </a:cubicBezTo>
                <a:cubicBezTo>
                  <a:pt x="16326" y="902"/>
                  <a:pt x="16301" y="908"/>
                  <a:pt x="16262" y="914"/>
                </a:cubicBezTo>
                <a:cubicBezTo>
                  <a:pt x="16221" y="921"/>
                  <a:pt x="16197" y="925"/>
                  <a:pt x="16197" y="915"/>
                </a:cubicBezTo>
                <a:cubicBezTo>
                  <a:pt x="16198" y="905"/>
                  <a:pt x="16224" y="901"/>
                  <a:pt x="16264" y="894"/>
                </a:cubicBezTo>
                <a:close/>
                <a:moveTo>
                  <a:pt x="15848" y="958"/>
                </a:moveTo>
                <a:cubicBezTo>
                  <a:pt x="15883" y="952"/>
                  <a:pt x="15907" y="953"/>
                  <a:pt x="15906" y="959"/>
                </a:cubicBezTo>
                <a:cubicBezTo>
                  <a:pt x="15886" y="970"/>
                  <a:pt x="15863" y="978"/>
                  <a:pt x="15840" y="979"/>
                </a:cubicBezTo>
                <a:cubicBezTo>
                  <a:pt x="15805" y="985"/>
                  <a:pt x="15781" y="985"/>
                  <a:pt x="15784" y="978"/>
                </a:cubicBezTo>
                <a:cubicBezTo>
                  <a:pt x="15803" y="967"/>
                  <a:pt x="15825" y="960"/>
                  <a:pt x="15848" y="958"/>
                </a:cubicBezTo>
                <a:close/>
                <a:moveTo>
                  <a:pt x="15432" y="1025"/>
                </a:moveTo>
                <a:cubicBezTo>
                  <a:pt x="15464" y="1020"/>
                  <a:pt x="15491" y="1019"/>
                  <a:pt x="15487" y="1025"/>
                </a:cubicBezTo>
                <a:cubicBezTo>
                  <a:pt x="15469" y="1036"/>
                  <a:pt x="15448" y="1042"/>
                  <a:pt x="15426" y="1044"/>
                </a:cubicBezTo>
                <a:cubicBezTo>
                  <a:pt x="15393" y="1050"/>
                  <a:pt x="15367" y="1054"/>
                  <a:pt x="15371" y="1044"/>
                </a:cubicBezTo>
                <a:cubicBezTo>
                  <a:pt x="15390" y="1034"/>
                  <a:pt x="15411" y="1027"/>
                  <a:pt x="15432" y="1025"/>
                </a:cubicBezTo>
                <a:close/>
                <a:moveTo>
                  <a:pt x="15028" y="1087"/>
                </a:moveTo>
                <a:cubicBezTo>
                  <a:pt x="15053" y="1083"/>
                  <a:pt x="15074" y="1085"/>
                  <a:pt x="15069" y="1089"/>
                </a:cubicBezTo>
                <a:cubicBezTo>
                  <a:pt x="15050" y="1099"/>
                  <a:pt x="15029" y="1105"/>
                  <a:pt x="15008" y="1108"/>
                </a:cubicBezTo>
                <a:cubicBezTo>
                  <a:pt x="14983" y="1112"/>
                  <a:pt x="14960" y="1111"/>
                  <a:pt x="14964" y="1107"/>
                </a:cubicBezTo>
                <a:cubicBezTo>
                  <a:pt x="14984" y="1097"/>
                  <a:pt x="15006" y="1090"/>
                  <a:pt x="15028" y="1087"/>
                </a:cubicBezTo>
                <a:close/>
                <a:moveTo>
                  <a:pt x="19634" y="302"/>
                </a:moveTo>
                <a:cubicBezTo>
                  <a:pt x="19652" y="297"/>
                  <a:pt x="19670" y="296"/>
                  <a:pt x="19688" y="299"/>
                </a:cubicBezTo>
                <a:cubicBezTo>
                  <a:pt x="19693" y="303"/>
                  <a:pt x="19678" y="308"/>
                  <a:pt x="19650" y="313"/>
                </a:cubicBezTo>
                <a:cubicBezTo>
                  <a:pt x="19633" y="318"/>
                  <a:pt x="19616" y="318"/>
                  <a:pt x="19598" y="314"/>
                </a:cubicBezTo>
                <a:cubicBezTo>
                  <a:pt x="19598" y="310"/>
                  <a:pt x="19608" y="306"/>
                  <a:pt x="19634" y="302"/>
                </a:cubicBezTo>
                <a:close/>
                <a:moveTo>
                  <a:pt x="14609" y="1155"/>
                </a:moveTo>
                <a:cubicBezTo>
                  <a:pt x="14636" y="1151"/>
                  <a:pt x="14653" y="1151"/>
                  <a:pt x="14649" y="1156"/>
                </a:cubicBezTo>
                <a:cubicBezTo>
                  <a:pt x="14633" y="1165"/>
                  <a:pt x="14615" y="1170"/>
                  <a:pt x="14596" y="1172"/>
                </a:cubicBezTo>
                <a:cubicBezTo>
                  <a:pt x="14571" y="1176"/>
                  <a:pt x="14558" y="1178"/>
                  <a:pt x="14560" y="1171"/>
                </a:cubicBezTo>
                <a:cubicBezTo>
                  <a:pt x="14574" y="1162"/>
                  <a:pt x="14592" y="1157"/>
                  <a:pt x="14609" y="1155"/>
                </a:cubicBezTo>
                <a:close/>
                <a:moveTo>
                  <a:pt x="19217" y="368"/>
                </a:moveTo>
                <a:cubicBezTo>
                  <a:pt x="19235" y="363"/>
                  <a:pt x="19253" y="362"/>
                  <a:pt x="19271" y="365"/>
                </a:cubicBezTo>
                <a:cubicBezTo>
                  <a:pt x="19278" y="369"/>
                  <a:pt x="19261" y="375"/>
                  <a:pt x="19231" y="380"/>
                </a:cubicBezTo>
                <a:cubicBezTo>
                  <a:pt x="19213" y="385"/>
                  <a:pt x="19194" y="386"/>
                  <a:pt x="19177" y="382"/>
                </a:cubicBezTo>
                <a:cubicBezTo>
                  <a:pt x="19171" y="383"/>
                  <a:pt x="19187" y="373"/>
                  <a:pt x="19217" y="368"/>
                </a:cubicBezTo>
                <a:close/>
                <a:moveTo>
                  <a:pt x="18800" y="431"/>
                </a:moveTo>
                <a:cubicBezTo>
                  <a:pt x="18818" y="427"/>
                  <a:pt x="18838" y="426"/>
                  <a:pt x="18857" y="430"/>
                </a:cubicBezTo>
                <a:cubicBezTo>
                  <a:pt x="18857" y="434"/>
                  <a:pt x="18833" y="442"/>
                  <a:pt x="18804" y="447"/>
                </a:cubicBezTo>
                <a:cubicBezTo>
                  <a:pt x="18786" y="451"/>
                  <a:pt x="18768" y="451"/>
                  <a:pt x="18750" y="447"/>
                </a:cubicBezTo>
                <a:cubicBezTo>
                  <a:pt x="18749" y="443"/>
                  <a:pt x="18775" y="435"/>
                  <a:pt x="18800" y="431"/>
                </a:cubicBezTo>
                <a:close/>
                <a:moveTo>
                  <a:pt x="18388" y="497"/>
                </a:moveTo>
                <a:cubicBezTo>
                  <a:pt x="18406" y="492"/>
                  <a:pt x="18424" y="492"/>
                  <a:pt x="18442" y="496"/>
                </a:cubicBezTo>
                <a:cubicBezTo>
                  <a:pt x="18444" y="499"/>
                  <a:pt x="18421" y="508"/>
                  <a:pt x="18390" y="513"/>
                </a:cubicBezTo>
                <a:cubicBezTo>
                  <a:pt x="18362" y="518"/>
                  <a:pt x="18331" y="518"/>
                  <a:pt x="18331" y="514"/>
                </a:cubicBezTo>
                <a:cubicBezTo>
                  <a:pt x="18349" y="504"/>
                  <a:pt x="18368" y="498"/>
                  <a:pt x="18388" y="497"/>
                </a:cubicBezTo>
                <a:close/>
                <a:moveTo>
                  <a:pt x="17954" y="563"/>
                </a:moveTo>
                <a:cubicBezTo>
                  <a:pt x="17974" y="558"/>
                  <a:pt x="17995" y="557"/>
                  <a:pt x="18015" y="561"/>
                </a:cubicBezTo>
                <a:cubicBezTo>
                  <a:pt x="18016" y="566"/>
                  <a:pt x="17995" y="573"/>
                  <a:pt x="17966" y="578"/>
                </a:cubicBezTo>
                <a:cubicBezTo>
                  <a:pt x="17945" y="585"/>
                  <a:pt x="17923" y="585"/>
                  <a:pt x="17901" y="580"/>
                </a:cubicBezTo>
                <a:cubicBezTo>
                  <a:pt x="17901" y="580"/>
                  <a:pt x="17926" y="568"/>
                  <a:pt x="17954" y="563"/>
                </a:cubicBezTo>
                <a:close/>
                <a:moveTo>
                  <a:pt x="17542" y="629"/>
                </a:moveTo>
                <a:cubicBezTo>
                  <a:pt x="17561" y="624"/>
                  <a:pt x="17580" y="623"/>
                  <a:pt x="17599" y="628"/>
                </a:cubicBezTo>
                <a:cubicBezTo>
                  <a:pt x="17600" y="632"/>
                  <a:pt x="17576" y="641"/>
                  <a:pt x="17548" y="645"/>
                </a:cubicBezTo>
                <a:cubicBezTo>
                  <a:pt x="17528" y="650"/>
                  <a:pt x="17507" y="651"/>
                  <a:pt x="17487" y="648"/>
                </a:cubicBezTo>
                <a:cubicBezTo>
                  <a:pt x="17486" y="643"/>
                  <a:pt x="17511" y="634"/>
                  <a:pt x="17542" y="629"/>
                </a:cubicBezTo>
                <a:close/>
                <a:moveTo>
                  <a:pt x="17131" y="694"/>
                </a:moveTo>
                <a:cubicBezTo>
                  <a:pt x="17158" y="690"/>
                  <a:pt x="17186" y="690"/>
                  <a:pt x="17186" y="694"/>
                </a:cubicBezTo>
                <a:cubicBezTo>
                  <a:pt x="17168" y="704"/>
                  <a:pt x="17148" y="710"/>
                  <a:pt x="17128" y="712"/>
                </a:cubicBezTo>
                <a:cubicBezTo>
                  <a:pt x="17100" y="717"/>
                  <a:pt x="17074" y="716"/>
                  <a:pt x="17076" y="711"/>
                </a:cubicBezTo>
                <a:cubicBezTo>
                  <a:pt x="17094" y="702"/>
                  <a:pt x="17112" y="697"/>
                  <a:pt x="17131" y="694"/>
                </a:cubicBezTo>
                <a:close/>
                <a:moveTo>
                  <a:pt x="16719" y="759"/>
                </a:moveTo>
                <a:cubicBezTo>
                  <a:pt x="16745" y="754"/>
                  <a:pt x="16775" y="749"/>
                  <a:pt x="16776" y="757"/>
                </a:cubicBezTo>
                <a:cubicBezTo>
                  <a:pt x="16761" y="766"/>
                  <a:pt x="16743" y="772"/>
                  <a:pt x="16726" y="773"/>
                </a:cubicBezTo>
                <a:cubicBezTo>
                  <a:pt x="16708" y="778"/>
                  <a:pt x="16689" y="778"/>
                  <a:pt x="16671" y="775"/>
                </a:cubicBezTo>
                <a:cubicBezTo>
                  <a:pt x="16671" y="771"/>
                  <a:pt x="16693" y="763"/>
                  <a:pt x="16719" y="759"/>
                </a:cubicBezTo>
                <a:close/>
                <a:moveTo>
                  <a:pt x="16310" y="824"/>
                </a:moveTo>
                <a:cubicBezTo>
                  <a:pt x="16337" y="819"/>
                  <a:pt x="16360" y="816"/>
                  <a:pt x="16360" y="823"/>
                </a:cubicBezTo>
                <a:cubicBezTo>
                  <a:pt x="16359" y="831"/>
                  <a:pt x="16341" y="834"/>
                  <a:pt x="16314" y="838"/>
                </a:cubicBezTo>
                <a:cubicBezTo>
                  <a:pt x="16284" y="843"/>
                  <a:pt x="16264" y="847"/>
                  <a:pt x="16266" y="839"/>
                </a:cubicBezTo>
                <a:cubicBezTo>
                  <a:pt x="16267" y="832"/>
                  <a:pt x="16284" y="829"/>
                  <a:pt x="16310" y="824"/>
                </a:cubicBezTo>
                <a:close/>
                <a:moveTo>
                  <a:pt x="15905" y="887"/>
                </a:moveTo>
                <a:cubicBezTo>
                  <a:pt x="15932" y="884"/>
                  <a:pt x="15950" y="881"/>
                  <a:pt x="15949" y="886"/>
                </a:cubicBezTo>
                <a:cubicBezTo>
                  <a:pt x="15949" y="886"/>
                  <a:pt x="15930" y="896"/>
                  <a:pt x="15903" y="901"/>
                </a:cubicBezTo>
                <a:cubicBezTo>
                  <a:pt x="15877" y="905"/>
                  <a:pt x="15860" y="908"/>
                  <a:pt x="15862" y="900"/>
                </a:cubicBezTo>
                <a:cubicBezTo>
                  <a:pt x="15875" y="893"/>
                  <a:pt x="15890" y="888"/>
                  <a:pt x="15905" y="887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0000"/>
                </a:schemeClr>
              </a:gs>
              <a:gs pos="89000">
                <a:schemeClr val="accent1">
                  <a:alpha val="0"/>
                </a:schemeClr>
              </a:gs>
            </a:gsLst>
            <a:lin ang="16200000" scaled="1"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8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5D73EEE-A782-FF47-9DCA-DDF72DDF6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E92913-E12D-9F0F-D6BB-4B6EC9576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3D178A-DFE2-C41E-FC47-C515EC733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26092-1D5F-4EAA-BEF3-07EA489E4C8D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2AD806-85AF-A63A-CD53-F778FF62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DD77D6-F438-B18F-E0C3-3DC8AF87E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F14E-F58C-4C68-9736-F7457A4D681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454808-87FE-7470-D9FE-F0F8CB99BE4B}"/>
              </a:ext>
            </a:extLst>
          </p:cNvPr>
          <p:cNvSpPr/>
          <p:nvPr userDrawn="1"/>
        </p:nvSpPr>
        <p:spPr>
          <a:xfrm>
            <a:off x="12611958" y="170833"/>
            <a:ext cx="1136638" cy="943516"/>
          </a:xfrm>
          <a:prstGeom prst="rect">
            <a:avLst/>
          </a:prstGeom>
          <a:solidFill>
            <a:srgbClr val="014F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BAA1230-43DA-9AAF-308E-3F3920A68FC3}"/>
              </a:ext>
            </a:extLst>
          </p:cNvPr>
          <p:cNvSpPr/>
          <p:nvPr userDrawn="1"/>
        </p:nvSpPr>
        <p:spPr>
          <a:xfrm>
            <a:off x="12611958" y="1444132"/>
            <a:ext cx="1136638" cy="943516"/>
          </a:xfrm>
          <a:prstGeom prst="rect">
            <a:avLst/>
          </a:prstGeom>
          <a:solidFill>
            <a:srgbClr val="02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BE9EC5F-2906-E1A7-F64F-F2F56EDDFBCB}"/>
              </a:ext>
            </a:extLst>
          </p:cNvPr>
          <p:cNvSpPr/>
          <p:nvPr userDrawn="1"/>
        </p:nvSpPr>
        <p:spPr>
          <a:xfrm>
            <a:off x="12611958" y="-989236"/>
            <a:ext cx="1136638" cy="943516"/>
          </a:xfrm>
          <a:prstGeom prst="rect">
            <a:avLst/>
          </a:prstGeom>
          <a:solidFill>
            <a:srgbClr val="0BB6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5A003AD-598A-7247-82D4-2E17271988D9}"/>
              </a:ext>
            </a:extLst>
          </p:cNvPr>
          <p:cNvSpPr/>
          <p:nvPr userDrawn="1"/>
        </p:nvSpPr>
        <p:spPr>
          <a:xfrm>
            <a:off x="12611958" y="2658857"/>
            <a:ext cx="1136638" cy="943516"/>
          </a:xfrm>
          <a:prstGeom prst="rect">
            <a:avLst/>
          </a:prstGeom>
          <a:solidFill>
            <a:srgbClr val="00F2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38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5D73EEE-A782-FF47-9DCA-DDF72DDF6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E92913-E12D-9F0F-D6BB-4B6EC9576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3D178A-DFE2-C41E-FC47-C515EC733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26092-1D5F-4EAA-BEF3-07EA489E4C8D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2AD806-85AF-A63A-CD53-F778FF628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DD77D6-F438-B18F-E0C3-3DC8AF87E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CF14E-F58C-4C68-9736-F7457A4D68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24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17883DE-B8D7-6C5F-3B8A-166C558C3D8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36"/>
            <a:ext cx="12192000" cy="6857999"/>
          </a:xfrm>
          <a:prstGeom prst="rect">
            <a:avLst/>
          </a:prstGeom>
        </p:spPr>
      </p:pic>
      <p:pic>
        <p:nvPicPr>
          <p:cNvPr id="44" name="图片 43" descr="图片包含 背景图案&#10;&#10;描述已自动生成">
            <a:extLst>
              <a:ext uri="{FF2B5EF4-FFF2-40B4-BE49-F238E27FC236}">
                <a16:creationId xmlns:a16="http://schemas.microsoft.com/office/drawing/2014/main" id="{9F8C0C56-0B09-F3DB-3B0E-862AAEE522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8" r="16898"/>
          <a:stretch/>
        </p:blipFill>
        <p:spPr>
          <a:xfrm>
            <a:off x="0" y="-45720"/>
            <a:ext cx="12192000" cy="690372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CC03A4D-4674-73FF-879D-02677A06C1AF}"/>
              </a:ext>
            </a:extLst>
          </p:cNvPr>
          <p:cNvSpPr/>
          <p:nvPr/>
        </p:nvSpPr>
        <p:spPr>
          <a:xfrm>
            <a:off x="0" y="-3030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34000"/>
                </a:schemeClr>
              </a:gs>
              <a:gs pos="53000">
                <a:srgbClr val="000000">
                  <a:alpha val="22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14F55BF4-C1C2-328A-0145-161FFD962B8E}"/>
              </a:ext>
            </a:extLst>
          </p:cNvPr>
          <p:cNvSpPr txBox="1"/>
          <p:nvPr/>
        </p:nvSpPr>
        <p:spPr>
          <a:xfrm>
            <a:off x="1723726" y="2998874"/>
            <a:ext cx="34393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>
                    <a:alpha val="88000"/>
                  </a:schemeClr>
                </a:solidFill>
                <a:effectLst/>
                <a:latin typeface="Bebas" pitchFamily="50" charset="0"/>
                <a:ea typeface="OPPOSans H" panose="00020600040101010101" pitchFamily="18" charset="-122"/>
                <a:cs typeface="OPPOSans H" panose="00020600040101010101" pitchFamily="18" charset="-122"/>
              </a:rPr>
              <a:t>PPT IN THE AI ERA </a:t>
            </a:r>
          </a:p>
          <a:p>
            <a:pPr algn="r"/>
            <a:r>
              <a:rPr lang="en-US" altLang="zh-CN" sz="1400" spc="300" dirty="0">
                <a:solidFill>
                  <a:schemeClr val="bg1">
                    <a:alpha val="88000"/>
                  </a:schemeClr>
                </a:solidFill>
                <a:effectLst/>
                <a:latin typeface="Bebas" pitchFamily="50" charset="0"/>
                <a:ea typeface="OPPOSans H" panose="00020600040101010101" pitchFamily="18" charset="-122"/>
                <a:cs typeface="OPPOSans H" panose="00020600040101010101" pitchFamily="18" charset="-122"/>
              </a:rPr>
              <a:t>TO MAKE MAGIC BOOKS</a:t>
            </a:r>
          </a:p>
        </p:txBody>
      </p:sp>
      <p:pic>
        <p:nvPicPr>
          <p:cNvPr id="102" name="图片 101" descr="查看图片">
            <a:extLst>
              <a:ext uri="{FF2B5EF4-FFF2-40B4-BE49-F238E27FC236}">
                <a16:creationId xmlns:a16="http://schemas.microsoft.com/office/drawing/2014/main" id="{B2ECEB22-2E37-5EDC-5E5C-B7F51EF35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21" t="10756" b="70962"/>
          <a:stretch>
            <a:fillRect/>
          </a:stretch>
        </p:blipFill>
        <p:spPr bwMode="auto">
          <a:xfrm>
            <a:off x="9479645" y="4897080"/>
            <a:ext cx="1513352" cy="721014"/>
          </a:xfrm>
          <a:custGeom>
            <a:avLst/>
            <a:gdLst>
              <a:gd name="connsiteX0" fmla="*/ 1282046 w 2631553"/>
              <a:gd name="connsiteY0" fmla="*/ 0 h 1253765"/>
              <a:gd name="connsiteX1" fmla="*/ 2631553 w 2631553"/>
              <a:gd name="connsiteY1" fmla="*/ 396466 h 1253765"/>
              <a:gd name="connsiteX2" fmla="*/ 2631553 w 2631553"/>
              <a:gd name="connsiteY2" fmla="*/ 1152825 h 1253765"/>
              <a:gd name="connsiteX3" fmla="*/ 612742 w 2631553"/>
              <a:gd name="connsiteY3" fmla="*/ 1253765 h 1253765"/>
              <a:gd name="connsiteX4" fmla="*/ 0 w 2631553"/>
              <a:gd name="connsiteY4" fmla="*/ 904973 h 125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1553" h="1253765">
                <a:moveTo>
                  <a:pt x="1282046" y="0"/>
                </a:moveTo>
                <a:lnTo>
                  <a:pt x="2631553" y="396466"/>
                </a:lnTo>
                <a:lnTo>
                  <a:pt x="2631553" y="1152825"/>
                </a:lnTo>
                <a:lnTo>
                  <a:pt x="612742" y="1253765"/>
                </a:lnTo>
                <a:lnTo>
                  <a:pt x="0" y="90497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1906598-9D3C-749A-5A27-5B4B4AF290F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3045ABBC-17BB-EE4F-F85F-88119A38D5F4}"/>
              </a:ext>
            </a:extLst>
          </p:cNvPr>
          <p:cNvSpPr txBox="1"/>
          <p:nvPr/>
        </p:nvSpPr>
        <p:spPr>
          <a:xfrm>
            <a:off x="6172884" y="1868290"/>
            <a:ext cx="2685645" cy="1089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28BFF">
                      <a:alpha val="40000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  <a:cs typeface="阿里巴巴普惠体 M" panose="00020600040101010101" pitchFamily="18" charset="-122"/>
              </a:rPr>
              <a:t>时代的</a:t>
            </a:r>
            <a:endParaRPr lang="en-US" altLang="zh-CN" sz="5400" dirty="0">
              <a:solidFill>
                <a:schemeClr val="bg1"/>
              </a:solidFill>
              <a:effectLst>
                <a:outerShdw blurRad="63500" sx="102000" sy="102000" algn="ctr" rotWithShape="0">
                  <a:srgbClr val="028BFF">
                    <a:alpha val="40000"/>
                  </a:srgbClr>
                </a:outerShdw>
              </a:effectLst>
              <a:latin typeface="汉仪雅酷黑 85W" panose="020B0904020202020204" pitchFamily="34" charset="-122"/>
              <a:ea typeface="汉仪雅酷黑 85W" panose="020B0904020202020204" pitchFamily="34" charset="-122"/>
              <a:cs typeface="阿里巴巴普惠体 M" panose="00020600040101010101" pitchFamily="18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CA4FF2F-BDF6-B944-6E76-A51673AA0765}"/>
              </a:ext>
            </a:extLst>
          </p:cNvPr>
          <p:cNvGrpSpPr/>
          <p:nvPr/>
        </p:nvGrpSpPr>
        <p:grpSpPr>
          <a:xfrm>
            <a:off x="5456438" y="1925219"/>
            <a:ext cx="1045479" cy="1107996"/>
            <a:chOff x="5129985" y="1964324"/>
            <a:chExt cx="1045479" cy="110799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04760E8-0CA5-E1DE-FFC4-AF2A0EDE195D}"/>
                </a:ext>
              </a:extLst>
            </p:cNvPr>
            <p:cNvSpPr txBox="1"/>
            <p:nvPr/>
          </p:nvSpPr>
          <p:spPr>
            <a:xfrm>
              <a:off x="5129985" y="1964324"/>
              <a:ext cx="104547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srgbClr val="00F2FD">
                        <a:alpha val="65000"/>
                      </a:srgbClr>
                    </a:outerShdw>
                  </a:effectLst>
                  <a:latin typeface="汉仪雅酷黑 85W" panose="020B0904020202020204" pitchFamily="34" charset="-122"/>
                  <a:ea typeface="汉仪雅酷黑 85W" panose="020B0904020202020204" pitchFamily="34" charset="-122"/>
                </a:rPr>
                <a:t>AI</a:t>
              </a:r>
              <a:endParaRPr lang="zh-CN" altLang="en-US" sz="6600" dirty="0">
                <a:solidFill>
                  <a:schemeClr val="bg1"/>
                </a:solidFill>
                <a:effectLst>
                  <a:outerShdw blurRad="63500" sx="102000" sy="102000" algn="ctr" rotWithShape="0">
                    <a:srgbClr val="00F2FD">
                      <a:alpha val="65000"/>
                    </a:srgbClr>
                  </a:outerShdw>
                </a:effectLst>
                <a:latin typeface="汉仪雅酷黑 85W" panose="020B0904020202020204" pitchFamily="34" charset="-122"/>
                <a:ea typeface="汉仪雅酷黑 85W" panose="020B0904020202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09F80C4-143A-69F0-3B8D-942B1409AE0B}"/>
                </a:ext>
              </a:extLst>
            </p:cNvPr>
            <p:cNvSpPr/>
            <p:nvPr/>
          </p:nvSpPr>
          <p:spPr>
            <a:xfrm>
              <a:off x="5323840" y="2165470"/>
              <a:ext cx="311867" cy="684409"/>
            </a:xfrm>
            <a:custGeom>
              <a:avLst/>
              <a:gdLst>
                <a:gd name="connsiteX0" fmla="*/ 231648 w 384048"/>
                <a:gd name="connsiteY0" fmla="*/ 0 h 609600"/>
                <a:gd name="connsiteX1" fmla="*/ 256032 w 384048"/>
                <a:gd name="connsiteY1" fmla="*/ 79248 h 609600"/>
                <a:gd name="connsiteX2" fmla="*/ 384048 w 384048"/>
                <a:gd name="connsiteY2" fmla="*/ 85344 h 609600"/>
                <a:gd name="connsiteX3" fmla="*/ 359664 w 384048"/>
                <a:gd name="connsiteY3" fmla="*/ 414528 h 609600"/>
                <a:gd name="connsiteX4" fmla="*/ 42672 w 384048"/>
                <a:gd name="connsiteY4" fmla="*/ 438912 h 609600"/>
                <a:gd name="connsiteX5" fmla="*/ 0 w 384048"/>
                <a:gd name="connsiteY5" fmla="*/ 60960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48" h="609600">
                  <a:moveTo>
                    <a:pt x="231648" y="0"/>
                  </a:moveTo>
                  <a:lnTo>
                    <a:pt x="256032" y="79248"/>
                  </a:lnTo>
                  <a:lnTo>
                    <a:pt x="384048" y="85344"/>
                  </a:lnTo>
                  <a:lnTo>
                    <a:pt x="359664" y="414528"/>
                  </a:lnTo>
                  <a:lnTo>
                    <a:pt x="42672" y="438912"/>
                  </a:lnTo>
                  <a:lnTo>
                    <a:pt x="0" y="60960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493C987-8EF9-C357-A6A2-8C3A80BB80FB}"/>
                </a:ext>
              </a:extLst>
            </p:cNvPr>
            <p:cNvSpPr/>
            <p:nvPr/>
          </p:nvSpPr>
          <p:spPr>
            <a:xfrm>
              <a:off x="5870481" y="2307960"/>
              <a:ext cx="146489" cy="532618"/>
            </a:xfrm>
            <a:custGeom>
              <a:avLst/>
              <a:gdLst>
                <a:gd name="connsiteX0" fmla="*/ 134112 w 134112"/>
                <a:gd name="connsiteY0" fmla="*/ 0 h 524256"/>
                <a:gd name="connsiteX1" fmla="*/ 0 w 134112"/>
                <a:gd name="connsiteY1" fmla="*/ 237744 h 524256"/>
                <a:gd name="connsiteX2" fmla="*/ 79248 w 134112"/>
                <a:gd name="connsiteY2" fmla="*/ 365760 h 524256"/>
                <a:gd name="connsiteX3" fmla="*/ 79248 w 134112"/>
                <a:gd name="connsiteY3" fmla="*/ 524256 h 52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" h="524256">
                  <a:moveTo>
                    <a:pt x="134112" y="0"/>
                  </a:moveTo>
                  <a:lnTo>
                    <a:pt x="0" y="237744"/>
                  </a:lnTo>
                  <a:lnTo>
                    <a:pt x="79248" y="365760"/>
                  </a:lnTo>
                  <a:lnTo>
                    <a:pt x="79248" y="524256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09811CA-16EA-7086-65F5-6D05853563A6}"/>
              </a:ext>
            </a:extLst>
          </p:cNvPr>
          <p:cNvGrpSpPr/>
          <p:nvPr/>
        </p:nvGrpSpPr>
        <p:grpSpPr>
          <a:xfrm>
            <a:off x="5423546" y="2616393"/>
            <a:ext cx="4893294" cy="1112133"/>
            <a:chOff x="3789353" y="3156692"/>
            <a:chExt cx="4893294" cy="111213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BC990DD-4014-C640-332B-C307F829C875}"/>
                </a:ext>
              </a:extLst>
            </p:cNvPr>
            <p:cNvSpPr txBox="1"/>
            <p:nvPr/>
          </p:nvSpPr>
          <p:spPr>
            <a:xfrm>
              <a:off x="3789353" y="3156692"/>
              <a:ext cx="4296369" cy="10892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srgbClr val="028BFF">
                        <a:alpha val="40000"/>
                      </a:srgbClr>
                    </a:outerShdw>
                  </a:effectLst>
                  <a:latin typeface="汉仪雅酷黑 85W" panose="020B0904020202020204" pitchFamily="34" charset="-122"/>
                  <a:ea typeface="汉仪雅酷黑 85W" panose="020B0904020202020204" pitchFamily="34" charset="-122"/>
                  <a:cs typeface="阿里巴巴普惠体 M" panose="00020600040101010101" pitchFamily="18" charset="-122"/>
                </a:rPr>
                <a:t>PPT</a:t>
              </a:r>
              <a:r>
                <a:rPr lang="zh-CN" altLang="en-US" sz="54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srgbClr val="028BFF">
                        <a:alpha val="40000"/>
                      </a:srgbClr>
                    </a:outerShdw>
                  </a:effectLst>
                  <a:latin typeface="汉仪雅酷黑 85W" panose="020B0904020202020204" pitchFamily="34" charset="-122"/>
                  <a:ea typeface="汉仪雅酷黑 85W" panose="020B0904020202020204" pitchFamily="34" charset="-122"/>
                  <a:cs typeface="阿里巴巴普惠体 M" panose="00020600040101010101" pitchFamily="18" charset="-122"/>
                </a:rPr>
                <a:t>制作魔法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1CEFD4BA-14DF-DFF4-2A25-D80C23290404}"/>
                </a:ext>
              </a:extLst>
            </p:cNvPr>
            <p:cNvGrpSpPr/>
            <p:nvPr/>
          </p:nvGrpSpPr>
          <p:grpSpPr>
            <a:xfrm>
              <a:off x="7882428" y="3179552"/>
              <a:ext cx="800219" cy="1089273"/>
              <a:chOff x="7730509" y="3242668"/>
              <a:chExt cx="800219" cy="1089273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2764633-08D0-C3DA-806B-E6116A2E309B}"/>
                  </a:ext>
                </a:extLst>
              </p:cNvPr>
              <p:cNvSpPr txBox="1"/>
              <p:nvPr/>
            </p:nvSpPr>
            <p:spPr>
              <a:xfrm>
                <a:off x="7730509" y="3242668"/>
                <a:ext cx="800219" cy="10892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30000"/>
                  </a:lnSpc>
                  <a:defRPr sz="480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汉仪雅酷黑 85W" panose="020B0904020202020204" pitchFamily="34" charset="-122"/>
                    <a:ea typeface="汉仪雅酷黑 85W" panose="020B0904020202020204" pitchFamily="34" charset="-122"/>
                    <a:cs typeface="阿里巴巴普惠体 M" panose="00020600040101010101" pitchFamily="18" charset="-122"/>
                  </a:defRPr>
                </a:lvl1pPr>
              </a:lstStyle>
              <a:p>
                <a:r>
                  <a:rPr lang="zh-CN" altLang="en-US" sz="5400" dirty="0">
                    <a:effectLst>
                      <a:outerShdw blurRad="63500" sx="102000" sy="102000" algn="ctr" rotWithShape="0">
                        <a:srgbClr val="028BFF">
                          <a:alpha val="40000"/>
                        </a:srgbClr>
                      </a:outerShdw>
                    </a:effectLst>
                  </a:rPr>
                  <a:t>书</a:t>
                </a: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C5FCA36-2A15-C913-B862-BC5A8DC1A2E7}"/>
                  </a:ext>
                </a:extLst>
              </p:cNvPr>
              <p:cNvSpPr/>
              <p:nvPr/>
            </p:nvSpPr>
            <p:spPr>
              <a:xfrm>
                <a:off x="8077349" y="3957206"/>
                <a:ext cx="0" cy="200025"/>
              </a:xfrm>
              <a:custGeom>
                <a:avLst/>
                <a:gdLst>
                  <a:gd name="connsiteX0" fmla="*/ 0 w 0"/>
                  <a:gd name="connsiteY0" fmla="*/ 200025 h 200025"/>
                  <a:gd name="connsiteX1" fmla="*/ 0 w 0"/>
                  <a:gd name="connsiteY1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00025">
                    <a:moveTo>
                      <a:pt x="0" y="200025"/>
                    </a:move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4F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FB1CD57-B2C1-1D88-375F-9B73A11C82A1}"/>
                  </a:ext>
                </a:extLst>
              </p:cNvPr>
              <p:cNvSpPr/>
              <p:nvPr/>
            </p:nvSpPr>
            <p:spPr>
              <a:xfrm>
                <a:off x="7823258" y="3620537"/>
                <a:ext cx="467291" cy="255185"/>
              </a:xfrm>
              <a:custGeom>
                <a:avLst/>
                <a:gdLst>
                  <a:gd name="connsiteX0" fmla="*/ 0 w 383540"/>
                  <a:gd name="connsiteY0" fmla="*/ 195580 h 195580"/>
                  <a:gd name="connsiteX1" fmla="*/ 195580 w 383540"/>
                  <a:gd name="connsiteY1" fmla="*/ 187960 h 195580"/>
                  <a:gd name="connsiteX2" fmla="*/ 195580 w 383540"/>
                  <a:gd name="connsiteY2" fmla="*/ 25400 h 195580"/>
                  <a:gd name="connsiteX3" fmla="*/ 353060 w 383540"/>
                  <a:gd name="connsiteY3" fmla="*/ 35560 h 195580"/>
                  <a:gd name="connsiteX4" fmla="*/ 383540 w 383540"/>
                  <a:gd name="connsiteY4" fmla="*/ 0 h 195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3540" h="195580">
                    <a:moveTo>
                      <a:pt x="0" y="195580"/>
                    </a:moveTo>
                    <a:lnTo>
                      <a:pt x="195580" y="187960"/>
                    </a:lnTo>
                    <a:lnTo>
                      <a:pt x="195580" y="25400"/>
                    </a:lnTo>
                    <a:lnTo>
                      <a:pt x="353060" y="35560"/>
                    </a:lnTo>
                    <a:lnTo>
                      <a:pt x="383540" y="0"/>
                    </a:lnTo>
                  </a:path>
                </a:pathLst>
              </a:custGeom>
              <a:noFill/>
              <a:ln w="6350">
                <a:solidFill>
                  <a:srgbClr val="014F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6A6CD9B-6DF2-693B-D713-3D673CB1AD45}"/>
                </a:ext>
              </a:extLst>
            </p:cNvPr>
            <p:cNvSpPr/>
            <p:nvPr/>
          </p:nvSpPr>
          <p:spPr>
            <a:xfrm>
              <a:off x="7355205" y="3462783"/>
              <a:ext cx="107265" cy="92849"/>
            </a:xfrm>
            <a:custGeom>
              <a:avLst/>
              <a:gdLst>
                <a:gd name="connsiteX0" fmla="*/ 0 w 80010"/>
                <a:gd name="connsiteY0" fmla="*/ 0 h 59055"/>
                <a:gd name="connsiteX1" fmla="*/ 34290 w 80010"/>
                <a:gd name="connsiteY1" fmla="*/ 59055 h 59055"/>
                <a:gd name="connsiteX2" fmla="*/ 80010 w 80010"/>
                <a:gd name="connsiteY2" fmla="*/ 59055 h 5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010" h="59055">
                  <a:moveTo>
                    <a:pt x="0" y="0"/>
                  </a:moveTo>
                  <a:lnTo>
                    <a:pt x="34290" y="59055"/>
                  </a:lnTo>
                  <a:lnTo>
                    <a:pt x="80010" y="59055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249B7CC-14E4-37FC-015B-8C302534633B}"/>
                </a:ext>
              </a:extLst>
            </p:cNvPr>
            <p:cNvSpPr/>
            <p:nvPr/>
          </p:nvSpPr>
          <p:spPr>
            <a:xfrm>
              <a:off x="7366858" y="3794057"/>
              <a:ext cx="76200" cy="289884"/>
            </a:xfrm>
            <a:custGeom>
              <a:avLst/>
              <a:gdLst>
                <a:gd name="connsiteX0" fmla="*/ 76200 w 76200"/>
                <a:gd name="connsiteY0" fmla="*/ 0 h 255270"/>
                <a:gd name="connsiteX1" fmla="*/ 0 w 76200"/>
                <a:gd name="connsiteY1" fmla="*/ 171450 h 255270"/>
                <a:gd name="connsiteX2" fmla="*/ 22860 w 76200"/>
                <a:gd name="connsiteY2" fmla="*/ 255270 h 25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200" h="255270">
                  <a:moveTo>
                    <a:pt x="76200" y="0"/>
                  </a:moveTo>
                  <a:lnTo>
                    <a:pt x="0" y="171450"/>
                  </a:lnTo>
                  <a:lnTo>
                    <a:pt x="22860" y="25527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42361EBD-622D-7EBD-8ECC-C340387C9D59}"/>
                </a:ext>
              </a:extLst>
            </p:cNvPr>
            <p:cNvSpPr/>
            <p:nvPr/>
          </p:nvSpPr>
          <p:spPr>
            <a:xfrm>
              <a:off x="7546106" y="3948861"/>
              <a:ext cx="337568" cy="113532"/>
            </a:xfrm>
            <a:custGeom>
              <a:avLst/>
              <a:gdLst>
                <a:gd name="connsiteX0" fmla="*/ 0 w 276225"/>
                <a:gd name="connsiteY0" fmla="*/ 15240 h 91440"/>
                <a:gd name="connsiteX1" fmla="*/ 70485 w 276225"/>
                <a:gd name="connsiteY1" fmla="*/ 91440 h 91440"/>
                <a:gd name="connsiteX2" fmla="*/ 262890 w 276225"/>
                <a:gd name="connsiteY2" fmla="*/ 91440 h 91440"/>
                <a:gd name="connsiteX3" fmla="*/ 276225 w 276225"/>
                <a:gd name="connsiteY3" fmla="*/ 1905 h 91440"/>
                <a:gd name="connsiteX4" fmla="*/ 217170 w 276225"/>
                <a:gd name="connsiteY4" fmla="*/ 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225" h="91440">
                  <a:moveTo>
                    <a:pt x="0" y="15240"/>
                  </a:moveTo>
                  <a:lnTo>
                    <a:pt x="70485" y="91440"/>
                  </a:lnTo>
                  <a:lnTo>
                    <a:pt x="262890" y="91440"/>
                  </a:lnTo>
                  <a:lnTo>
                    <a:pt x="276225" y="1905"/>
                  </a:lnTo>
                  <a:lnTo>
                    <a:pt x="217170" y="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8952819-6D02-C1BC-0D39-E0E9EFBEA2C4}"/>
                </a:ext>
              </a:extLst>
            </p:cNvPr>
            <p:cNvSpPr/>
            <p:nvPr/>
          </p:nvSpPr>
          <p:spPr>
            <a:xfrm>
              <a:off x="6824269" y="3732063"/>
              <a:ext cx="163830" cy="351423"/>
            </a:xfrm>
            <a:custGeom>
              <a:avLst/>
              <a:gdLst>
                <a:gd name="connsiteX0" fmla="*/ 163830 w 163830"/>
                <a:gd name="connsiteY0" fmla="*/ 0 h 331470"/>
                <a:gd name="connsiteX1" fmla="*/ 129540 w 163830"/>
                <a:gd name="connsiteY1" fmla="*/ 41910 h 331470"/>
                <a:gd name="connsiteX2" fmla="*/ 0 w 163830"/>
                <a:gd name="connsiteY2" fmla="*/ 41910 h 331470"/>
                <a:gd name="connsiteX3" fmla="*/ 3810 w 163830"/>
                <a:gd name="connsiteY3" fmla="*/ 171450 h 331470"/>
                <a:gd name="connsiteX4" fmla="*/ 152400 w 163830"/>
                <a:gd name="connsiteY4" fmla="*/ 163830 h 331470"/>
                <a:gd name="connsiteX5" fmla="*/ 38100 w 163830"/>
                <a:gd name="connsiteY5" fmla="*/ 285750 h 331470"/>
                <a:gd name="connsiteX6" fmla="*/ 38100 w 163830"/>
                <a:gd name="connsiteY6" fmla="*/ 331470 h 331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0" h="331470">
                  <a:moveTo>
                    <a:pt x="163830" y="0"/>
                  </a:moveTo>
                  <a:lnTo>
                    <a:pt x="129540" y="41910"/>
                  </a:lnTo>
                  <a:lnTo>
                    <a:pt x="0" y="41910"/>
                  </a:lnTo>
                  <a:lnTo>
                    <a:pt x="3810" y="171450"/>
                  </a:lnTo>
                  <a:lnTo>
                    <a:pt x="152400" y="163830"/>
                  </a:lnTo>
                  <a:lnTo>
                    <a:pt x="38100" y="285750"/>
                  </a:lnTo>
                  <a:lnTo>
                    <a:pt x="38100" y="33147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A9851D6-60FB-1790-D624-D9F47E6F4E4B}"/>
                </a:ext>
              </a:extLst>
            </p:cNvPr>
            <p:cNvSpPr/>
            <p:nvPr/>
          </p:nvSpPr>
          <p:spPr>
            <a:xfrm>
              <a:off x="6995719" y="3960663"/>
              <a:ext cx="262936" cy="116957"/>
            </a:xfrm>
            <a:custGeom>
              <a:avLst/>
              <a:gdLst>
                <a:gd name="connsiteX0" fmla="*/ 0 w 217170"/>
                <a:gd name="connsiteY0" fmla="*/ 0 h 95250"/>
                <a:gd name="connsiteX1" fmla="*/ 30480 w 217170"/>
                <a:gd name="connsiteY1" fmla="*/ 68580 h 95250"/>
                <a:gd name="connsiteX2" fmla="*/ 217170 w 217170"/>
                <a:gd name="connsiteY2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" h="95250">
                  <a:moveTo>
                    <a:pt x="0" y="0"/>
                  </a:moveTo>
                  <a:lnTo>
                    <a:pt x="30480" y="68580"/>
                  </a:lnTo>
                  <a:lnTo>
                    <a:pt x="217170" y="9525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D5C9F144-DE37-3AF3-A729-7AC65CF55DBB}"/>
                </a:ext>
              </a:extLst>
            </p:cNvPr>
            <p:cNvSpPr/>
            <p:nvPr/>
          </p:nvSpPr>
          <p:spPr>
            <a:xfrm>
              <a:off x="6855839" y="3609303"/>
              <a:ext cx="132259" cy="116957"/>
            </a:xfrm>
            <a:custGeom>
              <a:avLst/>
              <a:gdLst>
                <a:gd name="connsiteX0" fmla="*/ 95250 w 95250"/>
                <a:gd name="connsiteY0" fmla="*/ 0 h 121920"/>
                <a:gd name="connsiteX1" fmla="*/ 22860 w 95250"/>
                <a:gd name="connsiteY1" fmla="*/ 7620 h 121920"/>
                <a:gd name="connsiteX2" fmla="*/ 0 w 95250"/>
                <a:gd name="connsiteY2" fmla="*/ 64770 h 121920"/>
                <a:gd name="connsiteX3" fmla="*/ 60960 w 95250"/>
                <a:gd name="connsiteY3" fmla="*/ 12192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21920">
                  <a:moveTo>
                    <a:pt x="95250" y="0"/>
                  </a:moveTo>
                  <a:lnTo>
                    <a:pt x="22860" y="7620"/>
                  </a:lnTo>
                  <a:lnTo>
                    <a:pt x="0" y="64770"/>
                  </a:lnTo>
                  <a:lnTo>
                    <a:pt x="60960" y="12192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6E5499A3-AA91-1E6D-CD2A-A033CCE7E7CA}"/>
                </a:ext>
              </a:extLst>
            </p:cNvPr>
            <p:cNvSpPr/>
            <p:nvPr/>
          </p:nvSpPr>
          <p:spPr>
            <a:xfrm>
              <a:off x="7086511" y="3607540"/>
              <a:ext cx="139490" cy="116957"/>
            </a:xfrm>
            <a:custGeom>
              <a:avLst/>
              <a:gdLst>
                <a:gd name="connsiteX0" fmla="*/ 95250 w 95250"/>
                <a:gd name="connsiteY0" fmla="*/ 0 h 121920"/>
                <a:gd name="connsiteX1" fmla="*/ 22860 w 95250"/>
                <a:gd name="connsiteY1" fmla="*/ 7620 h 121920"/>
                <a:gd name="connsiteX2" fmla="*/ 0 w 95250"/>
                <a:gd name="connsiteY2" fmla="*/ 64770 h 121920"/>
                <a:gd name="connsiteX3" fmla="*/ 60960 w 95250"/>
                <a:gd name="connsiteY3" fmla="*/ 12192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121920">
                  <a:moveTo>
                    <a:pt x="95250" y="0"/>
                  </a:moveTo>
                  <a:lnTo>
                    <a:pt x="22860" y="7620"/>
                  </a:lnTo>
                  <a:lnTo>
                    <a:pt x="0" y="64770"/>
                  </a:lnTo>
                  <a:lnTo>
                    <a:pt x="60960" y="121920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ADA43DD-2DAA-35AB-9328-37C992241CD7}"/>
                </a:ext>
              </a:extLst>
            </p:cNvPr>
            <p:cNvSpPr/>
            <p:nvPr/>
          </p:nvSpPr>
          <p:spPr>
            <a:xfrm>
              <a:off x="6666553" y="3555632"/>
              <a:ext cx="88253" cy="527855"/>
            </a:xfrm>
            <a:custGeom>
              <a:avLst/>
              <a:gdLst>
                <a:gd name="connsiteX0" fmla="*/ 3810 w 89535"/>
                <a:gd name="connsiteY0" fmla="*/ 0 h 561975"/>
                <a:gd name="connsiteX1" fmla="*/ 3810 w 89535"/>
                <a:gd name="connsiteY1" fmla="*/ 0 h 561975"/>
                <a:gd name="connsiteX2" fmla="*/ 38100 w 89535"/>
                <a:gd name="connsiteY2" fmla="*/ 201930 h 561975"/>
                <a:gd name="connsiteX3" fmla="*/ 89535 w 89535"/>
                <a:gd name="connsiteY3" fmla="*/ 384810 h 561975"/>
                <a:gd name="connsiteX4" fmla="*/ 0 w 89535"/>
                <a:gd name="connsiteY4" fmla="*/ 5619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" h="561975">
                  <a:moveTo>
                    <a:pt x="3810" y="0"/>
                  </a:moveTo>
                  <a:lnTo>
                    <a:pt x="3810" y="0"/>
                  </a:lnTo>
                  <a:lnTo>
                    <a:pt x="38100" y="201930"/>
                  </a:lnTo>
                  <a:lnTo>
                    <a:pt x="89535" y="384810"/>
                  </a:lnTo>
                  <a:lnTo>
                    <a:pt x="0" y="561975"/>
                  </a:lnTo>
                </a:path>
              </a:pathLst>
            </a:custGeom>
            <a:noFill/>
            <a:ln w="6350">
              <a:solidFill>
                <a:srgbClr val="014FB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EDD498CB-703C-33C4-4F1F-1F0A0692217F}"/>
              </a:ext>
            </a:extLst>
          </p:cNvPr>
          <p:cNvCxnSpPr>
            <a:cxnSpLocks/>
          </p:cNvCxnSpPr>
          <p:nvPr/>
        </p:nvCxnSpPr>
        <p:spPr>
          <a:xfrm>
            <a:off x="5289367" y="2144745"/>
            <a:ext cx="0" cy="1377349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DAA87511-BDF3-CFD3-F69C-56EE04A32EA6}"/>
              </a:ext>
            </a:extLst>
          </p:cNvPr>
          <p:cNvSpPr/>
          <p:nvPr/>
        </p:nvSpPr>
        <p:spPr>
          <a:xfrm>
            <a:off x="9128705" y="2916614"/>
            <a:ext cx="223520" cy="303316"/>
          </a:xfrm>
          <a:custGeom>
            <a:avLst/>
            <a:gdLst>
              <a:gd name="connsiteX0" fmla="*/ 223520 w 223520"/>
              <a:gd name="connsiteY0" fmla="*/ 0 h 304800"/>
              <a:gd name="connsiteX1" fmla="*/ 223520 w 223520"/>
              <a:gd name="connsiteY1" fmla="*/ 185420 h 304800"/>
              <a:gd name="connsiteX2" fmla="*/ 203200 w 223520"/>
              <a:gd name="connsiteY2" fmla="*/ 302260 h 304800"/>
              <a:gd name="connsiteX3" fmla="*/ 0 w 223520"/>
              <a:gd name="connsiteY3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520" h="304800">
                <a:moveTo>
                  <a:pt x="223520" y="0"/>
                </a:moveTo>
                <a:lnTo>
                  <a:pt x="223520" y="185420"/>
                </a:lnTo>
                <a:lnTo>
                  <a:pt x="203200" y="302260"/>
                </a:lnTo>
                <a:lnTo>
                  <a:pt x="0" y="304800"/>
                </a:lnTo>
              </a:path>
            </a:pathLst>
          </a:custGeom>
          <a:noFill/>
          <a:ln w="6350">
            <a:solidFill>
              <a:srgbClr val="014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027820A2-B152-79A6-B6AA-4A5FDE057471}"/>
              </a:ext>
            </a:extLst>
          </p:cNvPr>
          <p:cNvSpPr/>
          <p:nvPr/>
        </p:nvSpPr>
        <p:spPr>
          <a:xfrm>
            <a:off x="9006494" y="3092361"/>
            <a:ext cx="50608" cy="142258"/>
          </a:xfrm>
          <a:custGeom>
            <a:avLst/>
            <a:gdLst>
              <a:gd name="connsiteX0" fmla="*/ 0 w 55880"/>
              <a:gd name="connsiteY0" fmla="*/ 0 h 167640"/>
              <a:gd name="connsiteX1" fmla="*/ 55880 w 55880"/>
              <a:gd name="connsiteY1" fmla="*/ 167640 h 16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880" h="167640">
                <a:moveTo>
                  <a:pt x="0" y="0"/>
                </a:moveTo>
                <a:lnTo>
                  <a:pt x="55880" y="167640"/>
                </a:lnTo>
              </a:path>
            </a:pathLst>
          </a:custGeom>
          <a:noFill/>
          <a:ln w="6350">
            <a:solidFill>
              <a:srgbClr val="014F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D9C40DC-8636-BBA6-B537-EA3AB10094DF}"/>
              </a:ext>
            </a:extLst>
          </p:cNvPr>
          <p:cNvSpPr txBox="1"/>
          <p:nvPr/>
        </p:nvSpPr>
        <p:spPr>
          <a:xfrm>
            <a:off x="3823212" y="1895136"/>
            <a:ext cx="1313180" cy="769441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400" dirty="0">
                <a:gradFill>
                  <a:gsLst>
                    <a:gs pos="100000">
                      <a:srgbClr val="028BFF"/>
                    </a:gs>
                    <a:gs pos="0">
                      <a:srgbClr val="00F2FD"/>
                    </a:gs>
                  </a:gsLst>
                  <a:lin ang="0" scaled="0"/>
                </a:gradFill>
                <a:latin typeface="站酷酷黑" panose="02010600030101010101" pitchFamily="2" charset="-122"/>
                <a:ea typeface="站酷酷黑" panose="02010600030101010101" pitchFamily="2" charset="-122"/>
              </a:rPr>
              <a:t>未来</a:t>
            </a:r>
            <a:endParaRPr lang="en-US" altLang="zh-CN" sz="4400" dirty="0">
              <a:gradFill>
                <a:gsLst>
                  <a:gs pos="100000">
                    <a:srgbClr val="028BFF"/>
                  </a:gs>
                  <a:gs pos="0">
                    <a:srgbClr val="00F2FD"/>
                  </a:gs>
                </a:gsLst>
                <a:lin ang="0" scaled="0"/>
              </a:gradFill>
              <a:latin typeface="站酷酷黑" panose="02010600030101010101" pitchFamily="2" charset="-122"/>
              <a:ea typeface="站酷酷黑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7197D4-59E8-DAD7-B4E5-19F1AABE2122}"/>
              </a:ext>
            </a:extLst>
          </p:cNvPr>
          <p:cNvSpPr txBox="1"/>
          <p:nvPr/>
        </p:nvSpPr>
        <p:spPr>
          <a:xfrm>
            <a:off x="3810630" y="2367324"/>
            <a:ext cx="1313180" cy="769441"/>
          </a:xfrm>
          <a:prstGeom prst="rect">
            <a:avLst/>
          </a:prstGeom>
          <a:noFill/>
          <a:ln>
            <a:noFill/>
          </a:ln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400">
                <a:gradFill>
                  <a:gsLst>
                    <a:gs pos="100000">
                      <a:srgbClr val="028BFF"/>
                    </a:gs>
                    <a:gs pos="0">
                      <a:srgbClr val="00F2FD"/>
                    </a:gs>
                  </a:gsLst>
                  <a:lin ang="0" scaled="0"/>
                </a:gradFill>
                <a:latin typeface="站酷酷黑" panose="02010600030101010101" pitchFamily="2" charset="-122"/>
                <a:ea typeface="站酷酷黑" panose="02010600030101010101" pitchFamily="2" charset="-122"/>
              </a:defRPr>
            </a:lvl1pPr>
          </a:lstStyle>
          <a:p>
            <a:r>
              <a:rPr lang="zh-CN" altLang="en-US" dirty="0"/>
              <a:t>已来</a:t>
            </a:r>
          </a:p>
        </p:txBody>
      </p:sp>
      <p:sp>
        <p:nvSpPr>
          <p:cNvPr id="41" name="梯形 40">
            <a:extLst>
              <a:ext uri="{FF2B5EF4-FFF2-40B4-BE49-F238E27FC236}">
                <a16:creationId xmlns:a16="http://schemas.microsoft.com/office/drawing/2014/main" id="{D7A9C524-4895-EAF6-309B-4DF72E5C9D28}"/>
              </a:ext>
            </a:extLst>
          </p:cNvPr>
          <p:cNvSpPr/>
          <p:nvPr/>
        </p:nvSpPr>
        <p:spPr>
          <a:xfrm flipV="1">
            <a:off x="2915349" y="5047305"/>
            <a:ext cx="6697892" cy="476392"/>
          </a:xfrm>
          <a:prstGeom prst="trapezoid">
            <a:avLst/>
          </a:prstGeom>
          <a:gradFill>
            <a:gsLst>
              <a:gs pos="0">
                <a:srgbClr val="0BB6B5">
                  <a:alpha val="38000"/>
                </a:srgbClr>
              </a:gs>
              <a:gs pos="100000">
                <a:srgbClr val="014FB8"/>
              </a:gs>
            </a:gsLst>
            <a:lin ang="162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5404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1160700-B285-52CF-4323-E104FCF79873}"/>
              </a:ext>
            </a:extLst>
          </p:cNvPr>
          <p:cNvSpPr txBox="1"/>
          <p:nvPr/>
        </p:nvSpPr>
        <p:spPr>
          <a:xfrm>
            <a:off x="3073940" y="5085446"/>
            <a:ext cx="638071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人工智能的发展将以指数级增长，奇点已然降临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868F2D-C765-C711-2CA2-14E6FF229FFC}"/>
              </a:ext>
            </a:extLst>
          </p:cNvPr>
          <p:cNvSpPr txBox="1"/>
          <p:nvPr/>
        </p:nvSpPr>
        <p:spPr>
          <a:xfrm>
            <a:off x="9349083" y="5869985"/>
            <a:ext cx="1686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</a:rPr>
              <a:t>未来简史</a:t>
            </a:r>
            <a:r>
              <a:rPr lang="en-US" altLang="zh-CN" sz="2000" dirty="0">
                <a:solidFill>
                  <a:schemeClr val="bg1"/>
                </a:solidFill>
              </a:rPr>
              <a:t>》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9EBE9D8-9700-9D9F-4C03-EF3F4B8A7D70}"/>
              </a:ext>
            </a:extLst>
          </p:cNvPr>
          <p:cNvCxnSpPr>
            <a:cxnSpLocks/>
          </p:cNvCxnSpPr>
          <p:nvPr/>
        </p:nvCxnSpPr>
        <p:spPr>
          <a:xfrm>
            <a:off x="7905509" y="6104765"/>
            <a:ext cx="1533613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661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F242FE3-3DFF-9859-8184-1EB45C970002}"/>
              </a:ext>
            </a:extLst>
          </p:cNvPr>
          <p:cNvCxnSpPr>
            <a:cxnSpLocks/>
          </p:cNvCxnSpPr>
          <p:nvPr/>
        </p:nvCxnSpPr>
        <p:spPr>
          <a:xfrm>
            <a:off x="682906" y="2533076"/>
            <a:ext cx="108502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rgbClr val="028BFF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776FA710-2B6C-E17C-B605-FF457CD84203}"/>
              </a:ext>
            </a:extLst>
          </p:cNvPr>
          <p:cNvSpPr/>
          <p:nvPr/>
        </p:nvSpPr>
        <p:spPr>
          <a:xfrm>
            <a:off x="1083054" y="2488506"/>
            <a:ext cx="89144" cy="8914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3974AAF7-AF32-F141-96BD-1CA7439F6D76}"/>
              </a:ext>
            </a:extLst>
          </p:cNvPr>
          <p:cNvSpPr/>
          <p:nvPr/>
        </p:nvSpPr>
        <p:spPr>
          <a:xfrm>
            <a:off x="2691201" y="2488506"/>
            <a:ext cx="89144" cy="8914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18A7F44D-F09A-592D-D283-A1922A5B8C16}"/>
              </a:ext>
            </a:extLst>
          </p:cNvPr>
          <p:cNvSpPr/>
          <p:nvPr/>
        </p:nvSpPr>
        <p:spPr>
          <a:xfrm>
            <a:off x="4299348" y="2488506"/>
            <a:ext cx="89144" cy="8914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C1902790-28F6-140C-860C-BE1AD08E53D9}"/>
              </a:ext>
            </a:extLst>
          </p:cNvPr>
          <p:cNvSpPr/>
          <p:nvPr/>
        </p:nvSpPr>
        <p:spPr>
          <a:xfrm>
            <a:off x="5907495" y="2488506"/>
            <a:ext cx="89144" cy="8914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5F6B7432-B97F-F5D2-E573-41307BCD1316}"/>
              </a:ext>
            </a:extLst>
          </p:cNvPr>
          <p:cNvSpPr/>
          <p:nvPr/>
        </p:nvSpPr>
        <p:spPr>
          <a:xfrm>
            <a:off x="7515642" y="2488506"/>
            <a:ext cx="89144" cy="8914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4AB6015D-71F6-9D9D-0C34-2BE0639AF563}"/>
              </a:ext>
            </a:extLst>
          </p:cNvPr>
          <p:cNvSpPr/>
          <p:nvPr/>
        </p:nvSpPr>
        <p:spPr>
          <a:xfrm>
            <a:off x="9123789" y="2488506"/>
            <a:ext cx="89144" cy="8914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8FD2CD5-175D-D0B7-7E79-413744A2A328}"/>
              </a:ext>
            </a:extLst>
          </p:cNvPr>
          <p:cNvSpPr/>
          <p:nvPr/>
        </p:nvSpPr>
        <p:spPr>
          <a:xfrm>
            <a:off x="10731934" y="2488506"/>
            <a:ext cx="89144" cy="89140"/>
          </a:xfrm>
          <a:prstGeom prst="ellips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7AEEAC74-E997-AC92-5885-C651EB575A9C}"/>
              </a:ext>
            </a:extLst>
          </p:cNvPr>
          <p:cNvSpPr/>
          <p:nvPr/>
        </p:nvSpPr>
        <p:spPr>
          <a:xfrm>
            <a:off x="4508051" y="1114220"/>
            <a:ext cx="3175898" cy="317589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1000"/>
                </a:schemeClr>
              </a:gs>
              <a:gs pos="80000">
                <a:schemeClr val="accent2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FA06B2C7-ACC2-B8FE-3C3A-9B8692B348BE}"/>
              </a:ext>
            </a:extLst>
          </p:cNvPr>
          <p:cNvSpPr/>
          <p:nvPr/>
        </p:nvSpPr>
        <p:spPr>
          <a:xfrm>
            <a:off x="9766039" y="1534641"/>
            <a:ext cx="2080410" cy="208041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44000"/>
                </a:schemeClr>
              </a:gs>
              <a:gs pos="80000">
                <a:schemeClr val="accent2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A1D96E-EC2D-7B50-B87B-910A3E813019}"/>
              </a:ext>
            </a:extLst>
          </p:cNvPr>
          <p:cNvSpPr txBox="1"/>
          <p:nvPr/>
        </p:nvSpPr>
        <p:spPr>
          <a:xfrm>
            <a:off x="775606" y="2061188"/>
            <a:ext cx="8613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rPr>
              <a:t>1950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rPr>
              <a:t>年</a:t>
            </a:r>
          </a:p>
        </p:txBody>
      </p:sp>
      <p:sp>
        <p:nvSpPr>
          <p:cNvPr id="52" name="箭头: 五边形 51">
            <a:extLst>
              <a:ext uri="{FF2B5EF4-FFF2-40B4-BE49-F238E27FC236}">
                <a16:creationId xmlns:a16="http://schemas.microsoft.com/office/drawing/2014/main" id="{B2113066-5921-4E00-9AC5-4E2CE71D2C1E}"/>
              </a:ext>
            </a:extLst>
          </p:cNvPr>
          <p:cNvSpPr/>
          <p:nvPr/>
        </p:nvSpPr>
        <p:spPr>
          <a:xfrm>
            <a:off x="874714" y="5038555"/>
            <a:ext cx="2410378" cy="391178"/>
          </a:xfrm>
          <a:prstGeom prst="homePlate">
            <a:avLst/>
          </a:prstGeom>
          <a:gradFill flip="none" rotWithShape="1">
            <a:gsLst>
              <a:gs pos="0">
                <a:srgbClr val="014FB8">
                  <a:alpha val="0"/>
                </a:srgbClr>
              </a:gs>
              <a:gs pos="67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3" name="箭头: 五边形 52">
            <a:extLst>
              <a:ext uri="{FF2B5EF4-FFF2-40B4-BE49-F238E27FC236}">
                <a16:creationId xmlns:a16="http://schemas.microsoft.com/office/drawing/2014/main" id="{AE4DEB89-6761-2EAA-D387-82567089AEE9}"/>
              </a:ext>
            </a:extLst>
          </p:cNvPr>
          <p:cNvSpPr/>
          <p:nvPr/>
        </p:nvSpPr>
        <p:spPr>
          <a:xfrm>
            <a:off x="3723976" y="5027081"/>
            <a:ext cx="4155287" cy="391178"/>
          </a:xfrm>
          <a:prstGeom prst="homePlat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67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4" name="箭头: 五边形 53">
            <a:extLst>
              <a:ext uri="{FF2B5EF4-FFF2-40B4-BE49-F238E27FC236}">
                <a16:creationId xmlns:a16="http://schemas.microsoft.com/office/drawing/2014/main" id="{6E517CD1-4711-3A71-6A55-B8BF1C320E48}"/>
              </a:ext>
            </a:extLst>
          </p:cNvPr>
          <p:cNvSpPr/>
          <p:nvPr/>
        </p:nvSpPr>
        <p:spPr>
          <a:xfrm>
            <a:off x="8141365" y="5030168"/>
            <a:ext cx="3175923" cy="391178"/>
          </a:xfrm>
          <a:prstGeom prst="homePlat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6700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33EDD04-FD92-9D8D-66DD-1AEBA510269F}"/>
              </a:ext>
            </a:extLst>
          </p:cNvPr>
          <p:cNvSpPr txBox="1"/>
          <p:nvPr/>
        </p:nvSpPr>
        <p:spPr>
          <a:xfrm>
            <a:off x="950037" y="5491560"/>
            <a:ext cx="2394314" cy="591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Roboto Regular"/>
                <a:ea typeface="思源黑体 CN Regular"/>
                <a:cs typeface="+mn-cs"/>
              </a:rPr>
              <a:t>21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Roboto Regular"/>
                <a:ea typeface="思源黑体 CN Regular"/>
                <a:cs typeface="+mn-cs"/>
              </a:rPr>
              <a:t>世纪，数据量激增和计算能力的提升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CDD6729-6AD7-0B36-4EFD-20ECF8777D40}"/>
              </a:ext>
            </a:extLst>
          </p:cNvPr>
          <p:cNvGrpSpPr/>
          <p:nvPr/>
        </p:nvGrpSpPr>
        <p:grpSpPr>
          <a:xfrm>
            <a:off x="4044599" y="5015511"/>
            <a:ext cx="3814935" cy="808897"/>
            <a:chOff x="6148785" y="4876616"/>
            <a:chExt cx="3814935" cy="808897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62DBD40-42EA-3C03-97DD-753D26A5753F}"/>
                </a:ext>
              </a:extLst>
            </p:cNvPr>
            <p:cNvSpPr txBox="1"/>
            <p:nvPr/>
          </p:nvSpPr>
          <p:spPr>
            <a:xfrm>
              <a:off x="6148785" y="5352665"/>
              <a:ext cx="3814935" cy="332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  <a:latin typeface="+mn-ea"/>
                </a:rPr>
                <a:t>深度学习、自然语言处理等领域取得重大突破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996CE92-F55E-A9F2-14A6-7EF84C7910C3}"/>
                </a:ext>
              </a:extLst>
            </p:cNvPr>
            <p:cNvSpPr txBox="1"/>
            <p:nvPr/>
          </p:nvSpPr>
          <p:spPr>
            <a:xfrm>
              <a:off x="6223513" y="4876616"/>
              <a:ext cx="2934767" cy="401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cap="none" spc="0" normalizeH="0" baseline="0">
                  <a:ln>
                    <a:noFill/>
                  </a:ln>
                  <a:gradFill>
                    <a:gsLst>
                      <a:gs pos="100000">
                        <a:srgbClr val="00F2FD">
                          <a:lumMod val="0"/>
                          <a:lumOff val="100000"/>
                        </a:srgbClr>
                      </a:gs>
                      <a:gs pos="0">
                        <a:srgbClr val="00F2FD"/>
                      </a:gs>
                    </a:gsLst>
                    <a:lin ang="0" scaled="0"/>
                  </a:gra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en-US" altLang="zh-CN" dirty="0"/>
                <a:t>AI</a:t>
              </a:r>
              <a:r>
                <a:rPr lang="zh-CN" altLang="en-US" dirty="0"/>
                <a:t>技术得到了爆炸式的发展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BDF31D3A-40EB-663A-52B1-9B4FD57D3F32}"/>
              </a:ext>
            </a:extLst>
          </p:cNvPr>
          <p:cNvSpPr txBox="1"/>
          <p:nvPr/>
        </p:nvSpPr>
        <p:spPr>
          <a:xfrm>
            <a:off x="8174706" y="5514651"/>
            <a:ext cx="3704313" cy="332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latin typeface="Roboto Regular"/>
                <a:ea typeface="思源黑体 CN Regular"/>
                <a:cs typeface="+mn-cs"/>
              </a:rPr>
              <a:t>学习、工作和生活的方式正发生着深刻变革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31D7E5E-B706-627A-9B8E-0471A3BB5F39}"/>
              </a:ext>
            </a:extLst>
          </p:cNvPr>
          <p:cNvSpPr txBox="1"/>
          <p:nvPr/>
        </p:nvSpPr>
        <p:spPr>
          <a:xfrm>
            <a:off x="8318147" y="5024869"/>
            <a:ext cx="1628493" cy="401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00F2FD">
                        <a:lumMod val="0"/>
                        <a:lumOff val="100000"/>
                      </a:srgbClr>
                    </a:gs>
                    <a:gs pos="0">
                      <a:srgbClr val="00F2FD"/>
                    </a:gs>
                  </a:gsLst>
                  <a:lin ang="0" scaled="0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全新的时代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C854FA-B49F-D6AA-38A2-F85F321E0F37}"/>
              </a:ext>
            </a:extLst>
          </p:cNvPr>
          <p:cNvSpPr txBox="1"/>
          <p:nvPr/>
        </p:nvSpPr>
        <p:spPr>
          <a:xfrm>
            <a:off x="571165" y="2736459"/>
            <a:ext cx="1508738" cy="8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图灵提出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“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图灵测试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”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概念奠定了</a:t>
            </a:r>
            <a:r>
              <a:rPr lang="en-US" altLang="zh-CN" sz="1400" b="1" kern="100" dirty="0">
                <a:solidFill>
                  <a:schemeClr val="bg1"/>
                </a:solidFill>
                <a:effectLst/>
                <a:latin typeface="Gotham Book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AI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研究的基础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121914-C724-FE49-B182-356CAABBF555}"/>
              </a:ext>
            </a:extLst>
          </p:cNvPr>
          <p:cNvSpPr txBox="1"/>
          <p:nvPr/>
        </p:nvSpPr>
        <p:spPr>
          <a:xfrm>
            <a:off x="2209019" y="2736459"/>
            <a:ext cx="1297105" cy="8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达特茅斯会议，正式提出“人工智能”概念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13AFEBE-62B6-927F-E594-8C33E04730E9}"/>
              </a:ext>
            </a:extLst>
          </p:cNvPr>
          <p:cNvSpPr txBox="1"/>
          <p:nvPr/>
        </p:nvSpPr>
        <p:spPr>
          <a:xfrm>
            <a:off x="2387073" y="2061188"/>
            <a:ext cx="8565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defRPr>
            </a:lvl1pPr>
          </a:lstStyle>
          <a:p>
            <a:r>
              <a:rPr lang="en-US" altLang="zh-CN" dirty="0"/>
              <a:t>1956</a:t>
            </a:r>
            <a:r>
              <a:rPr lang="zh-CN" altLang="en-US" dirty="0"/>
              <a:t>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D0D0355-3167-65FA-C6C6-2E5D1366F847}"/>
              </a:ext>
            </a:extLst>
          </p:cNvPr>
          <p:cNvSpPr txBox="1"/>
          <p:nvPr/>
        </p:nvSpPr>
        <p:spPr>
          <a:xfrm>
            <a:off x="3993731" y="2061188"/>
            <a:ext cx="84875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defRPr>
            </a:lvl1pPr>
          </a:lstStyle>
          <a:p>
            <a:r>
              <a:rPr lang="en-US" altLang="zh-CN" dirty="0"/>
              <a:t>1970</a:t>
            </a:r>
            <a:r>
              <a:rPr lang="zh-CN" altLang="en-US" dirty="0"/>
              <a:t>年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71BBAB-0841-F516-2C6F-35A277AC96CD}"/>
              </a:ext>
            </a:extLst>
          </p:cNvPr>
          <p:cNvSpPr txBox="1"/>
          <p:nvPr/>
        </p:nvSpPr>
        <p:spPr>
          <a:xfrm>
            <a:off x="5592630" y="2061188"/>
            <a:ext cx="8486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defRPr>
            </a:lvl1pPr>
          </a:lstStyle>
          <a:p>
            <a:r>
              <a:rPr lang="en-US" altLang="zh-CN" dirty="0"/>
              <a:t>1997</a:t>
            </a:r>
            <a:r>
              <a:rPr lang="zh-CN" altLang="en-US" dirty="0"/>
              <a:t>年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88B572F-276A-633D-3704-366C5C012301}"/>
              </a:ext>
            </a:extLst>
          </p:cNvPr>
          <p:cNvSpPr txBox="1"/>
          <p:nvPr/>
        </p:nvSpPr>
        <p:spPr>
          <a:xfrm>
            <a:off x="7191465" y="2061188"/>
            <a:ext cx="82676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defRPr>
            </a:lvl1pPr>
          </a:lstStyle>
          <a:p>
            <a:r>
              <a:rPr lang="en-US" altLang="zh-CN" dirty="0"/>
              <a:t>2011</a:t>
            </a:r>
            <a:r>
              <a:rPr lang="zh-CN" altLang="en-US" dirty="0"/>
              <a:t>年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80108CE-CC3C-D41B-77CB-1ADE2104F3D1}"/>
              </a:ext>
            </a:extLst>
          </p:cNvPr>
          <p:cNvSpPr txBox="1"/>
          <p:nvPr/>
        </p:nvSpPr>
        <p:spPr>
          <a:xfrm>
            <a:off x="8768371" y="2061188"/>
            <a:ext cx="86562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defRPr>
            </a:lvl1pPr>
          </a:lstStyle>
          <a:p>
            <a:r>
              <a:rPr lang="en-US" altLang="zh-CN" dirty="0"/>
              <a:t>2016</a:t>
            </a:r>
            <a:r>
              <a:rPr lang="zh-CN" altLang="en-US" dirty="0"/>
              <a:t>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167BFC9-B442-FBFD-984E-721A48AF7229}"/>
              </a:ext>
            </a:extLst>
          </p:cNvPr>
          <p:cNvSpPr txBox="1"/>
          <p:nvPr/>
        </p:nvSpPr>
        <p:spPr>
          <a:xfrm>
            <a:off x="10384135" y="2061188"/>
            <a:ext cx="90871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F2FD"/>
                    </a:gs>
                    <a:gs pos="100000">
                      <a:srgbClr val="028BFF"/>
                    </a:gs>
                  </a:gsLst>
                  <a:lin ang="0" scaled="0"/>
                </a:gradFill>
                <a:effectLst/>
                <a:uLnTx/>
                <a:uFillTx/>
                <a:latin typeface="Bebas" pitchFamily="50" charset="0"/>
                <a:ea typeface="思源黑体 CN Regular"/>
              </a:defRPr>
            </a:lvl1pPr>
          </a:lstStyle>
          <a:p>
            <a:r>
              <a:rPr lang="en-US" altLang="zh-CN" dirty="0"/>
              <a:t>2022</a:t>
            </a:r>
            <a:r>
              <a:rPr lang="zh-CN" altLang="en-US" dirty="0"/>
              <a:t>年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872D25F-D543-6439-B063-248509474EFF}"/>
              </a:ext>
            </a:extLst>
          </p:cNvPr>
          <p:cNvSpPr txBox="1"/>
          <p:nvPr/>
        </p:nvSpPr>
        <p:spPr>
          <a:xfrm>
            <a:off x="3635240" y="2736459"/>
            <a:ext cx="1386249" cy="8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专家系统兴起，成为</a:t>
            </a:r>
            <a:r>
              <a:rPr lang="en-US" altLang="zh-CN" dirty="0"/>
              <a:t>AI</a:t>
            </a:r>
            <a:r>
              <a:rPr lang="zh-CN" altLang="en-US" dirty="0"/>
              <a:t>的重要研究方向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5206B08-3949-ADEA-B8A4-EEE2F3973B80}"/>
              </a:ext>
            </a:extLst>
          </p:cNvPr>
          <p:cNvSpPr txBox="1"/>
          <p:nvPr/>
        </p:nvSpPr>
        <p:spPr>
          <a:xfrm>
            <a:off x="5150605" y="2736459"/>
            <a:ext cx="1596853" cy="1112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b="1" dirty="0">
                <a:latin typeface="Gotham Book"/>
              </a:rPr>
              <a:t>IBM</a:t>
            </a:r>
            <a:r>
              <a:rPr lang="zh-CN" altLang="en-US" dirty="0"/>
              <a:t>的深蓝击败国际象棋世界冠军卡斯帕罗夫，展现</a:t>
            </a:r>
            <a:r>
              <a:rPr lang="en-US" altLang="zh-CN" dirty="0"/>
              <a:t>AI</a:t>
            </a:r>
            <a:r>
              <a:rPr lang="zh-CN" altLang="en-US" dirty="0"/>
              <a:t>在游戏领域的实力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37B2E38-8D20-E4D0-10D4-83494D4C2B9A}"/>
              </a:ext>
            </a:extLst>
          </p:cNvPr>
          <p:cNvSpPr txBox="1"/>
          <p:nvPr/>
        </p:nvSpPr>
        <p:spPr>
          <a:xfrm>
            <a:off x="6876574" y="2736459"/>
            <a:ext cx="1508738" cy="13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dirty="0"/>
              <a:t>IBM</a:t>
            </a:r>
            <a:r>
              <a:rPr lang="zh-CN" altLang="en-US" dirty="0"/>
              <a:t>的沃森战胜</a:t>
            </a:r>
            <a:r>
              <a:rPr lang="en-US" altLang="zh-CN" dirty="0"/>
              <a:t>《</a:t>
            </a:r>
            <a:r>
              <a:rPr lang="zh-CN" altLang="en-US" dirty="0"/>
              <a:t>危险边缘</a:t>
            </a:r>
            <a:r>
              <a:rPr lang="en-US" altLang="zh-CN" dirty="0"/>
              <a:t>》</a:t>
            </a:r>
            <a:r>
              <a:rPr lang="zh-CN" altLang="en-US" dirty="0"/>
              <a:t>的人类冠军，展现</a:t>
            </a:r>
            <a:r>
              <a:rPr lang="en-US" altLang="zh-CN" dirty="0"/>
              <a:t>AI</a:t>
            </a:r>
            <a:r>
              <a:rPr lang="zh-CN" altLang="en-US" dirty="0"/>
              <a:t>在自然语言处理领域的潜力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7D146F9-6FEC-AAE1-00D2-E70CCD49CC14}"/>
              </a:ext>
            </a:extLst>
          </p:cNvPr>
          <p:cNvSpPr txBox="1"/>
          <p:nvPr/>
        </p:nvSpPr>
        <p:spPr>
          <a:xfrm>
            <a:off x="8514428" y="2736459"/>
            <a:ext cx="1383320" cy="1370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b="1" dirty="0">
                <a:latin typeface="Gotham Book"/>
              </a:rPr>
              <a:t>AlphaGo</a:t>
            </a:r>
            <a:r>
              <a:rPr lang="zh-CN" altLang="en-US" dirty="0">
                <a:latin typeface="Gotham Book"/>
              </a:rPr>
              <a:t>战胜围棋世界冠军李世石，展现</a:t>
            </a:r>
            <a:r>
              <a:rPr lang="en-US" altLang="zh-CN" b="1" dirty="0">
                <a:latin typeface="Gotham Book"/>
              </a:rPr>
              <a:t>AI</a:t>
            </a:r>
            <a:r>
              <a:rPr lang="zh-CN" altLang="en-US" dirty="0">
                <a:latin typeface="Gotham Book"/>
              </a:rPr>
              <a:t>在高度复杂游戏领域的实力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3C19158-CCDB-B9ED-D704-01F37B970ADE}"/>
              </a:ext>
            </a:extLst>
          </p:cNvPr>
          <p:cNvSpPr txBox="1"/>
          <p:nvPr/>
        </p:nvSpPr>
        <p:spPr>
          <a:xfrm>
            <a:off x="10026863" y="2736459"/>
            <a:ext cx="1593972" cy="8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b="1" dirty="0">
                <a:latin typeface="Gotham Book"/>
              </a:rPr>
              <a:t>GPT-4</a:t>
            </a:r>
            <a:r>
              <a:rPr lang="zh-CN" altLang="en-US" dirty="0"/>
              <a:t>问世，展现了</a:t>
            </a:r>
            <a:r>
              <a:rPr lang="en-US" altLang="zh-CN" dirty="0"/>
              <a:t>AI</a:t>
            </a:r>
            <a:r>
              <a:rPr lang="zh-CN" altLang="en-US" dirty="0"/>
              <a:t>在自然语言生成领域的巨大突破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E0BE240-3D64-D236-78C9-0EB63ED7B5C5}"/>
              </a:ext>
            </a:extLst>
          </p:cNvPr>
          <p:cNvSpPr txBox="1"/>
          <p:nvPr/>
        </p:nvSpPr>
        <p:spPr>
          <a:xfrm>
            <a:off x="987606" y="5025670"/>
            <a:ext cx="2221231" cy="4171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00F2FD">
                        <a:lumMod val="0"/>
                        <a:lumOff val="100000"/>
                      </a:srgbClr>
                    </a:gs>
                    <a:gs pos="0">
                      <a:srgbClr val="00F2FD"/>
                    </a:gs>
                  </a:gsLst>
                  <a:lin ang="0" scaled="0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dirty="0"/>
              <a:t>科幻概念走进现实</a:t>
            </a: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14F5C49C-4FC0-78B0-F179-B3265D115D7E}"/>
              </a:ext>
            </a:extLst>
          </p:cNvPr>
          <p:cNvSpPr/>
          <p:nvPr/>
        </p:nvSpPr>
        <p:spPr>
          <a:xfrm rot="254561">
            <a:off x="814354" y="860596"/>
            <a:ext cx="206220" cy="342590"/>
          </a:xfrm>
          <a:prstGeom prst="parallelogram">
            <a:avLst>
              <a:gd name="adj" fmla="val 70204"/>
            </a:avLst>
          </a:prstGeom>
          <a:gradFill>
            <a:gsLst>
              <a:gs pos="72000">
                <a:srgbClr val="00FFFF">
                  <a:alpha val="31000"/>
                </a:srgbClr>
              </a:gs>
              <a:gs pos="0">
                <a:srgbClr val="00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5949FA71-9D52-D8C7-8DA8-A581C82E9B86}"/>
              </a:ext>
            </a:extLst>
          </p:cNvPr>
          <p:cNvSpPr/>
          <p:nvPr/>
        </p:nvSpPr>
        <p:spPr>
          <a:xfrm>
            <a:off x="816747" y="540722"/>
            <a:ext cx="6698895" cy="549967"/>
          </a:xfrm>
          <a:prstGeom prst="parallelogram">
            <a:avLst>
              <a:gd name="adj" fmla="val 53442"/>
            </a:avLst>
          </a:prstGeom>
          <a:gradFill>
            <a:gsLst>
              <a:gs pos="81000">
                <a:srgbClr val="00449E">
                  <a:alpha val="21961"/>
                </a:srgbClr>
              </a:gs>
              <a:gs pos="100000">
                <a:srgbClr val="003378">
                  <a:alpha val="18000"/>
                </a:srgbClr>
              </a:gs>
              <a:gs pos="0">
                <a:srgbClr val="0051BC">
                  <a:alpha val="3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823F4F9B-09B6-42E0-89A7-3A812597FF96}"/>
              </a:ext>
            </a:extLst>
          </p:cNvPr>
          <p:cNvSpPr/>
          <p:nvPr/>
        </p:nvSpPr>
        <p:spPr>
          <a:xfrm>
            <a:off x="650888" y="542221"/>
            <a:ext cx="465582" cy="549967"/>
          </a:xfrm>
          <a:prstGeom prst="parallelogram">
            <a:avLst>
              <a:gd name="adj" fmla="val 64748"/>
            </a:avLst>
          </a:prstGeom>
          <a:gradFill>
            <a:gsLst>
              <a:gs pos="100000">
                <a:srgbClr val="00FFFF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CBACC6A-9E3F-8E88-B7D1-423DAF150ACB}"/>
              </a:ext>
            </a:extLst>
          </p:cNvPr>
          <p:cNvSpPr txBox="1"/>
          <p:nvPr/>
        </p:nvSpPr>
        <p:spPr>
          <a:xfrm>
            <a:off x="1083054" y="512624"/>
            <a:ext cx="7412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+mn-ea"/>
              </a:defRPr>
            </a:lvl1pPr>
          </a:lstStyle>
          <a:p>
            <a:r>
              <a:rPr lang="en-US" altLang="zh-CN" b="0" spc="3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AI</a:t>
            </a:r>
            <a:r>
              <a:rPr lang="zh-CN" altLang="en-US" b="0" spc="3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将如何改变我们的工作和生活</a:t>
            </a: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E4E2CB66-C955-632E-4ED2-1C0F241FE5FA}"/>
              </a:ext>
            </a:extLst>
          </p:cNvPr>
          <p:cNvSpPr/>
          <p:nvPr/>
        </p:nvSpPr>
        <p:spPr>
          <a:xfrm>
            <a:off x="566110" y="864420"/>
            <a:ext cx="230066" cy="271765"/>
          </a:xfrm>
          <a:prstGeom prst="parallelogram">
            <a:avLst>
              <a:gd name="adj" fmla="val 64748"/>
            </a:avLst>
          </a:prstGeom>
          <a:gradFill>
            <a:gsLst>
              <a:gs pos="44000">
                <a:srgbClr val="00FFFF">
                  <a:alpha val="0"/>
                </a:srgbClr>
              </a:gs>
              <a:gs pos="99000">
                <a:schemeClr val="accent1">
                  <a:alpha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7EE0687E-69AB-63EE-CA21-CD3972339F0B}"/>
              </a:ext>
            </a:extLst>
          </p:cNvPr>
          <p:cNvSpPr/>
          <p:nvPr/>
        </p:nvSpPr>
        <p:spPr>
          <a:xfrm>
            <a:off x="606200" y="579021"/>
            <a:ext cx="230066" cy="271765"/>
          </a:xfrm>
          <a:prstGeom prst="parallelogram">
            <a:avLst>
              <a:gd name="adj" fmla="val 64748"/>
            </a:avLst>
          </a:prstGeom>
          <a:gradFill>
            <a:gsLst>
              <a:gs pos="7000">
                <a:srgbClr val="00FFFF">
                  <a:alpha val="0"/>
                </a:srgbClr>
              </a:gs>
              <a:gs pos="93000">
                <a:srgbClr val="00FF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33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平行四边形 82">
            <a:extLst>
              <a:ext uri="{FF2B5EF4-FFF2-40B4-BE49-F238E27FC236}">
                <a16:creationId xmlns:a16="http://schemas.microsoft.com/office/drawing/2014/main" id="{87A1FBD0-78B7-191A-9388-38A045703DD5}"/>
              </a:ext>
            </a:extLst>
          </p:cNvPr>
          <p:cNvSpPr/>
          <p:nvPr/>
        </p:nvSpPr>
        <p:spPr>
          <a:xfrm rot="254561">
            <a:off x="915495" y="842016"/>
            <a:ext cx="206220" cy="342590"/>
          </a:xfrm>
          <a:prstGeom prst="parallelogram">
            <a:avLst>
              <a:gd name="adj" fmla="val 70204"/>
            </a:avLst>
          </a:prstGeom>
          <a:gradFill>
            <a:gsLst>
              <a:gs pos="72000">
                <a:srgbClr val="00FFFF">
                  <a:alpha val="31000"/>
                </a:srgbClr>
              </a:gs>
              <a:gs pos="0">
                <a:srgbClr val="00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84">
            <a:extLst>
              <a:ext uri="{FF2B5EF4-FFF2-40B4-BE49-F238E27FC236}">
                <a16:creationId xmlns:a16="http://schemas.microsoft.com/office/drawing/2014/main" id="{4C0E3DDF-98FF-8B54-59F6-10D249EA9A27}"/>
              </a:ext>
            </a:extLst>
          </p:cNvPr>
          <p:cNvSpPr/>
          <p:nvPr/>
        </p:nvSpPr>
        <p:spPr>
          <a:xfrm>
            <a:off x="917889" y="522142"/>
            <a:ext cx="3747764" cy="549967"/>
          </a:xfrm>
          <a:prstGeom prst="parallelogram">
            <a:avLst>
              <a:gd name="adj" fmla="val 53442"/>
            </a:avLst>
          </a:prstGeom>
          <a:gradFill>
            <a:gsLst>
              <a:gs pos="100000">
                <a:srgbClr val="003378">
                  <a:alpha val="0"/>
                </a:srgbClr>
              </a:gs>
              <a:gs pos="0">
                <a:srgbClr val="0051BC">
                  <a:alpha val="56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2CB4B172-634B-CE5B-05B7-1CC0328B291C}"/>
              </a:ext>
            </a:extLst>
          </p:cNvPr>
          <p:cNvSpPr/>
          <p:nvPr/>
        </p:nvSpPr>
        <p:spPr>
          <a:xfrm>
            <a:off x="669277" y="1477752"/>
            <a:ext cx="3485152" cy="4932362"/>
          </a:xfrm>
          <a:prstGeom prst="rect">
            <a:avLst/>
          </a:prstGeom>
          <a:gradFill flip="none" rotWithShape="1">
            <a:gsLst>
              <a:gs pos="90000">
                <a:schemeClr val="accent2">
                  <a:alpha val="0"/>
                </a:schemeClr>
              </a:gs>
              <a:gs pos="0">
                <a:schemeClr val="accent2">
                  <a:alpha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2E11C6A-69BA-360A-EB6B-FF6A0D90249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19"/>
          <a:stretch>
            <a:fillRect/>
          </a:stretch>
        </p:blipFill>
        <p:spPr>
          <a:xfrm flipH="1">
            <a:off x="11979" y="3369830"/>
            <a:ext cx="12191999" cy="348817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C573038A-3ECA-B72E-030E-7B3E87BFBFBD}"/>
              </a:ext>
            </a:extLst>
          </p:cNvPr>
          <p:cNvSpPr/>
          <p:nvPr/>
        </p:nvSpPr>
        <p:spPr>
          <a:xfrm>
            <a:off x="672057" y="1461743"/>
            <a:ext cx="3485152" cy="36000"/>
          </a:xfrm>
          <a:prstGeom prst="rect">
            <a:avLst/>
          </a:prstGeom>
          <a:solidFill>
            <a:srgbClr val="00F2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0D892AB6-7676-21FE-FD71-401EEA4A4E7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9647" y="2151719"/>
            <a:ext cx="2147462" cy="70516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81891FC-F4FB-B830-8C26-3CDD3ED6023A}"/>
              </a:ext>
            </a:extLst>
          </p:cNvPr>
          <p:cNvSpPr txBox="1"/>
          <p:nvPr/>
        </p:nvSpPr>
        <p:spPr>
          <a:xfrm>
            <a:off x="893448" y="2238349"/>
            <a:ext cx="169950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5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2400" kern="100" dirty="0"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个性化教育</a:t>
            </a:r>
            <a:endParaRPr lang="en-US" altLang="zh-CN" sz="2400" kern="100" dirty="0">
              <a:effectLst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610394-8F78-97ED-1260-8CECA8DFD70D}"/>
              </a:ext>
            </a:extLst>
          </p:cNvPr>
          <p:cNvSpPr txBox="1"/>
          <p:nvPr/>
        </p:nvSpPr>
        <p:spPr>
          <a:xfrm>
            <a:off x="899021" y="4654491"/>
            <a:ext cx="3071322" cy="629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Gotham Book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平台大量应用了</a:t>
            </a:r>
            <a:r>
              <a:rPr lang="en-US" altLang="zh-CN" sz="1600" b="1" kern="100" dirty="0">
                <a:solidFill>
                  <a:schemeClr val="bg1"/>
                </a:solidFill>
                <a:effectLst/>
                <a:latin typeface="Gotham Book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AI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Gotham Book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技术，如智能推荐系统，为学生提供个性化的课程建议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otham Book"/>
              <a:ea typeface="思源黑体 CN Regular" panose="020B0500000000000000" pitchFamily="34" charset="-122"/>
              <a:cs typeface="阿里巴巴普惠体 R" panose="00020600040101010101" pitchFamily="18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6D5ABD58-2D1D-AB43-C66A-41EC133FD7C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61161" y="3732936"/>
            <a:ext cx="2147462" cy="70516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E4028A5-5C19-07E6-9169-1BE6390DE43E}"/>
              </a:ext>
            </a:extLst>
          </p:cNvPr>
          <p:cNvSpPr txBox="1"/>
          <p:nvPr/>
        </p:nvSpPr>
        <p:spPr>
          <a:xfrm>
            <a:off x="872237" y="2700528"/>
            <a:ext cx="2888858" cy="11460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zh-CN" sz="1400" dirty="0"/>
              <a:t>根据每个学生的需求、兴趣和能力来制定教学计划，</a:t>
            </a:r>
            <a:r>
              <a:rPr lang="en-US" altLang="zh-CN" sz="1400" b="1" kern="100" dirty="0">
                <a:solidFill>
                  <a:schemeClr val="bg1"/>
                </a:solidFill>
                <a:effectLst/>
                <a:latin typeface="Gotham Book"/>
              </a:rPr>
              <a:t> </a:t>
            </a:r>
            <a:r>
              <a:rPr lang="en-US" altLang="zh-CN" sz="1600" b="1" kern="100" dirty="0">
                <a:solidFill>
                  <a:schemeClr val="bg1"/>
                </a:solidFill>
                <a:effectLst/>
                <a:latin typeface="Gotham Book"/>
              </a:rPr>
              <a:t>AI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rPr>
              <a:t>可以分析学生的学习数据，提供量身定制的教学内容和方法</a:t>
            </a:r>
            <a:endParaRPr lang="en-US" altLang="zh-CN" sz="1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3A90AF-9569-F41E-915B-1201E6784D46}"/>
              </a:ext>
            </a:extLst>
          </p:cNvPr>
          <p:cNvSpPr txBox="1"/>
          <p:nvPr/>
        </p:nvSpPr>
        <p:spPr>
          <a:xfrm>
            <a:off x="919103" y="4151140"/>
            <a:ext cx="139653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kern="1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50000">
                      <a:schemeClr val="accent1"/>
                    </a:gs>
                  </a:gsLst>
                  <a:lin ang="2700000" scaled="1"/>
                  <a:tileRect/>
                </a:gradFill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lang="zh-CN" altLang="zh-CN" dirty="0"/>
              <a:t>在线学习</a:t>
            </a:r>
            <a:endParaRPr lang="zh-CN" altLang="en-US" dirty="0"/>
          </a:p>
        </p:txBody>
      </p:sp>
      <p:cxnSp>
        <p:nvCxnSpPr>
          <p:cNvPr id="11" name="直接连接符 10" hidden="1">
            <a:extLst>
              <a:ext uri="{FF2B5EF4-FFF2-40B4-BE49-F238E27FC236}">
                <a16:creationId xmlns:a16="http://schemas.microsoft.com/office/drawing/2014/main" id="{6967A8F7-FC79-D2D0-699D-7BFD484EB146}"/>
              </a:ext>
            </a:extLst>
          </p:cNvPr>
          <p:cNvCxnSpPr>
            <a:cxnSpLocks/>
          </p:cNvCxnSpPr>
          <p:nvPr/>
        </p:nvCxnSpPr>
        <p:spPr>
          <a:xfrm>
            <a:off x="960974" y="4032061"/>
            <a:ext cx="2765316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2A134B05-3C76-39F6-C1A4-D56B05954384}"/>
              </a:ext>
            </a:extLst>
          </p:cNvPr>
          <p:cNvSpPr/>
          <p:nvPr/>
        </p:nvSpPr>
        <p:spPr>
          <a:xfrm>
            <a:off x="4342263" y="1479019"/>
            <a:ext cx="3485152" cy="4932362"/>
          </a:xfrm>
          <a:prstGeom prst="rect">
            <a:avLst/>
          </a:prstGeom>
          <a:gradFill flip="none" rotWithShape="1">
            <a:gsLst>
              <a:gs pos="90000">
                <a:schemeClr val="accent2">
                  <a:alpha val="0"/>
                </a:schemeClr>
              </a:gs>
              <a:gs pos="0">
                <a:schemeClr val="accent2">
                  <a:alpha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CBFEAFB-7FEF-B0AB-015B-9A0292E9ABB8}"/>
              </a:ext>
            </a:extLst>
          </p:cNvPr>
          <p:cNvSpPr/>
          <p:nvPr/>
        </p:nvSpPr>
        <p:spPr>
          <a:xfrm>
            <a:off x="4348719" y="1477752"/>
            <a:ext cx="3485152" cy="36000"/>
          </a:xfrm>
          <a:prstGeom prst="rect">
            <a:avLst/>
          </a:prstGeom>
          <a:solidFill>
            <a:srgbClr val="00F2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310629AC-090A-610F-9733-34FDC6DC5DB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50648" y="2679236"/>
            <a:ext cx="2147462" cy="705161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ED2089E-086A-72A1-CE36-A93CA9DA0249}"/>
              </a:ext>
            </a:extLst>
          </p:cNvPr>
          <p:cNvCxnSpPr>
            <a:cxnSpLocks/>
          </p:cNvCxnSpPr>
          <p:nvPr/>
        </p:nvCxnSpPr>
        <p:spPr>
          <a:xfrm>
            <a:off x="4702181" y="3937289"/>
            <a:ext cx="2765316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4F1BA9A3-3F63-AEAF-C0BA-113BDA54662D}"/>
              </a:ext>
            </a:extLst>
          </p:cNvPr>
          <p:cNvSpPr txBox="1"/>
          <p:nvPr/>
        </p:nvSpPr>
        <p:spPr>
          <a:xfrm>
            <a:off x="4566629" y="2273220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kern="1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50000">
                      <a:schemeClr val="accent1"/>
                    </a:gs>
                  </a:gsLst>
                  <a:lin ang="2700000" scaled="1"/>
                  <a:tileRect/>
                </a:gradFill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lang="zh-CN" altLang="en-US" dirty="0"/>
              <a:t>智能家居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4B7CF82-1C3E-B08F-B9B5-0A92EAB09238}"/>
              </a:ext>
            </a:extLst>
          </p:cNvPr>
          <p:cNvSpPr txBox="1"/>
          <p:nvPr/>
        </p:nvSpPr>
        <p:spPr>
          <a:xfrm>
            <a:off x="4561998" y="4154259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kern="1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50000">
                      <a:schemeClr val="accent1"/>
                    </a:gs>
                  </a:gsLst>
                  <a:lin ang="2700000" scaled="1"/>
                  <a:tileRect/>
                </a:gradFill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lang="zh-CN" altLang="en-US" dirty="0"/>
              <a:t>自动驾驶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6FFDD91-01BB-72AE-3B2D-8B6ABA16E3C6}"/>
              </a:ext>
            </a:extLst>
          </p:cNvPr>
          <p:cNvSpPr txBox="1"/>
          <p:nvPr/>
        </p:nvSpPr>
        <p:spPr>
          <a:xfrm>
            <a:off x="4544621" y="2764532"/>
            <a:ext cx="2775872" cy="8512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zh-CN" dirty="0"/>
              <a:t>系统根据用户的习惯和需求，自动调节家庭设备的设置，提高生活的舒适性和便利性</a:t>
            </a:r>
            <a:endParaRPr lang="en-US" altLang="zh-CN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F295F7B-8C74-3273-E158-5F01E220FD2C}"/>
              </a:ext>
            </a:extLst>
          </p:cNvPr>
          <p:cNvSpPr txBox="1"/>
          <p:nvPr/>
        </p:nvSpPr>
        <p:spPr>
          <a:xfrm>
            <a:off x="4582900" y="4640834"/>
            <a:ext cx="3071322" cy="8876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>
                <a:latin typeface="Gotham Book"/>
              </a:rPr>
              <a:t>自动驾驶技术则通过</a:t>
            </a:r>
            <a:r>
              <a:rPr lang="en-US" altLang="zh-CN" sz="1600" b="1" dirty="0">
                <a:latin typeface="Gotham Book"/>
              </a:rPr>
              <a:t>AI</a:t>
            </a:r>
            <a:r>
              <a:rPr lang="zh-CN" altLang="en-US" dirty="0">
                <a:latin typeface="Gotham Book"/>
              </a:rPr>
              <a:t>算法控制汽车的行驶，能够提高道路安全、减少交通拥堵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E53677C-F26D-F581-35AF-4C8ABA3382F6}"/>
              </a:ext>
            </a:extLst>
          </p:cNvPr>
          <p:cNvCxnSpPr>
            <a:cxnSpLocks/>
          </p:cNvCxnSpPr>
          <p:nvPr/>
        </p:nvCxnSpPr>
        <p:spPr>
          <a:xfrm>
            <a:off x="1016995" y="3937289"/>
            <a:ext cx="2765316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id="{43F3195B-E70B-1599-3D84-5BC1A3A28CA5}"/>
              </a:ext>
            </a:extLst>
          </p:cNvPr>
          <p:cNvSpPr/>
          <p:nvPr/>
        </p:nvSpPr>
        <p:spPr>
          <a:xfrm>
            <a:off x="8031117" y="1495752"/>
            <a:ext cx="3485152" cy="4932362"/>
          </a:xfrm>
          <a:prstGeom prst="rect">
            <a:avLst/>
          </a:prstGeom>
          <a:gradFill flip="none" rotWithShape="1">
            <a:gsLst>
              <a:gs pos="90000">
                <a:schemeClr val="accent2">
                  <a:alpha val="0"/>
                </a:schemeClr>
              </a:gs>
              <a:gs pos="0">
                <a:schemeClr val="accent2">
                  <a:alpha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5F3077B-BDA0-574B-34CE-27B1261666F9}"/>
              </a:ext>
            </a:extLst>
          </p:cNvPr>
          <p:cNvSpPr/>
          <p:nvPr/>
        </p:nvSpPr>
        <p:spPr>
          <a:xfrm>
            <a:off x="8037573" y="1477752"/>
            <a:ext cx="3485152" cy="36000"/>
          </a:xfrm>
          <a:prstGeom prst="rect">
            <a:avLst/>
          </a:prstGeom>
          <a:solidFill>
            <a:srgbClr val="00F2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02B9A080-9BD8-645D-586E-7571461157F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39502" y="4218738"/>
            <a:ext cx="2147462" cy="705161"/>
          </a:xfrm>
          <a:prstGeom prst="rect">
            <a:avLst/>
          </a:prstGeom>
        </p:spPr>
      </p:pic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E129EF46-6F7E-4972-D673-3D550148439D}"/>
              </a:ext>
            </a:extLst>
          </p:cNvPr>
          <p:cNvCxnSpPr>
            <a:cxnSpLocks/>
          </p:cNvCxnSpPr>
          <p:nvPr/>
        </p:nvCxnSpPr>
        <p:spPr>
          <a:xfrm>
            <a:off x="8391035" y="3937289"/>
            <a:ext cx="2765316" cy="0"/>
          </a:xfrm>
          <a:prstGeom prst="line">
            <a:avLst/>
          </a:prstGeom>
          <a:ln w="12700">
            <a:solidFill>
              <a:schemeClr val="accent1">
                <a:alpha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59E9B417-F79E-844E-568E-46BB17117654}"/>
              </a:ext>
            </a:extLst>
          </p:cNvPr>
          <p:cNvSpPr txBox="1"/>
          <p:nvPr/>
        </p:nvSpPr>
        <p:spPr>
          <a:xfrm>
            <a:off x="8309373" y="2270629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kern="1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50000">
                      <a:schemeClr val="accent1"/>
                    </a:gs>
                  </a:gsLst>
                  <a:lin ang="2700000" scaled="1"/>
                  <a:tileRect/>
                </a:gradFill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lang="zh-CN" altLang="en-US" dirty="0"/>
              <a:t>数据分析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BB4625A-B743-7864-4090-99860527B547}"/>
              </a:ext>
            </a:extLst>
          </p:cNvPr>
          <p:cNvSpPr txBox="1"/>
          <p:nvPr/>
        </p:nvSpPr>
        <p:spPr>
          <a:xfrm>
            <a:off x="8324020" y="4161858"/>
            <a:ext cx="139653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kern="1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50000">
                      <a:schemeClr val="accent1"/>
                    </a:gs>
                  </a:gsLst>
                  <a:lin ang="2700000" scaled="1"/>
                  <a:tileRect/>
                </a:gradFill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lang="zh-CN" altLang="en-US" dirty="0"/>
              <a:t>节约时间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8C36BD9-367F-C296-09F5-93B4E77464AF}"/>
              </a:ext>
            </a:extLst>
          </p:cNvPr>
          <p:cNvSpPr txBox="1"/>
          <p:nvPr/>
        </p:nvSpPr>
        <p:spPr>
          <a:xfrm>
            <a:off x="8309373" y="2757082"/>
            <a:ext cx="2775872" cy="8876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1600" b="1" dirty="0">
                <a:latin typeface="Gotham Book"/>
              </a:rPr>
              <a:t>AI</a:t>
            </a:r>
            <a:r>
              <a:rPr lang="zh-CN" altLang="en-US" dirty="0">
                <a:latin typeface="Gotham Book"/>
              </a:rPr>
              <a:t>算法能够处理大量的数据，</a:t>
            </a:r>
            <a:r>
              <a:rPr lang="zh-CN" altLang="zh-CN" dirty="0">
                <a:latin typeface="Gotham Book"/>
              </a:rPr>
              <a:t>挖掘出有价值的信息</a:t>
            </a:r>
            <a:r>
              <a:rPr lang="zh-CN" altLang="en-US" dirty="0">
                <a:latin typeface="Gotham Book"/>
              </a:rPr>
              <a:t>，帮助企业制定更明智的战略决策</a:t>
            </a:r>
            <a:endParaRPr lang="en-US" altLang="zh-CN" dirty="0">
              <a:latin typeface="Gotham Book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46ADEADA-6CF7-AF3D-155D-58DE18A9B42F}"/>
              </a:ext>
            </a:extLst>
          </p:cNvPr>
          <p:cNvSpPr txBox="1"/>
          <p:nvPr/>
        </p:nvSpPr>
        <p:spPr>
          <a:xfrm>
            <a:off x="8324020" y="4620514"/>
            <a:ext cx="3071322" cy="8876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1600" b="1" dirty="0">
                <a:latin typeface="Gotham Book"/>
              </a:rPr>
              <a:t>AI</a:t>
            </a:r>
            <a:r>
              <a:rPr lang="zh-CN" altLang="en-US" dirty="0">
                <a:latin typeface="Gotham Book"/>
              </a:rPr>
              <a:t>写作工具可以根据用户输入的关键词和需求，自动生成工作报告</a:t>
            </a:r>
            <a:r>
              <a:rPr lang="en-US" altLang="zh-CN" dirty="0">
                <a:latin typeface="Gotham Book"/>
              </a:rPr>
              <a:t>,</a:t>
            </a:r>
            <a:r>
              <a:rPr lang="zh-CN" altLang="en-US" dirty="0">
                <a:latin typeface="Gotham Book"/>
              </a:rPr>
              <a:t>还能辅助设计师创建高质量的平面作品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120FA486-ED08-368F-10A9-DCDFBDF59B6C}"/>
              </a:ext>
            </a:extLst>
          </p:cNvPr>
          <p:cNvSpPr/>
          <p:nvPr/>
        </p:nvSpPr>
        <p:spPr>
          <a:xfrm>
            <a:off x="12605752" y="1093934"/>
            <a:ext cx="1136638" cy="943516"/>
          </a:xfrm>
          <a:prstGeom prst="rect">
            <a:avLst/>
          </a:prstGeom>
          <a:gradFill>
            <a:gsLst>
              <a:gs pos="0">
                <a:srgbClr val="014FB8"/>
              </a:gs>
              <a:gs pos="100000">
                <a:srgbClr val="014F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E60E8265-3F69-87A3-2B08-D9768C12AF6D}"/>
              </a:ext>
            </a:extLst>
          </p:cNvPr>
          <p:cNvSpPr/>
          <p:nvPr/>
        </p:nvSpPr>
        <p:spPr>
          <a:xfrm>
            <a:off x="12605752" y="-66135"/>
            <a:ext cx="1136638" cy="943516"/>
          </a:xfrm>
          <a:prstGeom prst="rect">
            <a:avLst/>
          </a:prstGeom>
          <a:solidFill>
            <a:srgbClr val="0BB6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2E00C11-FEF0-A205-9411-69A27DC4520F}"/>
              </a:ext>
            </a:extLst>
          </p:cNvPr>
          <p:cNvGrpSpPr/>
          <p:nvPr/>
        </p:nvGrpSpPr>
        <p:grpSpPr>
          <a:xfrm>
            <a:off x="1424533" y="6126792"/>
            <a:ext cx="9342934" cy="400110"/>
            <a:chOff x="1400774" y="6087631"/>
            <a:chExt cx="9342934" cy="40011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682855A-6842-E391-40C7-EEF959E4EB86}"/>
                </a:ext>
              </a:extLst>
            </p:cNvPr>
            <p:cNvSpPr txBox="1"/>
            <p:nvPr/>
          </p:nvSpPr>
          <p:spPr>
            <a:xfrm>
              <a:off x="3251377" y="6087631"/>
              <a:ext cx="568924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面对</a:t>
              </a:r>
              <a:r>
                <a:rPr lang="en-US" altLang="zh-CN" sz="2000" b="1" kern="100" dirty="0">
                  <a:solidFill>
                    <a:schemeClr val="bg1"/>
                  </a:solidFill>
                  <a:effectLst/>
                  <a:latin typeface="Gotham Book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AI</a:t>
              </a:r>
              <a:r>
                <a:rPr lang="zh-CN" altLang="zh-CN" kern="100" dirty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阿里巴巴普惠体 Medium" panose="00020600040101010101" pitchFamily="18" charset="-122"/>
                </a:rPr>
                <a:t>时代的巨变时，应积极拥抱变革，而非消极躲避</a:t>
              </a:r>
              <a:endParaRPr lang="en-US" altLang="zh-CN" kern="100" dirty="0">
                <a:solidFill>
                  <a:schemeClr val="bg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E3D49DB-4FFF-C7BB-0506-E4A372C29B69}"/>
                </a:ext>
              </a:extLst>
            </p:cNvPr>
            <p:cNvSpPr/>
            <p:nvPr/>
          </p:nvSpPr>
          <p:spPr>
            <a:xfrm>
              <a:off x="1400774" y="6144114"/>
              <a:ext cx="1885715" cy="262965"/>
            </a:xfrm>
            <a:custGeom>
              <a:avLst/>
              <a:gdLst>
                <a:gd name="connsiteX0" fmla="*/ 1200436 w 2479452"/>
                <a:gd name="connsiteY0" fmla="*/ 160 h 348119"/>
                <a:gd name="connsiteX1" fmla="*/ 1203198 w 2479452"/>
                <a:gd name="connsiteY1" fmla="*/ 2697 h 348119"/>
                <a:gd name="connsiteX2" fmla="*/ 1305592 w 2479452"/>
                <a:gd name="connsiteY2" fmla="*/ 319439 h 348119"/>
                <a:gd name="connsiteX3" fmla="*/ 1348835 w 2479452"/>
                <a:gd name="connsiteY3" fmla="*/ 197173 h 348119"/>
                <a:gd name="connsiteX4" fmla="*/ 1352836 w 2479452"/>
                <a:gd name="connsiteY4" fmla="*/ 194551 h 348119"/>
                <a:gd name="connsiteX5" fmla="*/ 1384554 w 2479452"/>
                <a:gd name="connsiteY5" fmla="*/ 194551 h 348119"/>
                <a:gd name="connsiteX6" fmla="*/ 1405223 w 2479452"/>
                <a:gd name="connsiteY6" fmla="*/ 158869 h 348119"/>
                <a:gd name="connsiteX7" fmla="*/ 1410652 w 2479452"/>
                <a:gd name="connsiteY7" fmla="*/ 157347 h 348119"/>
                <a:gd name="connsiteX8" fmla="*/ 1412462 w 2479452"/>
                <a:gd name="connsiteY8" fmla="*/ 159038 h 348119"/>
                <a:gd name="connsiteX9" fmla="*/ 1440751 w 2479452"/>
                <a:gd name="connsiteY9" fmla="*/ 215098 h 348119"/>
                <a:gd name="connsiteX10" fmla="*/ 1452467 w 2479452"/>
                <a:gd name="connsiteY10" fmla="*/ 196496 h 348119"/>
                <a:gd name="connsiteX11" fmla="*/ 1455896 w 2479452"/>
                <a:gd name="connsiteY11" fmla="*/ 194720 h 348119"/>
                <a:gd name="connsiteX12" fmla="*/ 1525048 w 2479452"/>
                <a:gd name="connsiteY12" fmla="*/ 194805 h 348119"/>
                <a:gd name="connsiteX13" fmla="*/ 1528667 w 2479452"/>
                <a:gd name="connsiteY13" fmla="*/ 197173 h 348119"/>
                <a:gd name="connsiteX14" fmla="*/ 1575054 w 2479452"/>
                <a:gd name="connsiteY14" fmla="*/ 334066 h 348119"/>
                <a:gd name="connsiteX15" fmla="*/ 1645825 w 2479452"/>
                <a:gd name="connsiteY15" fmla="*/ 102556 h 348119"/>
                <a:gd name="connsiteX16" fmla="*/ 1649063 w 2479452"/>
                <a:gd name="connsiteY16" fmla="*/ 100949 h 348119"/>
                <a:gd name="connsiteX17" fmla="*/ 1650778 w 2479452"/>
                <a:gd name="connsiteY17" fmla="*/ 102387 h 348119"/>
                <a:gd name="connsiteX18" fmla="*/ 1690783 w 2479452"/>
                <a:gd name="connsiteY18" fmla="*/ 196242 h 348119"/>
                <a:gd name="connsiteX19" fmla="*/ 1720786 w 2479452"/>
                <a:gd name="connsiteY19" fmla="*/ 196327 h 348119"/>
                <a:gd name="connsiteX20" fmla="*/ 1722691 w 2479452"/>
                <a:gd name="connsiteY20" fmla="*/ 197511 h 348119"/>
                <a:gd name="connsiteX21" fmla="*/ 1744313 w 2479452"/>
                <a:gd name="connsiteY21" fmla="*/ 249935 h 348119"/>
                <a:gd name="connsiteX22" fmla="*/ 1780603 w 2479452"/>
                <a:gd name="connsiteY22" fmla="*/ 149906 h 348119"/>
                <a:gd name="connsiteX23" fmla="*/ 1782032 w 2479452"/>
                <a:gd name="connsiteY23" fmla="*/ 149230 h 348119"/>
                <a:gd name="connsiteX24" fmla="*/ 1782699 w 2479452"/>
                <a:gd name="connsiteY24" fmla="*/ 149822 h 348119"/>
                <a:gd name="connsiteX25" fmla="*/ 1803749 w 2479452"/>
                <a:gd name="connsiteY25" fmla="*/ 197342 h 348119"/>
                <a:gd name="connsiteX26" fmla="*/ 1820564 w 2479452"/>
                <a:gd name="connsiteY26" fmla="*/ 197427 h 348119"/>
                <a:gd name="connsiteX27" fmla="*/ 2479452 w 2479452"/>
                <a:gd name="connsiteY27" fmla="*/ 197427 h 348119"/>
                <a:gd name="connsiteX28" fmla="*/ 2479452 w 2479452"/>
                <a:gd name="connsiteY28" fmla="*/ 198695 h 348119"/>
                <a:gd name="connsiteX29" fmla="*/ 1817572 w 2479452"/>
                <a:gd name="connsiteY29" fmla="*/ 198695 h 348119"/>
                <a:gd name="connsiteX30" fmla="*/ 1803273 w 2479452"/>
                <a:gd name="connsiteY30" fmla="*/ 198779 h 348119"/>
                <a:gd name="connsiteX31" fmla="*/ 1802511 w 2479452"/>
                <a:gd name="connsiteY31" fmla="*/ 198356 h 348119"/>
                <a:gd name="connsiteX32" fmla="*/ 1781937 w 2479452"/>
                <a:gd name="connsiteY32" fmla="*/ 153120 h 348119"/>
                <a:gd name="connsiteX33" fmla="*/ 1746123 w 2479452"/>
                <a:gd name="connsiteY33" fmla="*/ 255092 h 348119"/>
                <a:gd name="connsiteX34" fmla="*/ 1743932 w 2479452"/>
                <a:gd name="connsiteY34" fmla="*/ 256107 h 348119"/>
                <a:gd name="connsiteX35" fmla="*/ 1742789 w 2479452"/>
                <a:gd name="connsiteY35" fmla="*/ 255177 h 348119"/>
                <a:gd name="connsiteX36" fmla="*/ 1719358 w 2479452"/>
                <a:gd name="connsiteY36" fmla="*/ 199963 h 348119"/>
                <a:gd name="connsiteX37" fmla="*/ 1689259 w 2479452"/>
                <a:gd name="connsiteY37" fmla="*/ 200047 h 348119"/>
                <a:gd name="connsiteX38" fmla="*/ 1687163 w 2479452"/>
                <a:gd name="connsiteY38" fmla="*/ 198779 h 348119"/>
                <a:gd name="connsiteX39" fmla="*/ 1648777 w 2479452"/>
                <a:gd name="connsiteY39" fmla="*/ 110589 h 348119"/>
                <a:gd name="connsiteX40" fmla="*/ 1578483 w 2479452"/>
                <a:gd name="connsiteY40" fmla="*/ 345820 h 348119"/>
                <a:gd name="connsiteX41" fmla="*/ 1574292 w 2479452"/>
                <a:gd name="connsiteY41" fmla="*/ 348018 h 348119"/>
                <a:gd name="connsiteX42" fmla="*/ 1571911 w 2479452"/>
                <a:gd name="connsiteY42" fmla="*/ 345989 h 348119"/>
                <a:gd name="connsiteX43" fmla="*/ 1522190 w 2479452"/>
                <a:gd name="connsiteY43" fmla="*/ 201485 h 348119"/>
                <a:gd name="connsiteX44" fmla="*/ 1458182 w 2479452"/>
                <a:gd name="connsiteY44" fmla="*/ 201569 h 348119"/>
                <a:gd name="connsiteX45" fmla="*/ 1443799 w 2479452"/>
                <a:gd name="connsiteY45" fmla="*/ 224568 h 348119"/>
                <a:gd name="connsiteX46" fmla="*/ 1438465 w 2479452"/>
                <a:gd name="connsiteY46" fmla="*/ 225921 h 348119"/>
                <a:gd name="connsiteX47" fmla="*/ 1436751 w 2479452"/>
                <a:gd name="connsiteY47" fmla="*/ 224315 h 348119"/>
                <a:gd name="connsiteX48" fmla="*/ 1408557 w 2479452"/>
                <a:gd name="connsiteY48" fmla="*/ 168762 h 348119"/>
                <a:gd name="connsiteX49" fmla="*/ 1390650 w 2479452"/>
                <a:gd name="connsiteY49" fmla="*/ 199794 h 348119"/>
                <a:gd name="connsiteX50" fmla="*/ 1387030 w 2479452"/>
                <a:gd name="connsiteY50" fmla="*/ 201823 h 348119"/>
                <a:gd name="connsiteX51" fmla="*/ 1355884 w 2479452"/>
                <a:gd name="connsiteY51" fmla="*/ 201823 h 348119"/>
                <a:gd name="connsiteX52" fmla="*/ 1309497 w 2479452"/>
                <a:gd name="connsiteY52" fmla="*/ 333475 h 348119"/>
                <a:gd name="connsiteX53" fmla="*/ 1304163 w 2479452"/>
                <a:gd name="connsiteY53" fmla="*/ 335927 h 348119"/>
                <a:gd name="connsiteX54" fmla="*/ 1301401 w 2479452"/>
                <a:gd name="connsiteY54" fmla="*/ 333390 h 348119"/>
                <a:gd name="connsiteX55" fmla="*/ 1199102 w 2479452"/>
                <a:gd name="connsiteY55" fmla="*/ 16648 h 348119"/>
                <a:gd name="connsiteX56" fmla="*/ 1134427 w 2479452"/>
                <a:gd name="connsiteY56" fmla="*/ 199117 h 348119"/>
                <a:gd name="connsiteX57" fmla="*/ 1130617 w 2479452"/>
                <a:gd name="connsiteY57" fmla="*/ 201569 h 348119"/>
                <a:gd name="connsiteX58" fmla="*/ 985075 w 2479452"/>
                <a:gd name="connsiteY58" fmla="*/ 201400 h 348119"/>
                <a:gd name="connsiteX59" fmla="*/ 965835 w 2479452"/>
                <a:gd name="connsiteY59" fmla="*/ 241902 h 348119"/>
                <a:gd name="connsiteX60" fmla="*/ 961072 w 2479452"/>
                <a:gd name="connsiteY60" fmla="*/ 243593 h 348119"/>
                <a:gd name="connsiteX61" fmla="*/ 959072 w 2479452"/>
                <a:gd name="connsiteY61" fmla="*/ 241733 h 348119"/>
                <a:gd name="connsiteX62" fmla="*/ 942784 w 2479452"/>
                <a:gd name="connsiteY62" fmla="*/ 201231 h 348119"/>
                <a:gd name="connsiteX63" fmla="*/ 925163 w 2479452"/>
                <a:gd name="connsiteY63" fmla="*/ 201231 h 348119"/>
                <a:gd name="connsiteX64" fmla="*/ 922020 w 2479452"/>
                <a:gd name="connsiteY64" fmla="*/ 199371 h 348119"/>
                <a:gd name="connsiteX65" fmla="*/ 902303 w 2479452"/>
                <a:gd name="connsiteY65" fmla="*/ 157939 h 348119"/>
                <a:gd name="connsiteX66" fmla="*/ 836009 w 2479452"/>
                <a:gd name="connsiteY66" fmla="*/ 298976 h 348119"/>
                <a:gd name="connsiteX67" fmla="*/ 832294 w 2479452"/>
                <a:gd name="connsiteY67" fmla="*/ 300329 h 348119"/>
                <a:gd name="connsiteX68" fmla="*/ 830675 w 2479452"/>
                <a:gd name="connsiteY68" fmla="*/ 298807 h 348119"/>
                <a:gd name="connsiteX69" fmla="*/ 747141 w 2479452"/>
                <a:gd name="connsiteY69" fmla="*/ 84884 h 348119"/>
                <a:gd name="connsiteX70" fmla="*/ 696754 w 2479452"/>
                <a:gd name="connsiteY70" fmla="*/ 198525 h 348119"/>
                <a:gd name="connsiteX71" fmla="*/ 695706 w 2479452"/>
                <a:gd name="connsiteY71" fmla="*/ 199117 h 348119"/>
                <a:gd name="connsiteX72" fmla="*/ 614126 w 2479452"/>
                <a:gd name="connsiteY72" fmla="*/ 198695 h 348119"/>
                <a:gd name="connsiteX73" fmla="*/ 0 w 2479452"/>
                <a:gd name="connsiteY73" fmla="*/ 198695 h 348119"/>
                <a:gd name="connsiteX74" fmla="*/ 0 w 2479452"/>
                <a:gd name="connsiteY74" fmla="*/ 197427 h 348119"/>
                <a:gd name="connsiteX75" fmla="*/ 629792 w 2479452"/>
                <a:gd name="connsiteY75" fmla="*/ 197427 h 348119"/>
                <a:gd name="connsiteX76" fmla="*/ 694944 w 2479452"/>
                <a:gd name="connsiteY76" fmla="*/ 197088 h 348119"/>
                <a:gd name="connsiteX77" fmla="*/ 745521 w 2479452"/>
                <a:gd name="connsiteY77" fmla="*/ 79557 h 348119"/>
                <a:gd name="connsiteX78" fmla="*/ 747903 w 2479452"/>
                <a:gd name="connsiteY78" fmla="*/ 78627 h 348119"/>
                <a:gd name="connsiteX79" fmla="*/ 748950 w 2479452"/>
                <a:gd name="connsiteY79" fmla="*/ 79557 h 348119"/>
                <a:gd name="connsiteX80" fmla="*/ 833533 w 2479452"/>
                <a:gd name="connsiteY80" fmla="*/ 290859 h 348119"/>
                <a:gd name="connsiteX81" fmla="*/ 899160 w 2479452"/>
                <a:gd name="connsiteY81" fmla="*/ 149145 h 348119"/>
                <a:gd name="connsiteX82" fmla="*/ 903541 w 2479452"/>
                <a:gd name="connsiteY82" fmla="*/ 147539 h 348119"/>
                <a:gd name="connsiteX83" fmla="*/ 905351 w 2479452"/>
                <a:gd name="connsiteY83" fmla="*/ 149061 h 348119"/>
                <a:gd name="connsiteX84" fmla="*/ 927544 w 2479452"/>
                <a:gd name="connsiteY84" fmla="*/ 194974 h 348119"/>
                <a:gd name="connsiteX85" fmla="*/ 945356 w 2479452"/>
                <a:gd name="connsiteY85" fmla="*/ 194974 h 348119"/>
                <a:gd name="connsiteX86" fmla="*/ 948690 w 2479452"/>
                <a:gd name="connsiteY86" fmla="*/ 197003 h 348119"/>
                <a:gd name="connsiteX87" fmla="*/ 962787 w 2479452"/>
                <a:gd name="connsiteY87" fmla="*/ 231671 h 348119"/>
                <a:gd name="connsiteX88" fmla="*/ 979170 w 2479452"/>
                <a:gd name="connsiteY88" fmla="*/ 196750 h 348119"/>
                <a:gd name="connsiteX89" fmla="*/ 982599 w 2479452"/>
                <a:gd name="connsiteY89" fmla="*/ 194720 h 348119"/>
                <a:gd name="connsiteX90" fmla="*/ 1127665 w 2479452"/>
                <a:gd name="connsiteY90" fmla="*/ 194551 h 348119"/>
                <a:gd name="connsiteX91" fmla="*/ 1195197 w 2479452"/>
                <a:gd name="connsiteY91" fmla="*/ 2612 h 348119"/>
                <a:gd name="connsiteX92" fmla="*/ 1200436 w 2479452"/>
                <a:gd name="connsiteY92" fmla="*/ 160 h 34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79452" h="348119">
                  <a:moveTo>
                    <a:pt x="1200436" y="160"/>
                  </a:moveTo>
                  <a:cubicBezTo>
                    <a:pt x="1201769" y="583"/>
                    <a:pt x="1202817" y="1513"/>
                    <a:pt x="1203198" y="2697"/>
                  </a:cubicBezTo>
                  <a:lnTo>
                    <a:pt x="1305592" y="319439"/>
                  </a:lnTo>
                  <a:lnTo>
                    <a:pt x="1348835" y="197173"/>
                  </a:lnTo>
                  <a:cubicBezTo>
                    <a:pt x="1349407" y="195566"/>
                    <a:pt x="1351121" y="194551"/>
                    <a:pt x="1352836" y="194551"/>
                  </a:cubicBezTo>
                  <a:lnTo>
                    <a:pt x="1384554" y="194551"/>
                  </a:lnTo>
                  <a:lnTo>
                    <a:pt x="1405223" y="158869"/>
                  </a:lnTo>
                  <a:cubicBezTo>
                    <a:pt x="1406176" y="157094"/>
                    <a:pt x="1408652" y="156417"/>
                    <a:pt x="1410652" y="157347"/>
                  </a:cubicBezTo>
                  <a:cubicBezTo>
                    <a:pt x="1411510" y="157686"/>
                    <a:pt x="1412081" y="158277"/>
                    <a:pt x="1412462" y="159038"/>
                  </a:cubicBezTo>
                  <a:lnTo>
                    <a:pt x="1440751" y="215098"/>
                  </a:lnTo>
                  <a:lnTo>
                    <a:pt x="1452467" y="196496"/>
                  </a:lnTo>
                  <a:cubicBezTo>
                    <a:pt x="1453229" y="195397"/>
                    <a:pt x="1454563" y="194720"/>
                    <a:pt x="1455896" y="194720"/>
                  </a:cubicBezTo>
                  <a:lnTo>
                    <a:pt x="1525048" y="194805"/>
                  </a:lnTo>
                  <a:cubicBezTo>
                    <a:pt x="1526762" y="194805"/>
                    <a:pt x="1528191" y="195820"/>
                    <a:pt x="1528667" y="197173"/>
                  </a:cubicBezTo>
                  <a:lnTo>
                    <a:pt x="1575054" y="334066"/>
                  </a:lnTo>
                  <a:lnTo>
                    <a:pt x="1645825" y="102556"/>
                  </a:lnTo>
                  <a:cubicBezTo>
                    <a:pt x="1646206" y="101372"/>
                    <a:pt x="1647634" y="100611"/>
                    <a:pt x="1649063" y="100949"/>
                  </a:cubicBezTo>
                  <a:cubicBezTo>
                    <a:pt x="1649825" y="101203"/>
                    <a:pt x="1650492" y="101710"/>
                    <a:pt x="1650778" y="102387"/>
                  </a:cubicBezTo>
                  <a:lnTo>
                    <a:pt x="1690783" y="196242"/>
                  </a:lnTo>
                  <a:lnTo>
                    <a:pt x="1720786" y="196327"/>
                  </a:lnTo>
                  <a:cubicBezTo>
                    <a:pt x="1721644" y="196327"/>
                    <a:pt x="1722406" y="196834"/>
                    <a:pt x="1722691" y="197511"/>
                  </a:cubicBezTo>
                  <a:lnTo>
                    <a:pt x="1744313" y="249935"/>
                  </a:lnTo>
                  <a:lnTo>
                    <a:pt x="1780603" y="149906"/>
                  </a:lnTo>
                  <a:cubicBezTo>
                    <a:pt x="1780794" y="149315"/>
                    <a:pt x="1781461" y="149061"/>
                    <a:pt x="1782032" y="149230"/>
                  </a:cubicBezTo>
                  <a:cubicBezTo>
                    <a:pt x="1782318" y="149315"/>
                    <a:pt x="1782604" y="149568"/>
                    <a:pt x="1782699" y="149822"/>
                  </a:cubicBezTo>
                  <a:lnTo>
                    <a:pt x="1803749" y="197342"/>
                  </a:lnTo>
                  <a:lnTo>
                    <a:pt x="1820564" y="197427"/>
                  </a:lnTo>
                  <a:lnTo>
                    <a:pt x="2479452" y="197427"/>
                  </a:lnTo>
                  <a:lnTo>
                    <a:pt x="2479452" y="198695"/>
                  </a:lnTo>
                  <a:lnTo>
                    <a:pt x="1817572" y="198695"/>
                  </a:lnTo>
                  <a:lnTo>
                    <a:pt x="1803273" y="198779"/>
                  </a:lnTo>
                  <a:cubicBezTo>
                    <a:pt x="1802892" y="198779"/>
                    <a:pt x="1802606" y="198610"/>
                    <a:pt x="1802511" y="198356"/>
                  </a:cubicBezTo>
                  <a:lnTo>
                    <a:pt x="1781937" y="153120"/>
                  </a:lnTo>
                  <a:lnTo>
                    <a:pt x="1746123" y="255092"/>
                  </a:lnTo>
                  <a:cubicBezTo>
                    <a:pt x="1745837" y="255938"/>
                    <a:pt x="1744885" y="256361"/>
                    <a:pt x="1743932" y="256107"/>
                  </a:cubicBezTo>
                  <a:cubicBezTo>
                    <a:pt x="1743361" y="255938"/>
                    <a:pt x="1742980" y="255600"/>
                    <a:pt x="1742789" y="255177"/>
                  </a:cubicBezTo>
                  <a:lnTo>
                    <a:pt x="1719358" y="199963"/>
                  </a:lnTo>
                  <a:lnTo>
                    <a:pt x="1689259" y="200047"/>
                  </a:lnTo>
                  <a:cubicBezTo>
                    <a:pt x="1688306" y="200047"/>
                    <a:pt x="1687449" y="199540"/>
                    <a:pt x="1687163" y="198779"/>
                  </a:cubicBezTo>
                  <a:lnTo>
                    <a:pt x="1648777" y="110589"/>
                  </a:lnTo>
                  <a:lnTo>
                    <a:pt x="1578483" y="345820"/>
                  </a:lnTo>
                  <a:cubicBezTo>
                    <a:pt x="1578007" y="347511"/>
                    <a:pt x="1576102" y="348441"/>
                    <a:pt x="1574292" y="348018"/>
                  </a:cubicBezTo>
                  <a:cubicBezTo>
                    <a:pt x="1573149" y="347764"/>
                    <a:pt x="1572292" y="346919"/>
                    <a:pt x="1571911" y="345989"/>
                  </a:cubicBezTo>
                  <a:lnTo>
                    <a:pt x="1522190" y="201485"/>
                  </a:lnTo>
                  <a:lnTo>
                    <a:pt x="1458182" y="201569"/>
                  </a:lnTo>
                  <a:lnTo>
                    <a:pt x="1443799" y="224568"/>
                  </a:lnTo>
                  <a:cubicBezTo>
                    <a:pt x="1442752" y="226259"/>
                    <a:pt x="1440370" y="226851"/>
                    <a:pt x="1438465" y="225921"/>
                  </a:cubicBezTo>
                  <a:cubicBezTo>
                    <a:pt x="1437703" y="225583"/>
                    <a:pt x="1437132" y="224991"/>
                    <a:pt x="1436751" y="224315"/>
                  </a:cubicBezTo>
                  <a:lnTo>
                    <a:pt x="1408557" y="168762"/>
                  </a:lnTo>
                  <a:lnTo>
                    <a:pt x="1390650" y="199794"/>
                  </a:lnTo>
                  <a:cubicBezTo>
                    <a:pt x="1389983" y="201062"/>
                    <a:pt x="1388554" y="201823"/>
                    <a:pt x="1387030" y="201823"/>
                  </a:cubicBezTo>
                  <a:lnTo>
                    <a:pt x="1355884" y="201823"/>
                  </a:lnTo>
                  <a:lnTo>
                    <a:pt x="1309497" y="333475"/>
                  </a:lnTo>
                  <a:cubicBezTo>
                    <a:pt x="1308735" y="335419"/>
                    <a:pt x="1306353" y="336519"/>
                    <a:pt x="1304163" y="335927"/>
                  </a:cubicBezTo>
                  <a:cubicBezTo>
                    <a:pt x="1302829" y="335588"/>
                    <a:pt x="1301782" y="334574"/>
                    <a:pt x="1301401" y="333390"/>
                  </a:cubicBezTo>
                  <a:lnTo>
                    <a:pt x="1199102" y="16648"/>
                  </a:lnTo>
                  <a:lnTo>
                    <a:pt x="1134427" y="199117"/>
                  </a:lnTo>
                  <a:cubicBezTo>
                    <a:pt x="1133856" y="200639"/>
                    <a:pt x="1132332" y="201569"/>
                    <a:pt x="1130617" y="201569"/>
                  </a:cubicBezTo>
                  <a:lnTo>
                    <a:pt x="985075" y="201400"/>
                  </a:lnTo>
                  <a:lnTo>
                    <a:pt x="965835" y="241902"/>
                  </a:lnTo>
                  <a:cubicBezTo>
                    <a:pt x="965073" y="243508"/>
                    <a:pt x="962882" y="244269"/>
                    <a:pt x="961072" y="243593"/>
                  </a:cubicBezTo>
                  <a:cubicBezTo>
                    <a:pt x="960120" y="243255"/>
                    <a:pt x="959453" y="242578"/>
                    <a:pt x="959072" y="241733"/>
                  </a:cubicBezTo>
                  <a:lnTo>
                    <a:pt x="942784" y="201231"/>
                  </a:lnTo>
                  <a:lnTo>
                    <a:pt x="925163" y="201231"/>
                  </a:lnTo>
                  <a:cubicBezTo>
                    <a:pt x="923734" y="201231"/>
                    <a:pt x="922591" y="200470"/>
                    <a:pt x="922020" y="199371"/>
                  </a:cubicBezTo>
                  <a:lnTo>
                    <a:pt x="902303" y="157939"/>
                  </a:lnTo>
                  <a:lnTo>
                    <a:pt x="836009" y="298976"/>
                  </a:lnTo>
                  <a:cubicBezTo>
                    <a:pt x="835438" y="300245"/>
                    <a:pt x="833723" y="300837"/>
                    <a:pt x="832294" y="300329"/>
                  </a:cubicBezTo>
                  <a:cubicBezTo>
                    <a:pt x="831532" y="299991"/>
                    <a:pt x="830961" y="299484"/>
                    <a:pt x="830675" y="298807"/>
                  </a:cubicBezTo>
                  <a:lnTo>
                    <a:pt x="747141" y="84884"/>
                  </a:lnTo>
                  <a:lnTo>
                    <a:pt x="696754" y="198525"/>
                  </a:lnTo>
                  <a:cubicBezTo>
                    <a:pt x="696563" y="198864"/>
                    <a:pt x="696182" y="199117"/>
                    <a:pt x="695706" y="199117"/>
                  </a:cubicBezTo>
                  <a:lnTo>
                    <a:pt x="614126" y="198695"/>
                  </a:lnTo>
                  <a:lnTo>
                    <a:pt x="0" y="198695"/>
                  </a:lnTo>
                  <a:lnTo>
                    <a:pt x="0" y="197427"/>
                  </a:lnTo>
                  <a:lnTo>
                    <a:pt x="629792" y="197427"/>
                  </a:lnTo>
                  <a:lnTo>
                    <a:pt x="694944" y="197088"/>
                  </a:lnTo>
                  <a:lnTo>
                    <a:pt x="745521" y="79557"/>
                  </a:lnTo>
                  <a:cubicBezTo>
                    <a:pt x="745902" y="78711"/>
                    <a:pt x="746950" y="78289"/>
                    <a:pt x="747903" y="78627"/>
                  </a:cubicBezTo>
                  <a:cubicBezTo>
                    <a:pt x="748379" y="78796"/>
                    <a:pt x="748760" y="79134"/>
                    <a:pt x="748950" y="79557"/>
                  </a:cubicBezTo>
                  <a:lnTo>
                    <a:pt x="833533" y="290859"/>
                  </a:lnTo>
                  <a:lnTo>
                    <a:pt x="899160" y="149145"/>
                  </a:lnTo>
                  <a:cubicBezTo>
                    <a:pt x="899922" y="147624"/>
                    <a:pt x="901827" y="146947"/>
                    <a:pt x="903541" y="147539"/>
                  </a:cubicBezTo>
                  <a:cubicBezTo>
                    <a:pt x="904398" y="147793"/>
                    <a:pt x="905065" y="148385"/>
                    <a:pt x="905351" y="149061"/>
                  </a:cubicBezTo>
                  <a:lnTo>
                    <a:pt x="927544" y="194974"/>
                  </a:lnTo>
                  <a:lnTo>
                    <a:pt x="945356" y="194974"/>
                  </a:lnTo>
                  <a:cubicBezTo>
                    <a:pt x="946880" y="194974"/>
                    <a:pt x="948214" y="195820"/>
                    <a:pt x="948690" y="197003"/>
                  </a:cubicBezTo>
                  <a:lnTo>
                    <a:pt x="962787" y="231671"/>
                  </a:lnTo>
                  <a:lnTo>
                    <a:pt x="979170" y="196750"/>
                  </a:lnTo>
                  <a:cubicBezTo>
                    <a:pt x="979741" y="195481"/>
                    <a:pt x="981170" y="194720"/>
                    <a:pt x="982599" y="194720"/>
                  </a:cubicBezTo>
                  <a:lnTo>
                    <a:pt x="1127665" y="194551"/>
                  </a:lnTo>
                  <a:lnTo>
                    <a:pt x="1195197" y="2612"/>
                  </a:lnTo>
                  <a:cubicBezTo>
                    <a:pt x="1195864" y="668"/>
                    <a:pt x="1198245" y="-432"/>
                    <a:pt x="1200436" y="16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chemeClr val="accent1">
                      <a:alpha val="0"/>
                    </a:schemeClr>
                  </a:gs>
                  <a:gs pos="67000">
                    <a:schemeClr val="accent1">
                      <a:alpha val="89000"/>
                    </a:schemeClr>
                  </a:gs>
                  <a:gs pos="31500">
                    <a:schemeClr val="accent1">
                      <a:alpha val="8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8843E55-3369-EC9D-8372-EFCC82395B60}"/>
                </a:ext>
              </a:extLst>
            </p:cNvPr>
            <p:cNvSpPr/>
            <p:nvPr/>
          </p:nvSpPr>
          <p:spPr>
            <a:xfrm>
              <a:off x="8857993" y="6144114"/>
              <a:ext cx="1885715" cy="262965"/>
            </a:xfrm>
            <a:custGeom>
              <a:avLst/>
              <a:gdLst>
                <a:gd name="connsiteX0" fmla="*/ 1200436 w 2479452"/>
                <a:gd name="connsiteY0" fmla="*/ 160 h 348119"/>
                <a:gd name="connsiteX1" fmla="*/ 1203198 w 2479452"/>
                <a:gd name="connsiteY1" fmla="*/ 2697 h 348119"/>
                <a:gd name="connsiteX2" fmla="*/ 1305592 w 2479452"/>
                <a:gd name="connsiteY2" fmla="*/ 319439 h 348119"/>
                <a:gd name="connsiteX3" fmla="*/ 1348835 w 2479452"/>
                <a:gd name="connsiteY3" fmla="*/ 197173 h 348119"/>
                <a:gd name="connsiteX4" fmla="*/ 1352836 w 2479452"/>
                <a:gd name="connsiteY4" fmla="*/ 194551 h 348119"/>
                <a:gd name="connsiteX5" fmla="*/ 1384554 w 2479452"/>
                <a:gd name="connsiteY5" fmla="*/ 194551 h 348119"/>
                <a:gd name="connsiteX6" fmla="*/ 1405223 w 2479452"/>
                <a:gd name="connsiteY6" fmla="*/ 158869 h 348119"/>
                <a:gd name="connsiteX7" fmla="*/ 1410652 w 2479452"/>
                <a:gd name="connsiteY7" fmla="*/ 157347 h 348119"/>
                <a:gd name="connsiteX8" fmla="*/ 1412462 w 2479452"/>
                <a:gd name="connsiteY8" fmla="*/ 159038 h 348119"/>
                <a:gd name="connsiteX9" fmla="*/ 1440751 w 2479452"/>
                <a:gd name="connsiteY9" fmla="*/ 215098 h 348119"/>
                <a:gd name="connsiteX10" fmla="*/ 1452467 w 2479452"/>
                <a:gd name="connsiteY10" fmla="*/ 196496 h 348119"/>
                <a:gd name="connsiteX11" fmla="*/ 1455896 w 2479452"/>
                <a:gd name="connsiteY11" fmla="*/ 194720 h 348119"/>
                <a:gd name="connsiteX12" fmla="*/ 1525048 w 2479452"/>
                <a:gd name="connsiteY12" fmla="*/ 194805 h 348119"/>
                <a:gd name="connsiteX13" fmla="*/ 1528667 w 2479452"/>
                <a:gd name="connsiteY13" fmla="*/ 197173 h 348119"/>
                <a:gd name="connsiteX14" fmla="*/ 1575054 w 2479452"/>
                <a:gd name="connsiteY14" fmla="*/ 334066 h 348119"/>
                <a:gd name="connsiteX15" fmla="*/ 1645825 w 2479452"/>
                <a:gd name="connsiteY15" fmla="*/ 102556 h 348119"/>
                <a:gd name="connsiteX16" fmla="*/ 1649063 w 2479452"/>
                <a:gd name="connsiteY16" fmla="*/ 100949 h 348119"/>
                <a:gd name="connsiteX17" fmla="*/ 1650778 w 2479452"/>
                <a:gd name="connsiteY17" fmla="*/ 102387 h 348119"/>
                <a:gd name="connsiteX18" fmla="*/ 1690783 w 2479452"/>
                <a:gd name="connsiteY18" fmla="*/ 196242 h 348119"/>
                <a:gd name="connsiteX19" fmla="*/ 1720786 w 2479452"/>
                <a:gd name="connsiteY19" fmla="*/ 196327 h 348119"/>
                <a:gd name="connsiteX20" fmla="*/ 1722691 w 2479452"/>
                <a:gd name="connsiteY20" fmla="*/ 197511 h 348119"/>
                <a:gd name="connsiteX21" fmla="*/ 1744313 w 2479452"/>
                <a:gd name="connsiteY21" fmla="*/ 249935 h 348119"/>
                <a:gd name="connsiteX22" fmla="*/ 1780603 w 2479452"/>
                <a:gd name="connsiteY22" fmla="*/ 149906 h 348119"/>
                <a:gd name="connsiteX23" fmla="*/ 1782032 w 2479452"/>
                <a:gd name="connsiteY23" fmla="*/ 149230 h 348119"/>
                <a:gd name="connsiteX24" fmla="*/ 1782699 w 2479452"/>
                <a:gd name="connsiteY24" fmla="*/ 149822 h 348119"/>
                <a:gd name="connsiteX25" fmla="*/ 1803749 w 2479452"/>
                <a:gd name="connsiteY25" fmla="*/ 197342 h 348119"/>
                <a:gd name="connsiteX26" fmla="*/ 1820564 w 2479452"/>
                <a:gd name="connsiteY26" fmla="*/ 197427 h 348119"/>
                <a:gd name="connsiteX27" fmla="*/ 2479452 w 2479452"/>
                <a:gd name="connsiteY27" fmla="*/ 197427 h 348119"/>
                <a:gd name="connsiteX28" fmla="*/ 2479452 w 2479452"/>
                <a:gd name="connsiteY28" fmla="*/ 198695 h 348119"/>
                <a:gd name="connsiteX29" fmla="*/ 1817572 w 2479452"/>
                <a:gd name="connsiteY29" fmla="*/ 198695 h 348119"/>
                <a:gd name="connsiteX30" fmla="*/ 1803273 w 2479452"/>
                <a:gd name="connsiteY30" fmla="*/ 198779 h 348119"/>
                <a:gd name="connsiteX31" fmla="*/ 1802511 w 2479452"/>
                <a:gd name="connsiteY31" fmla="*/ 198356 h 348119"/>
                <a:gd name="connsiteX32" fmla="*/ 1781937 w 2479452"/>
                <a:gd name="connsiteY32" fmla="*/ 153120 h 348119"/>
                <a:gd name="connsiteX33" fmla="*/ 1746123 w 2479452"/>
                <a:gd name="connsiteY33" fmla="*/ 255092 h 348119"/>
                <a:gd name="connsiteX34" fmla="*/ 1743932 w 2479452"/>
                <a:gd name="connsiteY34" fmla="*/ 256107 h 348119"/>
                <a:gd name="connsiteX35" fmla="*/ 1742789 w 2479452"/>
                <a:gd name="connsiteY35" fmla="*/ 255177 h 348119"/>
                <a:gd name="connsiteX36" fmla="*/ 1719358 w 2479452"/>
                <a:gd name="connsiteY36" fmla="*/ 199963 h 348119"/>
                <a:gd name="connsiteX37" fmla="*/ 1689259 w 2479452"/>
                <a:gd name="connsiteY37" fmla="*/ 200047 h 348119"/>
                <a:gd name="connsiteX38" fmla="*/ 1687163 w 2479452"/>
                <a:gd name="connsiteY38" fmla="*/ 198779 h 348119"/>
                <a:gd name="connsiteX39" fmla="*/ 1648777 w 2479452"/>
                <a:gd name="connsiteY39" fmla="*/ 110589 h 348119"/>
                <a:gd name="connsiteX40" fmla="*/ 1578483 w 2479452"/>
                <a:gd name="connsiteY40" fmla="*/ 345820 h 348119"/>
                <a:gd name="connsiteX41" fmla="*/ 1574292 w 2479452"/>
                <a:gd name="connsiteY41" fmla="*/ 348018 h 348119"/>
                <a:gd name="connsiteX42" fmla="*/ 1571911 w 2479452"/>
                <a:gd name="connsiteY42" fmla="*/ 345989 h 348119"/>
                <a:gd name="connsiteX43" fmla="*/ 1522190 w 2479452"/>
                <a:gd name="connsiteY43" fmla="*/ 201485 h 348119"/>
                <a:gd name="connsiteX44" fmla="*/ 1458182 w 2479452"/>
                <a:gd name="connsiteY44" fmla="*/ 201569 h 348119"/>
                <a:gd name="connsiteX45" fmla="*/ 1443799 w 2479452"/>
                <a:gd name="connsiteY45" fmla="*/ 224568 h 348119"/>
                <a:gd name="connsiteX46" fmla="*/ 1438465 w 2479452"/>
                <a:gd name="connsiteY46" fmla="*/ 225921 h 348119"/>
                <a:gd name="connsiteX47" fmla="*/ 1436751 w 2479452"/>
                <a:gd name="connsiteY47" fmla="*/ 224315 h 348119"/>
                <a:gd name="connsiteX48" fmla="*/ 1408557 w 2479452"/>
                <a:gd name="connsiteY48" fmla="*/ 168762 h 348119"/>
                <a:gd name="connsiteX49" fmla="*/ 1390650 w 2479452"/>
                <a:gd name="connsiteY49" fmla="*/ 199794 h 348119"/>
                <a:gd name="connsiteX50" fmla="*/ 1387030 w 2479452"/>
                <a:gd name="connsiteY50" fmla="*/ 201823 h 348119"/>
                <a:gd name="connsiteX51" fmla="*/ 1355884 w 2479452"/>
                <a:gd name="connsiteY51" fmla="*/ 201823 h 348119"/>
                <a:gd name="connsiteX52" fmla="*/ 1309497 w 2479452"/>
                <a:gd name="connsiteY52" fmla="*/ 333475 h 348119"/>
                <a:gd name="connsiteX53" fmla="*/ 1304163 w 2479452"/>
                <a:gd name="connsiteY53" fmla="*/ 335927 h 348119"/>
                <a:gd name="connsiteX54" fmla="*/ 1301401 w 2479452"/>
                <a:gd name="connsiteY54" fmla="*/ 333390 h 348119"/>
                <a:gd name="connsiteX55" fmla="*/ 1199102 w 2479452"/>
                <a:gd name="connsiteY55" fmla="*/ 16648 h 348119"/>
                <a:gd name="connsiteX56" fmla="*/ 1134427 w 2479452"/>
                <a:gd name="connsiteY56" fmla="*/ 199117 h 348119"/>
                <a:gd name="connsiteX57" fmla="*/ 1130617 w 2479452"/>
                <a:gd name="connsiteY57" fmla="*/ 201569 h 348119"/>
                <a:gd name="connsiteX58" fmla="*/ 985075 w 2479452"/>
                <a:gd name="connsiteY58" fmla="*/ 201400 h 348119"/>
                <a:gd name="connsiteX59" fmla="*/ 965835 w 2479452"/>
                <a:gd name="connsiteY59" fmla="*/ 241902 h 348119"/>
                <a:gd name="connsiteX60" fmla="*/ 961072 w 2479452"/>
                <a:gd name="connsiteY60" fmla="*/ 243593 h 348119"/>
                <a:gd name="connsiteX61" fmla="*/ 959072 w 2479452"/>
                <a:gd name="connsiteY61" fmla="*/ 241733 h 348119"/>
                <a:gd name="connsiteX62" fmla="*/ 942784 w 2479452"/>
                <a:gd name="connsiteY62" fmla="*/ 201231 h 348119"/>
                <a:gd name="connsiteX63" fmla="*/ 925163 w 2479452"/>
                <a:gd name="connsiteY63" fmla="*/ 201231 h 348119"/>
                <a:gd name="connsiteX64" fmla="*/ 922020 w 2479452"/>
                <a:gd name="connsiteY64" fmla="*/ 199371 h 348119"/>
                <a:gd name="connsiteX65" fmla="*/ 902303 w 2479452"/>
                <a:gd name="connsiteY65" fmla="*/ 157939 h 348119"/>
                <a:gd name="connsiteX66" fmla="*/ 836009 w 2479452"/>
                <a:gd name="connsiteY66" fmla="*/ 298976 h 348119"/>
                <a:gd name="connsiteX67" fmla="*/ 832294 w 2479452"/>
                <a:gd name="connsiteY67" fmla="*/ 300329 h 348119"/>
                <a:gd name="connsiteX68" fmla="*/ 830675 w 2479452"/>
                <a:gd name="connsiteY68" fmla="*/ 298807 h 348119"/>
                <a:gd name="connsiteX69" fmla="*/ 747141 w 2479452"/>
                <a:gd name="connsiteY69" fmla="*/ 84884 h 348119"/>
                <a:gd name="connsiteX70" fmla="*/ 696754 w 2479452"/>
                <a:gd name="connsiteY70" fmla="*/ 198525 h 348119"/>
                <a:gd name="connsiteX71" fmla="*/ 695706 w 2479452"/>
                <a:gd name="connsiteY71" fmla="*/ 199117 h 348119"/>
                <a:gd name="connsiteX72" fmla="*/ 614126 w 2479452"/>
                <a:gd name="connsiteY72" fmla="*/ 198695 h 348119"/>
                <a:gd name="connsiteX73" fmla="*/ 0 w 2479452"/>
                <a:gd name="connsiteY73" fmla="*/ 198695 h 348119"/>
                <a:gd name="connsiteX74" fmla="*/ 0 w 2479452"/>
                <a:gd name="connsiteY74" fmla="*/ 197427 h 348119"/>
                <a:gd name="connsiteX75" fmla="*/ 629792 w 2479452"/>
                <a:gd name="connsiteY75" fmla="*/ 197427 h 348119"/>
                <a:gd name="connsiteX76" fmla="*/ 694944 w 2479452"/>
                <a:gd name="connsiteY76" fmla="*/ 197088 h 348119"/>
                <a:gd name="connsiteX77" fmla="*/ 745521 w 2479452"/>
                <a:gd name="connsiteY77" fmla="*/ 79557 h 348119"/>
                <a:gd name="connsiteX78" fmla="*/ 747903 w 2479452"/>
                <a:gd name="connsiteY78" fmla="*/ 78627 h 348119"/>
                <a:gd name="connsiteX79" fmla="*/ 748950 w 2479452"/>
                <a:gd name="connsiteY79" fmla="*/ 79557 h 348119"/>
                <a:gd name="connsiteX80" fmla="*/ 833533 w 2479452"/>
                <a:gd name="connsiteY80" fmla="*/ 290859 h 348119"/>
                <a:gd name="connsiteX81" fmla="*/ 899160 w 2479452"/>
                <a:gd name="connsiteY81" fmla="*/ 149145 h 348119"/>
                <a:gd name="connsiteX82" fmla="*/ 903541 w 2479452"/>
                <a:gd name="connsiteY82" fmla="*/ 147539 h 348119"/>
                <a:gd name="connsiteX83" fmla="*/ 905351 w 2479452"/>
                <a:gd name="connsiteY83" fmla="*/ 149061 h 348119"/>
                <a:gd name="connsiteX84" fmla="*/ 927544 w 2479452"/>
                <a:gd name="connsiteY84" fmla="*/ 194974 h 348119"/>
                <a:gd name="connsiteX85" fmla="*/ 945356 w 2479452"/>
                <a:gd name="connsiteY85" fmla="*/ 194974 h 348119"/>
                <a:gd name="connsiteX86" fmla="*/ 948690 w 2479452"/>
                <a:gd name="connsiteY86" fmla="*/ 197003 h 348119"/>
                <a:gd name="connsiteX87" fmla="*/ 962787 w 2479452"/>
                <a:gd name="connsiteY87" fmla="*/ 231671 h 348119"/>
                <a:gd name="connsiteX88" fmla="*/ 979170 w 2479452"/>
                <a:gd name="connsiteY88" fmla="*/ 196750 h 348119"/>
                <a:gd name="connsiteX89" fmla="*/ 982599 w 2479452"/>
                <a:gd name="connsiteY89" fmla="*/ 194720 h 348119"/>
                <a:gd name="connsiteX90" fmla="*/ 1127665 w 2479452"/>
                <a:gd name="connsiteY90" fmla="*/ 194551 h 348119"/>
                <a:gd name="connsiteX91" fmla="*/ 1195197 w 2479452"/>
                <a:gd name="connsiteY91" fmla="*/ 2612 h 348119"/>
                <a:gd name="connsiteX92" fmla="*/ 1200436 w 2479452"/>
                <a:gd name="connsiteY92" fmla="*/ 160 h 34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79452" h="348119">
                  <a:moveTo>
                    <a:pt x="1200436" y="160"/>
                  </a:moveTo>
                  <a:cubicBezTo>
                    <a:pt x="1201769" y="583"/>
                    <a:pt x="1202817" y="1513"/>
                    <a:pt x="1203198" y="2697"/>
                  </a:cubicBezTo>
                  <a:lnTo>
                    <a:pt x="1305592" y="319439"/>
                  </a:lnTo>
                  <a:lnTo>
                    <a:pt x="1348835" y="197173"/>
                  </a:lnTo>
                  <a:cubicBezTo>
                    <a:pt x="1349407" y="195566"/>
                    <a:pt x="1351121" y="194551"/>
                    <a:pt x="1352836" y="194551"/>
                  </a:cubicBezTo>
                  <a:lnTo>
                    <a:pt x="1384554" y="194551"/>
                  </a:lnTo>
                  <a:lnTo>
                    <a:pt x="1405223" y="158869"/>
                  </a:lnTo>
                  <a:cubicBezTo>
                    <a:pt x="1406176" y="157094"/>
                    <a:pt x="1408652" y="156417"/>
                    <a:pt x="1410652" y="157347"/>
                  </a:cubicBezTo>
                  <a:cubicBezTo>
                    <a:pt x="1411510" y="157686"/>
                    <a:pt x="1412081" y="158277"/>
                    <a:pt x="1412462" y="159038"/>
                  </a:cubicBezTo>
                  <a:lnTo>
                    <a:pt x="1440751" y="215098"/>
                  </a:lnTo>
                  <a:lnTo>
                    <a:pt x="1452467" y="196496"/>
                  </a:lnTo>
                  <a:cubicBezTo>
                    <a:pt x="1453229" y="195397"/>
                    <a:pt x="1454563" y="194720"/>
                    <a:pt x="1455896" y="194720"/>
                  </a:cubicBezTo>
                  <a:lnTo>
                    <a:pt x="1525048" y="194805"/>
                  </a:lnTo>
                  <a:cubicBezTo>
                    <a:pt x="1526762" y="194805"/>
                    <a:pt x="1528191" y="195820"/>
                    <a:pt x="1528667" y="197173"/>
                  </a:cubicBezTo>
                  <a:lnTo>
                    <a:pt x="1575054" y="334066"/>
                  </a:lnTo>
                  <a:lnTo>
                    <a:pt x="1645825" y="102556"/>
                  </a:lnTo>
                  <a:cubicBezTo>
                    <a:pt x="1646206" y="101372"/>
                    <a:pt x="1647634" y="100611"/>
                    <a:pt x="1649063" y="100949"/>
                  </a:cubicBezTo>
                  <a:cubicBezTo>
                    <a:pt x="1649825" y="101203"/>
                    <a:pt x="1650492" y="101710"/>
                    <a:pt x="1650778" y="102387"/>
                  </a:cubicBezTo>
                  <a:lnTo>
                    <a:pt x="1690783" y="196242"/>
                  </a:lnTo>
                  <a:lnTo>
                    <a:pt x="1720786" y="196327"/>
                  </a:lnTo>
                  <a:cubicBezTo>
                    <a:pt x="1721644" y="196327"/>
                    <a:pt x="1722406" y="196834"/>
                    <a:pt x="1722691" y="197511"/>
                  </a:cubicBezTo>
                  <a:lnTo>
                    <a:pt x="1744313" y="249935"/>
                  </a:lnTo>
                  <a:lnTo>
                    <a:pt x="1780603" y="149906"/>
                  </a:lnTo>
                  <a:cubicBezTo>
                    <a:pt x="1780794" y="149315"/>
                    <a:pt x="1781461" y="149061"/>
                    <a:pt x="1782032" y="149230"/>
                  </a:cubicBezTo>
                  <a:cubicBezTo>
                    <a:pt x="1782318" y="149315"/>
                    <a:pt x="1782604" y="149568"/>
                    <a:pt x="1782699" y="149822"/>
                  </a:cubicBezTo>
                  <a:lnTo>
                    <a:pt x="1803749" y="197342"/>
                  </a:lnTo>
                  <a:lnTo>
                    <a:pt x="1820564" y="197427"/>
                  </a:lnTo>
                  <a:lnTo>
                    <a:pt x="2479452" y="197427"/>
                  </a:lnTo>
                  <a:lnTo>
                    <a:pt x="2479452" y="198695"/>
                  </a:lnTo>
                  <a:lnTo>
                    <a:pt x="1817572" y="198695"/>
                  </a:lnTo>
                  <a:lnTo>
                    <a:pt x="1803273" y="198779"/>
                  </a:lnTo>
                  <a:cubicBezTo>
                    <a:pt x="1802892" y="198779"/>
                    <a:pt x="1802606" y="198610"/>
                    <a:pt x="1802511" y="198356"/>
                  </a:cubicBezTo>
                  <a:lnTo>
                    <a:pt x="1781937" y="153120"/>
                  </a:lnTo>
                  <a:lnTo>
                    <a:pt x="1746123" y="255092"/>
                  </a:lnTo>
                  <a:cubicBezTo>
                    <a:pt x="1745837" y="255938"/>
                    <a:pt x="1744885" y="256361"/>
                    <a:pt x="1743932" y="256107"/>
                  </a:cubicBezTo>
                  <a:cubicBezTo>
                    <a:pt x="1743361" y="255938"/>
                    <a:pt x="1742980" y="255600"/>
                    <a:pt x="1742789" y="255177"/>
                  </a:cubicBezTo>
                  <a:lnTo>
                    <a:pt x="1719358" y="199963"/>
                  </a:lnTo>
                  <a:lnTo>
                    <a:pt x="1689259" y="200047"/>
                  </a:lnTo>
                  <a:cubicBezTo>
                    <a:pt x="1688306" y="200047"/>
                    <a:pt x="1687449" y="199540"/>
                    <a:pt x="1687163" y="198779"/>
                  </a:cubicBezTo>
                  <a:lnTo>
                    <a:pt x="1648777" y="110589"/>
                  </a:lnTo>
                  <a:lnTo>
                    <a:pt x="1578483" y="345820"/>
                  </a:lnTo>
                  <a:cubicBezTo>
                    <a:pt x="1578007" y="347511"/>
                    <a:pt x="1576102" y="348441"/>
                    <a:pt x="1574292" y="348018"/>
                  </a:cubicBezTo>
                  <a:cubicBezTo>
                    <a:pt x="1573149" y="347764"/>
                    <a:pt x="1572292" y="346919"/>
                    <a:pt x="1571911" y="345989"/>
                  </a:cubicBezTo>
                  <a:lnTo>
                    <a:pt x="1522190" y="201485"/>
                  </a:lnTo>
                  <a:lnTo>
                    <a:pt x="1458182" y="201569"/>
                  </a:lnTo>
                  <a:lnTo>
                    <a:pt x="1443799" y="224568"/>
                  </a:lnTo>
                  <a:cubicBezTo>
                    <a:pt x="1442752" y="226259"/>
                    <a:pt x="1440370" y="226851"/>
                    <a:pt x="1438465" y="225921"/>
                  </a:cubicBezTo>
                  <a:cubicBezTo>
                    <a:pt x="1437703" y="225583"/>
                    <a:pt x="1437132" y="224991"/>
                    <a:pt x="1436751" y="224315"/>
                  </a:cubicBezTo>
                  <a:lnTo>
                    <a:pt x="1408557" y="168762"/>
                  </a:lnTo>
                  <a:lnTo>
                    <a:pt x="1390650" y="199794"/>
                  </a:lnTo>
                  <a:cubicBezTo>
                    <a:pt x="1389983" y="201062"/>
                    <a:pt x="1388554" y="201823"/>
                    <a:pt x="1387030" y="201823"/>
                  </a:cubicBezTo>
                  <a:lnTo>
                    <a:pt x="1355884" y="201823"/>
                  </a:lnTo>
                  <a:lnTo>
                    <a:pt x="1309497" y="333475"/>
                  </a:lnTo>
                  <a:cubicBezTo>
                    <a:pt x="1308735" y="335419"/>
                    <a:pt x="1306353" y="336519"/>
                    <a:pt x="1304163" y="335927"/>
                  </a:cubicBezTo>
                  <a:cubicBezTo>
                    <a:pt x="1302829" y="335588"/>
                    <a:pt x="1301782" y="334574"/>
                    <a:pt x="1301401" y="333390"/>
                  </a:cubicBezTo>
                  <a:lnTo>
                    <a:pt x="1199102" y="16648"/>
                  </a:lnTo>
                  <a:lnTo>
                    <a:pt x="1134427" y="199117"/>
                  </a:lnTo>
                  <a:cubicBezTo>
                    <a:pt x="1133856" y="200639"/>
                    <a:pt x="1132332" y="201569"/>
                    <a:pt x="1130617" y="201569"/>
                  </a:cubicBezTo>
                  <a:lnTo>
                    <a:pt x="985075" y="201400"/>
                  </a:lnTo>
                  <a:lnTo>
                    <a:pt x="965835" y="241902"/>
                  </a:lnTo>
                  <a:cubicBezTo>
                    <a:pt x="965073" y="243508"/>
                    <a:pt x="962882" y="244269"/>
                    <a:pt x="961072" y="243593"/>
                  </a:cubicBezTo>
                  <a:cubicBezTo>
                    <a:pt x="960120" y="243255"/>
                    <a:pt x="959453" y="242578"/>
                    <a:pt x="959072" y="241733"/>
                  </a:cubicBezTo>
                  <a:lnTo>
                    <a:pt x="942784" y="201231"/>
                  </a:lnTo>
                  <a:lnTo>
                    <a:pt x="925163" y="201231"/>
                  </a:lnTo>
                  <a:cubicBezTo>
                    <a:pt x="923734" y="201231"/>
                    <a:pt x="922591" y="200470"/>
                    <a:pt x="922020" y="199371"/>
                  </a:cubicBezTo>
                  <a:lnTo>
                    <a:pt x="902303" y="157939"/>
                  </a:lnTo>
                  <a:lnTo>
                    <a:pt x="836009" y="298976"/>
                  </a:lnTo>
                  <a:cubicBezTo>
                    <a:pt x="835438" y="300245"/>
                    <a:pt x="833723" y="300837"/>
                    <a:pt x="832294" y="300329"/>
                  </a:cubicBezTo>
                  <a:cubicBezTo>
                    <a:pt x="831532" y="299991"/>
                    <a:pt x="830961" y="299484"/>
                    <a:pt x="830675" y="298807"/>
                  </a:cubicBezTo>
                  <a:lnTo>
                    <a:pt x="747141" y="84884"/>
                  </a:lnTo>
                  <a:lnTo>
                    <a:pt x="696754" y="198525"/>
                  </a:lnTo>
                  <a:cubicBezTo>
                    <a:pt x="696563" y="198864"/>
                    <a:pt x="696182" y="199117"/>
                    <a:pt x="695706" y="199117"/>
                  </a:cubicBezTo>
                  <a:lnTo>
                    <a:pt x="614126" y="198695"/>
                  </a:lnTo>
                  <a:lnTo>
                    <a:pt x="0" y="198695"/>
                  </a:lnTo>
                  <a:lnTo>
                    <a:pt x="0" y="197427"/>
                  </a:lnTo>
                  <a:lnTo>
                    <a:pt x="629792" y="197427"/>
                  </a:lnTo>
                  <a:lnTo>
                    <a:pt x="694944" y="197088"/>
                  </a:lnTo>
                  <a:lnTo>
                    <a:pt x="745521" y="79557"/>
                  </a:lnTo>
                  <a:cubicBezTo>
                    <a:pt x="745902" y="78711"/>
                    <a:pt x="746950" y="78289"/>
                    <a:pt x="747903" y="78627"/>
                  </a:cubicBezTo>
                  <a:cubicBezTo>
                    <a:pt x="748379" y="78796"/>
                    <a:pt x="748760" y="79134"/>
                    <a:pt x="748950" y="79557"/>
                  </a:cubicBezTo>
                  <a:lnTo>
                    <a:pt x="833533" y="290859"/>
                  </a:lnTo>
                  <a:lnTo>
                    <a:pt x="899160" y="149145"/>
                  </a:lnTo>
                  <a:cubicBezTo>
                    <a:pt x="899922" y="147624"/>
                    <a:pt x="901827" y="146947"/>
                    <a:pt x="903541" y="147539"/>
                  </a:cubicBezTo>
                  <a:cubicBezTo>
                    <a:pt x="904398" y="147793"/>
                    <a:pt x="905065" y="148385"/>
                    <a:pt x="905351" y="149061"/>
                  </a:cubicBezTo>
                  <a:lnTo>
                    <a:pt x="927544" y="194974"/>
                  </a:lnTo>
                  <a:lnTo>
                    <a:pt x="945356" y="194974"/>
                  </a:lnTo>
                  <a:cubicBezTo>
                    <a:pt x="946880" y="194974"/>
                    <a:pt x="948214" y="195820"/>
                    <a:pt x="948690" y="197003"/>
                  </a:cubicBezTo>
                  <a:lnTo>
                    <a:pt x="962787" y="231671"/>
                  </a:lnTo>
                  <a:lnTo>
                    <a:pt x="979170" y="196750"/>
                  </a:lnTo>
                  <a:cubicBezTo>
                    <a:pt x="979741" y="195481"/>
                    <a:pt x="981170" y="194720"/>
                    <a:pt x="982599" y="194720"/>
                  </a:cubicBezTo>
                  <a:lnTo>
                    <a:pt x="1127665" y="194551"/>
                  </a:lnTo>
                  <a:lnTo>
                    <a:pt x="1195197" y="2612"/>
                  </a:lnTo>
                  <a:cubicBezTo>
                    <a:pt x="1195864" y="668"/>
                    <a:pt x="1198245" y="-432"/>
                    <a:pt x="1200436" y="16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chemeClr val="accent1">
                      <a:alpha val="0"/>
                    </a:schemeClr>
                  </a:gs>
                  <a:gs pos="67000">
                    <a:schemeClr val="accent1">
                      <a:alpha val="89000"/>
                    </a:schemeClr>
                  </a:gs>
                  <a:gs pos="31500">
                    <a:schemeClr val="accent1">
                      <a:alpha val="89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6E0F6A5-C263-C855-1E51-D8EFB71B31E0}"/>
              </a:ext>
            </a:extLst>
          </p:cNvPr>
          <p:cNvSpPr/>
          <p:nvPr/>
        </p:nvSpPr>
        <p:spPr>
          <a:xfrm>
            <a:off x="6010055" y="2262235"/>
            <a:ext cx="475554" cy="474081"/>
          </a:xfrm>
          <a:custGeom>
            <a:avLst/>
            <a:gdLst>
              <a:gd name="connsiteX0" fmla="*/ 540735 w 574338"/>
              <a:gd name="connsiteY0" fmla="*/ 531025 h 574216"/>
              <a:gd name="connsiteX1" fmla="*/ 548891 w 574338"/>
              <a:gd name="connsiteY1" fmla="*/ 537930 h 574216"/>
              <a:gd name="connsiteX2" fmla="*/ 548891 w 574338"/>
              <a:gd name="connsiteY2" fmla="*/ 567019 h 574216"/>
              <a:gd name="connsiteX3" fmla="*/ 540735 w 574338"/>
              <a:gd name="connsiteY3" fmla="*/ 573707 h 574216"/>
              <a:gd name="connsiteX4" fmla="*/ 533041 w 574338"/>
              <a:gd name="connsiteY4" fmla="*/ 566476 h 574216"/>
              <a:gd name="connsiteX5" fmla="*/ 532634 w 574338"/>
              <a:gd name="connsiteY5" fmla="*/ 551904 h 574216"/>
              <a:gd name="connsiteX6" fmla="*/ 532960 w 574338"/>
              <a:gd name="connsiteY6" fmla="*/ 538311 h 574216"/>
              <a:gd name="connsiteX7" fmla="*/ 540735 w 574338"/>
              <a:gd name="connsiteY7" fmla="*/ 531025 h 574216"/>
              <a:gd name="connsiteX8" fmla="*/ 250606 w 574338"/>
              <a:gd name="connsiteY8" fmla="*/ 430083 h 574216"/>
              <a:gd name="connsiteX9" fmla="*/ 259522 w 574338"/>
              <a:gd name="connsiteY9" fmla="*/ 439462 h 574216"/>
              <a:gd name="connsiteX10" fmla="*/ 259522 w 574338"/>
              <a:gd name="connsiteY10" fmla="*/ 441882 h 574216"/>
              <a:gd name="connsiteX11" fmla="*/ 259278 w 574338"/>
              <a:gd name="connsiteY11" fmla="*/ 509521 h 574216"/>
              <a:gd name="connsiteX12" fmla="*/ 253841 w 574338"/>
              <a:gd name="connsiteY12" fmla="*/ 520612 h 574216"/>
              <a:gd name="connsiteX13" fmla="*/ 242314 w 574338"/>
              <a:gd name="connsiteY13" fmla="*/ 516507 h 574216"/>
              <a:gd name="connsiteX14" fmla="*/ 205259 w 574338"/>
              <a:gd name="connsiteY14" fmla="*/ 479833 h 574216"/>
              <a:gd name="connsiteX15" fmla="*/ 163474 w 574338"/>
              <a:gd name="connsiteY15" fmla="*/ 477115 h 574216"/>
              <a:gd name="connsiteX16" fmla="*/ 165894 w 574338"/>
              <a:gd name="connsiteY16" fmla="*/ 518872 h 574216"/>
              <a:gd name="connsiteX17" fmla="*/ 204661 w 574338"/>
              <a:gd name="connsiteY17" fmla="*/ 557314 h 574216"/>
              <a:gd name="connsiteX18" fmla="*/ 206972 w 574338"/>
              <a:gd name="connsiteY18" fmla="*/ 571369 h 574216"/>
              <a:gd name="connsiteX19" fmla="*/ 193053 w 574338"/>
              <a:gd name="connsiteY19" fmla="*/ 569602 h 574216"/>
              <a:gd name="connsiteX20" fmla="*/ 152545 w 574338"/>
              <a:gd name="connsiteY20" fmla="*/ 529448 h 574216"/>
              <a:gd name="connsiteX21" fmla="*/ 151376 w 574338"/>
              <a:gd name="connsiteY21" fmla="*/ 465234 h 574216"/>
              <a:gd name="connsiteX22" fmla="*/ 215617 w 574338"/>
              <a:gd name="connsiteY22" fmla="*/ 466159 h 574216"/>
              <a:gd name="connsiteX23" fmla="*/ 240248 w 574338"/>
              <a:gd name="connsiteY23" fmla="*/ 491578 h 574216"/>
              <a:gd name="connsiteX24" fmla="*/ 242450 w 574338"/>
              <a:gd name="connsiteY24" fmla="*/ 490382 h 574216"/>
              <a:gd name="connsiteX25" fmla="*/ 242450 w 574338"/>
              <a:gd name="connsiteY25" fmla="*/ 481763 h 574216"/>
              <a:gd name="connsiteX26" fmla="*/ 242450 w 574338"/>
              <a:gd name="connsiteY26" fmla="*/ 439380 h 574216"/>
              <a:gd name="connsiteX27" fmla="*/ 250606 w 574338"/>
              <a:gd name="connsiteY27" fmla="*/ 430083 h 574216"/>
              <a:gd name="connsiteX28" fmla="*/ 543101 w 574338"/>
              <a:gd name="connsiteY28" fmla="*/ 234616 h 574216"/>
              <a:gd name="connsiteX29" fmla="*/ 529046 w 574338"/>
              <a:gd name="connsiteY29" fmla="*/ 248209 h 574216"/>
              <a:gd name="connsiteX30" fmla="*/ 542775 w 574338"/>
              <a:gd name="connsiteY30" fmla="*/ 262373 h 574216"/>
              <a:gd name="connsiteX31" fmla="*/ 557346 w 574338"/>
              <a:gd name="connsiteY31" fmla="*/ 248182 h 574216"/>
              <a:gd name="connsiteX32" fmla="*/ 557346 w 574338"/>
              <a:gd name="connsiteY32" fmla="*/ 248100 h 574216"/>
              <a:gd name="connsiteX33" fmla="*/ 543101 w 574338"/>
              <a:gd name="connsiteY33" fmla="*/ 234724 h 574216"/>
              <a:gd name="connsiteX34" fmla="*/ 31350 w 574338"/>
              <a:gd name="connsiteY34" fmla="*/ 234616 h 574216"/>
              <a:gd name="connsiteX35" fmla="*/ 16860 w 574338"/>
              <a:gd name="connsiteY35" fmla="*/ 247991 h 574216"/>
              <a:gd name="connsiteX36" fmla="*/ 30997 w 574338"/>
              <a:gd name="connsiteY36" fmla="*/ 262509 h 574216"/>
              <a:gd name="connsiteX37" fmla="*/ 31133 w 574338"/>
              <a:gd name="connsiteY37" fmla="*/ 262509 h 574216"/>
              <a:gd name="connsiteX38" fmla="*/ 45161 w 574338"/>
              <a:gd name="connsiteY38" fmla="*/ 248725 h 574216"/>
              <a:gd name="connsiteX39" fmla="*/ 45161 w 574338"/>
              <a:gd name="connsiteY39" fmla="*/ 248617 h 574216"/>
              <a:gd name="connsiteX40" fmla="*/ 31378 w 574338"/>
              <a:gd name="connsiteY40" fmla="*/ 234616 h 574216"/>
              <a:gd name="connsiteX41" fmla="*/ 31350 w 574338"/>
              <a:gd name="connsiteY41" fmla="*/ 234616 h 574216"/>
              <a:gd name="connsiteX42" fmla="*/ 284589 w 574338"/>
              <a:gd name="connsiteY42" fmla="*/ 143706 h 574216"/>
              <a:gd name="connsiteX43" fmla="*/ 182940 w 574338"/>
              <a:gd name="connsiteY43" fmla="*/ 236301 h 574216"/>
              <a:gd name="connsiteX44" fmla="*/ 241879 w 574338"/>
              <a:gd name="connsiteY44" fmla="*/ 341783 h 574216"/>
              <a:gd name="connsiteX45" fmla="*/ 233479 w 574338"/>
              <a:gd name="connsiteY45" fmla="*/ 317452 h 574216"/>
              <a:gd name="connsiteX46" fmla="*/ 216759 w 574338"/>
              <a:gd name="connsiteY46" fmla="*/ 195984 h 574216"/>
              <a:gd name="connsiteX47" fmla="*/ 237285 w 574338"/>
              <a:gd name="connsiteY47" fmla="*/ 176546 h 574216"/>
              <a:gd name="connsiteX48" fmla="*/ 326129 w 574338"/>
              <a:gd name="connsiteY48" fmla="*/ 170321 h 574216"/>
              <a:gd name="connsiteX49" fmla="*/ 331865 w 574338"/>
              <a:gd name="connsiteY49" fmla="*/ 179727 h 574216"/>
              <a:gd name="connsiteX50" fmla="*/ 326700 w 574338"/>
              <a:gd name="connsiteY50" fmla="*/ 185762 h 574216"/>
              <a:gd name="connsiteX51" fmla="*/ 316641 w 574338"/>
              <a:gd name="connsiteY51" fmla="*/ 184158 h 574216"/>
              <a:gd name="connsiteX52" fmla="*/ 244326 w 574338"/>
              <a:gd name="connsiteY52" fmla="*/ 192314 h 574216"/>
              <a:gd name="connsiteX53" fmla="*/ 217412 w 574338"/>
              <a:gd name="connsiteY53" fmla="*/ 260715 h 574216"/>
              <a:gd name="connsiteX54" fmla="*/ 241879 w 574338"/>
              <a:gd name="connsiteY54" fmla="*/ 302717 h 574216"/>
              <a:gd name="connsiteX55" fmla="*/ 242341 w 574338"/>
              <a:gd name="connsiteY55" fmla="*/ 292984 h 574216"/>
              <a:gd name="connsiteX56" fmla="*/ 242341 w 574338"/>
              <a:gd name="connsiteY56" fmla="*/ 253048 h 574216"/>
              <a:gd name="connsiteX57" fmla="*/ 287280 w 574338"/>
              <a:gd name="connsiteY57" fmla="*/ 203732 h 574216"/>
              <a:gd name="connsiteX58" fmla="*/ 331838 w 574338"/>
              <a:gd name="connsiteY58" fmla="*/ 253456 h 574216"/>
              <a:gd name="connsiteX59" fmla="*/ 331838 w 574338"/>
              <a:gd name="connsiteY59" fmla="*/ 293392 h 574216"/>
              <a:gd name="connsiteX60" fmla="*/ 332246 w 574338"/>
              <a:gd name="connsiteY60" fmla="*/ 301195 h 574216"/>
              <a:gd name="connsiteX61" fmla="*/ 335698 w 574338"/>
              <a:gd name="connsiteY61" fmla="*/ 303913 h 574216"/>
              <a:gd name="connsiteX62" fmla="*/ 339939 w 574338"/>
              <a:gd name="connsiteY62" fmla="*/ 295975 h 574216"/>
              <a:gd name="connsiteX63" fmla="*/ 349346 w 574338"/>
              <a:gd name="connsiteY63" fmla="*/ 214661 h 574216"/>
              <a:gd name="connsiteX64" fmla="*/ 346111 w 574338"/>
              <a:gd name="connsiteY64" fmla="*/ 208272 h 574216"/>
              <a:gd name="connsiteX65" fmla="*/ 349754 w 574338"/>
              <a:gd name="connsiteY65" fmla="*/ 198105 h 574216"/>
              <a:gd name="connsiteX66" fmla="*/ 360275 w 574338"/>
              <a:gd name="connsiteY66" fmla="*/ 200497 h 574216"/>
              <a:gd name="connsiteX67" fmla="*/ 363809 w 574338"/>
              <a:gd name="connsiteY67" fmla="*/ 205935 h 574216"/>
              <a:gd name="connsiteX68" fmla="*/ 340674 w 574338"/>
              <a:gd name="connsiteY68" fmla="*/ 317642 h 574216"/>
              <a:gd name="connsiteX69" fmla="*/ 332354 w 574338"/>
              <a:gd name="connsiteY69" fmla="*/ 341974 h 574216"/>
              <a:gd name="connsiteX70" fmla="*/ 390995 w 574338"/>
              <a:gd name="connsiteY70" fmla="*/ 234562 h 574216"/>
              <a:gd name="connsiteX71" fmla="*/ 284589 w 574338"/>
              <a:gd name="connsiteY71" fmla="*/ 143706 h 574216"/>
              <a:gd name="connsiteX72" fmla="*/ 467959 w 574338"/>
              <a:gd name="connsiteY72" fmla="*/ 53529 h 574216"/>
              <a:gd name="connsiteX73" fmla="*/ 453958 w 574338"/>
              <a:gd name="connsiteY73" fmla="*/ 67394 h 574216"/>
              <a:gd name="connsiteX74" fmla="*/ 468258 w 574338"/>
              <a:gd name="connsiteY74" fmla="*/ 81341 h 574216"/>
              <a:gd name="connsiteX75" fmla="*/ 468720 w 574338"/>
              <a:gd name="connsiteY75" fmla="*/ 81341 h 574216"/>
              <a:gd name="connsiteX76" fmla="*/ 482367 w 574338"/>
              <a:gd name="connsiteY76" fmla="*/ 67122 h 574216"/>
              <a:gd name="connsiteX77" fmla="*/ 467959 w 574338"/>
              <a:gd name="connsiteY77" fmla="*/ 53529 h 574216"/>
              <a:gd name="connsiteX78" fmla="*/ 106085 w 574338"/>
              <a:gd name="connsiteY78" fmla="*/ 53529 h 574216"/>
              <a:gd name="connsiteX79" fmla="*/ 91812 w 574338"/>
              <a:gd name="connsiteY79" fmla="*/ 67122 h 574216"/>
              <a:gd name="connsiteX80" fmla="*/ 105595 w 574338"/>
              <a:gd name="connsiteY80" fmla="*/ 81314 h 574216"/>
              <a:gd name="connsiteX81" fmla="*/ 120221 w 574338"/>
              <a:gd name="connsiteY81" fmla="*/ 67721 h 574216"/>
              <a:gd name="connsiteX82" fmla="*/ 120221 w 574338"/>
              <a:gd name="connsiteY82" fmla="*/ 67231 h 574216"/>
              <a:gd name="connsiteX83" fmla="*/ 106030 w 574338"/>
              <a:gd name="connsiteY83" fmla="*/ 53638 h 574216"/>
              <a:gd name="connsiteX84" fmla="*/ 102201 w 574338"/>
              <a:gd name="connsiteY84" fmla="*/ 36759 h 574216"/>
              <a:gd name="connsiteX85" fmla="*/ 121798 w 574338"/>
              <a:gd name="connsiteY85" fmla="*/ 40806 h 574216"/>
              <a:gd name="connsiteX86" fmla="*/ 135826 w 574338"/>
              <a:gd name="connsiteY86" fmla="*/ 76692 h 574216"/>
              <a:gd name="connsiteX87" fmla="*/ 137322 w 574338"/>
              <a:gd name="connsiteY87" fmla="*/ 86560 h 574216"/>
              <a:gd name="connsiteX88" fmla="*/ 204634 w 574338"/>
              <a:gd name="connsiteY88" fmla="*/ 154172 h 574216"/>
              <a:gd name="connsiteX89" fmla="*/ 207353 w 574338"/>
              <a:gd name="connsiteY89" fmla="*/ 155885 h 574216"/>
              <a:gd name="connsiteX90" fmla="*/ 366935 w 574338"/>
              <a:gd name="connsiteY90" fmla="*/ 156048 h 574216"/>
              <a:gd name="connsiteX91" fmla="*/ 371203 w 574338"/>
              <a:gd name="connsiteY91" fmla="*/ 152677 h 574216"/>
              <a:gd name="connsiteX92" fmla="*/ 436450 w 574338"/>
              <a:gd name="connsiteY92" fmla="*/ 87621 h 574216"/>
              <a:gd name="connsiteX93" fmla="*/ 438896 w 574338"/>
              <a:gd name="connsiteY93" fmla="*/ 76910 h 574216"/>
              <a:gd name="connsiteX94" fmla="*/ 452218 w 574338"/>
              <a:gd name="connsiteY94" fmla="*/ 40969 h 574216"/>
              <a:gd name="connsiteX95" fmla="*/ 490496 w 574338"/>
              <a:gd name="connsiteY95" fmla="*/ 45781 h 574216"/>
              <a:gd name="connsiteX96" fmla="*/ 495009 w 574338"/>
              <a:gd name="connsiteY96" fmla="*/ 83407 h 574216"/>
              <a:gd name="connsiteX97" fmla="*/ 458987 w 574338"/>
              <a:gd name="connsiteY97" fmla="*/ 97326 h 574216"/>
              <a:gd name="connsiteX98" fmla="*/ 449825 w 574338"/>
              <a:gd name="connsiteY98" fmla="*/ 98332 h 574216"/>
              <a:gd name="connsiteX99" fmla="*/ 381099 w 574338"/>
              <a:gd name="connsiteY99" fmla="*/ 166841 h 574216"/>
              <a:gd name="connsiteX100" fmla="*/ 379767 w 574338"/>
              <a:gd name="connsiteY100" fmla="*/ 169261 h 574216"/>
              <a:gd name="connsiteX101" fmla="*/ 408611 w 574338"/>
              <a:gd name="connsiteY101" fmla="*/ 239346 h 574216"/>
              <a:gd name="connsiteX102" fmla="*/ 415761 w 574338"/>
              <a:gd name="connsiteY102" fmla="*/ 239890 h 574216"/>
              <a:gd name="connsiteX103" fmla="*/ 506291 w 574338"/>
              <a:gd name="connsiteY103" fmla="*/ 240053 h 574216"/>
              <a:gd name="connsiteX104" fmla="*/ 516051 w 574338"/>
              <a:gd name="connsiteY104" fmla="*/ 234018 h 574216"/>
              <a:gd name="connsiteX105" fmla="*/ 550414 w 574338"/>
              <a:gd name="connsiteY105" fmla="*/ 218358 h 574216"/>
              <a:gd name="connsiteX106" fmla="*/ 574338 w 574338"/>
              <a:gd name="connsiteY106" fmla="*/ 248535 h 574216"/>
              <a:gd name="connsiteX107" fmla="*/ 552072 w 574338"/>
              <a:gd name="connsiteY107" fmla="*/ 278440 h 574216"/>
              <a:gd name="connsiteX108" fmla="*/ 516078 w 574338"/>
              <a:gd name="connsiteY108" fmla="*/ 263270 h 574216"/>
              <a:gd name="connsiteX109" fmla="*/ 505421 w 574338"/>
              <a:gd name="connsiteY109" fmla="*/ 257017 h 574216"/>
              <a:gd name="connsiteX110" fmla="*/ 416550 w 574338"/>
              <a:gd name="connsiteY110" fmla="*/ 257017 h 574216"/>
              <a:gd name="connsiteX111" fmla="*/ 407660 w 574338"/>
              <a:gd name="connsiteY111" fmla="*/ 265173 h 574216"/>
              <a:gd name="connsiteX112" fmla="*/ 342413 w 574338"/>
              <a:gd name="connsiteY112" fmla="*/ 356926 h 574216"/>
              <a:gd name="connsiteX113" fmla="*/ 331811 w 574338"/>
              <a:gd name="connsiteY113" fmla="*/ 374678 h 574216"/>
              <a:gd name="connsiteX114" fmla="*/ 331811 w 574338"/>
              <a:gd name="connsiteY114" fmla="*/ 384221 h 574216"/>
              <a:gd name="connsiteX115" fmla="*/ 378407 w 574338"/>
              <a:gd name="connsiteY115" fmla="*/ 379355 h 574216"/>
              <a:gd name="connsiteX116" fmla="*/ 404751 w 574338"/>
              <a:gd name="connsiteY116" fmla="*/ 417986 h 574216"/>
              <a:gd name="connsiteX117" fmla="*/ 446319 w 574338"/>
              <a:gd name="connsiteY117" fmla="*/ 411516 h 574216"/>
              <a:gd name="connsiteX118" fmla="*/ 475163 w 574338"/>
              <a:gd name="connsiteY118" fmla="*/ 440686 h 574216"/>
              <a:gd name="connsiteX119" fmla="*/ 497510 w 574338"/>
              <a:gd name="connsiteY119" fmla="*/ 432748 h 574216"/>
              <a:gd name="connsiteX120" fmla="*/ 549381 w 574338"/>
              <a:gd name="connsiteY120" fmla="*/ 474152 h 574216"/>
              <a:gd name="connsiteX121" fmla="*/ 549381 w 574338"/>
              <a:gd name="connsiteY121" fmla="*/ 498620 h 574216"/>
              <a:gd name="connsiteX122" fmla="*/ 541225 w 574338"/>
              <a:gd name="connsiteY122" fmla="*/ 507890 h 574216"/>
              <a:gd name="connsiteX123" fmla="*/ 532417 w 574338"/>
              <a:gd name="connsiteY123" fmla="*/ 498484 h 574216"/>
              <a:gd name="connsiteX124" fmla="*/ 532199 w 574338"/>
              <a:gd name="connsiteY124" fmla="*/ 476463 h 574216"/>
              <a:gd name="connsiteX125" fmla="*/ 507324 w 574338"/>
              <a:gd name="connsiteY125" fmla="*/ 448924 h 574216"/>
              <a:gd name="connsiteX126" fmla="*/ 477147 w 574338"/>
              <a:gd name="connsiteY126" fmla="*/ 472630 h 574216"/>
              <a:gd name="connsiteX127" fmla="*/ 476359 w 574338"/>
              <a:gd name="connsiteY127" fmla="*/ 477387 h 574216"/>
              <a:gd name="connsiteX128" fmla="*/ 468203 w 574338"/>
              <a:gd name="connsiteY128" fmla="*/ 484211 h 574216"/>
              <a:gd name="connsiteX129" fmla="*/ 460292 w 574338"/>
              <a:gd name="connsiteY129" fmla="*/ 476273 h 574216"/>
              <a:gd name="connsiteX130" fmla="*/ 459857 w 574338"/>
              <a:gd name="connsiteY130" fmla="*/ 455122 h 574216"/>
              <a:gd name="connsiteX131" fmla="*/ 432046 w 574338"/>
              <a:gd name="connsiteY131" fmla="*/ 426142 h 574216"/>
              <a:gd name="connsiteX132" fmla="*/ 404289 w 574338"/>
              <a:gd name="connsiteY132" fmla="*/ 455068 h 574216"/>
              <a:gd name="connsiteX133" fmla="*/ 404289 w 574338"/>
              <a:gd name="connsiteY133" fmla="*/ 471379 h 574216"/>
              <a:gd name="connsiteX134" fmla="*/ 396133 w 574338"/>
              <a:gd name="connsiteY134" fmla="*/ 484592 h 574216"/>
              <a:gd name="connsiteX135" fmla="*/ 387596 w 574338"/>
              <a:gd name="connsiteY135" fmla="*/ 471814 h 574216"/>
              <a:gd name="connsiteX136" fmla="*/ 387596 w 574338"/>
              <a:gd name="connsiteY136" fmla="*/ 422064 h 574216"/>
              <a:gd name="connsiteX137" fmla="*/ 352554 w 574338"/>
              <a:gd name="connsiteY137" fmla="*/ 393165 h 574216"/>
              <a:gd name="connsiteX138" fmla="*/ 331919 w 574338"/>
              <a:gd name="connsiteY138" fmla="*/ 421058 h 574216"/>
              <a:gd name="connsiteX139" fmla="*/ 331919 w 574338"/>
              <a:gd name="connsiteY139" fmla="*/ 472440 h 574216"/>
              <a:gd name="connsiteX140" fmla="*/ 323519 w 574338"/>
              <a:gd name="connsiteY140" fmla="*/ 484619 h 574216"/>
              <a:gd name="connsiteX141" fmla="*/ 314901 w 574338"/>
              <a:gd name="connsiteY141" fmla="*/ 472467 h 574216"/>
              <a:gd name="connsiteX142" fmla="*/ 314901 w 574338"/>
              <a:gd name="connsiteY142" fmla="*/ 251471 h 574216"/>
              <a:gd name="connsiteX143" fmla="*/ 295871 w 574338"/>
              <a:gd name="connsiteY143" fmla="*/ 222382 h 574216"/>
              <a:gd name="connsiteX144" fmla="*/ 261127 w 574338"/>
              <a:gd name="connsiteY144" fmla="*/ 239890 h 574216"/>
              <a:gd name="connsiteX145" fmla="*/ 259741 w 574338"/>
              <a:gd name="connsiteY145" fmla="*/ 248698 h 574216"/>
              <a:gd name="connsiteX146" fmla="*/ 259741 w 574338"/>
              <a:gd name="connsiteY146" fmla="*/ 327810 h 574216"/>
              <a:gd name="connsiteX147" fmla="*/ 259741 w 574338"/>
              <a:gd name="connsiteY147" fmla="*/ 392214 h 574216"/>
              <a:gd name="connsiteX148" fmla="*/ 259741 w 574338"/>
              <a:gd name="connsiteY148" fmla="*/ 397923 h 574216"/>
              <a:gd name="connsiteX149" fmla="*/ 250769 w 574338"/>
              <a:gd name="connsiteY149" fmla="*/ 407302 h 574216"/>
              <a:gd name="connsiteX150" fmla="*/ 242831 w 574338"/>
              <a:gd name="connsiteY150" fmla="*/ 397841 h 574216"/>
              <a:gd name="connsiteX151" fmla="*/ 242831 w 574338"/>
              <a:gd name="connsiteY151" fmla="*/ 369296 h 574216"/>
              <a:gd name="connsiteX152" fmla="*/ 236524 w 574338"/>
              <a:gd name="connsiteY152" fmla="*/ 359182 h 574216"/>
              <a:gd name="connsiteX153" fmla="*/ 166411 w 574338"/>
              <a:gd name="connsiteY153" fmla="*/ 262944 h 574216"/>
              <a:gd name="connsiteX154" fmla="*/ 159723 w 574338"/>
              <a:gd name="connsiteY154" fmla="*/ 257099 h 574216"/>
              <a:gd name="connsiteX155" fmla="*/ 66774 w 574338"/>
              <a:gd name="connsiteY155" fmla="*/ 257371 h 574216"/>
              <a:gd name="connsiteX156" fmla="*/ 59080 w 574338"/>
              <a:gd name="connsiteY156" fmla="*/ 262454 h 574216"/>
              <a:gd name="connsiteX157" fmla="*/ 22542 w 574338"/>
              <a:gd name="connsiteY157" fmla="*/ 278576 h 574216"/>
              <a:gd name="connsiteX158" fmla="*/ 5 w 574338"/>
              <a:gd name="connsiteY158" fmla="*/ 248155 h 574216"/>
              <a:gd name="connsiteX159" fmla="*/ 23602 w 574338"/>
              <a:gd name="connsiteY159" fmla="*/ 218522 h 574216"/>
              <a:gd name="connsiteX160" fmla="*/ 59107 w 574338"/>
              <a:gd name="connsiteY160" fmla="*/ 235160 h 574216"/>
              <a:gd name="connsiteX161" fmla="*/ 65279 w 574338"/>
              <a:gd name="connsiteY161" fmla="*/ 239835 h 574216"/>
              <a:gd name="connsiteX162" fmla="*/ 165622 w 574338"/>
              <a:gd name="connsiteY162" fmla="*/ 239890 h 574216"/>
              <a:gd name="connsiteX163" fmla="*/ 194793 w 574338"/>
              <a:gd name="connsiteY163" fmla="*/ 168989 h 574216"/>
              <a:gd name="connsiteX164" fmla="*/ 190063 w 574338"/>
              <a:gd name="connsiteY164" fmla="*/ 163552 h 574216"/>
              <a:gd name="connsiteX165" fmla="*/ 126746 w 574338"/>
              <a:gd name="connsiteY165" fmla="*/ 100018 h 574216"/>
              <a:gd name="connsiteX166" fmla="*/ 114757 w 574338"/>
              <a:gd name="connsiteY166" fmla="*/ 97136 h 574216"/>
              <a:gd name="connsiteX167" fmla="*/ 79008 w 574338"/>
              <a:gd name="connsiteY167" fmla="*/ 83026 h 574216"/>
              <a:gd name="connsiteX168" fmla="*/ 84173 w 574338"/>
              <a:gd name="connsiteY168" fmla="*/ 45455 h 574216"/>
              <a:gd name="connsiteX169" fmla="*/ 102201 w 574338"/>
              <a:gd name="connsiteY169" fmla="*/ 36759 h 574216"/>
              <a:gd name="connsiteX170" fmla="*/ 287116 w 574338"/>
              <a:gd name="connsiteY170" fmla="*/ 16828 h 574216"/>
              <a:gd name="connsiteX171" fmla="*/ 273007 w 574338"/>
              <a:gd name="connsiteY171" fmla="*/ 30802 h 574216"/>
              <a:gd name="connsiteX172" fmla="*/ 286600 w 574338"/>
              <a:gd name="connsiteY172" fmla="*/ 45156 h 574216"/>
              <a:gd name="connsiteX173" fmla="*/ 301117 w 574338"/>
              <a:gd name="connsiteY173" fmla="*/ 31237 h 574216"/>
              <a:gd name="connsiteX174" fmla="*/ 301117 w 574338"/>
              <a:gd name="connsiteY174" fmla="*/ 30883 h 574216"/>
              <a:gd name="connsiteX175" fmla="*/ 287116 w 574338"/>
              <a:gd name="connsiteY175" fmla="*/ 16828 h 574216"/>
              <a:gd name="connsiteX176" fmla="*/ 290188 w 574338"/>
              <a:gd name="connsiteY176" fmla="*/ 0 h 574216"/>
              <a:gd name="connsiteX177" fmla="*/ 314656 w 574338"/>
              <a:gd name="connsiteY177" fmla="*/ 17725 h 574216"/>
              <a:gd name="connsiteX178" fmla="*/ 325911 w 574338"/>
              <a:gd name="connsiteY178" fmla="*/ 26235 h 574216"/>
              <a:gd name="connsiteX179" fmla="*/ 384605 w 574338"/>
              <a:gd name="connsiteY179" fmla="*/ 44884 h 574216"/>
              <a:gd name="connsiteX180" fmla="*/ 391973 w 574338"/>
              <a:gd name="connsiteY180" fmla="*/ 57036 h 574216"/>
              <a:gd name="connsiteX181" fmla="*/ 377510 w 574338"/>
              <a:gd name="connsiteY181" fmla="*/ 60299 h 574216"/>
              <a:gd name="connsiteX182" fmla="*/ 325856 w 574338"/>
              <a:gd name="connsiteY182" fmla="*/ 43117 h 574216"/>
              <a:gd name="connsiteX183" fmla="*/ 312508 w 574338"/>
              <a:gd name="connsiteY183" fmla="*/ 48038 h 574216"/>
              <a:gd name="connsiteX184" fmla="*/ 270968 w 574338"/>
              <a:gd name="connsiteY184" fmla="*/ 57798 h 574216"/>
              <a:gd name="connsiteX185" fmla="*/ 261317 w 574338"/>
              <a:gd name="connsiteY185" fmla="*/ 48228 h 574216"/>
              <a:gd name="connsiteX186" fmla="*/ 248050 w 574338"/>
              <a:gd name="connsiteY186" fmla="*/ 43036 h 574216"/>
              <a:gd name="connsiteX187" fmla="*/ 196396 w 574338"/>
              <a:gd name="connsiteY187" fmla="*/ 60217 h 574216"/>
              <a:gd name="connsiteX188" fmla="*/ 181825 w 574338"/>
              <a:gd name="connsiteY188" fmla="*/ 57254 h 574216"/>
              <a:gd name="connsiteX189" fmla="*/ 188866 w 574338"/>
              <a:gd name="connsiteY189" fmla="*/ 44993 h 574216"/>
              <a:gd name="connsiteX190" fmla="*/ 247561 w 574338"/>
              <a:gd name="connsiteY190" fmla="*/ 26262 h 574216"/>
              <a:gd name="connsiteX191" fmla="*/ 258924 w 574338"/>
              <a:gd name="connsiteY191" fmla="*/ 17916 h 574216"/>
              <a:gd name="connsiteX192" fmla="*/ 290188 w 574338"/>
              <a:gd name="connsiteY192" fmla="*/ 0 h 57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574338" h="574216">
                <a:moveTo>
                  <a:pt x="540735" y="531025"/>
                </a:moveTo>
                <a:cubicBezTo>
                  <a:pt x="544487" y="531732"/>
                  <a:pt x="547559" y="534369"/>
                  <a:pt x="548891" y="537930"/>
                </a:cubicBezTo>
                <a:cubicBezTo>
                  <a:pt x="549897" y="547609"/>
                  <a:pt x="549897" y="557341"/>
                  <a:pt x="548891" y="567019"/>
                </a:cubicBezTo>
                <a:cubicBezTo>
                  <a:pt x="548592" y="569738"/>
                  <a:pt x="543454" y="573735"/>
                  <a:pt x="540735" y="573707"/>
                </a:cubicBezTo>
                <a:cubicBezTo>
                  <a:pt x="538017" y="573680"/>
                  <a:pt x="533939" y="569548"/>
                  <a:pt x="533041" y="566476"/>
                </a:cubicBezTo>
                <a:cubicBezTo>
                  <a:pt x="531628" y="561908"/>
                  <a:pt x="532607" y="556771"/>
                  <a:pt x="532634" y="551904"/>
                </a:cubicBezTo>
                <a:cubicBezTo>
                  <a:pt x="532634" y="547310"/>
                  <a:pt x="531601" y="542389"/>
                  <a:pt x="532960" y="538311"/>
                </a:cubicBezTo>
                <a:cubicBezTo>
                  <a:pt x="533966" y="535185"/>
                  <a:pt x="538017" y="531052"/>
                  <a:pt x="540735" y="531025"/>
                </a:cubicBezTo>
                <a:close/>
                <a:moveTo>
                  <a:pt x="250606" y="430083"/>
                </a:moveTo>
                <a:cubicBezTo>
                  <a:pt x="256641" y="429865"/>
                  <a:pt x="259196" y="433807"/>
                  <a:pt x="259522" y="439462"/>
                </a:cubicBezTo>
                <a:cubicBezTo>
                  <a:pt x="259522" y="440250"/>
                  <a:pt x="259522" y="441066"/>
                  <a:pt x="259522" y="441882"/>
                </a:cubicBezTo>
                <a:cubicBezTo>
                  <a:pt x="259522" y="464446"/>
                  <a:pt x="259767" y="486983"/>
                  <a:pt x="259278" y="509521"/>
                </a:cubicBezTo>
                <a:cubicBezTo>
                  <a:pt x="259278" y="513462"/>
                  <a:pt x="256749" y="519362"/>
                  <a:pt x="253841" y="520612"/>
                </a:cubicBezTo>
                <a:cubicBezTo>
                  <a:pt x="250932" y="521863"/>
                  <a:pt x="245168" y="519226"/>
                  <a:pt x="242314" y="516507"/>
                </a:cubicBezTo>
                <a:cubicBezTo>
                  <a:pt x="229618" y="504627"/>
                  <a:pt x="217575" y="492040"/>
                  <a:pt x="205259" y="479833"/>
                </a:cubicBezTo>
                <a:cubicBezTo>
                  <a:pt x="191666" y="466240"/>
                  <a:pt x="175354" y="465289"/>
                  <a:pt x="163474" y="477115"/>
                </a:cubicBezTo>
                <a:cubicBezTo>
                  <a:pt x="151594" y="488941"/>
                  <a:pt x="152600" y="505524"/>
                  <a:pt x="165894" y="518872"/>
                </a:cubicBezTo>
                <a:cubicBezTo>
                  <a:pt x="178780" y="531731"/>
                  <a:pt x="191693" y="544563"/>
                  <a:pt x="204661" y="557314"/>
                </a:cubicBezTo>
                <a:cubicBezTo>
                  <a:pt x="208984" y="561554"/>
                  <a:pt x="211757" y="566204"/>
                  <a:pt x="206972" y="571369"/>
                </a:cubicBezTo>
                <a:cubicBezTo>
                  <a:pt x="202187" y="576534"/>
                  <a:pt x="197348" y="573897"/>
                  <a:pt x="193053" y="569602"/>
                </a:cubicBezTo>
                <a:cubicBezTo>
                  <a:pt x="179460" y="556172"/>
                  <a:pt x="165867" y="543014"/>
                  <a:pt x="152545" y="529448"/>
                </a:cubicBezTo>
                <a:cubicBezTo>
                  <a:pt x="134005" y="510581"/>
                  <a:pt x="133515" y="482987"/>
                  <a:pt x="151376" y="465234"/>
                </a:cubicBezTo>
                <a:cubicBezTo>
                  <a:pt x="169238" y="447482"/>
                  <a:pt x="196723" y="447700"/>
                  <a:pt x="215617" y="466159"/>
                </a:cubicBezTo>
                <a:cubicBezTo>
                  <a:pt x="224045" y="474314"/>
                  <a:pt x="231929" y="483096"/>
                  <a:pt x="240248" y="491578"/>
                </a:cubicBezTo>
                <a:lnTo>
                  <a:pt x="242450" y="490382"/>
                </a:lnTo>
                <a:lnTo>
                  <a:pt x="242450" y="481763"/>
                </a:lnTo>
                <a:cubicBezTo>
                  <a:pt x="242450" y="467627"/>
                  <a:pt x="242450" y="453490"/>
                  <a:pt x="242450" y="439380"/>
                </a:cubicBezTo>
                <a:cubicBezTo>
                  <a:pt x="242450" y="433943"/>
                  <a:pt x="244896" y="430273"/>
                  <a:pt x="250606" y="430083"/>
                </a:cubicBezTo>
                <a:close/>
                <a:moveTo>
                  <a:pt x="543101" y="234616"/>
                </a:moveTo>
                <a:cubicBezTo>
                  <a:pt x="535461" y="234507"/>
                  <a:pt x="529182" y="240570"/>
                  <a:pt x="529046" y="248209"/>
                </a:cubicBezTo>
                <a:cubicBezTo>
                  <a:pt x="529018" y="255875"/>
                  <a:pt x="535108" y="262155"/>
                  <a:pt x="542775" y="262373"/>
                </a:cubicBezTo>
                <a:cubicBezTo>
                  <a:pt x="550713" y="262482"/>
                  <a:pt x="557237" y="256120"/>
                  <a:pt x="557346" y="248182"/>
                </a:cubicBezTo>
                <a:cubicBezTo>
                  <a:pt x="557346" y="248155"/>
                  <a:pt x="557346" y="248127"/>
                  <a:pt x="557346" y="248100"/>
                </a:cubicBezTo>
                <a:cubicBezTo>
                  <a:pt x="556993" y="240542"/>
                  <a:pt x="550686" y="234616"/>
                  <a:pt x="543101" y="234724"/>
                </a:cubicBezTo>
                <a:close/>
                <a:moveTo>
                  <a:pt x="31350" y="234616"/>
                </a:moveTo>
                <a:cubicBezTo>
                  <a:pt x="23684" y="234344"/>
                  <a:pt x="17213" y="240325"/>
                  <a:pt x="16860" y="247991"/>
                </a:cubicBezTo>
                <a:cubicBezTo>
                  <a:pt x="16751" y="255903"/>
                  <a:pt x="23086" y="262400"/>
                  <a:pt x="30997" y="262509"/>
                </a:cubicBezTo>
                <a:cubicBezTo>
                  <a:pt x="31051" y="262509"/>
                  <a:pt x="31079" y="262509"/>
                  <a:pt x="31133" y="262509"/>
                </a:cubicBezTo>
                <a:cubicBezTo>
                  <a:pt x="38745" y="262427"/>
                  <a:pt x="44943" y="256338"/>
                  <a:pt x="45161" y="248725"/>
                </a:cubicBezTo>
                <a:lnTo>
                  <a:pt x="45161" y="248617"/>
                </a:lnTo>
                <a:cubicBezTo>
                  <a:pt x="45215" y="240950"/>
                  <a:pt x="39044" y="234670"/>
                  <a:pt x="31378" y="234616"/>
                </a:cubicBezTo>
                <a:cubicBezTo>
                  <a:pt x="31378" y="234616"/>
                  <a:pt x="31350" y="234616"/>
                  <a:pt x="31350" y="234616"/>
                </a:cubicBezTo>
                <a:close/>
                <a:moveTo>
                  <a:pt x="284589" y="143706"/>
                </a:moveTo>
                <a:cubicBezTo>
                  <a:pt x="232418" y="145065"/>
                  <a:pt x="189138" y="184485"/>
                  <a:pt x="182940" y="236301"/>
                </a:cubicBezTo>
                <a:cubicBezTo>
                  <a:pt x="177503" y="280098"/>
                  <a:pt x="206510" y="332350"/>
                  <a:pt x="241879" y="341783"/>
                </a:cubicBezTo>
                <a:cubicBezTo>
                  <a:pt x="243048" y="332214"/>
                  <a:pt x="243103" y="324765"/>
                  <a:pt x="233479" y="317452"/>
                </a:cubicBezTo>
                <a:cubicBezTo>
                  <a:pt x="195309" y="288526"/>
                  <a:pt x="187833" y="234154"/>
                  <a:pt x="216759" y="195984"/>
                </a:cubicBezTo>
                <a:cubicBezTo>
                  <a:pt x="222495" y="188427"/>
                  <a:pt x="229428" y="181848"/>
                  <a:pt x="237285" y="176546"/>
                </a:cubicBezTo>
                <a:cubicBezTo>
                  <a:pt x="265313" y="157326"/>
                  <a:pt x="295463" y="155749"/>
                  <a:pt x="326129" y="170321"/>
                </a:cubicBezTo>
                <a:cubicBezTo>
                  <a:pt x="329011" y="171680"/>
                  <a:pt x="331104" y="176274"/>
                  <a:pt x="331865" y="179727"/>
                </a:cubicBezTo>
                <a:cubicBezTo>
                  <a:pt x="332218" y="181385"/>
                  <a:pt x="328875" y="185164"/>
                  <a:pt x="326700" y="185762"/>
                </a:cubicBezTo>
                <a:cubicBezTo>
                  <a:pt x="323274" y="186197"/>
                  <a:pt x="319767" y="185627"/>
                  <a:pt x="316641" y="184158"/>
                </a:cubicBezTo>
                <a:cubicBezTo>
                  <a:pt x="290923" y="173284"/>
                  <a:pt x="266510" y="175568"/>
                  <a:pt x="244326" y="192314"/>
                </a:cubicBezTo>
                <a:cubicBezTo>
                  <a:pt x="222142" y="209061"/>
                  <a:pt x="213225" y="232957"/>
                  <a:pt x="217412" y="260715"/>
                </a:cubicBezTo>
                <a:cubicBezTo>
                  <a:pt x="219913" y="277325"/>
                  <a:pt x="228667" y="292359"/>
                  <a:pt x="241879" y="302717"/>
                </a:cubicBezTo>
                <a:cubicBezTo>
                  <a:pt x="242097" y="298258"/>
                  <a:pt x="242341" y="295621"/>
                  <a:pt x="242341" y="292984"/>
                </a:cubicBezTo>
                <a:cubicBezTo>
                  <a:pt x="242341" y="279663"/>
                  <a:pt x="242885" y="266342"/>
                  <a:pt x="242341" y="253048"/>
                </a:cubicBezTo>
                <a:cubicBezTo>
                  <a:pt x="240846" y="221512"/>
                  <a:pt x="265259" y="203624"/>
                  <a:pt x="287280" y="203732"/>
                </a:cubicBezTo>
                <a:cubicBezTo>
                  <a:pt x="309301" y="203841"/>
                  <a:pt x="333496" y="221458"/>
                  <a:pt x="331838" y="253456"/>
                </a:cubicBezTo>
                <a:cubicBezTo>
                  <a:pt x="331185" y="266723"/>
                  <a:pt x="331838" y="280071"/>
                  <a:pt x="331838" y="293392"/>
                </a:cubicBezTo>
                <a:cubicBezTo>
                  <a:pt x="331838" y="296111"/>
                  <a:pt x="332110" y="298612"/>
                  <a:pt x="332246" y="301195"/>
                </a:cubicBezTo>
                <a:lnTo>
                  <a:pt x="335698" y="303913"/>
                </a:lnTo>
                <a:cubicBezTo>
                  <a:pt x="336786" y="301113"/>
                  <a:pt x="338227" y="298449"/>
                  <a:pt x="339939" y="295975"/>
                </a:cubicBezTo>
                <a:cubicBezTo>
                  <a:pt x="359867" y="273546"/>
                  <a:pt x="363618" y="241059"/>
                  <a:pt x="349346" y="214661"/>
                </a:cubicBezTo>
                <a:cubicBezTo>
                  <a:pt x="348204" y="212514"/>
                  <a:pt x="345920" y="210284"/>
                  <a:pt x="346111" y="208272"/>
                </a:cubicBezTo>
                <a:cubicBezTo>
                  <a:pt x="346437" y="204630"/>
                  <a:pt x="347334" y="199437"/>
                  <a:pt x="349754" y="198105"/>
                </a:cubicBezTo>
                <a:cubicBezTo>
                  <a:pt x="352173" y="196773"/>
                  <a:pt x="356931" y="198975"/>
                  <a:pt x="360275" y="200497"/>
                </a:cubicBezTo>
                <a:cubicBezTo>
                  <a:pt x="361933" y="201259"/>
                  <a:pt x="362749" y="203950"/>
                  <a:pt x="363809" y="205935"/>
                </a:cubicBezTo>
                <a:cubicBezTo>
                  <a:pt x="385367" y="243669"/>
                  <a:pt x="375444" y="291571"/>
                  <a:pt x="340674" y="317642"/>
                </a:cubicBezTo>
                <a:cubicBezTo>
                  <a:pt x="330832" y="324792"/>
                  <a:pt x="331131" y="332377"/>
                  <a:pt x="332354" y="341974"/>
                </a:cubicBezTo>
                <a:cubicBezTo>
                  <a:pt x="369056" y="330827"/>
                  <a:pt x="397818" y="277733"/>
                  <a:pt x="390995" y="234562"/>
                </a:cubicBezTo>
                <a:cubicBezTo>
                  <a:pt x="382458" y="180461"/>
                  <a:pt x="338281" y="142754"/>
                  <a:pt x="284589" y="143706"/>
                </a:cubicBezTo>
                <a:close/>
                <a:moveTo>
                  <a:pt x="467959" y="53529"/>
                </a:moveTo>
                <a:cubicBezTo>
                  <a:pt x="460292" y="53556"/>
                  <a:pt x="454039" y="59728"/>
                  <a:pt x="453958" y="67394"/>
                </a:cubicBezTo>
                <a:cubicBezTo>
                  <a:pt x="454066" y="75197"/>
                  <a:pt x="460455" y="81449"/>
                  <a:pt x="468258" y="81341"/>
                </a:cubicBezTo>
                <a:cubicBezTo>
                  <a:pt x="468421" y="81341"/>
                  <a:pt x="468557" y="81341"/>
                  <a:pt x="468720" y="81341"/>
                </a:cubicBezTo>
                <a:cubicBezTo>
                  <a:pt x="476359" y="81042"/>
                  <a:pt x="482367" y="74762"/>
                  <a:pt x="482367" y="67122"/>
                </a:cubicBezTo>
                <a:cubicBezTo>
                  <a:pt x="482095" y="59402"/>
                  <a:pt x="475679" y="53366"/>
                  <a:pt x="467959" y="53529"/>
                </a:cubicBezTo>
                <a:close/>
                <a:moveTo>
                  <a:pt x="106085" y="53529"/>
                </a:moveTo>
                <a:cubicBezTo>
                  <a:pt x="98418" y="53448"/>
                  <a:pt x="92084" y="59456"/>
                  <a:pt x="91812" y="67122"/>
                </a:cubicBezTo>
                <a:cubicBezTo>
                  <a:pt x="91839" y="74789"/>
                  <a:pt x="97929" y="81042"/>
                  <a:pt x="105595" y="81314"/>
                </a:cubicBezTo>
                <a:cubicBezTo>
                  <a:pt x="113371" y="81585"/>
                  <a:pt x="119922" y="75523"/>
                  <a:pt x="120221" y="67721"/>
                </a:cubicBezTo>
                <a:cubicBezTo>
                  <a:pt x="120221" y="67557"/>
                  <a:pt x="120221" y="67394"/>
                  <a:pt x="120221" y="67231"/>
                </a:cubicBezTo>
                <a:cubicBezTo>
                  <a:pt x="119977" y="59592"/>
                  <a:pt x="113670" y="53556"/>
                  <a:pt x="106030" y="53638"/>
                </a:cubicBezTo>
                <a:close/>
                <a:moveTo>
                  <a:pt x="102201" y="36759"/>
                </a:moveTo>
                <a:cubicBezTo>
                  <a:pt x="108831" y="35940"/>
                  <a:pt x="115722" y="37245"/>
                  <a:pt x="121798" y="40806"/>
                </a:cubicBezTo>
                <a:cubicBezTo>
                  <a:pt x="134113" y="48174"/>
                  <a:pt x="139877" y="62936"/>
                  <a:pt x="135826" y="76692"/>
                </a:cubicBezTo>
                <a:cubicBezTo>
                  <a:pt x="134902" y="80036"/>
                  <a:pt x="135446" y="83624"/>
                  <a:pt x="137322" y="86560"/>
                </a:cubicBezTo>
                <a:cubicBezTo>
                  <a:pt x="159533" y="109315"/>
                  <a:pt x="182124" y="131716"/>
                  <a:pt x="204634" y="154172"/>
                </a:cubicBezTo>
                <a:cubicBezTo>
                  <a:pt x="205477" y="154852"/>
                  <a:pt x="206374" y="155423"/>
                  <a:pt x="207353" y="155885"/>
                </a:cubicBezTo>
                <a:cubicBezTo>
                  <a:pt x="257403" y="115351"/>
                  <a:pt x="322459" y="119102"/>
                  <a:pt x="366935" y="156048"/>
                </a:cubicBezTo>
                <a:cubicBezTo>
                  <a:pt x="368430" y="155015"/>
                  <a:pt x="369844" y="153873"/>
                  <a:pt x="371203" y="152677"/>
                </a:cubicBezTo>
                <a:cubicBezTo>
                  <a:pt x="392952" y="130928"/>
                  <a:pt x="414701" y="109179"/>
                  <a:pt x="436450" y="87621"/>
                </a:cubicBezTo>
                <a:cubicBezTo>
                  <a:pt x="439631" y="85038"/>
                  <a:pt x="440636" y="80607"/>
                  <a:pt x="438896" y="76910"/>
                </a:cubicBezTo>
                <a:cubicBezTo>
                  <a:pt x="434248" y="63289"/>
                  <a:pt x="439821" y="48283"/>
                  <a:pt x="452218" y="40969"/>
                </a:cubicBezTo>
                <a:cubicBezTo>
                  <a:pt x="464560" y="33575"/>
                  <a:pt x="480355" y="35559"/>
                  <a:pt x="490496" y="45781"/>
                </a:cubicBezTo>
                <a:cubicBezTo>
                  <a:pt x="500310" y="55868"/>
                  <a:pt x="502158" y="71282"/>
                  <a:pt x="495009" y="83407"/>
                </a:cubicBezTo>
                <a:cubicBezTo>
                  <a:pt x="487560" y="95695"/>
                  <a:pt x="472771" y="101404"/>
                  <a:pt x="458987" y="97326"/>
                </a:cubicBezTo>
                <a:cubicBezTo>
                  <a:pt x="456268" y="96538"/>
                  <a:pt x="451592" y="96619"/>
                  <a:pt x="449825" y="98332"/>
                </a:cubicBezTo>
                <a:cubicBezTo>
                  <a:pt x="426690" y="120951"/>
                  <a:pt x="403935" y="143923"/>
                  <a:pt x="381099" y="166841"/>
                </a:cubicBezTo>
                <a:cubicBezTo>
                  <a:pt x="380555" y="167575"/>
                  <a:pt x="380093" y="168390"/>
                  <a:pt x="379767" y="169261"/>
                </a:cubicBezTo>
                <a:cubicBezTo>
                  <a:pt x="396541" y="188998"/>
                  <a:pt x="406627" y="213520"/>
                  <a:pt x="408611" y="239346"/>
                </a:cubicBezTo>
                <a:cubicBezTo>
                  <a:pt x="411085" y="239536"/>
                  <a:pt x="413423" y="239890"/>
                  <a:pt x="415761" y="239890"/>
                </a:cubicBezTo>
                <a:cubicBezTo>
                  <a:pt x="445938" y="239890"/>
                  <a:pt x="476114" y="239890"/>
                  <a:pt x="506291" y="240053"/>
                </a:cubicBezTo>
                <a:cubicBezTo>
                  <a:pt x="510559" y="240570"/>
                  <a:pt x="514610" y="238068"/>
                  <a:pt x="516051" y="234018"/>
                </a:cubicBezTo>
                <a:cubicBezTo>
                  <a:pt x="522440" y="221403"/>
                  <a:pt x="536712" y="214906"/>
                  <a:pt x="550414" y="218358"/>
                </a:cubicBezTo>
                <a:cubicBezTo>
                  <a:pt x="564415" y="221675"/>
                  <a:pt x="574310" y="234154"/>
                  <a:pt x="574338" y="248535"/>
                </a:cubicBezTo>
                <a:cubicBezTo>
                  <a:pt x="574365" y="262346"/>
                  <a:pt x="565312" y="274525"/>
                  <a:pt x="552072" y="278440"/>
                </a:cubicBezTo>
                <a:cubicBezTo>
                  <a:pt x="537990" y="282817"/>
                  <a:pt x="522766" y="276428"/>
                  <a:pt x="516078" y="263270"/>
                </a:cubicBezTo>
                <a:cubicBezTo>
                  <a:pt x="514392" y="258975"/>
                  <a:pt x="509988" y="256392"/>
                  <a:pt x="505421" y="257017"/>
                </a:cubicBezTo>
                <a:cubicBezTo>
                  <a:pt x="475788" y="257207"/>
                  <a:pt x="446182" y="257262"/>
                  <a:pt x="416550" y="257017"/>
                </a:cubicBezTo>
                <a:cubicBezTo>
                  <a:pt x="410460" y="257017"/>
                  <a:pt x="408611" y="258703"/>
                  <a:pt x="407660" y="265173"/>
                </a:cubicBezTo>
                <a:cubicBezTo>
                  <a:pt x="401380" y="306577"/>
                  <a:pt x="379821" y="337787"/>
                  <a:pt x="342413" y="356926"/>
                </a:cubicBezTo>
                <a:cubicBezTo>
                  <a:pt x="333986" y="361249"/>
                  <a:pt x="330452" y="365734"/>
                  <a:pt x="331811" y="374678"/>
                </a:cubicBezTo>
                <a:cubicBezTo>
                  <a:pt x="332028" y="377859"/>
                  <a:pt x="332028" y="381040"/>
                  <a:pt x="331811" y="384221"/>
                </a:cubicBezTo>
                <a:cubicBezTo>
                  <a:pt x="347443" y="374651"/>
                  <a:pt x="362721" y="371960"/>
                  <a:pt x="378407" y="379355"/>
                </a:cubicBezTo>
                <a:cubicBezTo>
                  <a:pt x="394094" y="386749"/>
                  <a:pt x="402331" y="400043"/>
                  <a:pt x="404751" y="417986"/>
                </a:cubicBezTo>
                <a:cubicBezTo>
                  <a:pt x="418099" y="409640"/>
                  <a:pt x="431937" y="406758"/>
                  <a:pt x="446319" y="411516"/>
                </a:cubicBezTo>
                <a:cubicBezTo>
                  <a:pt x="460700" y="416273"/>
                  <a:pt x="470188" y="427011"/>
                  <a:pt x="475163" y="440686"/>
                </a:cubicBezTo>
                <a:cubicBezTo>
                  <a:pt x="482884" y="437968"/>
                  <a:pt x="489979" y="433862"/>
                  <a:pt x="497510" y="432748"/>
                </a:cubicBezTo>
                <a:cubicBezTo>
                  <a:pt x="524696" y="428643"/>
                  <a:pt x="547043" y="446749"/>
                  <a:pt x="549381" y="474152"/>
                </a:cubicBezTo>
                <a:cubicBezTo>
                  <a:pt x="549816" y="482308"/>
                  <a:pt x="549816" y="490464"/>
                  <a:pt x="549381" y="498620"/>
                </a:cubicBezTo>
                <a:cubicBezTo>
                  <a:pt x="549381" y="503704"/>
                  <a:pt x="546961" y="507700"/>
                  <a:pt x="541225" y="507890"/>
                </a:cubicBezTo>
                <a:cubicBezTo>
                  <a:pt x="534918" y="508108"/>
                  <a:pt x="532607" y="504003"/>
                  <a:pt x="532417" y="498484"/>
                </a:cubicBezTo>
                <a:cubicBezTo>
                  <a:pt x="532172" y="491144"/>
                  <a:pt x="532417" y="483803"/>
                  <a:pt x="532199" y="476463"/>
                </a:cubicBezTo>
                <a:cubicBezTo>
                  <a:pt x="531574" y="461429"/>
                  <a:pt x="521325" y="450092"/>
                  <a:pt x="507324" y="448924"/>
                </a:cubicBezTo>
                <a:cubicBezTo>
                  <a:pt x="492344" y="447619"/>
                  <a:pt x="480138" y="457079"/>
                  <a:pt x="477147" y="472630"/>
                </a:cubicBezTo>
                <a:cubicBezTo>
                  <a:pt x="476848" y="474234"/>
                  <a:pt x="477147" y="476381"/>
                  <a:pt x="476359" y="477387"/>
                </a:cubicBezTo>
                <a:cubicBezTo>
                  <a:pt x="473885" y="480106"/>
                  <a:pt x="470433" y="484673"/>
                  <a:pt x="468203" y="484211"/>
                </a:cubicBezTo>
                <a:cubicBezTo>
                  <a:pt x="464424" y="483015"/>
                  <a:pt x="461488" y="480052"/>
                  <a:pt x="460292" y="476273"/>
                </a:cubicBezTo>
                <a:cubicBezTo>
                  <a:pt x="459069" y="469422"/>
                  <a:pt x="459939" y="462190"/>
                  <a:pt x="459857" y="455122"/>
                </a:cubicBezTo>
                <a:cubicBezTo>
                  <a:pt x="459639" y="438566"/>
                  <a:pt x="447705" y="426142"/>
                  <a:pt x="432046" y="426142"/>
                </a:cubicBezTo>
                <a:cubicBezTo>
                  <a:pt x="416387" y="426142"/>
                  <a:pt x="404561" y="438239"/>
                  <a:pt x="404289" y="455068"/>
                </a:cubicBezTo>
                <a:cubicBezTo>
                  <a:pt x="404289" y="460505"/>
                  <a:pt x="404289" y="465942"/>
                  <a:pt x="404289" y="471379"/>
                </a:cubicBezTo>
                <a:cubicBezTo>
                  <a:pt x="404289" y="477523"/>
                  <a:pt x="404452" y="484374"/>
                  <a:pt x="396133" y="484592"/>
                </a:cubicBezTo>
                <a:cubicBezTo>
                  <a:pt x="387814" y="484809"/>
                  <a:pt x="387596" y="477985"/>
                  <a:pt x="387596" y="471814"/>
                </a:cubicBezTo>
                <a:cubicBezTo>
                  <a:pt x="387596" y="455231"/>
                  <a:pt x="387868" y="438647"/>
                  <a:pt x="387596" y="422064"/>
                </a:cubicBezTo>
                <a:cubicBezTo>
                  <a:pt x="387134" y="401294"/>
                  <a:pt x="371285" y="388407"/>
                  <a:pt x="352554" y="393165"/>
                </a:cubicBezTo>
                <a:cubicBezTo>
                  <a:pt x="340184" y="396319"/>
                  <a:pt x="332110" y="406948"/>
                  <a:pt x="331919" y="421058"/>
                </a:cubicBezTo>
                <a:cubicBezTo>
                  <a:pt x="331702" y="438185"/>
                  <a:pt x="331919" y="455312"/>
                  <a:pt x="331919" y="472440"/>
                </a:cubicBezTo>
                <a:cubicBezTo>
                  <a:pt x="331919" y="478584"/>
                  <a:pt x="331376" y="484673"/>
                  <a:pt x="323519" y="484619"/>
                </a:cubicBezTo>
                <a:cubicBezTo>
                  <a:pt x="315662" y="484565"/>
                  <a:pt x="314901" y="478692"/>
                  <a:pt x="314901" y="472467"/>
                </a:cubicBezTo>
                <a:cubicBezTo>
                  <a:pt x="314901" y="398820"/>
                  <a:pt x="314901" y="325173"/>
                  <a:pt x="314901" y="251471"/>
                </a:cubicBezTo>
                <a:cubicBezTo>
                  <a:pt x="314901" y="236736"/>
                  <a:pt x="307914" y="226242"/>
                  <a:pt x="295871" y="222382"/>
                </a:cubicBezTo>
                <a:cubicBezTo>
                  <a:pt x="281435" y="217625"/>
                  <a:pt x="265885" y="225454"/>
                  <a:pt x="261127" y="239890"/>
                </a:cubicBezTo>
                <a:cubicBezTo>
                  <a:pt x="260175" y="242745"/>
                  <a:pt x="259713" y="245708"/>
                  <a:pt x="259741" y="248698"/>
                </a:cubicBezTo>
                <a:cubicBezTo>
                  <a:pt x="259414" y="275069"/>
                  <a:pt x="259741" y="301439"/>
                  <a:pt x="259741" y="327810"/>
                </a:cubicBezTo>
                <a:lnTo>
                  <a:pt x="259741" y="392214"/>
                </a:lnTo>
                <a:cubicBezTo>
                  <a:pt x="259741" y="394116"/>
                  <a:pt x="259741" y="396047"/>
                  <a:pt x="259741" y="397923"/>
                </a:cubicBezTo>
                <a:cubicBezTo>
                  <a:pt x="259442" y="403604"/>
                  <a:pt x="256723" y="407547"/>
                  <a:pt x="250769" y="407302"/>
                </a:cubicBezTo>
                <a:cubicBezTo>
                  <a:pt x="245332" y="407057"/>
                  <a:pt x="242831" y="403251"/>
                  <a:pt x="242831" y="397841"/>
                </a:cubicBezTo>
                <a:cubicBezTo>
                  <a:pt x="242831" y="388326"/>
                  <a:pt x="242586" y="378811"/>
                  <a:pt x="242831" y="369296"/>
                </a:cubicBezTo>
                <a:cubicBezTo>
                  <a:pt x="243510" y="364837"/>
                  <a:pt x="240819" y="360542"/>
                  <a:pt x="236524" y="359182"/>
                </a:cubicBezTo>
                <a:cubicBezTo>
                  <a:pt x="195935" y="339744"/>
                  <a:pt x="172555" y="307529"/>
                  <a:pt x="166411" y="262944"/>
                </a:cubicBezTo>
                <a:cubicBezTo>
                  <a:pt x="165758" y="258241"/>
                  <a:pt x="163937" y="257099"/>
                  <a:pt x="159723" y="257099"/>
                </a:cubicBezTo>
                <a:cubicBezTo>
                  <a:pt x="128758" y="257099"/>
                  <a:pt x="97766" y="257099"/>
                  <a:pt x="66774" y="257371"/>
                </a:cubicBezTo>
                <a:cubicBezTo>
                  <a:pt x="63593" y="257887"/>
                  <a:pt x="60793" y="259736"/>
                  <a:pt x="59080" y="262454"/>
                </a:cubicBezTo>
                <a:cubicBezTo>
                  <a:pt x="50924" y="276210"/>
                  <a:pt x="37331" y="282518"/>
                  <a:pt x="22542" y="278576"/>
                </a:cubicBezTo>
                <a:cubicBezTo>
                  <a:pt x="9003" y="274715"/>
                  <a:pt x="-240" y="262237"/>
                  <a:pt x="5" y="248155"/>
                </a:cubicBezTo>
                <a:cubicBezTo>
                  <a:pt x="249" y="234072"/>
                  <a:pt x="9928" y="221920"/>
                  <a:pt x="23602" y="218522"/>
                </a:cubicBezTo>
                <a:cubicBezTo>
                  <a:pt x="37576" y="214852"/>
                  <a:pt x="51414" y="221485"/>
                  <a:pt x="59107" y="235160"/>
                </a:cubicBezTo>
                <a:cubicBezTo>
                  <a:pt x="60412" y="237525"/>
                  <a:pt x="62642" y="239237"/>
                  <a:pt x="65279" y="239835"/>
                </a:cubicBezTo>
                <a:cubicBezTo>
                  <a:pt x="98418" y="239972"/>
                  <a:pt x="131558" y="239890"/>
                  <a:pt x="165622" y="239890"/>
                </a:cubicBezTo>
                <a:cubicBezTo>
                  <a:pt x="167580" y="213764"/>
                  <a:pt x="177802" y="188943"/>
                  <a:pt x="194793" y="168989"/>
                </a:cubicBezTo>
                <a:cubicBezTo>
                  <a:pt x="193135" y="167058"/>
                  <a:pt x="191721" y="165183"/>
                  <a:pt x="190063" y="163552"/>
                </a:cubicBezTo>
                <a:cubicBezTo>
                  <a:pt x="168939" y="142373"/>
                  <a:pt x="147707" y="121332"/>
                  <a:pt x="126746" y="100018"/>
                </a:cubicBezTo>
                <a:cubicBezTo>
                  <a:pt x="123919" y="96375"/>
                  <a:pt x="118944" y="95151"/>
                  <a:pt x="114757" y="97136"/>
                </a:cubicBezTo>
                <a:cubicBezTo>
                  <a:pt x="101001" y="101458"/>
                  <a:pt x="86103" y="95586"/>
                  <a:pt x="79008" y="83026"/>
                </a:cubicBezTo>
                <a:cubicBezTo>
                  <a:pt x="72102" y="70765"/>
                  <a:pt x="74223" y="55405"/>
                  <a:pt x="84173" y="45455"/>
                </a:cubicBezTo>
                <a:cubicBezTo>
                  <a:pt x="89203" y="40521"/>
                  <a:pt x="95571" y="37578"/>
                  <a:pt x="102201" y="36759"/>
                </a:cubicBezTo>
                <a:close/>
                <a:moveTo>
                  <a:pt x="287116" y="16828"/>
                </a:moveTo>
                <a:cubicBezTo>
                  <a:pt x="279477" y="17073"/>
                  <a:pt x="273306" y="23163"/>
                  <a:pt x="273007" y="30802"/>
                </a:cubicBezTo>
                <a:cubicBezTo>
                  <a:pt x="272952" y="38468"/>
                  <a:pt x="278933" y="44803"/>
                  <a:pt x="286600" y="45156"/>
                </a:cubicBezTo>
                <a:cubicBezTo>
                  <a:pt x="294457" y="45319"/>
                  <a:pt x="300954" y="39094"/>
                  <a:pt x="301117" y="31237"/>
                </a:cubicBezTo>
                <a:cubicBezTo>
                  <a:pt x="301117" y="31128"/>
                  <a:pt x="301117" y="30992"/>
                  <a:pt x="301117" y="30883"/>
                </a:cubicBezTo>
                <a:cubicBezTo>
                  <a:pt x="300872" y="23244"/>
                  <a:pt x="294756" y="17100"/>
                  <a:pt x="287116" y="16828"/>
                </a:cubicBezTo>
                <a:close/>
                <a:moveTo>
                  <a:pt x="290188" y="0"/>
                </a:moveTo>
                <a:cubicBezTo>
                  <a:pt x="301090" y="653"/>
                  <a:pt x="310632" y="7558"/>
                  <a:pt x="314656" y="17725"/>
                </a:cubicBezTo>
                <a:cubicBezTo>
                  <a:pt x="317102" y="23353"/>
                  <a:pt x="320664" y="24712"/>
                  <a:pt x="325911" y="26235"/>
                </a:cubicBezTo>
                <a:cubicBezTo>
                  <a:pt x="345593" y="32025"/>
                  <a:pt x="365113" y="38441"/>
                  <a:pt x="384605" y="44884"/>
                </a:cubicBezTo>
                <a:cubicBezTo>
                  <a:pt x="390043" y="46706"/>
                  <a:pt x="394855" y="50322"/>
                  <a:pt x="391973" y="57036"/>
                </a:cubicBezTo>
                <a:cubicBezTo>
                  <a:pt x="389091" y="63751"/>
                  <a:pt x="383518" y="62474"/>
                  <a:pt x="377510" y="60299"/>
                </a:cubicBezTo>
                <a:cubicBezTo>
                  <a:pt x="360464" y="54209"/>
                  <a:pt x="343201" y="48663"/>
                  <a:pt x="325856" y="43117"/>
                </a:cubicBezTo>
                <a:cubicBezTo>
                  <a:pt x="320419" y="41377"/>
                  <a:pt x="316341" y="41948"/>
                  <a:pt x="312508" y="48038"/>
                </a:cubicBezTo>
                <a:cubicBezTo>
                  <a:pt x="303727" y="62202"/>
                  <a:pt x="285132" y="66579"/>
                  <a:pt x="270968" y="57798"/>
                </a:cubicBezTo>
                <a:cubicBezTo>
                  <a:pt x="267053" y="55378"/>
                  <a:pt x="263763" y="52116"/>
                  <a:pt x="261317" y="48228"/>
                </a:cubicBezTo>
                <a:cubicBezTo>
                  <a:pt x="257538" y="42410"/>
                  <a:pt x="253732" y="41187"/>
                  <a:pt x="248050" y="43036"/>
                </a:cubicBezTo>
                <a:cubicBezTo>
                  <a:pt x="230814" y="48636"/>
                  <a:pt x="213551" y="54128"/>
                  <a:pt x="196396" y="60217"/>
                </a:cubicBezTo>
                <a:cubicBezTo>
                  <a:pt x="190470" y="62338"/>
                  <a:pt x="185005" y="64132"/>
                  <a:pt x="181825" y="57254"/>
                </a:cubicBezTo>
                <a:cubicBezTo>
                  <a:pt x="178644" y="50376"/>
                  <a:pt x="183293" y="46842"/>
                  <a:pt x="188866" y="44993"/>
                </a:cubicBezTo>
                <a:cubicBezTo>
                  <a:pt x="208358" y="38496"/>
                  <a:pt x="227878" y="32107"/>
                  <a:pt x="247561" y="26262"/>
                </a:cubicBezTo>
                <a:cubicBezTo>
                  <a:pt x="252671" y="24739"/>
                  <a:pt x="256559" y="23870"/>
                  <a:pt x="258924" y="17916"/>
                </a:cubicBezTo>
                <a:cubicBezTo>
                  <a:pt x="263709" y="6525"/>
                  <a:pt x="274964" y="27"/>
                  <a:pt x="290188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68000"/>
                  <a:lumOff val="32000"/>
                  <a:alpha val="0"/>
                </a:schemeClr>
              </a:gs>
              <a:gs pos="33000">
                <a:schemeClr val="bg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prstClr val="black"/>
              </a:solidFill>
              <a:latin typeface="Roboto Regular"/>
              <a:ea typeface="思源黑体 CN Regular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FD527A4A-9228-9ABE-9BD5-798407A62704}"/>
              </a:ext>
            </a:extLst>
          </p:cNvPr>
          <p:cNvSpPr/>
          <p:nvPr/>
        </p:nvSpPr>
        <p:spPr>
          <a:xfrm>
            <a:off x="9796699" y="2231581"/>
            <a:ext cx="475200" cy="475200"/>
          </a:xfrm>
          <a:custGeom>
            <a:avLst/>
            <a:gdLst>
              <a:gd name="connsiteX0" fmla="*/ 240537 w 601782"/>
              <a:gd name="connsiteY0" fmla="*/ 436152 h 602051"/>
              <a:gd name="connsiteX1" fmla="*/ 205990 w 601782"/>
              <a:gd name="connsiteY1" fmla="*/ 464348 h 602051"/>
              <a:gd name="connsiteX2" fmla="*/ 204737 w 601782"/>
              <a:gd name="connsiteY2" fmla="*/ 490664 h 602051"/>
              <a:gd name="connsiteX3" fmla="*/ 210832 w 601782"/>
              <a:gd name="connsiteY3" fmla="*/ 495192 h 602051"/>
              <a:gd name="connsiteX4" fmla="*/ 237290 w 601782"/>
              <a:gd name="connsiteY4" fmla="*/ 495449 h 602051"/>
              <a:gd name="connsiteX5" fmla="*/ 251730 w 601782"/>
              <a:gd name="connsiteY5" fmla="*/ 509689 h 602051"/>
              <a:gd name="connsiteX6" fmla="*/ 251559 w 601782"/>
              <a:gd name="connsiteY6" fmla="*/ 583425 h 602051"/>
              <a:gd name="connsiteX7" fmla="*/ 254977 w 601782"/>
              <a:gd name="connsiteY7" fmla="*/ 584365 h 602051"/>
              <a:gd name="connsiteX8" fmla="*/ 345544 w 601782"/>
              <a:gd name="connsiteY8" fmla="*/ 584564 h 602051"/>
              <a:gd name="connsiteX9" fmla="*/ 351668 w 601782"/>
              <a:gd name="connsiteY9" fmla="*/ 576846 h 602051"/>
              <a:gd name="connsiteX10" fmla="*/ 351668 w 601782"/>
              <a:gd name="connsiteY10" fmla="*/ 506812 h 602051"/>
              <a:gd name="connsiteX11" fmla="*/ 363060 w 601782"/>
              <a:gd name="connsiteY11" fmla="*/ 495420 h 602051"/>
              <a:gd name="connsiteX12" fmla="*/ 376731 w 601782"/>
              <a:gd name="connsiteY12" fmla="*/ 495420 h 602051"/>
              <a:gd name="connsiteX13" fmla="*/ 398775 w 601782"/>
              <a:gd name="connsiteY13" fmla="*/ 470756 h 602051"/>
              <a:gd name="connsiteX14" fmla="*/ 362690 w 601782"/>
              <a:gd name="connsiteY14" fmla="*/ 436152 h 602051"/>
              <a:gd name="connsiteX15" fmla="*/ 240537 w 601782"/>
              <a:gd name="connsiteY15" fmla="*/ 436152 h 602051"/>
              <a:gd name="connsiteX16" fmla="*/ 301030 w 601782"/>
              <a:gd name="connsiteY16" fmla="*/ 352762 h 602051"/>
              <a:gd name="connsiteX17" fmla="*/ 262496 w 601782"/>
              <a:gd name="connsiteY17" fmla="*/ 368682 h 602051"/>
              <a:gd name="connsiteX18" fmla="*/ 280125 w 601782"/>
              <a:gd name="connsiteY18" fmla="*/ 411830 h 602051"/>
              <a:gd name="connsiteX19" fmla="*/ 322845 w 601782"/>
              <a:gd name="connsiteY19" fmla="*/ 411289 h 602051"/>
              <a:gd name="connsiteX20" fmla="*/ 339478 w 601782"/>
              <a:gd name="connsiteY20" fmla="*/ 368654 h 602051"/>
              <a:gd name="connsiteX21" fmla="*/ 298559 w 601782"/>
              <a:gd name="connsiteY21" fmla="*/ 302647 h 602051"/>
              <a:gd name="connsiteX22" fmla="*/ 278245 w 601782"/>
              <a:gd name="connsiteY22" fmla="*/ 310639 h 602051"/>
              <a:gd name="connsiteX23" fmla="*/ 262724 w 601782"/>
              <a:gd name="connsiteY23" fmla="*/ 346838 h 602051"/>
              <a:gd name="connsiteX24" fmla="*/ 291033 w 601782"/>
              <a:gd name="connsiteY24" fmla="*/ 334391 h 602051"/>
              <a:gd name="connsiteX25" fmla="*/ 310969 w 601782"/>
              <a:gd name="connsiteY25" fmla="*/ 334391 h 602051"/>
              <a:gd name="connsiteX26" fmla="*/ 338937 w 601782"/>
              <a:gd name="connsiteY26" fmla="*/ 347664 h 602051"/>
              <a:gd name="connsiteX27" fmla="*/ 319770 w 601782"/>
              <a:gd name="connsiteY27" fmla="*/ 307791 h 602051"/>
              <a:gd name="connsiteX28" fmla="*/ 298559 w 601782"/>
              <a:gd name="connsiteY28" fmla="*/ 302647 h 602051"/>
              <a:gd name="connsiteX29" fmla="*/ 305615 w 601782"/>
              <a:gd name="connsiteY29" fmla="*/ 285462 h 602051"/>
              <a:gd name="connsiteX30" fmla="*/ 357564 w 601782"/>
              <a:gd name="connsiteY30" fmla="*/ 337610 h 602051"/>
              <a:gd name="connsiteX31" fmla="*/ 357250 w 601782"/>
              <a:gd name="connsiteY31" fmla="*/ 383663 h 602051"/>
              <a:gd name="connsiteX32" fmla="*/ 346256 w 601782"/>
              <a:gd name="connsiteY32" fmla="*/ 418381 h 602051"/>
              <a:gd name="connsiteX33" fmla="*/ 356709 w 601782"/>
              <a:gd name="connsiteY33" fmla="*/ 418381 h 602051"/>
              <a:gd name="connsiteX34" fmla="*/ 417173 w 601782"/>
              <a:gd name="connsiteY34" fmla="*/ 478503 h 602051"/>
              <a:gd name="connsiteX35" fmla="*/ 417173 w 601782"/>
              <a:gd name="connsiteY35" fmla="*/ 519486 h 602051"/>
              <a:gd name="connsiteX36" fmla="*/ 408856 w 601782"/>
              <a:gd name="connsiteY36" fmla="*/ 531961 h 602051"/>
              <a:gd name="connsiteX37" fmla="*/ 399487 w 601782"/>
              <a:gd name="connsiteY37" fmla="*/ 519657 h 602051"/>
              <a:gd name="connsiteX38" fmla="*/ 399031 w 601782"/>
              <a:gd name="connsiteY38" fmla="*/ 513961 h 602051"/>
              <a:gd name="connsiteX39" fmla="*/ 370550 w 601782"/>
              <a:gd name="connsiteY39" fmla="*/ 513961 h 602051"/>
              <a:gd name="connsiteX40" fmla="*/ 370009 w 601782"/>
              <a:gd name="connsiteY40" fmla="*/ 584450 h 602051"/>
              <a:gd name="connsiteX41" fmla="*/ 394189 w 601782"/>
              <a:gd name="connsiteY41" fmla="*/ 584194 h 602051"/>
              <a:gd name="connsiteX42" fmla="*/ 398718 w 601782"/>
              <a:gd name="connsiteY42" fmla="*/ 578925 h 602051"/>
              <a:gd name="connsiteX43" fmla="*/ 399544 w 601782"/>
              <a:gd name="connsiteY43" fmla="*/ 564685 h 602051"/>
              <a:gd name="connsiteX44" fmla="*/ 407461 w 601782"/>
              <a:gd name="connsiteY44" fmla="*/ 556881 h 602051"/>
              <a:gd name="connsiteX45" fmla="*/ 416005 w 601782"/>
              <a:gd name="connsiteY45" fmla="*/ 564941 h 602051"/>
              <a:gd name="connsiteX46" fmla="*/ 416375 w 601782"/>
              <a:gd name="connsiteY46" fmla="*/ 593052 h 602051"/>
              <a:gd name="connsiteX47" fmla="*/ 408315 w 601782"/>
              <a:gd name="connsiteY47" fmla="*/ 602051 h 602051"/>
              <a:gd name="connsiteX48" fmla="*/ 407091 w 601782"/>
              <a:gd name="connsiteY48" fmla="*/ 602022 h 602051"/>
              <a:gd name="connsiteX49" fmla="*/ 200579 w 601782"/>
              <a:gd name="connsiteY49" fmla="*/ 602022 h 602051"/>
              <a:gd name="connsiteX50" fmla="*/ 186567 w 601782"/>
              <a:gd name="connsiteY50" fmla="*/ 588095 h 602051"/>
              <a:gd name="connsiteX51" fmla="*/ 186567 w 601782"/>
              <a:gd name="connsiteY51" fmla="*/ 566735 h 602051"/>
              <a:gd name="connsiteX52" fmla="*/ 195538 w 601782"/>
              <a:gd name="connsiteY52" fmla="*/ 556454 h 602051"/>
              <a:gd name="connsiteX53" fmla="*/ 204367 w 601782"/>
              <a:gd name="connsiteY53" fmla="*/ 566878 h 602051"/>
              <a:gd name="connsiteX54" fmla="*/ 223364 w 601782"/>
              <a:gd name="connsiteY54" fmla="*/ 584564 h 602051"/>
              <a:gd name="connsiteX55" fmla="*/ 233503 w 601782"/>
              <a:gd name="connsiteY55" fmla="*/ 584564 h 602051"/>
              <a:gd name="connsiteX56" fmla="*/ 233503 w 601782"/>
              <a:gd name="connsiteY56" fmla="*/ 513790 h 602051"/>
              <a:gd name="connsiteX57" fmla="*/ 205022 w 601782"/>
              <a:gd name="connsiteY57" fmla="*/ 513790 h 602051"/>
              <a:gd name="connsiteX58" fmla="*/ 204111 w 601782"/>
              <a:gd name="connsiteY58" fmla="*/ 523103 h 602051"/>
              <a:gd name="connsiteX59" fmla="*/ 195794 w 601782"/>
              <a:gd name="connsiteY59" fmla="*/ 531391 h 602051"/>
              <a:gd name="connsiteX60" fmla="*/ 187250 w 601782"/>
              <a:gd name="connsiteY60" fmla="*/ 523616 h 602051"/>
              <a:gd name="connsiteX61" fmla="*/ 188247 w 601782"/>
              <a:gd name="connsiteY61" fmla="*/ 464832 h 602051"/>
              <a:gd name="connsiteX62" fmla="*/ 242360 w 601782"/>
              <a:gd name="connsiteY62" fmla="*/ 418437 h 602051"/>
              <a:gd name="connsiteX63" fmla="*/ 259761 w 601782"/>
              <a:gd name="connsiteY63" fmla="*/ 418437 h 602051"/>
              <a:gd name="connsiteX64" fmla="*/ 247088 w 601782"/>
              <a:gd name="connsiteY64" fmla="*/ 330547 h 602051"/>
              <a:gd name="connsiteX65" fmla="*/ 305615 w 601782"/>
              <a:gd name="connsiteY65" fmla="*/ 285462 h 602051"/>
              <a:gd name="connsiteX66" fmla="*/ 492219 w 601782"/>
              <a:gd name="connsiteY66" fmla="*/ 206685 h 602051"/>
              <a:gd name="connsiteX67" fmla="*/ 453429 w 601782"/>
              <a:gd name="connsiteY67" fmla="*/ 244934 h 602051"/>
              <a:gd name="connsiteX68" fmla="*/ 491877 w 601782"/>
              <a:gd name="connsiteY68" fmla="*/ 283781 h 602051"/>
              <a:gd name="connsiteX69" fmla="*/ 530667 w 601782"/>
              <a:gd name="connsiteY69" fmla="*/ 245276 h 602051"/>
              <a:gd name="connsiteX70" fmla="*/ 492418 w 601782"/>
              <a:gd name="connsiteY70" fmla="*/ 206685 h 602051"/>
              <a:gd name="connsiteX71" fmla="*/ 492247 w 601782"/>
              <a:gd name="connsiteY71" fmla="*/ 206685 h 602051"/>
              <a:gd name="connsiteX72" fmla="*/ 109897 w 601782"/>
              <a:gd name="connsiteY72" fmla="*/ 205916 h 602051"/>
              <a:gd name="connsiteX73" fmla="*/ 77059 w 601782"/>
              <a:gd name="connsiteY73" fmla="*/ 271706 h 602051"/>
              <a:gd name="connsiteX74" fmla="*/ 142792 w 601782"/>
              <a:gd name="connsiteY74" fmla="*/ 271706 h 602051"/>
              <a:gd name="connsiteX75" fmla="*/ 492760 w 601782"/>
              <a:gd name="connsiteY75" fmla="*/ 188656 h 602051"/>
              <a:gd name="connsiteX76" fmla="*/ 548468 w 601782"/>
              <a:gd name="connsiteY76" fmla="*/ 245846 h 602051"/>
              <a:gd name="connsiteX77" fmla="*/ 491764 w 601782"/>
              <a:gd name="connsiteY77" fmla="*/ 301269 h 602051"/>
              <a:gd name="connsiteX78" fmla="*/ 491080 w 601782"/>
              <a:gd name="connsiteY78" fmla="*/ 301269 h 602051"/>
              <a:gd name="connsiteX79" fmla="*/ 435800 w 601782"/>
              <a:gd name="connsiteY79" fmla="*/ 244735 h 602051"/>
              <a:gd name="connsiteX80" fmla="*/ 492760 w 601782"/>
              <a:gd name="connsiteY80" fmla="*/ 188656 h 602051"/>
              <a:gd name="connsiteX81" fmla="*/ 109926 w 601782"/>
              <a:gd name="connsiteY81" fmla="*/ 178034 h 602051"/>
              <a:gd name="connsiteX82" fmla="*/ 118726 w 601782"/>
              <a:gd name="connsiteY82" fmla="*/ 184385 h 602051"/>
              <a:gd name="connsiteX83" fmla="*/ 164295 w 601782"/>
              <a:gd name="connsiteY83" fmla="*/ 274982 h 602051"/>
              <a:gd name="connsiteX84" fmla="*/ 155267 w 601782"/>
              <a:gd name="connsiteY84" fmla="*/ 289564 h 602051"/>
              <a:gd name="connsiteX85" fmla="*/ 109983 w 601782"/>
              <a:gd name="connsiteY85" fmla="*/ 289592 h 602051"/>
              <a:gd name="connsiteX86" fmla="*/ 65610 w 601782"/>
              <a:gd name="connsiteY86" fmla="*/ 289592 h 602051"/>
              <a:gd name="connsiteX87" fmla="*/ 56041 w 601782"/>
              <a:gd name="connsiteY87" fmla="*/ 274241 h 602051"/>
              <a:gd name="connsiteX88" fmla="*/ 101126 w 601782"/>
              <a:gd name="connsiteY88" fmla="*/ 184357 h 602051"/>
              <a:gd name="connsiteX89" fmla="*/ 109926 w 601782"/>
              <a:gd name="connsiteY89" fmla="*/ 178034 h 602051"/>
              <a:gd name="connsiteX90" fmla="*/ 86347 w 601782"/>
              <a:gd name="connsiteY90" fmla="*/ 155438 h 602051"/>
              <a:gd name="connsiteX91" fmla="*/ 43281 w 601782"/>
              <a:gd name="connsiteY91" fmla="*/ 182107 h 602051"/>
              <a:gd name="connsiteX92" fmla="*/ 23345 w 601782"/>
              <a:gd name="connsiteY92" fmla="*/ 275409 h 602051"/>
              <a:gd name="connsiteX93" fmla="*/ 158513 w 601782"/>
              <a:gd name="connsiteY93" fmla="*/ 323114 h 602051"/>
              <a:gd name="connsiteX94" fmla="*/ 174548 w 601782"/>
              <a:gd name="connsiteY94" fmla="*/ 321262 h 602051"/>
              <a:gd name="connsiteX95" fmla="*/ 191637 w 601782"/>
              <a:gd name="connsiteY95" fmla="*/ 326959 h 602051"/>
              <a:gd name="connsiteX96" fmla="*/ 187735 w 601782"/>
              <a:gd name="connsiteY96" fmla="*/ 314427 h 602051"/>
              <a:gd name="connsiteX97" fmla="*/ 189586 w 601782"/>
              <a:gd name="connsiteY97" fmla="*/ 290532 h 602051"/>
              <a:gd name="connsiteX98" fmla="*/ 200295 w 601782"/>
              <a:gd name="connsiteY98" fmla="*/ 228900 h 602051"/>
              <a:gd name="connsiteX99" fmla="*/ 136953 w 601782"/>
              <a:gd name="connsiteY99" fmla="*/ 157414 h 602051"/>
              <a:gd name="connsiteX100" fmla="*/ 86347 w 601782"/>
              <a:gd name="connsiteY100" fmla="*/ 155438 h 602051"/>
              <a:gd name="connsiteX101" fmla="*/ 494423 w 601782"/>
              <a:gd name="connsiteY101" fmla="*/ 152705 h 602051"/>
              <a:gd name="connsiteX102" fmla="*/ 469300 w 601782"/>
              <a:gd name="connsiteY102" fmla="*/ 155060 h 602051"/>
              <a:gd name="connsiteX103" fmla="*/ 425119 w 601782"/>
              <a:gd name="connsiteY103" fmla="*/ 182362 h 602051"/>
              <a:gd name="connsiteX104" fmla="*/ 407091 w 601782"/>
              <a:gd name="connsiteY104" fmla="*/ 278826 h 602051"/>
              <a:gd name="connsiteX105" fmla="*/ 411078 w 601782"/>
              <a:gd name="connsiteY105" fmla="*/ 324907 h 602051"/>
              <a:gd name="connsiteX106" fmla="*/ 411876 w 601782"/>
              <a:gd name="connsiteY106" fmla="*/ 326559 h 602051"/>
              <a:gd name="connsiteX107" fmla="*/ 426685 w 601782"/>
              <a:gd name="connsiteY107" fmla="*/ 321547 h 602051"/>
              <a:gd name="connsiteX108" fmla="*/ 444287 w 601782"/>
              <a:gd name="connsiteY108" fmla="*/ 323455 h 602051"/>
              <a:gd name="connsiteX109" fmla="*/ 541120 w 601782"/>
              <a:gd name="connsiteY109" fmla="*/ 322543 h 602051"/>
              <a:gd name="connsiteX110" fmla="*/ 582930 w 601782"/>
              <a:gd name="connsiteY110" fmla="*/ 233599 h 602051"/>
              <a:gd name="connsiteX111" fmla="*/ 521127 w 601782"/>
              <a:gd name="connsiteY111" fmla="*/ 158069 h 602051"/>
              <a:gd name="connsiteX112" fmla="*/ 494423 w 601782"/>
              <a:gd name="connsiteY112" fmla="*/ 152705 h 602051"/>
              <a:gd name="connsiteX113" fmla="*/ 513252 w 601782"/>
              <a:gd name="connsiteY113" fmla="*/ 137461 h 602051"/>
              <a:gd name="connsiteX114" fmla="*/ 599733 w 601782"/>
              <a:gd name="connsiteY114" fmla="*/ 223317 h 602051"/>
              <a:gd name="connsiteX115" fmla="*/ 511443 w 601782"/>
              <a:gd name="connsiteY115" fmla="*/ 352904 h 602051"/>
              <a:gd name="connsiteX116" fmla="*/ 492020 w 601782"/>
              <a:gd name="connsiteY116" fmla="*/ 355353 h 602051"/>
              <a:gd name="connsiteX117" fmla="*/ 439530 w 601782"/>
              <a:gd name="connsiteY117" fmla="*/ 341626 h 602051"/>
              <a:gd name="connsiteX118" fmla="*/ 426970 w 601782"/>
              <a:gd name="connsiteY118" fmla="*/ 340572 h 602051"/>
              <a:gd name="connsiteX119" fmla="*/ 399430 w 601782"/>
              <a:gd name="connsiteY119" fmla="*/ 349543 h 602051"/>
              <a:gd name="connsiteX120" fmla="*/ 387639 w 601782"/>
              <a:gd name="connsiteY120" fmla="*/ 338151 h 602051"/>
              <a:gd name="connsiteX121" fmla="*/ 396411 w 601782"/>
              <a:gd name="connsiteY121" fmla="*/ 312319 h 602051"/>
              <a:gd name="connsiteX122" fmla="*/ 395215 w 601782"/>
              <a:gd name="connsiteY122" fmla="*/ 296313 h 602051"/>
              <a:gd name="connsiteX123" fmla="*/ 440841 w 601782"/>
              <a:gd name="connsiteY123" fmla="*/ 148015 h 602051"/>
              <a:gd name="connsiteX124" fmla="*/ 469520 w 601782"/>
              <a:gd name="connsiteY124" fmla="*/ 137648 h 602051"/>
              <a:gd name="connsiteX125" fmla="*/ 513252 w 601782"/>
              <a:gd name="connsiteY125" fmla="*/ 137461 h 602051"/>
              <a:gd name="connsiteX126" fmla="*/ 94717 w 601782"/>
              <a:gd name="connsiteY126" fmla="*/ 136652 h 602051"/>
              <a:gd name="connsiteX127" fmla="*/ 219490 w 601782"/>
              <a:gd name="connsiteY127" fmla="*/ 246729 h 602051"/>
              <a:gd name="connsiteX128" fmla="*/ 206618 w 601782"/>
              <a:gd name="connsiteY128" fmla="*/ 296655 h 602051"/>
              <a:gd name="connsiteX129" fmla="*/ 205478 w 601782"/>
              <a:gd name="connsiteY129" fmla="*/ 311892 h 602051"/>
              <a:gd name="connsiteX130" fmla="*/ 214022 w 601782"/>
              <a:gd name="connsiteY130" fmla="*/ 337781 h 602051"/>
              <a:gd name="connsiteX131" fmla="*/ 212029 w 601782"/>
              <a:gd name="connsiteY131" fmla="*/ 347578 h 602051"/>
              <a:gd name="connsiteX132" fmla="*/ 202203 w 601782"/>
              <a:gd name="connsiteY132" fmla="*/ 349174 h 602051"/>
              <a:gd name="connsiteX133" fmla="*/ 141226 w 601782"/>
              <a:gd name="connsiteY133" fmla="*/ 349401 h 602051"/>
              <a:gd name="connsiteX134" fmla="*/ 2554 w 601782"/>
              <a:gd name="connsiteY134" fmla="*/ 268602 h 602051"/>
              <a:gd name="connsiteX135" fmla="*/ 86145 w 601782"/>
              <a:gd name="connsiteY135" fmla="*/ 138190 h 602051"/>
              <a:gd name="connsiteX136" fmla="*/ 94717 w 601782"/>
              <a:gd name="connsiteY136" fmla="*/ 136652 h 602051"/>
              <a:gd name="connsiteX137" fmla="*/ 268619 w 601782"/>
              <a:gd name="connsiteY137" fmla="*/ 72570 h 602051"/>
              <a:gd name="connsiteX138" fmla="*/ 262069 w 601782"/>
              <a:gd name="connsiteY138" fmla="*/ 78978 h 602051"/>
              <a:gd name="connsiteX139" fmla="*/ 262069 w 601782"/>
              <a:gd name="connsiteY139" fmla="*/ 142889 h 602051"/>
              <a:gd name="connsiteX140" fmla="*/ 268933 w 601782"/>
              <a:gd name="connsiteY140" fmla="*/ 149923 h 602051"/>
              <a:gd name="connsiteX141" fmla="*/ 332871 w 601782"/>
              <a:gd name="connsiteY141" fmla="*/ 149923 h 602051"/>
              <a:gd name="connsiteX142" fmla="*/ 339820 w 601782"/>
              <a:gd name="connsiteY142" fmla="*/ 142974 h 602051"/>
              <a:gd name="connsiteX143" fmla="*/ 339820 w 601782"/>
              <a:gd name="connsiteY143" fmla="*/ 112301 h 602051"/>
              <a:gd name="connsiteX144" fmla="*/ 339820 w 601782"/>
              <a:gd name="connsiteY144" fmla="*/ 79064 h 602051"/>
              <a:gd name="connsiteX145" fmla="*/ 333383 w 601782"/>
              <a:gd name="connsiteY145" fmla="*/ 72570 h 602051"/>
              <a:gd name="connsiteX146" fmla="*/ 268619 w 601782"/>
              <a:gd name="connsiteY146" fmla="*/ 72570 h 602051"/>
              <a:gd name="connsiteX147" fmla="*/ 257114 w 601782"/>
              <a:gd name="connsiteY147" fmla="*/ 54941 h 602051"/>
              <a:gd name="connsiteX148" fmla="*/ 345061 w 601782"/>
              <a:gd name="connsiteY148" fmla="*/ 54941 h 602051"/>
              <a:gd name="connsiteX149" fmla="*/ 357393 w 601782"/>
              <a:gd name="connsiteY149" fmla="*/ 67159 h 602051"/>
              <a:gd name="connsiteX150" fmla="*/ 357393 w 601782"/>
              <a:gd name="connsiteY150" fmla="*/ 155135 h 602051"/>
              <a:gd name="connsiteX151" fmla="*/ 344520 w 601782"/>
              <a:gd name="connsiteY151" fmla="*/ 167666 h 602051"/>
              <a:gd name="connsiteX152" fmla="*/ 300945 w 601782"/>
              <a:gd name="connsiteY152" fmla="*/ 167666 h 602051"/>
              <a:gd name="connsiteX153" fmla="*/ 256544 w 601782"/>
              <a:gd name="connsiteY153" fmla="*/ 167666 h 602051"/>
              <a:gd name="connsiteX154" fmla="*/ 244667 w 601782"/>
              <a:gd name="connsiteY154" fmla="*/ 155848 h 602051"/>
              <a:gd name="connsiteX155" fmla="*/ 244667 w 601782"/>
              <a:gd name="connsiteY155" fmla="*/ 67045 h 602051"/>
              <a:gd name="connsiteX156" fmla="*/ 257114 w 601782"/>
              <a:gd name="connsiteY156" fmla="*/ 54941 h 602051"/>
              <a:gd name="connsiteX157" fmla="*/ 302682 w 601782"/>
              <a:gd name="connsiteY157" fmla="*/ 17888 h 602051"/>
              <a:gd name="connsiteX158" fmla="*/ 210775 w 601782"/>
              <a:gd name="connsiteY158" fmla="*/ 91937 h 602051"/>
              <a:gd name="connsiteX159" fmla="*/ 264888 w 601782"/>
              <a:gd name="connsiteY159" fmla="*/ 194068 h 602051"/>
              <a:gd name="connsiteX160" fmla="*/ 300289 w 601782"/>
              <a:gd name="connsiteY160" fmla="*/ 223688 h 602051"/>
              <a:gd name="connsiteX161" fmla="*/ 301856 w 601782"/>
              <a:gd name="connsiteY161" fmla="*/ 223944 h 602051"/>
              <a:gd name="connsiteX162" fmla="*/ 307067 w 601782"/>
              <a:gd name="connsiteY162" fmla="*/ 213919 h 602051"/>
              <a:gd name="connsiteX163" fmla="*/ 325267 w 601782"/>
              <a:gd name="connsiteY163" fmla="*/ 198426 h 602051"/>
              <a:gd name="connsiteX164" fmla="*/ 392651 w 601782"/>
              <a:gd name="connsiteY164" fmla="*/ 100282 h 602051"/>
              <a:gd name="connsiteX165" fmla="*/ 302682 w 601782"/>
              <a:gd name="connsiteY165" fmla="*/ 17888 h 602051"/>
              <a:gd name="connsiteX166" fmla="*/ 289752 w 601782"/>
              <a:gd name="connsiteY166" fmla="*/ 714 h 602051"/>
              <a:gd name="connsiteX167" fmla="*/ 407689 w 601782"/>
              <a:gd name="connsiteY167" fmla="*/ 84646 h 602051"/>
              <a:gd name="connsiteX168" fmla="*/ 335349 w 601782"/>
              <a:gd name="connsiteY168" fmla="*/ 214033 h 602051"/>
              <a:gd name="connsiteX169" fmla="*/ 320226 w 601782"/>
              <a:gd name="connsiteY169" fmla="*/ 227077 h 602051"/>
              <a:gd name="connsiteX170" fmla="*/ 310029 w 601782"/>
              <a:gd name="connsiteY170" fmla="*/ 247697 h 602051"/>
              <a:gd name="connsiteX171" fmla="*/ 300716 w 601782"/>
              <a:gd name="connsiteY171" fmla="*/ 254589 h 602051"/>
              <a:gd name="connsiteX172" fmla="*/ 292172 w 601782"/>
              <a:gd name="connsiteY172" fmla="*/ 248039 h 602051"/>
              <a:gd name="connsiteX173" fmla="*/ 251559 w 601782"/>
              <a:gd name="connsiteY173" fmla="*/ 206941 h 602051"/>
              <a:gd name="connsiteX174" fmla="*/ 191323 w 601782"/>
              <a:gd name="connsiteY174" fmla="*/ 117114 h 602051"/>
              <a:gd name="connsiteX175" fmla="*/ 289752 w 601782"/>
              <a:gd name="connsiteY175" fmla="*/ 714 h 60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601782" h="602051">
                <a:moveTo>
                  <a:pt x="240537" y="436152"/>
                </a:moveTo>
                <a:cubicBezTo>
                  <a:pt x="223933" y="436579"/>
                  <a:pt x="209721" y="448171"/>
                  <a:pt x="205990" y="464348"/>
                </a:cubicBezTo>
                <a:cubicBezTo>
                  <a:pt x="204623" y="473035"/>
                  <a:pt x="204196" y="481864"/>
                  <a:pt x="204737" y="490664"/>
                </a:cubicBezTo>
                <a:cubicBezTo>
                  <a:pt x="204737" y="492316"/>
                  <a:pt x="208611" y="495078"/>
                  <a:pt x="210832" y="495192"/>
                </a:cubicBezTo>
                <a:cubicBezTo>
                  <a:pt x="219632" y="495734"/>
                  <a:pt x="228462" y="495420"/>
                  <a:pt x="237290" y="495449"/>
                </a:cubicBezTo>
                <a:cubicBezTo>
                  <a:pt x="250163" y="495449"/>
                  <a:pt x="251701" y="496986"/>
                  <a:pt x="251730" y="509689"/>
                </a:cubicBezTo>
                <a:lnTo>
                  <a:pt x="251559" y="583425"/>
                </a:lnTo>
                <a:cubicBezTo>
                  <a:pt x="252670" y="583852"/>
                  <a:pt x="253809" y="584166"/>
                  <a:pt x="254977" y="584365"/>
                </a:cubicBezTo>
                <a:cubicBezTo>
                  <a:pt x="285166" y="584365"/>
                  <a:pt x="315356" y="584365"/>
                  <a:pt x="345544" y="584564"/>
                </a:cubicBezTo>
                <a:cubicBezTo>
                  <a:pt x="351526" y="584564"/>
                  <a:pt x="351697" y="581203"/>
                  <a:pt x="351668" y="576846"/>
                </a:cubicBezTo>
                <a:cubicBezTo>
                  <a:pt x="351668" y="553521"/>
                  <a:pt x="351668" y="530166"/>
                  <a:pt x="351668" y="506812"/>
                </a:cubicBezTo>
                <a:cubicBezTo>
                  <a:pt x="351668" y="499009"/>
                  <a:pt x="354943" y="495107"/>
                  <a:pt x="363060" y="495420"/>
                </a:cubicBezTo>
                <a:cubicBezTo>
                  <a:pt x="367617" y="495591"/>
                  <a:pt x="372174" y="495420"/>
                  <a:pt x="376731" y="495420"/>
                </a:cubicBezTo>
                <a:cubicBezTo>
                  <a:pt x="401309" y="495420"/>
                  <a:pt x="401309" y="495420"/>
                  <a:pt x="398775" y="470756"/>
                </a:cubicBezTo>
                <a:cubicBezTo>
                  <a:pt x="396781" y="451475"/>
                  <a:pt x="381942" y="436409"/>
                  <a:pt x="362690" y="436152"/>
                </a:cubicBezTo>
                <a:cubicBezTo>
                  <a:pt x="321991" y="435640"/>
                  <a:pt x="281293" y="435640"/>
                  <a:pt x="240537" y="436152"/>
                </a:cubicBezTo>
                <a:close/>
                <a:moveTo>
                  <a:pt x="301030" y="352762"/>
                </a:moveTo>
                <a:lnTo>
                  <a:pt x="262496" y="368682"/>
                </a:lnTo>
                <a:cubicBezTo>
                  <a:pt x="260758" y="384973"/>
                  <a:pt x="263834" y="401007"/>
                  <a:pt x="280125" y="411830"/>
                </a:cubicBezTo>
                <a:cubicBezTo>
                  <a:pt x="293140" y="420403"/>
                  <a:pt x="310058" y="420203"/>
                  <a:pt x="322845" y="411289"/>
                </a:cubicBezTo>
                <a:cubicBezTo>
                  <a:pt x="338339" y="400295"/>
                  <a:pt x="341272" y="384489"/>
                  <a:pt x="339478" y="368654"/>
                </a:cubicBezTo>
                <a:close/>
                <a:moveTo>
                  <a:pt x="298559" y="302647"/>
                </a:moveTo>
                <a:cubicBezTo>
                  <a:pt x="291589" y="303099"/>
                  <a:pt x="284768" y="305740"/>
                  <a:pt x="278245" y="310639"/>
                </a:cubicBezTo>
                <a:cubicBezTo>
                  <a:pt x="266853" y="318955"/>
                  <a:pt x="260901" y="332854"/>
                  <a:pt x="262724" y="346838"/>
                </a:cubicBezTo>
                <a:cubicBezTo>
                  <a:pt x="273973" y="347379"/>
                  <a:pt x="282346" y="343591"/>
                  <a:pt x="291033" y="334391"/>
                </a:cubicBezTo>
                <a:cubicBezTo>
                  <a:pt x="299720" y="325193"/>
                  <a:pt x="302710" y="325563"/>
                  <a:pt x="310969" y="334391"/>
                </a:cubicBezTo>
                <a:cubicBezTo>
                  <a:pt x="317918" y="342679"/>
                  <a:pt x="328114" y="347550"/>
                  <a:pt x="338937" y="347664"/>
                </a:cubicBezTo>
                <a:cubicBezTo>
                  <a:pt x="340931" y="330347"/>
                  <a:pt x="333639" y="315395"/>
                  <a:pt x="319770" y="307791"/>
                </a:cubicBezTo>
                <a:cubicBezTo>
                  <a:pt x="312650" y="303932"/>
                  <a:pt x="305530" y="302195"/>
                  <a:pt x="298559" y="302647"/>
                </a:cubicBezTo>
                <a:close/>
                <a:moveTo>
                  <a:pt x="305615" y="285462"/>
                </a:moveTo>
                <a:cubicBezTo>
                  <a:pt x="333468" y="287541"/>
                  <a:pt x="355598" y="309728"/>
                  <a:pt x="357564" y="337610"/>
                </a:cubicBezTo>
                <a:cubicBezTo>
                  <a:pt x="358845" y="352932"/>
                  <a:pt x="358731" y="368341"/>
                  <a:pt x="357250" y="383663"/>
                </a:cubicBezTo>
                <a:cubicBezTo>
                  <a:pt x="355855" y="395055"/>
                  <a:pt x="350329" y="406020"/>
                  <a:pt x="346256" y="418381"/>
                </a:cubicBezTo>
                <a:cubicBezTo>
                  <a:pt x="348677" y="418381"/>
                  <a:pt x="352693" y="418608"/>
                  <a:pt x="356709" y="418381"/>
                </a:cubicBezTo>
                <a:cubicBezTo>
                  <a:pt x="390886" y="416245"/>
                  <a:pt x="418426" y="443130"/>
                  <a:pt x="417173" y="478503"/>
                </a:cubicBezTo>
                <a:cubicBezTo>
                  <a:pt x="416688" y="492145"/>
                  <a:pt x="417173" y="505816"/>
                  <a:pt x="417173" y="519486"/>
                </a:cubicBezTo>
                <a:cubicBezTo>
                  <a:pt x="417173" y="525467"/>
                  <a:pt x="416661" y="531619"/>
                  <a:pt x="408856" y="531961"/>
                </a:cubicBezTo>
                <a:cubicBezTo>
                  <a:pt x="400512" y="532302"/>
                  <a:pt x="399657" y="526037"/>
                  <a:pt x="399487" y="519657"/>
                </a:cubicBezTo>
                <a:cubicBezTo>
                  <a:pt x="399487" y="517977"/>
                  <a:pt x="399230" y="516296"/>
                  <a:pt x="399031" y="513961"/>
                </a:cubicBezTo>
                <a:lnTo>
                  <a:pt x="370550" y="513961"/>
                </a:lnTo>
                <a:lnTo>
                  <a:pt x="370009" y="584450"/>
                </a:lnTo>
                <a:cubicBezTo>
                  <a:pt x="378382" y="584450"/>
                  <a:pt x="386300" y="584764"/>
                  <a:pt x="394189" y="584194"/>
                </a:cubicBezTo>
                <a:cubicBezTo>
                  <a:pt x="395870" y="584194"/>
                  <a:pt x="398375" y="580947"/>
                  <a:pt x="398718" y="578925"/>
                </a:cubicBezTo>
                <a:cubicBezTo>
                  <a:pt x="399458" y="574197"/>
                  <a:pt x="398091" y="568957"/>
                  <a:pt x="399544" y="564685"/>
                </a:cubicBezTo>
                <a:cubicBezTo>
                  <a:pt x="400654" y="561353"/>
                  <a:pt x="405240" y="556511"/>
                  <a:pt x="407461" y="556881"/>
                </a:cubicBezTo>
                <a:cubicBezTo>
                  <a:pt x="411477" y="557963"/>
                  <a:pt x="414695" y="560982"/>
                  <a:pt x="416005" y="564941"/>
                </a:cubicBezTo>
                <a:cubicBezTo>
                  <a:pt x="416859" y="574283"/>
                  <a:pt x="416973" y="583681"/>
                  <a:pt x="416375" y="593052"/>
                </a:cubicBezTo>
                <a:cubicBezTo>
                  <a:pt x="416632" y="597750"/>
                  <a:pt x="413015" y="601795"/>
                  <a:pt x="408315" y="602051"/>
                </a:cubicBezTo>
                <a:cubicBezTo>
                  <a:pt x="407888" y="602051"/>
                  <a:pt x="407489" y="602051"/>
                  <a:pt x="407091" y="602022"/>
                </a:cubicBezTo>
                <a:lnTo>
                  <a:pt x="200579" y="602022"/>
                </a:lnTo>
                <a:cubicBezTo>
                  <a:pt x="188902" y="602022"/>
                  <a:pt x="186624" y="599744"/>
                  <a:pt x="186567" y="588095"/>
                </a:cubicBezTo>
                <a:cubicBezTo>
                  <a:pt x="186567" y="580976"/>
                  <a:pt x="186567" y="573855"/>
                  <a:pt x="186567" y="566735"/>
                </a:cubicBezTo>
                <a:cubicBezTo>
                  <a:pt x="186567" y="560726"/>
                  <a:pt x="189415" y="556425"/>
                  <a:pt x="195538" y="556454"/>
                </a:cubicBezTo>
                <a:cubicBezTo>
                  <a:pt x="201661" y="556482"/>
                  <a:pt x="204082" y="560897"/>
                  <a:pt x="204367" y="566878"/>
                </a:cubicBezTo>
                <a:cubicBezTo>
                  <a:pt x="205364" y="584621"/>
                  <a:pt x="205449" y="584592"/>
                  <a:pt x="223364" y="584564"/>
                </a:cubicBezTo>
                <a:lnTo>
                  <a:pt x="233503" y="584564"/>
                </a:lnTo>
                <a:lnTo>
                  <a:pt x="233503" y="513790"/>
                </a:lnTo>
                <a:lnTo>
                  <a:pt x="205022" y="513790"/>
                </a:lnTo>
                <a:cubicBezTo>
                  <a:pt x="204823" y="516638"/>
                  <a:pt x="205535" y="520483"/>
                  <a:pt x="204111" y="523103"/>
                </a:cubicBezTo>
                <a:cubicBezTo>
                  <a:pt x="202231" y="526549"/>
                  <a:pt x="198671" y="531363"/>
                  <a:pt x="195794" y="531391"/>
                </a:cubicBezTo>
                <a:cubicBezTo>
                  <a:pt x="192918" y="531420"/>
                  <a:pt x="187250" y="526464"/>
                  <a:pt x="187250" y="523616"/>
                </a:cubicBezTo>
                <a:cubicBezTo>
                  <a:pt x="186794" y="503993"/>
                  <a:pt x="185598" y="484114"/>
                  <a:pt x="188247" y="464832"/>
                </a:cubicBezTo>
                <a:cubicBezTo>
                  <a:pt x="192035" y="437007"/>
                  <a:pt x="214136" y="419434"/>
                  <a:pt x="242360" y="418437"/>
                </a:cubicBezTo>
                <a:cubicBezTo>
                  <a:pt x="247629" y="418238"/>
                  <a:pt x="252926" y="418437"/>
                  <a:pt x="259761" y="418437"/>
                </a:cubicBezTo>
                <a:cubicBezTo>
                  <a:pt x="238515" y="390270"/>
                  <a:pt x="243613" y="359796"/>
                  <a:pt x="247088" y="330547"/>
                </a:cubicBezTo>
                <a:cubicBezTo>
                  <a:pt x="250420" y="302579"/>
                  <a:pt x="277334" y="283668"/>
                  <a:pt x="305615" y="285462"/>
                </a:cubicBezTo>
                <a:close/>
                <a:moveTo>
                  <a:pt x="492219" y="206685"/>
                </a:moveTo>
                <a:cubicBezTo>
                  <a:pt x="470944" y="206571"/>
                  <a:pt x="453600" y="223659"/>
                  <a:pt x="453429" y="244934"/>
                </a:cubicBezTo>
                <a:cubicBezTo>
                  <a:pt x="453571" y="266181"/>
                  <a:pt x="470631" y="283440"/>
                  <a:pt x="491877" y="283781"/>
                </a:cubicBezTo>
                <a:cubicBezTo>
                  <a:pt x="513152" y="283668"/>
                  <a:pt x="530412" y="266551"/>
                  <a:pt x="530667" y="245276"/>
                </a:cubicBezTo>
                <a:cubicBezTo>
                  <a:pt x="530753" y="224058"/>
                  <a:pt x="513636" y="206770"/>
                  <a:pt x="492418" y="206685"/>
                </a:cubicBezTo>
                <a:cubicBezTo>
                  <a:pt x="492362" y="206685"/>
                  <a:pt x="492304" y="206685"/>
                  <a:pt x="492247" y="206685"/>
                </a:cubicBezTo>
                <a:close/>
                <a:moveTo>
                  <a:pt x="109897" y="205916"/>
                </a:moveTo>
                <a:cubicBezTo>
                  <a:pt x="98505" y="228872"/>
                  <a:pt x="87967" y="249833"/>
                  <a:pt x="77059" y="271706"/>
                </a:cubicBezTo>
                <a:lnTo>
                  <a:pt x="142792" y="271706"/>
                </a:lnTo>
                <a:close/>
                <a:moveTo>
                  <a:pt x="492760" y="188656"/>
                </a:moveTo>
                <a:cubicBezTo>
                  <a:pt x="523889" y="189198"/>
                  <a:pt x="548753" y="214716"/>
                  <a:pt x="548468" y="245846"/>
                </a:cubicBezTo>
                <a:cubicBezTo>
                  <a:pt x="548126" y="276804"/>
                  <a:pt x="522722" y="301639"/>
                  <a:pt x="491764" y="301269"/>
                </a:cubicBezTo>
                <a:cubicBezTo>
                  <a:pt x="491535" y="301269"/>
                  <a:pt x="491308" y="301269"/>
                  <a:pt x="491080" y="301269"/>
                </a:cubicBezTo>
                <a:cubicBezTo>
                  <a:pt x="460264" y="300756"/>
                  <a:pt x="435629" y="275551"/>
                  <a:pt x="435800" y="244735"/>
                </a:cubicBezTo>
                <a:cubicBezTo>
                  <a:pt x="436113" y="213549"/>
                  <a:pt x="461574" y="188486"/>
                  <a:pt x="492760" y="188656"/>
                </a:cubicBezTo>
                <a:close/>
                <a:moveTo>
                  <a:pt x="109926" y="178034"/>
                </a:moveTo>
                <a:cubicBezTo>
                  <a:pt x="113657" y="178717"/>
                  <a:pt x="116904" y="181053"/>
                  <a:pt x="118726" y="184385"/>
                </a:cubicBezTo>
                <a:cubicBezTo>
                  <a:pt x="134163" y="214432"/>
                  <a:pt x="149343" y="244650"/>
                  <a:pt x="164295" y="274982"/>
                </a:cubicBezTo>
                <a:cubicBezTo>
                  <a:pt x="168682" y="283896"/>
                  <a:pt x="165179" y="289421"/>
                  <a:pt x="155267" y="289564"/>
                </a:cubicBezTo>
                <a:cubicBezTo>
                  <a:pt x="140115" y="289735"/>
                  <a:pt x="125049" y="289592"/>
                  <a:pt x="109983" y="289592"/>
                </a:cubicBezTo>
                <a:cubicBezTo>
                  <a:pt x="95173" y="289592"/>
                  <a:pt x="80392" y="289592"/>
                  <a:pt x="65610" y="289592"/>
                </a:cubicBezTo>
                <a:cubicBezTo>
                  <a:pt x="54617" y="289592"/>
                  <a:pt x="51142" y="284095"/>
                  <a:pt x="56041" y="274241"/>
                </a:cubicBezTo>
                <a:cubicBezTo>
                  <a:pt x="70879" y="244194"/>
                  <a:pt x="85831" y="214176"/>
                  <a:pt x="101126" y="184357"/>
                </a:cubicBezTo>
                <a:cubicBezTo>
                  <a:pt x="102948" y="181024"/>
                  <a:pt x="106195" y="178689"/>
                  <a:pt x="109926" y="178034"/>
                </a:cubicBezTo>
                <a:close/>
                <a:moveTo>
                  <a:pt x="86347" y="155438"/>
                </a:moveTo>
                <a:cubicBezTo>
                  <a:pt x="70630" y="159614"/>
                  <a:pt x="56169" y="168564"/>
                  <a:pt x="43281" y="182107"/>
                </a:cubicBezTo>
                <a:cubicBezTo>
                  <a:pt x="17962" y="208707"/>
                  <a:pt x="11184" y="240805"/>
                  <a:pt x="23345" y="275409"/>
                </a:cubicBezTo>
                <a:cubicBezTo>
                  <a:pt x="42911" y="331572"/>
                  <a:pt x="107533" y="354015"/>
                  <a:pt x="158513" y="323114"/>
                </a:cubicBezTo>
                <a:cubicBezTo>
                  <a:pt x="163156" y="319724"/>
                  <a:pt x="169250" y="319012"/>
                  <a:pt x="174548" y="321262"/>
                </a:cubicBezTo>
                <a:cubicBezTo>
                  <a:pt x="179561" y="323370"/>
                  <a:pt x="184972" y="324766"/>
                  <a:pt x="191637" y="326959"/>
                </a:cubicBezTo>
                <a:cubicBezTo>
                  <a:pt x="190612" y="322687"/>
                  <a:pt x="189302" y="318529"/>
                  <a:pt x="187735" y="314427"/>
                </a:cubicBezTo>
                <a:cubicBezTo>
                  <a:pt x="183747" y="305883"/>
                  <a:pt x="184545" y="298820"/>
                  <a:pt x="189586" y="290532"/>
                </a:cubicBezTo>
                <a:cubicBezTo>
                  <a:pt x="200978" y="272134"/>
                  <a:pt x="204795" y="250061"/>
                  <a:pt x="200295" y="228900"/>
                </a:cubicBezTo>
                <a:cubicBezTo>
                  <a:pt x="193090" y="192901"/>
                  <a:pt x="172013" y="168265"/>
                  <a:pt x="136953" y="157414"/>
                </a:cubicBezTo>
                <a:cubicBezTo>
                  <a:pt x="119039" y="151860"/>
                  <a:pt x="102065" y="151262"/>
                  <a:pt x="86347" y="155438"/>
                </a:cubicBezTo>
                <a:close/>
                <a:moveTo>
                  <a:pt x="494423" y="152705"/>
                </a:moveTo>
                <a:cubicBezTo>
                  <a:pt x="485767" y="152211"/>
                  <a:pt x="477374" y="153004"/>
                  <a:pt x="469300" y="155060"/>
                </a:cubicBezTo>
                <a:cubicBezTo>
                  <a:pt x="453151" y="159172"/>
                  <a:pt x="438277" y="168336"/>
                  <a:pt x="425119" y="182362"/>
                </a:cubicBezTo>
                <a:cubicBezTo>
                  <a:pt x="398803" y="210415"/>
                  <a:pt x="392338" y="243624"/>
                  <a:pt x="407091" y="278826"/>
                </a:cubicBezTo>
                <a:cubicBezTo>
                  <a:pt x="413727" y="294633"/>
                  <a:pt x="419964" y="308588"/>
                  <a:pt x="411078" y="324907"/>
                </a:cubicBezTo>
                <a:cubicBezTo>
                  <a:pt x="411078" y="325049"/>
                  <a:pt x="411335" y="325534"/>
                  <a:pt x="411876" y="326559"/>
                </a:cubicBezTo>
                <a:cubicBezTo>
                  <a:pt x="417031" y="324850"/>
                  <a:pt x="422015" y="323711"/>
                  <a:pt x="426685" y="321547"/>
                </a:cubicBezTo>
                <a:cubicBezTo>
                  <a:pt x="433065" y="318699"/>
                  <a:pt x="438306" y="319980"/>
                  <a:pt x="444287" y="323455"/>
                </a:cubicBezTo>
                <a:cubicBezTo>
                  <a:pt x="476640" y="342252"/>
                  <a:pt x="509792" y="342622"/>
                  <a:pt x="541120" y="322543"/>
                </a:cubicBezTo>
                <a:cubicBezTo>
                  <a:pt x="573189" y="302095"/>
                  <a:pt x="587743" y="271620"/>
                  <a:pt x="582930" y="233599"/>
                </a:cubicBezTo>
                <a:cubicBezTo>
                  <a:pt x="578117" y="195577"/>
                  <a:pt x="556756" y="170116"/>
                  <a:pt x="521127" y="158069"/>
                </a:cubicBezTo>
                <a:cubicBezTo>
                  <a:pt x="511999" y="154978"/>
                  <a:pt x="503079" y="153198"/>
                  <a:pt x="494423" y="152705"/>
                </a:cubicBezTo>
                <a:close/>
                <a:moveTo>
                  <a:pt x="513252" y="137461"/>
                </a:moveTo>
                <a:cubicBezTo>
                  <a:pt x="555576" y="145998"/>
                  <a:pt x="591360" y="179187"/>
                  <a:pt x="599733" y="223317"/>
                </a:cubicBezTo>
                <a:cubicBezTo>
                  <a:pt x="611381" y="284579"/>
                  <a:pt x="572221" y="342081"/>
                  <a:pt x="511443" y="352904"/>
                </a:cubicBezTo>
                <a:cubicBezTo>
                  <a:pt x="505007" y="354014"/>
                  <a:pt x="498485" y="354527"/>
                  <a:pt x="492020" y="355353"/>
                </a:cubicBezTo>
                <a:cubicBezTo>
                  <a:pt x="473735" y="354698"/>
                  <a:pt x="455793" y="350027"/>
                  <a:pt x="439530" y="341626"/>
                </a:cubicBezTo>
                <a:cubicBezTo>
                  <a:pt x="435571" y="339888"/>
                  <a:pt x="431157" y="339518"/>
                  <a:pt x="426970" y="340572"/>
                </a:cubicBezTo>
                <a:cubicBezTo>
                  <a:pt x="417629" y="342964"/>
                  <a:pt x="408658" y="346667"/>
                  <a:pt x="399430" y="349543"/>
                </a:cubicBezTo>
                <a:cubicBezTo>
                  <a:pt x="391113" y="352106"/>
                  <a:pt x="385190" y="346410"/>
                  <a:pt x="387639" y="338151"/>
                </a:cubicBezTo>
                <a:cubicBezTo>
                  <a:pt x="390231" y="329436"/>
                  <a:pt x="393164" y="320835"/>
                  <a:pt x="396411" y="312319"/>
                </a:cubicBezTo>
                <a:cubicBezTo>
                  <a:pt x="398604" y="307107"/>
                  <a:pt x="398176" y="301155"/>
                  <a:pt x="395215" y="296313"/>
                </a:cubicBezTo>
                <a:cubicBezTo>
                  <a:pt x="366876" y="242769"/>
                  <a:pt x="387297" y="176382"/>
                  <a:pt x="440841" y="148015"/>
                </a:cubicBezTo>
                <a:cubicBezTo>
                  <a:pt x="449869" y="143259"/>
                  <a:pt x="459523" y="139756"/>
                  <a:pt x="469520" y="137648"/>
                </a:cubicBezTo>
                <a:cubicBezTo>
                  <a:pt x="484309" y="134508"/>
                  <a:pt x="499144" y="134615"/>
                  <a:pt x="513252" y="137461"/>
                </a:cubicBezTo>
                <a:close/>
                <a:moveTo>
                  <a:pt x="94717" y="136652"/>
                </a:moveTo>
                <a:cubicBezTo>
                  <a:pt x="161333" y="127624"/>
                  <a:pt x="219490" y="178205"/>
                  <a:pt x="219490" y="246729"/>
                </a:cubicBezTo>
                <a:cubicBezTo>
                  <a:pt x="219661" y="264216"/>
                  <a:pt x="215218" y="281447"/>
                  <a:pt x="206618" y="296655"/>
                </a:cubicBezTo>
                <a:cubicBezTo>
                  <a:pt x="203798" y="301241"/>
                  <a:pt x="203371" y="306937"/>
                  <a:pt x="205478" y="311892"/>
                </a:cubicBezTo>
                <a:cubicBezTo>
                  <a:pt x="208640" y="320437"/>
                  <a:pt x="211801" y="328981"/>
                  <a:pt x="214022" y="337781"/>
                </a:cubicBezTo>
                <a:cubicBezTo>
                  <a:pt x="214849" y="341170"/>
                  <a:pt x="214108" y="344759"/>
                  <a:pt x="212029" y="347578"/>
                </a:cubicBezTo>
                <a:cubicBezTo>
                  <a:pt x="209209" y="349686"/>
                  <a:pt x="205535" y="350256"/>
                  <a:pt x="202203" y="349174"/>
                </a:cubicBezTo>
                <a:cubicBezTo>
                  <a:pt x="181668" y="339262"/>
                  <a:pt x="163099" y="341626"/>
                  <a:pt x="141226" y="349401"/>
                </a:cubicBezTo>
                <a:cubicBezTo>
                  <a:pt x="81616" y="370534"/>
                  <a:pt x="16310" y="330889"/>
                  <a:pt x="2554" y="268602"/>
                </a:cubicBezTo>
                <a:cubicBezTo>
                  <a:pt x="-10376" y="209505"/>
                  <a:pt x="27048" y="151120"/>
                  <a:pt x="86145" y="138190"/>
                </a:cubicBezTo>
                <a:cubicBezTo>
                  <a:pt x="88964" y="137563"/>
                  <a:pt x="91841" y="137051"/>
                  <a:pt x="94717" y="136652"/>
                </a:cubicBezTo>
                <a:close/>
                <a:moveTo>
                  <a:pt x="268619" y="72570"/>
                </a:moveTo>
                <a:cubicBezTo>
                  <a:pt x="263920" y="72570"/>
                  <a:pt x="262041" y="74108"/>
                  <a:pt x="262069" y="78978"/>
                </a:cubicBezTo>
                <a:cubicBezTo>
                  <a:pt x="262240" y="100282"/>
                  <a:pt x="262240" y="121585"/>
                  <a:pt x="262069" y="142889"/>
                </a:cubicBezTo>
                <a:cubicBezTo>
                  <a:pt x="262069" y="147958"/>
                  <a:pt x="263749" y="149980"/>
                  <a:pt x="268933" y="149923"/>
                </a:cubicBezTo>
                <a:cubicBezTo>
                  <a:pt x="290236" y="149753"/>
                  <a:pt x="311539" y="149753"/>
                  <a:pt x="332871" y="149923"/>
                </a:cubicBezTo>
                <a:cubicBezTo>
                  <a:pt x="337969" y="149923"/>
                  <a:pt x="339963" y="148186"/>
                  <a:pt x="339820" y="142974"/>
                </a:cubicBezTo>
                <a:cubicBezTo>
                  <a:pt x="339621" y="132750"/>
                  <a:pt x="339820" y="122525"/>
                  <a:pt x="339820" y="112301"/>
                </a:cubicBezTo>
                <a:cubicBezTo>
                  <a:pt x="339820" y="101222"/>
                  <a:pt x="339650" y="90143"/>
                  <a:pt x="339820" y="79064"/>
                </a:cubicBezTo>
                <a:cubicBezTo>
                  <a:pt x="339820" y="74308"/>
                  <a:pt x="338197" y="72542"/>
                  <a:pt x="333383" y="72570"/>
                </a:cubicBezTo>
                <a:cubicBezTo>
                  <a:pt x="311796" y="72741"/>
                  <a:pt x="290208" y="72741"/>
                  <a:pt x="268619" y="72570"/>
                </a:cubicBezTo>
                <a:close/>
                <a:moveTo>
                  <a:pt x="257114" y="54941"/>
                </a:moveTo>
                <a:cubicBezTo>
                  <a:pt x="286448" y="54941"/>
                  <a:pt x="315754" y="54941"/>
                  <a:pt x="345061" y="54941"/>
                </a:cubicBezTo>
                <a:cubicBezTo>
                  <a:pt x="354374" y="54941"/>
                  <a:pt x="357364" y="57789"/>
                  <a:pt x="357393" y="67159"/>
                </a:cubicBezTo>
                <a:cubicBezTo>
                  <a:pt x="357393" y="96494"/>
                  <a:pt x="357393" y="125829"/>
                  <a:pt x="357393" y="155135"/>
                </a:cubicBezTo>
                <a:cubicBezTo>
                  <a:pt x="357393" y="164904"/>
                  <a:pt x="354545" y="167638"/>
                  <a:pt x="344520" y="167666"/>
                </a:cubicBezTo>
                <a:cubicBezTo>
                  <a:pt x="329995" y="167724"/>
                  <a:pt x="315470" y="167666"/>
                  <a:pt x="300945" y="167666"/>
                </a:cubicBezTo>
                <a:cubicBezTo>
                  <a:pt x="286135" y="167666"/>
                  <a:pt x="271354" y="167666"/>
                  <a:pt x="256544" y="167666"/>
                </a:cubicBezTo>
                <a:cubicBezTo>
                  <a:pt x="247687" y="167666"/>
                  <a:pt x="244696" y="164648"/>
                  <a:pt x="244667" y="155848"/>
                </a:cubicBezTo>
                <a:cubicBezTo>
                  <a:pt x="244553" y="126256"/>
                  <a:pt x="244553" y="96636"/>
                  <a:pt x="244667" y="67045"/>
                </a:cubicBezTo>
                <a:cubicBezTo>
                  <a:pt x="244667" y="57931"/>
                  <a:pt x="247744" y="54969"/>
                  <a:pt x="257114" y="54941"/>
                </a:cubicBezTo>
                <a:close/>
                <a:moveTo>
                  <a:pt x="302682" y="17888"/>
                </a:moveTo>
                <a:cubicBezTo>
                  <a:pt x="259021" y="16748"/>
                  <a:pt x="220259" y="47963"/>
                  <a:pt x="210775" y="91937"/>
                </a:cubicBezTo>
                <a:cubicBezTo>
                  <a:pt x="201775" y="133576"/>
                  <a:pt x="224332" y="178461"/>
                  <a:pt x="264888" y="194068"/>
                </a:cubicBezTo>
                <a:cubicBezTo>
                  <a:pt x="281008" y="200277"/>
                  <a:pt x="294878" y="206087"/>
                  <a:pt x="300289" y="223688"/>
                </a:cubicBezTo>
                <a:cubicBezTo>
                  <a:pt x="300261" y="223802"/>
                  <a:pt x="300773" y="223773"/>
                  <a:pt x="301856" y="223944"/>
                </a:cubicBezTo>
                <a:cubicBezTo>
                  <a:pt x="303821" y="220726"/>
                  <a:pt x="305558" y="217394"/>
                  <a:pt x="307067" y="213919"/>
                </a:cubicBezTo>
                <a:cubicBezTo>
                  <a:pt x="310172" y="205090"/>
                  <a:pt x="316039" y="200932"/>
                  <a:pt x="325267" y="198426"/>
                </a:cubicBezTo>
                <a:cubicBezTo>
                  <a:pt x="368871" y="186806"/>
                  <a:pt x="397464" y="145139"/>
                  <a:pt x="392651" y="100282"/>
                </a:cubicBezTo>
                <a:cubicBezTo>
                  <a:pt x="387411" y="54229"/>
                  <a:pt x="349020" y="19056"/>
                  <a:pt x="302682" y="17888"/>
                </a:cubicBezTo>
                <a:close/>
                <a:moveTo>
                  <a:pt x="289752" y="714"/>
                </a:moveTo>
                <a:cubicBezTo>
                  <a:pt x="343124" y="-5637"/>
                  <a:pt x="394645" y="31017"/>
                  <a:pt x="407689" y="84646"/>
                </a:cubicBezTo>
                <a:cubicBezTo>
                  <a:pt x="421075" y="140041"/>
                  <a:pt x="389547" y="196432"/>
                  <a:pt x="335349" y="214033"/>
                </a:cubicBezTo>
                <a:cubicBezTo>
                  <a:pt x="328001" y="216368"/>
                  <a:pt x="323045" y="219729"/>
                  <a:pt x="320226" y="227077"/>
                </a:cubicBezTo>
                <a:cubicBezTo>
                  <a:pt x="317491" y="234254"/>
                  <a:pt x="314074" y="241175"/>
                  <a:pt x="310029" y="247697"/>
                </a:cubicBezTo>
                <a:cubicBezTo>
                  <a:pt x="307979" y="251171"/>
                  <a:pt x="304618" y="253649"/>
                  <a:pt x="300716" y="254589"/>
                </a:cubicBezTo>
                <a:cubicBezTo>
                  <a:pt x="297868" y="254789"/>
                  <a:pt x="293283" y="251029"/>
                  <a:pt x="292172" y="248039"/>
                </a:cubicBezTo>
                <a:cubicBezTo>
                  <a:pt x="284853" y="228102"/>
                  <a:pt x="272037" y="216140"/>
                  <a:pt x="251559" y="206941"/>
                </a:cubicBezTo>
                <a:cubicBezTo>
                  <a:pt x="211544" y="188828"/>
                  <a:pt x="193145" y="153939"/>
                  <a:pt x="191323" y="117114"/>
                </a:cubicBezTo>
                <a:cubicBezTo>
                  <a:pt x="191323" y="53973"/>
                  <a:pt x="233075" y="7464"/>
                  <a:pt x="289752" y="714"/>
                </a:cubicBezTo>
                <a:close/>
              </a:path>
            </a:pathLst>
          </a:custGeom>
          <a:gradFill>
            <a:gsLst>
              <a:gs pos="82000">
                <a:schemeClr val="accent2">
                  <a:lumMod val="68000"/>
                  <a:lumOff val="32000"/>
                  <a:alpha val="0"/>
                </a:schemeClr>
              </a:gs>
              <a:gs pos="33000">
                <a:schemeClr val="bg1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873ECF0-B6AB-D267-EC26-95EEA24F8F40}"/>
              </a:ext>
            </a:extLst>
          </p:cNvPr>
          <p:cNvGrpSpPr/>
          <p:nvPr/>
        </p:nvGrpSpPr>
        <p:grpSpPr>
          <a:xfrm>
            <a:off x="9834551" y="4133970"/>
            <a:ext cx="431999" cy="432000"/>
            <a:chOff x="5323491" y="2656418"/>
            <a:chExt cx="1544985" cy="1545059"/>
          </a:xfrm>
          <a:gradFill>
            <a:gsLst>
              <a:gs pos="94000">
                <a:schemeClr val="accent2">
                  <a:lumMod val="68000"/>
                  <a:lumOff val="32000"/>
                  <a:alpha val="0"/>
                </a:schemeClr>
              </a:gs>
              <a:gs pos="31000">
                <a:schemeClr val="bg1"/>
              </a:gs>
            </a:gsLst>
            <a:lin ang="2700000" scaled="1"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3A2C3E6-51B1-582A-9144-5D8D36722E8A}"/>
                </a:ext>
              </a:extLst>
            </p:cNvPr>
            <p:cNvSpPr/>
            <p:nvPr/>
          </p:nvSpPr>
          <p:spPr>
            <a:xfrm>
              <a:off x="5323491" y="2656418"/>
              <a:ext cx="1536784" cy="1545059"/>
            </a:xfrm>
            <a:custGeom>
              <a:avLst/>
              <a:gdLst>
                <a:gd name="connsiteX0" fmla="*/ 941737 w 1536784"/>
                <a:gd name="connsiteY0" fmla="*/ 1461240 h 1545060"/>
                <a:gd name="connsiteX1" fmla="*/ 84558 w 1536784"/>
                <a:gd name="connsiteY1" fmla="*/ 941105 h 1545060"/>
                <a:gd name="connsiteX2" fmla="*/ 604695 w 1536784"/>
                <a:gd name="connsiteY2" fmla="*/ 83925 h 1545060"/>
                <a:gd name="connsiteX3" fmla="*/ 772510 w 1536784"/>
                <a:gd name="connsiteY3" fmla="*/ 63605 h 1545060"/>
                <a:gd name="connsiteX4" fmla="*/ 1473550 w 1536784"/>
                <a:gd name="connsiteY4" fmla="*/ 666855 h 1545060"/>
                <a:gd name="connsiteX5" fmla="*/ 1509663 w 1536784"/>
                <a:gd name="connsiteY5" fmla="*/ 693538 h 1545060"/>
                <a:gd name="connsiteX6" fmla="*/ 1509745 w 1536784"/>
                <a:gd name="connsiteY6" fmla="*/ 693525 h 1545060"/>
                <a:gd name="connsiteX7" fmla="*/ 1536428 w 1536784"/>
                <a:gd name="connsiteY7" fmla="*/ 657412 h 1545060"/>
                <a:gd name="connsiteX8" fmla="*/ 1536415 w 1536784"/>
                <a:gd name="connsiteY8" fmla="*/ 657330 h 1545060"/>
                <a:gd name="connsiteX9" fmla="*/ 657332 w 1536784"/>
                <a:gd name="connsiteY9" fmla="*/ 8752 h 1545060"/>
                <a:gd name="connsiteX10" fmla="*/ 8752 w 1536784"/>
                <a:gd name="connsiteY10" fmla="*/ 887835 h 1545060"/>
                <a:gd name="connsiteX11" fmla="*/ 772510 w 1536784"/>
                <a:gd name="connsiteY11" fmla="*/ 1545060 h 1545060"/>
                <a:gd name="connsiteX12" fmla="*/ 956977 w 1536784"/>
                <a:gd name="connsiteY12" fmla="*/ 1523153 h 1545060"/>
                <a:gd name="connsiteX13" fmla="*/ 980155 w 1536784"/>
                <a:gd name="connsiteY13" fmla="*/ 1484735 h 1545060"/>
                <a:gd name="connsiteX14" fmla="*/ 941917 w 1536784"/>
                <a:gd name="connsiteY14" fmla="*/ 1461198 h 1545060"/>
                <a:gd name="connsiteX15" fmla="*/ 941737 w 1536784"/>
                <a:gd name="connsiteY15" fmla="*/ 1461240 h 1545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6784" h="1545060">
                  <a:moveTo>
                    <a:pt x="941737" y="1461240"/>
                  </a:moveTo>
                  <a:cubicBezTo>
                    <a:pt x="561403" y="1554312"/>
                    <a:pt x="177631" y="1321439"/>
                    <a:pt x="84558" y="941105"/>
                  </a:cubicBezTo>
                  <a:cubicBezTo>
                    <a:pt x="-8514" y="560769"/>
                    <a:pt x="224359" y="176997"/>
                    <a:pt x="604695" y="83925"/>
                  </a:cubicBezTo>
                  <a:cubicBezTo>
                    <a:pt x="659622" y="70482"/>
                    <a:pt x="715961" y="63662"/>
                    <a:pt x="772510" y="63605"/>
                  </a:cubicBezTo>
                  <a:cubicBezTo>
                    <a:pt x="1122686" y="65086"/>
                    <a:pt x="1419872" y="320815"/>
                    <a:pt x="1473550" y="666855"/>
                  </a:cubicBezTo>
                  <a:cubicBezTo>
                    <a:pt x="1476155" y="684196"/>
                    <a:pt x="1492323" y="696143"/>
                    <a:pt x="1509663" y="693538"/>
                  </a:cubicBezTo>
                  <a:cubicBezTo>
                    <a:pt x="1509691" y="693535"/>
                    <a:pt x="1509717" y="693529"/>
                    <a:pt x="1509745" y="693525"/>
                  </a:cubicBezTo>
                  <a:cubicBezTo>
                    <a:pt x="1527085" y="690921"/>
                    <a:pt x="1539033" y="674753"/>
                    <a:pt x="1536428" y="657412"/>
                  </a:cubicBezTo>
                  <a:cubicBezTo>
                    <a:pt x="1536423" y="657384"/>
                    <a:pt x="1536419" y="657358"/>
                    <a:pt x="1536415" y="657330"/>
                  </a:cubicBezTo>
                  <a:cubicBezTo>
                    <a:pt x="1472763" y="235479"/>
                    <a:pt x="1079183" y="-54901"/>
                    <a:pt x="657332" y="8752"/>
                  </a:cubicBezTo>
                  <a:cubicBezTo>
                    <a:pt x="235479" y="72404"/>
                    <a:pt x="-54900" y="465984"/>
                    <a:pt x="8752" y="887835"/>
                  </a:cubicBezTo>
                  <a:cubicBezTo>
                    <a:pt x="65761" y="1265650"/>
                    <a:pt x="390418" y="1545023"/>
                    <a:pt x="772510" y="1545060"/>
                  </a:cubicBezTo>
                  <a:cubicBezTo>
                    <a:pt x="834651" y="1545116"/>
                    <a:pt x="896577" y="1537762"/>
                    <a:pt x="956977" y="1523153"/>
                  </a:cubicBezTo>
                  <a:cubicBezTo>
                    <a:pt x="973979" y="1518934"/>
                    <a:pt x="984350" y="1501742"/>
                    <a:pt x="980155" y="1484735"/>
                  </a:cubicBezTo>
                  <a:cubicBezTo>
                    <a:pt x="976096" y="1467677"/>
                    <a:pt x="958977" y="1457138"/>
                    <a:pt x="941917" y="1461198"/>
                  </a:cubicBezTo>
                  <a:cubicBezTo>
                    <a:pt x="941858" y="1461211"/>
                    <a:pt x="941798" y="1461226"/>
                    <a:pt x="941737" y="14612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8CE4773-0934-15C0-F4F5-E33E86B1C2CA}"/>
                </a:ext>
              </a:extLst>
            </p:cNvPr>
            <p:cNvSpPr/>
            <p:nvPr/>
          </p:nvSpPr>
          <p:spPr>
            <a:xfrm>
              <a:off x="6005833" y="3775391"/>
              <a:ext cx="180338" cy="63501"/>
            </a:xfrm>
            <a:custGeom>
              <a:avLst/>
              <a:gdLst>
                <a:gd name="connsiteX0" fmla="*/ 148590 w 180338"/>
                <a:gd name="connsiteY0" fmla="*/ 63501 h 63501"/>
                <a:gd name="connsiteX1" fmla="*/ 180339 w 180338"/>
                <a:gd name="connsiteY1" fmla="*/ 31751 h 63501"/>
                <a:gd name="connsiteX2" fmla="*/ 148590 w 180338"/>
                <a:gd name="connsiteY2" fmla="*/ 0 h 63501"/>
                <a:gd name="connsiteX3" fmla="*/ 31749 w 180338"/>
                <a:gd name="connsiteY3" fmla="*/ 0 h 63501"/>
                <a:gd name="connsiteX4" fmla="*/ 0 w 180338"/>
                <a:gd name="connsiteY4" fmla="*/ 31751 h 63501"/>
                <a:gd name="connsiteX5" fmla="*/ 31749 w 180338"/>
                <a:gd name="connsiteY5" fmla="*/ 63501 h 6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338" h="63501">
                  <a:moveTo>
                    <a:pt x="148590" y="63501"/>
                  </a:moveTo>
                  <a:cubicBezTo>
                    <a:pt x="166124" y="63501"/>
                    <a:pt x="180339" y="49286"/>
                    <a:pt x="180339" y="31751"/>
                  </a:cubicBezTo>
                  <a:cubicBezTo>
                    <a:pt x="180339" y="14215"/>
                    <a:pt x="166124" y="0"/>
                    <a:pt x="148590" y="0"/>
                  </a:cubicBezTo>
                  <a:lnTo>
                    <a:pt x="31749" y="0"/>
                  </a:lnTo>
                  <a:cubicBezTo>
                    <a:pt x="14215" y="0"/>
                    <a:pt x="0" y="14215"/>
                    <a:pt x="0" y="31751"/>
                  </a:cubicBezTo>
                  <a:cubicBezTo>
                    <a:pt x="0" y="49286"/>
                    <a:pt x="14215" y="63501"/>
                    <a:pt x="31749" y="63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8A8A989-F958-2DC6-B748-3A87D032A8A3}"/>
                </a:ext>
              </a:extLst>
            </p:cNvPr>
            <p:cNvSpPr/>
            <p:nvPr/>
          </p:nvSpPr>
          <p:spPr>
            <a:xfrm>
              <a:off x="5442366" y="2773692"/>
              <a:ext cx="1299657" cy="1310879"/>
            </a:xfrm>
            <a:custGeom>
              <a:avLst/>
              <a:gdLst>
                <a:gd name="connsiteX0" fmla="*/ 824767 w 1299656"/>
                <a:gd name="connsiteY0" fmla="*/ 1222364 h 1310880"/>
                <a:gd name="connsiteX1" fmla="*/ 685386 w 1299656"/>
                <a:gd name="connsiteY1" fmla="*/ 1246177 h 1310880"/>
                <a:gd name="connsiteX2" fmla="*/ 685386 w 1299656"/>
                <a:gd name="connsiteY2" fmla="*/ 1201091 h 1310880"/>
                <a:gd name="connsiteX3" fmla="*/ 653635 w 1299656"/>
                <a:gd name="connsiteY3" fmla="*/ 1169340 h 1310880"/>
                <a:gd name="connsiteX4" fmla="*/ 621885 w 1299656"/>
                <a:gd name="connsiteY4" fmla="*/ 1201091 h 1310880"/>
                <a:gd name="connsiteX5" fmla="*/ 621885 w 1299656"/>
                <a:gd name="connsiteY5" fmla="*/ 1245858 h 1310880"/>
                <a:gd name="connsiteX6" fmla="*/ 385665 w 1299656"/>
                <a:gd name="connsiteY6" fmla="*/ 1182359 h 1310880"/>
                <a:gd name="connsiteX7" fmla="*/ 408208 w 1299656"/>
                <a:gd name="connsiteY7" fmla="*/ 1143623 h 1310880"/>
                <a:gd name="connsiteX8" fmla="*/ 398447 w 1299656"/>
                <a:gd name="connsiteY8" fmla="*/ 1099797 h 1310880"/>
                <a:gd name="connsiteX9" fmla="*/ 354619 w 1299656"/>
                <a:gd name="connsiteY9" fmla="*/ 1109558 h 1310880"/>
                <a:gd name="connsiteX10" fmla="*/ 353280 w 1299656"/>
                <a:gd name="connsiteY10" fmla="*/ 1111874 h 1310880"/>
                <a:gd name="connsiteX11" fmla="*/ 330738 w 1299656"/>
                <a:gd name="connsiteY11" fmla="*/ 1150608 h 1310880"/>
                <a:gd name="connsiteX12" fmla="*/ 158017 w 1299656"/>
                <a:gd name="connsiteY12" fmla="*/ 977888 h 1310880"/>
                <a:gd name="connsiteX13" fmla="*/ 196753 w 1299656"/>
                <a:gd name="connsiteY13" fmla="*/ 955346 h 1310880"/>
                <a:gd name="connsiteX14" fmla="*/ 210168 w 1299656"/>
                <a:gd name="connsiteY14" fmla="*/ 912496 h 1310880"/>
                <a:gd name="connsiteX15" fmla="*/ 167319 w 1299656"/>
                <a:gd name="connsiteY15" fmla="*/ 899080 h 1310880"/>
                <a:gd name="connsiteX16" fmla="*/ 165003 w 1299656"/>
                <a:gd name="connsiteY16" fmla="*/ 900419 h 1310880"/>
                <a:gd name="connsiteX17" fmla="*/ 126268 w 1299656"/>
                <a:gd name="connsiteY17" fmla="*/ 922961 h 1310880"/>
                <a:gd name="connsiteX18" fmla="*/ 62767 w 1299656"/>
                <a:gd name="connsiteY18" fmla="*/ 686741 h 1310880"/>
                <a:gd name="connsiteX19" fmla="*/ 107535 w 1299656"/>
                <a:gd name="connsiteY19" fmla="*/ 686741 h 1310880"/>
                <a:gd name="connsiteX20" fmla="*/ 139293 w 1299656"/>
                <a:gd name="connsiteY20" fmla="*/ 654998 h 1310880"/>
                <a:gd name="connsiteX21" fmla="*/ 107551 w 1299656"/>
                <a:gd name="connsiteY21" fmla="*/ 623242 h 1310880"/>
                <a:gd name="connsiteX22" fmla="*/ 107535 w 1299656"/>
                <a:gd name="connsiteY22" fmla="*/ 623242 h 1310880"/>
                <a:gd name="connsiteX23" fmla="*/ 63085 w 1299656"/>
                <a:gd name="connsiteY23" fmla="*/ 623242 h 1310880"/>
                <a:gd name="connsiteX24" fmla="*/ 126585 w 1299656"/>
                <a:gd name="connsiteY24" fmla="*/ 387021 h 1310880"/>
                <a:gd name="connsiteX25" fmla="*/ 165321 w 1299656"/>
                <a:gd name="connsiteY25" fmla="*/ 409563 h 1310880"/>
                <a:gd name="connsiteX26" fmla="*/ 209147 w 1299656"/>
                <a:gd name="connsiteY26" fmla="*/ 399802 h 1310880"/>
                <a:gd name="connsiteX27" fmla="*/ 199386 w 1299656"/>
                <a:gd name="connsiteY27" fmla="*/ 355974 h 1310880"/>
                <a:gd name="connsiteX28" fmla="*/ 197070 w 1299656"/>
                <a:gd name="connsiteY28" fmla="*/ 354636 h 1310880"/>
                <a:gd name="connsiteX29" fmla="*/ 158335 w 1299656"/>
                <a:gd name="connsiteY29" fmla="*/ 332093 h 1310880"/>
                <a:gd name="connsiteX30" fmla="*/ 331056 w 1299656"/>
                <a:gd name="connsiteY30" fmla="*/ 159374 h 1310880"/>
                <a:gd name="connsiteX31" fmla="*/ 353598 w 1299656"/>
                <a:gd name="connsiteY31" fmla="*/ 198108 h 1310880"/>
                <a:gd name="connsiteX32" fmla="*/ 396447 w 1299656"/>
                <a:gd name="connsiteY32" fmla="*/ 211525 h 1310880"/>
                <a:gd name="connsiteX33" fmla="*/ 409864 w 1299656"/>
                <a:gd name="connsiteY33" fmla="*/ 168674 h 1310880"/>
                <a:gd name="connsiteX34" fmla="*/ 408525 w 1299656"/>
                <a:gd name="connsiteY34" fmla="*/ 166358 h 1310880"/>
                <a:gd name="connsiteX35" fmla="*/ 385983 w 1299656"/>
                <a:gd name="connsiteY35" fmla="*/ 127623 h 1310880"/>
                <a:gd name="connsiteX36" fmla="*/ 622203 w 1299656"/>
                <a:gd name="connsiteY36" fmla="*/ 64124 h 1310880"/>
                <a:gd name="connsiteX37" fmla="*/ 622203 w 1299656"/>
                <a:gd name="connsiteY37" fmla="*/ 108891 h 1310880"/>
                <a:gd name="connsiteX38" fmla="*/ 653946 w 1299656"/>
                <a:gd name="connsiteY38" fmla="*/ 140648 h 1310880"/>
                <a:gd name="connsiteX39" fmla="*/ 685702 w 1299656"/>
                <a:gd name="connsiteY39" fmla="*/ 108906 h 1310880"/>
                <a:gd name="connsiteX40" fmla="*/ 685702 w 1299656"/>
                <a:gd name="connsiteY40" fmla="*/ 108891 h 1310880"/>
                <a:gd name="connsiteX41" fmla="*/ 685702 w 1299656"/>
                <a:gd name="connsiteY41" fmla="*/ 64758 h 1310880"/>
                <a:gd name="connsiteX42" fmla="*/ 921922 w 1299656"/>
                <a:gd name="connsiteY42" fmla="*/ 128258 h 1310880"/>
                <a:gd name="connsiteX43" fmla="*/ 899380 w 1299656"/>
                <a:gd name="connsiteY43" fmla="*/ 166994 h 1310880"/>
                <a:gd name="connsiteX44" fmla="*/ 909142 w 1299656"/>
                <a:gd name="connsiteY44" fmla="*/ 210820 h 1310880"/>
                <a:gd name="connsiteX45" fmla="*/ 952970 w 1299656"/>
                <a:gd name="connsiteY45" fmla="*/ 201059 h 1310880"/>
                <a:gd name="connsiteX46" fmla="*/ 954307 w 1299656"/>
                <a:gd name="connsiteY46" fmla="*/ 198743 h 1310880"/>
                <a:gd name="connsiteX47" fmla="*/ 976851 w 1299656"/>
                <a:gd name="connsiteY47" fmla="*/ 160008 h 1310880"/>
                <a:gd name="connsiteX48" fmla="*/ 1149888 w 1299656"/>
                <a:gd name="connsiteY48" fmla="*/ 332729 h 1310880"/>
                <a:gd name="connsiteX49" fmla="*/ 1110835 w 1299656"/>
                <a:gd name="connsiteY49" fmla="*/ 355271 h 1310880"/>
                <a:gd name="connsiteX50" fmla="*/ 1097418 w 1299656"/>
                <a:gd name="connsiteY50" fmla="*/ 398120 h 1310880"/>
                <a:gd name="connsiteX51" fmla="*/ 1140270 w 1299656"/>
                <a:gd name="connsiteY51" fmla="*/ 411537 h 1310880"/>
                <a:gd name="connsiteX52" fmla="*/ 1142586 w 1299656"/>
                <a:gd name="connsiteY52" fmla="*/ 410198 h 1310880"/>
                <a:gd name="connsiteX53" fmla="*/ 1181638 w 1299656"/>
                <a:gd name="connsiteY53" fmla="*/ 387656 h 1310880"/>
                <a:gd name="connsiteX54" fmla="*/ 1235613 w 1299656"/>
                <a:gd name="connsiteY54" fmla="*/ 544184 h 1310880"/>
                <a:gd name="connsiteX55" fmla="*/ 1273237 w 1299656"/>
                <a:gd name="connsiteY55" fmla="*/ 570060 h 1310880"/>
                <a:gd name="connsiteX56" fmla="*/ 1299112 w 1299656"/>
                <a:gd name="connsiteY56" fmla="*/ 532436 h 1310880"/>
                <a:gd name="connsiteX57" fmla="*/ 532435 w 1299656"/>
                <a:gd name="connsiteY57" fmla="*/ 11768 h 1310880"/>
                <a:gd name="connsiteX58" fmla="*/ 11768 w 1299656"/>
                <a:gd name="connsiteY58" fmla="*/ 778445 h 1310880"/>
                <a:gd name="connsiteX59" fmla="*/ 778444 w 1299656"/>
                <a:gd name="connsiteY59" fmla="*/ 1299113 h 1310880"/>
                <a:gd name="connsiteX60" fmla="*/ 844135 w 1299656"/>
                <a:gd name="connsiteY60" fmla="*/ 1283006 h 1310880"/>
                <a:gd name="connsiteX61" fmla="*/ 865409 w 1299656"/>
                <a:gd name="connsiteY61" fmla="*/ 1243635 h 1310880"/>
                <a:gd name="connsiteX62" fmla="*/ 826092 w 1299656"/>
                <a:gd name="connsiteY62" fmla="*/ 1221949 h 1310880"/>
                <a:gd name="connsiteX63" fmla="*/ 824767 w 1299656"/>
                <a:gd name="connsiteY63" fmla="*/ 1222364 h 131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299656" h="1310880">
                  <a:moveTo>
                    <a:pt x="824767" y="1222364"/>
                  </a:moveTo>
                  <a:cubicBezTo>
                    <a:pt x="779429" y="1235855"/>
                    <a:pt x="732631" y="1243849"/>
                    <a:pt x="685386" y="1246177"/>
                  </a:cubicBezTo>
                  <a:lnTo>
                    <a:pt x="685386" y="1201091"/>
                  </a:lnTo>
                  <a:cubicBezTo>
                    <a:pt x="685386" y="1183555"/>
                    <a:pt x="671171" y="1169340"/>
                    <a:pt x="653635" y="1169340"/>
                  </a:cubicBezTo>
                  <a:cubicBezTo>
                    <a:pt x="636100" y="1169340"/>
                    <a:pt x="621885" y="1183555"/>
                    <a:pt x="621885" y="1201091"/>
                  </a:cubicBezTo>
                  <a:lnTo>
                    <a:pt x="621885" y="1245858"/>
                  </a:lnTo>
                  <a:cubicBezTo>
                    <a:pt x="539564" y="1241485"/>
                    <a:pt x="459083" y="1219849"/>
                    <a:pt x="385665" y="1182359"/>
                  </a:cubicBezTo>
                  <a:lnTo>
                    <a:pt x="408208" y="1143623"/>
                  </a:lnTo>
                  <a:cubicBezTo>
                    <a:pt x="417614" y="1128826"/>
                    <a:pt x="413244" y="1109203"/>
                    <a:pt x="398447" y="1099797"/>
                  </a:cubicBezTo>
                  <a:cubicBezTo>
                    <a:pt x="383648" y="1090389"/>
                    <a:pt x="364027" y="1094759"/>
                    <a:pt x="354619" y="1109558"/>
                  </a:cubicBezTo>
                  <a:cubicBezTo>
                    <a:pt x="354141" y="1110309"/>
                    <a:pt x="353695" y="1111083"/>
                    <a:pt x="353280" y="1111874"/>
                  </a:cubicBezTo>
                  <a:lnTo>
                    <a:pt x="330738" y="1150608"/>
                  </a:lnTo>
                  <a:cubicBezTo>
                    <a:pt x="261873" y="1105556"/>
                    <a:pt x="203069" y="1046752"/>
                    <a:pt x="158017" y="977888"/>
                  </a:cubicBezTo>
                  <a:lnTo>
                    <a:pt x="196753" y="955346"/>
                  </a:lnTo>
                  <a:cubicBezTo>
                    <a:pt x="212291" y="947218"/>
                    <a:pt x="218296" y="928034"/>
                    <a:pt x="210168" y="912496"/>
                  </a:cubicBezTo>
                  <a:cubicBezTo>
                    <a:pt x="202041" y="896959"/>
                    <a:pt x="182857" y="890952"/>
                    <a:pt x="167319" y="899080"/>
                  </a:cubicBezTo>
                  <a:cubicBezTo>
                    <a:pt x="166528" y="899493"/>
                    <a:pt x="165756" y="899939"/>
                    <a:pt x="165003" y="900419"/>
                  </a:cubicBezTo>
                  <a:lnTo>
                    <a:pt x="126268" y="922961"/>
                  </a:lnTo>
                  <a:cubicBezTo>
                    <a:pt x="88777" y="849542"/>
                    <a:pt x="67143" y="769061"/>
                    <a:pt x="62767" y="686741"/>
                  </a:cubicBezTo>
                  <a:lnTo>
                    <a:pt x="107535" y="686741"/>
                  </a:lnTo>
                  <a:cubicBezTo>
                    <a:pt x="125070" y="686745"/>
                    <a:pt x="139289" y="672533"/>
                    <a:pt x="139293" y="654998"/>
                  </a:cubicBezTo>
                  <a:cubicBezTo>
                    <a:pt x="139296" y="637464"/>
                    <a:pt x="125085" y="623245"/>
                    <a:pt x="107551" y="623242"/>
                  </a:cubicBezTo>
                  <a:cubicBezTo>
                    <a:pt x="107546" y="623242"/>
                    <a:pt x="107540" y="623242"/>
                    <a:pt x="107535" y="623242"/>
                  </a:cubicBezTo>
                  <a:lnTo>
                    <a:pt x="63085" y="623242"/>
                  </a:lnTo>
                  <a:cubicBezTo>
                    <a:pt x="67459" y="540921"/>
                    <a:pt x="89095" y="460438"/>
                    <a:pt x="126585" y="387021"/>
                  </a:cubicBezTo>
                  <a:lnTo>
                    <a:pt x="165321" y="409563"/>
                  </a:lnTo>
                  <a:cubicBezTo>
                    <a:pt x="180118" y="418971"/>
                    <a:pt x="199741" y="414599"/>
                    <a:pt x="209147" y="399802"/>
                  </a:cubicBezTo>
                  <a:cubicBezTo>
                    <a:pt x="218555" y="385005"/>
                    <a:pt x="214185" y="365382"/>
                    <a:pt x="199386" y="355974"/>
                  </a:cubicBezTo>
                  <a:cubicBezTo>
                    <a:pt x="198634" y="355496"/>
                    <a:pt x="197860" y="355050"/>
                    <a:pt x="197070" y="354636"/>
                  </a:cubicBezTo>
                  <a:lnTo>
                    <a:pt x="158335" y="332093"/>
                  </a:lnTo>
                  <a:cubicBezTo>
                    <a:pt x="203387" y="263230"/>
                    <a:pt x="262191" y="204424"/>
                    <a:pt x="331056" y="159374"/>
                  </a:cubicBezTo>
                  <a:lnTo>
                    <a:pt x="353598" y="198108"/>
                  </a:lnTo>
                  <a:cubicBezTo>
                    <a:pt x="361726" y="213646"/>
                    <a:pt x="380910" y="219653"/>
                    <a:pt x="396447" y="211525"/>
                  </a:cubicBezTo>
                  <a:cubicBezTo>
                    <a:pt x="411985" y="203397"/>
                    <a:pt x="417992" y="184212"/>
                    <a:pt x="409864" y="168674"/>
                  </a:cubicBezTo>
                  <a:cubicBezTo>
                    <a:pt x="409451" y="167883"/>
                    <a:pt x="409005" y="167111"/>
                    <a:pt x="408525" y="166358"/>
                  </a:cubicBezTo>
                  <a:lnTo>
                    <a:pt x="385983" y="127623"/>
                  </a:lnTo>
                  <a:cubicBezTo>
                    <a:pt x="459402" y="90132"/>
                    <a:pt x="539882" y="68498"/>
                    <a:pt x="622203" y="64124"/>
                  </a:cubicBezTo>
                  <a:lnTo>
                    <a:pt x="622203" y="108891"/>
                  </a:lnTo>
                  <a:cubicBezTo>
                    <a:pt x="622199" y="126425"/>
                    <a:pt x="636410" y="140644"/>
                    <a:pt x="653946" y="140648"/>
                  </a:cubicBezTo>
                  <a:cubicBezTo>
                    <a:pt x="671480" y="140653"/>
                    <a:pt x="685698" y="126442"/>
                    <a:pt x="685702" y="108906"/>
                  </a:cubicBezTo>
                  <a:cubicBezTo>
                    <a:pt x="685702" y="108901"/>
                    <a:pt x="685702" y="108895"/>
                    <a:pt x="685702" y="108891"/>
                  </a:cubicBezTo>
                  <a:lnTo>
                    <a:pt x="685702" y="64758"/>
                  </a:lnTo>
                  <a:cubicBezTo>
                    <a:pt x="768034" y="69067"/>
                    <a:pt x="848530" y="90705"/>
                    <a:pt x="921922" y="128258"/>
                  </a:cubicBezTo>
                  <a:lnTo>
                    <a:pt x="899380" y="166994"/>
                  </a:lnTo>
                  <a:cubicBezTo>
                    <a:pt x="889973" y="181791"/>
                    <a:pt x="894343" y="201414"/>
                    <a:pt x="909142" y="210820"/>
                  </a:cubicBezTo>
                  <a:cubicBezTo>
                    <a:pt x="923939" y="220228"/>
                    <a:pt x="943562" y="215858"/>
                    <a:pt x="952970" y="201059"/>
                  </a:cubicBezTo>
                  <a:cubicBezTo>
                    <a:pt x="953448" y="200307"/>
                    <a:pt x="953894" y="199533"/>
                    <a:pt x="954307" y="198743"/>
                  </a:cubicBezTo>
                  <a:lnTo>
                    <a:pt x="976851" y="160008"/>
                  </a:lnTo>
                  <a:cubicBezTo>
                    <a:pt x="1045881" y="204962"/>
                    <a:pt x="1104808" y="263781"/>
                    <a:pt x="1149888" y="332729"/>
                  </a:cubicBezTo>
                  <a:lnTo>
                    <a:pt x="1110835" y="355271"/>
                  </a:lnTo>
                  <a:cubicBezTo>
                    <a:pt x="1095298" y="363399"/>
                    <a:pt x="1089291" y="382583"/>
                    <a:pt x="1097418" y="398120"/>
                  </a:cubicBezTo>
                  <a:cubicBezTo>
                    <a:pt x="1105546" y="413658"/>
                    <a:pt x="1124732" y="419665"/>
                    <a:pt x="1140270" y="411537"/>
                  </a:cubicBezTo>
                  <a:cubicBezTo>
                    <a:pt x="1141061" y="411124"/>
                    <a:pt x="1141833" y="410678"/>
                    <a:pt x="1142586" y="410198"/>
                  </a:cubicBezTo>
                  <a:lnTo>
                    <a:pt x="1181638" y="387656"/>
                  </a:lnTo>
                  <a:cubicBezTo>
                    <a:pt x="1206997" y="436992"/>
                    <a:pt x="1225173" y="489702"/>
                    <a:pt x="1235613" y="544184"/>
                  </a:cubicBezTo>
                  <a:cubicBezTo>
                    <a:pt x="1238857" y="561718"/>
                    <a:pt x="1255701" y="573304"/>
                    <a:pt x="1273237" y="570060"/>
                  </a:cubicBezTo>
                  <a:cubicBezTo>
                    <a:pt x="1290772" y="566815"/>
                    <a:pt x="1302357" y="549972"/>
                    <a:pt x="1299112" y="532436"/>
                  </a:cubicBezTo>
                  <a:cubicBezTo>
                    <a:pt x="1231180" y="176945"/>
                    <a:pt x="887926" y="-56166"/>
                    <a:pt x="532435" y="11768"/>
                  </a:cubicBezTo>
                  <a:cubicBezTo>
                    <a:pt x="176946" y="79701"/>
                    <a:pt x="-56165" y="422954"/>
                    <a:pt x="11768" y="778445"/>
                  </a:cubicBezTo>
                  <a:cubicBezTo>
                    <a:pt x="79702" y="1133936"/>
                    <a:pt x="422954" y="1367045"/>
                    <a:pt x="778444" y="1299113"/>
                  </a:cubicBezTo>
                  <a:cubicBezTo>
                    <a:pt x="800605" y="1294879"/>
                    <a:pt x="822531" y="1289502"/>
                    <a:pt x="844135" y="1283006"/>
                  </a:cubicBezTo>
                  <a:cubicBezTo>
                    <a:pt x="860841" y="1277959"/>
                    <a:pt x="870342" y="1260375"/>
                    <a:pt x="865409" y="1243635"/>
                  </a:cubicBezTo>
                  <a:cubicBezTo>
                    <a:pt x="860540" y="1226790"/>
                    <a:pt x="842937" y="1217081"/>
                    <a:pt x="826092" y="1221949"/>
                  </a:cubicBezTo>
                  <a:cubicBezTo>
                    <a:pt x="825647" y="1222078"/>
                    <a:pt x="825206" y="1222215"/>
                    <a:pt x="824767" y="12223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259EF4D-92C1-CBFF-2D0D-9B7B55A53461}"/>
                </a:ext>
              </a:extLst>
            </p:cNvPr>
            <p:cNvSpPr/>
            <p:nvPr/>
          </p:nvSpPr>
          <p:spPr>
            <a:xfrm>
              <a:off x="6056950" y="3389949"/>
              <a:ext cx="78104" cy="78104"/>
            </a:xfrm>
            <a:custGeom>
              <a:avLst/>
              <a:gdLst>
                <a:gd name="connsiteX0" fmla="*/ 39053 w 78105"/>
                <a:gd name="connsiteY0" fmla="*/ 0 h 78105"/>
                <a:gd name="connsiteX1" fmla="*/ 0 w 78105"/>
                <a:gd name="connsiteY1" fmla="*/ 39053 h 78105"/>
                <a:gd name="connsiteX2" fmla="*/ 39053 w 78105"/>
                <a:gd name="connsiteY2" fmla="*/ 78105 h 78105"/>
                <a:gd name="connsiteX3" fmla="*/ 78105 w 78105"/>
                <a:gd name="connsiteY3" fmla="*/ 39053 h 78105"/>
                <a:gd name="connsiteX4" fmla="*/ 39053 w 78105"/>
                <a:gd name="connsiteY4" fmla="*/ 0 h 78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05" h="78105">
                  <a:moveTo>
                    <a:pt x="39053" y="0"/>
                  </a:moveTo>
                  <a:cubicBezTo>
                    <a:pt x="17484" y="0"/>
                    <a:pt x="0" y="17484"/>
                    <a:pt x="0" y="39053"/>
                  </a:cubicBezTo>
                  <a:cubicBezTo>
                    <a:pt x="0" y="60621"/>
                    <a:pt x="17484" y="78105"/>
                    <a:pt x="39053" y="78105"/>
                  </a:cubicBezTo>
                  <a:cubicBezTo>
                    <a:pt x="60621" y="78105"/>
                    <a:pt x="78105" y="60621"/>
                    <a:pt x="78105" y="39053"/>
                  </a:cubicBezTo>
                  <a:cubicBezTo>
                    <a:pt x="78105" y="17484"/>
                    <a:pt x="60621" y="0"/>
                    <a:pt x="3905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8630614-1D49-5BE4-9F2D-3AC743E5AF02}"/>
                </a:ext>
              </a:extLst>
            </p:cNvPr>
            <p:cNvSpPr/>
            <p:nvPr/>
          </p:nvSpPr>
          <p:spPr>
            <a:xfrm>
              <a:off x="5736082" y="3045422"/>
              <a:ext cx="744133" cy="793585"/>
            </a:xfrm>
            <a:custGeom>
              <a:avLst/>
              <a:gdLst>
                <a:gd name="connsiteX0" fmla="*/ 459933 w 744132"/>
                <a:gd name="connsiteY0" fmla="*/ 493433 h 793585"/>
                <a:gd name="connsiteX1" fmla="*/ 509145 w 744132"/>
                <a:gd name="connsiteY1" fmla="*/ 383577 h 793585"/>
                <a:gd name="connsiteX2" fmla="*/ 506923 w 744132"/>
                <a:gd name="connsiteY2" fmla="*/ 363893 h 793585"/>
                <a:gd name="connsiteX3" fmla="*/ 711711 w 744132"/>
                <a:gd name="connsiteY3" fmla="*/ 159422 h 793585"/>
                <a:gd name="connsiteX4" fmla="*/ 723211 w 744132"/>
                <a:gd name="connsiteY4" fmla="*/ 32423 h 793585"/>
                <a:gd name="connsiteX5" fmla="*/ 596211 w 744132"/>
                <a:gd name="connsiteY5" fmla="*/ 20922 h 793585"/>
                <a:gd name="connsiteX6" fmla="*/ 584710 w 744132"/>
                <a:gd name="connsiteY6" fmla="*/ 32423 h 793585"/>
                <a:gd name="connsiteX7" fmla="*/ 380241 w 744132"/>
                <a:gd name="connsiteY7" fmla="*/ 237210 h 793585"/>
                <a:gd name="connsiteX8" fmla="*/ 359920 w 744132"/>
                <a:gd name="connsiteY8" fmla="*/ 234353 h 793585"/>
                <a:gd name="connsiteX9" fmla="*/ 319915 w 744132"/>
                <a:gd name="connsiteY9" fmla="*/ 240702 h 793585"/>
                <a:gd name="connsiteX10" fmla="*/ 149418 w 744132"/>
                <a:gd name="connsiteY10" fmla="*/ 112115 h 793585"/>
                <a:gd name="connsiteX11" fmla="*/ 22197 w 744132"/>
                <a:gd name="connsiteY11" fmla="*/ 120842 h 793585"/>
                <a:gd name="connsiteX12" fmla="*/ 30924 w 744132"/>
                <a:gd name="connsiteY12" fmla="*/ 248064 h 793585"/>
                <a:gd name="connsiteX13" fmla="*/ 42419 w 744132"/>
                <a:gd name="connsiteY13" fmla="*/ 256577 h 793585"/>
                <a:gd name="connsiteX14" fmla="*/ 212601 w 744132"/>
                <a:gd name="connsiteY14" fmla="*/ 383577 h 793585"/>
                <a:gd name="connsiteX15" fmla="*/ 359920 w 744132"/>
                <a:gd name="connsiteY15" fmla="*/ 532802 h 793585"/>
                <a:gd name="connsiteX16" fmla="*/ 405006 w 744132"/>
                <a:gd name="connsiteY16" fmla="*/ 524865 h 793585"/>
                <a:gd name="connsiteX17" fmla="*/ 550738 w 744132"/>
                <a:gd name="connsiteY17" fmla="*/ 778865 h 793585"/>
                <a:gd name="connsiteX18" fmla="*/ 594564 w 744132"/>
                <a:gd name="connsiteY18" fmla="*/ 788626 h 793585"/>
                <a:gd name="connsiteX19" fmla="*/ 605665 w 744132"/>
                <a:gd name="connsiteY19" fmla="*/ 747114 h 793585"/>
                <a:gd name="connsiteX20" fmla="*/ 628843 w 744132"/>
                <a:gd name="connsiteY20" fmla="*/ 76872 h 793585"/>
                <a:gd name="connsiteX21" fmla="*/ 666625 w 744132"/>
                <a:gd name="connsiteY21" fmla="*/ 76872 h 793585"/>
                <a:gd name="connsiteX22" fmla="*/ 666625 w 744132"/>
                <a:gd name="connsiteY22" fmla="*/ 114654 h 793585"/>
                <a:gd name="connsiteX23" fmla="*/ 482475 w 744132"/>
                <a:gd name="connsiteY23" fmla="*/ 298805 h 793585"/>
                <a:gd name="connsiteX24" fmla="*/ 444693 w 744132"/>
                <a:gd name="connsiteY24" fmla="*/ 261023 h 793585"/>
                <a:gd name="connsiteX25" fmla="*/ 227205 w 744132"/>
                <a:gd name="connsiteY25" fmla="*/ 316902 h 793585"/>
                <a:gd name="connsiteX26" fmla="*/ 79251 w 744132"/>
                <a:gd name="connsiteY26" fmla="*/ 205460 h 793585"/>
                <a:gd name="connsiteX27" fmla="*/ 70215 w 744132"/>
                <a:gd name="connsiteY27" fmla="*/ 168841 h 793585"/>
                <a:gd name="connsiteX28" fmla="*/ 106834 w 744132"/>
                <a:gd name="connsiteY28" fmla="*/ 159807 h 793585"/>
                <a:gd name="connsiteX29" fmla="*/ 110999 w 744132"/>
                <a:gd name="connsiteY29" fmla="*/ 162915 h 793585"/>
                <a:gd name="connsiteX30" fmla="*/ 258955 w 744132"/>
                <a:gd name="connsiteY30" fmla="*/ 274358 h 793585"/>
                <a:gd name="connsiteX31" fmla="*/ 227205 w 744132"/>
                <a:gd name="connsiteY31" fmla="*/ 316902 h 793585"/>
                <a:gd name="connsiteX32" fmla="*/ 359920 w 744132"/>
                <a:gd name="connsiteY32" fmla="*/ 469302 h 793585"/>
                <a:gd name="connsiteX33" fmla="*/ 274195 w 744132"/>
                <a:gd name="connsiteY33" fmla="*/ 383577 h 793585"/>
                <a:gd name="connsiteX34" fmla="*/ 359920 w 744132"/>
                <a:gd name="connsiteY34" fmla="*/ 297852 h 793585"/>
                <a:gd name="connsiteX35" fmla="*/ 445645 w 744132"/>
                <a:gd name="connsiteY35" fmla="*/ 383577 h 793585"/>
                <a:gd name="connsiteX36" fmla="*/ 359920 w 744132"/>
                <a:gd name="connsiteY36" fmla="*/ 469302 h 793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44132" h="793585">
                  <a:moveTo>
                    <a:pt x="459933" y="493433"/>
                  </a:moveTo>
                  <a:cubicBezTo>
                    <a:pt x="491066" y="465371"/>
                    <a:pt x="508932" y="425489"/>
                    <a:pt x="509145" y="383577"/>
                  </a:cubicBezTo>
                  <a:cubicBezTo>
                    <a:pt x="508875" y="376971"/>
                    <a:pt x="508132" y="370393"/>
                    <a:pt x="506923" y="363893"/>
                  </a:cubicBezTo>
                  <a:lnTo>
                    <a:pt x="711711" y="159422"/>
                  </a:lnTo>
                  <a:cubicBezTo>
                    <a:pt x="749956" y="127528"/>
                    <a:pt x="755105" y="70668"/>
                    <a:pt x="723211" y="32423"/>
                  </a:cubicBezTo>
                  <a:cubicBezTo>
                    <a:pt x="691316" y="-5824"/>
                    <a:pt x="634456" y="-10972"/>
                    <a:pt x="596211" y="20922"/>
                  </a:cubicBezTo>
                  <a:cubicBezTo>
                    <a:pt x="592038" y="24401"/>
                    <a:pt x="588189" y="28250"/>
                    <a:pt x="584710" y="32423"/>
                  </a:cubicBezTo>
                  <a:lnTo>
                    <a:pt x="380241" y="237210"/>
                  </a:lnTo>
                  <a:cubicBezTo>
                    <a:pt x="373547" y="235755"/>
                    <a:pt x="366755" y="234801"/>
                    <a:pt x="359920" y="234353"/>
                  </a:cubicBezTo>
                  <a:cubicBezTo>
                    <a:pt x="346349" y="234528"/>
                    <a:pt x="332874" y="236667"/>
                    <a:pt x="319915" y="240702"/>
                  </a:cubicBezTo>
                  <a:lnTo>
                    <a:pt x="149418" y="112115"/>
                  </a:lnTo>
                  <a:cubicBezTo>
                    <a:pt x="111876" y="79393"/>
                    <a:pt x="54917" y="83302"/>
                    <a:pt x="22197" y="120842"/>
                  </a:cubicBezTo>
                  <a:cubicBezTo>
                    <a:pt x="-10524" y="158383"/>
                    <a:pt x="-6616" y="215342"/>
                    <a:pt x="30924" y="248064"/>
                  </a:cubicBezTo>
                  <a:cubicBezTo>
                    <a:pt x="34524" y="251200"/>
                    <a:pt x="38370" y="254048"/>
                    <a:pt x="42419" y="256577"/>
                  </a:cubicBezTo>
                  <a:lnTo>
                    <a:pt x="212601" y="383577"/>
                  </a:lnTo>
                  <a:cubicBezTo>
                    <a:pt x="212593" y="465254"/>
                    <a:pt x="278251" y="531760"/>
                    <a:pt x="359920" y="532802"/>
                  </a:cubicBezTo>
                  <a:cubicBezTo>
                    <a:pt x="375279" y="532619"/>
                    <a:pt x="390506" y="529939"/>
                    <a:pt x="405006" y="524865"/>
                  </a:cubicBezTo>
                  <a:lnTo>
                    <a:pt x="550738" y="778865"/>
                  </a:lnTo>
                  <a:cubicBezTo>
                    <a:pt x="560144" y="793662"/>
                    <a:pt x="579767" y="798034"/>
                    <a:pt x="594564" y="788626"/>
                  </a:cubicBezTo>
                  <a:cubicBezTo>
                    <a:pt x="608489" y="779774"/>
                    <a:pt x="613313" y="761735"/>
                    <a:pt x="605665" y="747114"/>
                  </a:cubicBezTo>
                  <a:close/>
                  <a:moveTo>
                    <a:pt x="628843" y="76872"/>
                  </a:moveTo>
                  <a:cubicBezTo>
                    <a:pt x="639276" y="66439"/>
                    <a:pt x="656192" y="66439"/>
                    <a:pt x="666625" y="76872"/>
                  </a:cubicBezTo>
                  <a:cubicBezTo>
                    <a:pt x="677058" y="87305"/>
                    <a:pt x="677058" y="104221"/>
                    <a:pt x="666625" y="114654"/>
                  </a:cubicBezTo>
                  <a:lnTo>
                    <a:pt x="482475" y="298805"/>
                  </a:lnTo>
                  <a:cubicBezTo>
                    <a:pt x="472200" y="284087"/>
                    <a:pt x="459410" y="271298"/>
                    <a:pt x="444693" y="261023"/>
                  </a:cubicBezTo>
                  <a:close/>
                  <a:moveTo>
                    <a:pt x="227205" y="316902"/>
                  </a:moveTo>
                  <a:lnTo>
                    <a:pt x="79251" y="205460"/>
                  </a:lnTo>
                  <a:cubicBezTo>
                    <a:pt x="66643" y="197842"/>
                    <a:pt x="62599" y="181448"/>
                    <a:pt x="70215" y="168841"/>
                  </a:cubicBezTo>
                  <a:cubicBezTo>
                    <a:pt x="77833" y="156233"/>
                    <a:pt x="94228" y="152189"/>
                    <a:pt x="106834" y="159807"/>
                  </a:cubicBezTo>
                  <a:cubicBezTo>
                    <a:pt x="108321" y="160703"/>
                    <a:pt x="109716" y="161745"/>
                    <a:pt x="110999" y="162915"/>
                  </a:cubicBezTo>
                  <a:lnTo>
                    <a:pt x="258955" y="274358"/>
                  </a:lnTo>
                  <a:cubicBezTo>
                    <a:pt x="246022" y="286623"/>
                    <a:pt x="235284" y="301013"/>
                    <a:pt x="227205" y="316902"/>
                  </a:cubicBezTo>
                  <a:close/>
                  <a:moveTo>
                    <a:pt x="359920" y="469302"/>
                  </a:moveTo>
                  <a:cubicBezTo>
                    <a:pt x="312576" y="469302"/>
                    <a:pt x="274195" y="430921"/>
                    <a:pt x="274195" y="383577"/>
                  </a:cubicBezTo>
                  <a:cubicBezTo>
                    <a:pt x="274195" y="336233"/>
                    <a:pt x="312576" y="297852"/>
                    <a:pt x="359920" y="297852"/>
                  </a:cubicBezTo>
                  <a:cubicBezTo>
                    <a:pt x="407264" y="297852"/>
                    <a:pt x="445645" y="336233"/>
                    <a:pt x="445645" y="383577"/>
                  </a:cubicBezTo>
                  <a:cubicBezTo>
                    <a:pt x="445645" y="430921"/>
                    <a:pt x="407264" y="469302"/>
                    <a:pt x="359920" y="4693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7FB4791-F886-70D3-4E99-FF76AF006D0C}"/>
                </a:ext>
              </a:extLst>
            </p:cNvPr>
            <p:cNvSpPr/>
            <p:nvPr/>
          </p:nvSpPr>
          <p:spPr>
            <a:xfrm>
              <a:off x="6379845" y="3452495"/>
              <a:ext cx="488631" cy="748982"/>
            </a:xfrm>
            <a:custGeom>
              <a:avLst/>
              <a:gdLst>
                <a:gd name="connsiteX0" fmla="*/ 424181 w 488632"/>
                <a:gd name="connsiteY0" fmla="*/ 226379 h 748983"/>
                <a:gd name="connsiteX1" fmla="*/ 424181 w 488632"/>
                <a:gd name="connsiteY1" fmla="*/ 169229 h 748983"/>
                <a:gd name="connsiteX2" fmla="*/ 487680 w 488632"/>
                <a:gd name="connsiteY2" fmla="*/ 105727 h 748983"/>
                <a:gd name="connsiteX3" fmla="*/ 487680 w 488632"/>
                <a:gd name="connsiteY3" fmla="*/ 31751 h 748983"/>
                <a:gd name="connsiteX4" fmla="*/ 455929 w 488632"/>
                <a:gd name="connsiteY4" fmla="*/ 0 h 748983"/>
                <a:gd name="connsiteX5" fmla="*/ 31751 w 488632"/>
                <a:gd name="connsiteY5" fmla="*/ 0 h 748983"/>
                <a:gd name="connsiteX6" fmla="*/ 0 w 488632"/>
                <a:gd name="connsiteY6" fmla="*/ 31751 h 748983"/>
                <a:gd name="connsiteX7" fmla="*/ 0 w 488632"/>
                <a:gd name="connsiteY7" fmla="*/ 105727 h 748983"/>
                <a:gd name="connsiteX8" fmla="*/ 63499 w 488632"/>
                <a:gd name="connsiteY8" fmla="*/ 169229 h 748983"/>
                <a:gd name="connsiteX9" fmla="*/ 63499 w 488632"/>
                <a:gd name="connsiteY9" fmla="*/ 226379 h 748983"/>
                <a:gd name="connsiteX10" fmla="*/ 141604 w 488632"/>
                <a:gd name="connsiteY10" fmla="*/ 374332 h 748983"/>
                <a:gd name="connsiteX11" fmla="*/ 65404 w 488632"/>
                <a:gd name="connsiteY11" fmla="*/ 522606 h 748983"/>
                <a:gd name="connsiteX12" fmla="*/ 65404 w 488632"/>
                <a:gd name="connsiteY12" fmla="*/ 579756 h 748983"/>
                <a:gd name="connsiteX13" fmla="*/ 1905 w 488632"/>
                <a:gd name="connsiteY13" fmla="*/ 643256 h 748983"/>
                <a:gd name="connsiteX14" fmla="*/ 1905 w 488632"/>
                <a:gd name="connsiteY14" fmla="*/ 717232 h 748983"/>
                <a:gd name="connsiteX15" fmla="*/ 33656 w 488632"/>
                <a:gd name="connsiteY15" fmla="*/ 748983 h 748983"/>
                <a:gd name="connsiteX16" fmla="*/ 456882 w 488632"/>
                <a:gd name="connsiteY16" fmla="*/ 748983 h 748983"/>
                <a:gd name="connsiteX17" fmla="*/ 488633 w 488632"/>
                <a:gd name="connsiteY17" fmla="*/ 717232 h 748983"/>
                <a:gd name="connsiteX18" fmla="*/ 488633 w 488632"/>
                <a:gd name="connsiteY18" fmla="*/ 643256 h 748983"/>
                <a:gd name="connsiteX19" fmla="*/ 425133 w 488632"/>
                <a:gd name="connsiteY19" fmla="*/ 579756 h 748983"/>
                <a:gd name="connsiteX20" fmla="*/ 425133 w 488632"/>
                <a:gd name="connsiteY20" fmla="*/ 522606 h 748983"/>
                <a:gd name="connsiteX21" fmla="*/ 347344 w 488632"/>
                <a:gd name="connsiteY21" fmla="*/ 374332 h 748983"/>
                <a:gd name="connsiteX22" fmla="*/ 424181 w 488632"/>
                <a:gd name="connsiteY22" fmla="*/ 226379 h 748983"/>
                <a:gd name="connsiteX23" fmla="*/ 63499 w 488632"/>
                <a:gd name="connsiteY23" fmla="*/ 105727 h 748983"/>
                <a:gd name="connsiteX24" fmla="*/ 63499 w 488632"/>
                <a:gd name="connsiteY24" fmla="*/ 63501 h 748983"/>
                <a:gd name="connsiteX25" fmla="*/ 425133 w 488632"/>
                <a:gd name="connsiteY25" fmla="*/ 63501 h 748983"/>
                <a:gd name="connsiteX26" fmla="*/ 425133 w 488632"/>
                <a:gd name="connsiteY26" fmla="*/ 105727 h 748983"/>
                <a:gd name="connsiteX27" fmla="*/ 425133 w 488632"/>
                <a:gd name="connsiteY27" fmla="*/ 643256 h 748983"/>
                <a:gd name="connsiteX28" fmla="*/ 425133 w 488632"/>
                <a:gd name="connsiteY28" fmla="*/ 685484 h 748983"/>
                <a:gd name="connsiteX29" fmla="*/ 63499 w 488632"/>
                <a:gd name="connsiteY29" fmla="*/ 685484 h 748983"/>
                <a:gd name="connsiteX30" fmla="*/ 63499 w 488632"/>
                <a:gd name="connsiteY30" fmla="*/ 643256 h 748983"/>
                <a:gd name="connsiteX31" fmla="*/ 361632 w 488632"/>
                <a:gd name="connsiteY31" fmla="*/ 522606 h 748983"/>
                <a:gd name="connsiteX32" fmla="*/ 361632 w 488632"/>
                <a:gd name="connsiteY32" fmla="*/ 579756 h 748983"/>
                <a:gd name="connsiteX33" fmla="*/ 128906 w 488632"/>
                <a:gd name="connsiteY33" fmla="*/ 579756 h 748983"/>
                <a:gd name="connsiteX34" fmla="*/ 128906 w 488632"/>
                <a:gd name="connsiteY34" fmla="*/ 522606 h 748983"/>
                <a:gd name="connsiteX35" fmla="*/ 239189 w 488632"/>
                <a:gd name="connsiteY35" fmla="*/ 400162 h 748983"/>
                <a:gd name="connsiteX36" fmla="*/ 361632 w 488632"/>
                <a:gd name="connsiteY36" fmla="*/ 510445 h 748983"/>
                <a:gd name="connsiteX37" fmla="*/ 361632 w 488632"/>
                <a:gd name="connsiteY37" fmla="*/ 522606 h 748983"/>
                <a:gd name="connsiteX38" fmla="*/ 361632 w 488632"/>
                <a:gd name="connsiteY38" fmla="*/ 226379 h 748983"/>
                <a:gd name="connsiteX39" fmla="*/ 239189 w 488632"/>
                <a:gd name="connsiteY39" fmla="*/ 336662 h 748983"/>
                <a:gd name="connsiteX40" fmla="*/ 128906 w 488632"/>
                <a:gd name="connsiteY40" fmla="*/ 226379 h 748983"/>
                <a:gd name="connsiteX41" fmla="*/ 128906 w 488632"/>
                <a:gd name="connsiteY41" fmla="*/ 169229 h 748983"/>
                <a:gd name="connsiteX42" fmla="*/ 360679 w 488632"/>
                <a:gd name="connsiteY42" fmla="*/ 169229 h 74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88632" h="748983">
                  <a:moveTo>
                    <a:pt x="424181" y="226379"/>
                  </a:moveTo>
                  <a:lnTo>
                    <a:pt x="424181" y="169229"/>
                  </a:lnTo>
                  <a:cubicBezTo>
                    <a:pt x="459250" y="169229"/>
                    <a:pt x="487680" y="140799"/>
                    <a:pt x="487680" y="105727"/>
                  </a:cubicBezTo>
                  <a:lnTo>
                    <a:pt x="487680" y="31751"/>
                  </a:lnTo>
                  <a:cubicBezTo>
                    <a:pt x="487680" y="14215"/>
                    <a:pt x="473465" y="0"/>
                    <a:pt x="455929" y="0"/>
                  </a:cubicBezTo>
                  <a:lnTo>
                    <a:pt x="31751" y="0"/>
                  </a:lnTo>
                  <a:cubicBezTo>
                    <a:pt x="14215" y="0"/>
                    <a:pt x="0" y="14215"/>
                    <a:pt x="0" y="31751"/>
                  </a:cubicBezTo>
                  <a:lnTo>
                    <a:pt x="0" y="105727"/>
                  </a:lnTo>
                  <a:cubicBezTo>
                    <a:pt x="0" y="140799"/>
                    <a:pt x="28430" y="169229"/>
                    <a:pt x="63499" y="169229"/>
                  </a:cubicBezTo>
                  <a:lnTo>
                    <a:pt x="63499" y="226379"/>
                  </a:lnTo>
                  <a:cubicBezTo>
                    <a:pt x="63591" y="285547"/>
                    <a:pt x="92800" y="340882"/>
                    <a:pt x="141604" y="374332"/>
                  </a:cubicBezTo>
                  <a:cubicBezTo>
                    <a:pt x="93557" y="408382"/>
                    <a:pt x="65120" y="463715"/>
                    <a:pt x="65404" y="522606"/>
                  </a:cubicBezTo>
                  <a:lnTo>
                    <a:pt x="65404" y="579756"/>
                  </a:lnTo>
                  <a:cubicBezTo>
                    <a:pt x="30335" y="579756"/>
                    <a:pt x="1905" y="608186"/>
                    <a:pt x="1905" y="643256"/>
                  </a:cubicBezTo>
                  <a:lnTo>
                    <a:pt x="1905" y="717232"/>
                  </a:lnTo>
                  <a:cubicBezTo>
                    <a:pt x="1905" y="734768"/>
                    <a:pt x="16120" y="748983"/>
                    <a:pt x="33656" y="748983"/>
                  </a:cubicBezTo>
                  <a:lnTo>
                    <a:pt x="456882" y="748983"/>
                  </a:lnTo>
                  <a:cubicBezTo>
                    <a:pt x="474418" y="748983"/>
                    <a:pt x="488633" y="734768"/>
                    <a:pt x="488633" y="717232"/>
                  </a:cubicBezTo>
                  <a:lnTo>
                    <a:pt x="488633" y="643256"/>
                  </a:lnTo>
                  <a:cubicBezTo>
                    <a:pt x="488633" y="608186"/>
                    <a:pt x="460203" y="579756"/>
                    <a:pt x="425133" y="579756"/>
                  </a:cubicBezTo>
                  <a:lnTo>
                    <a:pt x="425133" y="522606"/>
                  </a:lnTo>
                  <a:cubicBezTo>
                    <a:pt x="425055" y="463423"/>
                    <a:pt x="395996" y="408033"/>
                    <a:pt x="347344" y="374332"/>
                  </a:cubicBezTo>
                  <a:cubicBezTo>
                    <a:pt x="395710" y="340634"/>
                    <a:pt x="424434" y="285326"/>
                    <a:pt x="424181" y="226379"/>
                  </a:cubicBezTo>
                  <a:close/>
                  <a:moveTo>
                    <a:pt x="63499" y="105727"/>
                  </a:moveTo>
                  <a:lnTo>
                    <a:pt x="63499" y="63501"/>
                  </a:lnTo>
                  <a:lnTo>
                    <a:pt x="425133" y="63501"/>
                  </a:lnTo>
                  <a:lnTo>
                    <a:pt x="425133" y="105727"/>
                  </a:lnTo>
                  <a:close/>
                  <a:moveTo>
                    <a:pt x="425133" y="643256"/>
                  </a:moveTo>
                  <a:lnTo>
                    <a:pt x="425133" y="685484"/>
                  </a:lnTo>
                  <a:lnTo>
                    <a:pt x="63499" y="685484"/>
                  </a:lnTo>
                  <a:lnTo>
                    <a:pt x="63499" y="643256"/>
                  </a:lnTo>
                  <a:close/>
                  <a:moveTo>
                    <a:pt x="361632" y="522606"/>
                  </a:moveTo>
                  <a:lnTo>
                    <a:pt x="361632" y="579756"/>
                  </a:lnTo>
                  <a:lnTo>
                    <a:pt x="128906" y="579756"/>
                  </a:lnTo>
                  <a:lnTo>
                    <a:pt x="128906" y="522606"/>
                  </a:lnTo>
                  <a:cubicBezTo>
                    <a:pt x="125548" y="458340"/>
                    <a:pt x="174923" y="403520"/>
                    <a:pt x="239189" y="400162"/>
                  </a:cubicBezTo>
                  <a:cubicBezTo>
                    <a:pt x="303455" y="396804"/>
                    <a:pt x="358274" y="446179"/>
                    <a:pt x="361632" y="510445"/>
                  </a:cubicBezTo>
                  <a:cubicBezTo>
                    <a:pt x="361844" y="514495"/>
                    <a:pt x="361844" y="518554"/>
                    <a:pt x="361632" y="522606"/>
                  </a:cubicBezTo>
                  <a:close/>
                  <a:moveTo>
                    <a:pt x="361632" y="226379"/>
                  </a:moveTo>
                  <a:cubicBezTo>
                    <a:pt x="358274" y="290645"/>
                    <a:pt x="303455" y="340020"/>
                    <a:pt x="239189" y="336662"/>
                  </a:cubicBezTo>
                  <a:cubicBezTo>
                    <a:pt x="179617" y="333548"/>
                    <a:pt x="132018" y="285949"/>
                    <a:pt x="128906" y="226379"/>
                  </a:cubicBezTo>
                  <a:lnTo>
                    <a:pt x="128906" y="169229"/>
                  </a:lnTo>
                  <a:lnTo>
                    <a:pt x="360679" y="1692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694647D3-0B9D-8954-371C-4D8A26D64A68}"/>
              </a:ext>
            </a:extLst>
          </p:cNvPr>
          <p:cNvGrpSpPr/>
          <p:nvPr/>
        </p:nvGrpSpPr>
        <p:grpSpPr>
          <a:xfrm>
            <a:off x="6046218" y="4124407"/>
            <a:ext cx="468000" cy="468000"/>
            <a:chOff x="5059462" y="3592955"/>
            <a:chExt cx="1774908" cy="1877994"/>
          </a:xfrm>
          <a:gradFill flip="none" rotWithShape="1">
            <a:gsLst>
              <a:gs pos="100000">
                <a:schemeClr val="accent2">
                  <a:lumMod val="68000"/>
                  <a:lumOff val="32000"/>
                  <a:alpha val="0"/>
                </a:schemeClr>
              </a:gs>
              <a:gs pos="38000">
                <a:schemeClr val="bg1"/>
              </a:gs>
            </a:gsLst>
            <a:lin ang="5400000" scaled="0"/>
            <a:tileRect/>
          </a:gra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1F0AAE8-4919-F867-16F4-741DC6D66F64}"/>
                </a:ext>
              </a:extLst>
            </p:cNvPr>
            <p:cNvSpPr/>
            <p:nvPr/>
          </p:nvSpPr>
          <p:spPr>
            <a:xfrm>
              <a:off x="5290147" y="3870769"/>
              <a:ext cx="1336392" cy="1333501"/>
            </a:xfrm>
            <a:custGeom>
              <a:avLst/>
              <a:gdLst>
                <a:gd name="connsiteX0" fmla="*/ 668197 w 1336394"/>
                <a:gd name="connsiteY0" fmla="*/ 0 h 1333500"/>
                <a:gd name="connsiteX1" fmla="*/ 1336394 w 1336394"/>
                <a:gd name="connsiteY1" fmla="*/ 666750 h 1333500"/>
                <a:gd name="connsiteX2" fmla="*/ 668197 w 1336394"/>
                <a:gd name="connsiteY2" fmla="*/ 1333500 h 1333500"/>
                <a:gd name="connsiteX3" fmla="*/ 0 w 1336394"/>
                <a:gd name="connsiteY3" fmla="*/ 666750 h 1333500"/>
                <a:gd name="connsiteX4" fmla="*/ 668197 w 1336394"/>
                <a:gd name="connsiteY4" fmla="*/ 0 h 1333500"/>
                <a:gd name="connsiteX5" fmla="*/ 668197 w 1336394"/>
                <a:gd name="connsiteY5" fmla="*/ 63499 h 1333500"/>
                <a:gd name="connsiteX6" fmla="*/ 63639 w 1336394"/>
                <a:gd name="connsiteY6" fmla="*/ 666750 h 1333500"/>
                <a:gd name="connsiteX7" fmla="*/ 668197 w 1336394"/>
                <a:gd name="connsiteY7" fmla="*/ 1270001 h 1333500"/>
                <a:gd name="connsiteX8" fmla="*/ 1272757 w 1336394"/>
                <a:gd name="connsiteY8" fmla="*/ 666750 h 1333500"/>
                <a:gd name="connsiteX9" fmla="*/ 668197 w 1336394"/>
                <a:gd name="connsiteY9" fmla="*/ 63499 h 1333500"/>
                <a:gd name="connsiteX10" fmla="*/ 668197 w 1336394"/>
                <a:gd name="connsiteY10" fmla="*/ 167100 h 1333500"/>
                <a:gd name="connsiteX11" fmla="*/ 1168931 w 1336394"/>
                <a:gd name="connsiteY11" fmla="*/ 666750 h 1333500"/>
                <a:gd name="connsiteX12" fmla="*/ 668197 w 1336394"/>
                <a:gd name="connsiteY12" fmla="*/ 1166400 h 1333500"/>
                <a:gd name="connsiteX13" fmla="*/ 167463 w 1336394"/>
                <a:gd name="connsiteY13" fmla="*/ 666750 h 1333500"/>
                <a:gd name="connsiteX14" fmla="*/ 668197 w 1336394"/>
                <a:gd name="connsiteY14" fmla="*/ 167100 h 1333500"/>
                <a:gd name="connsiteX15" fmla="*/ 668197 w 1336394"/>
                <a:gd name="connsiteY15" fmla="*/ 544767 h 1333500"/>
                <a:gd name="connsiteX16" fmla="*/ 231134 w 1336394"/>
                <a:gd name="connsiteY16" fmla="*/ 668369 h 1333500"/>
                <a:gd name="connsiteX17" fmla="*/ 250145 w 1336394"/>
                <a:gd name="connsiteY17" fmla="*/ 794465 h 1333500"/>
                <a:gd name="connsiteX18" fmla="*/ 588571 w 1336394"/>
                <a:gd name="connsiteY18" fmla="*/ 1095645 h 1333500"/>
                <a:gd name="connsiteX19" fmla="*/ 668197 w 1336394"/>
                <a:gd name="connsiteY19" fmla="*/ 1102900 h 1333500"/>
                <a:gd name="connsiteX20" fmla="*/ 768188 w 1336394"/>
                <a:gd name="connsiteY20" fmla="*/ 1091422 h 1333500"/>
                <a:gd name="connsiteX21" fmla="*/ 1086251 w 1336394"/>
                <a:gd name="connsiteY21" fmla="*/ 794433 h 1333500"/>
                <a:gd name="connsiteX22" fmla="*/ 1105294 w 1336394"/>
                <a:gd name="connsiteY22" fmla="*/ 666750 h 1333500"/>
                <a:gd name="connsiteX23" fmla="*/ 1105262 w 1336394"/>
                <a:gd name="connsiteY23" fmla="*/ 668369 h 1333500"/>
                <a:gd name="connsiteX24" fmla="*/ 668197 w 1336394"/>
                <a:gd name="connsiteY24" fmla="*/ 544767 h 1333500"/>
                <a:gd name="connsiteX25" fmla="*/ 275283 w 1336394"/>
                <a:gd name="connsiteY25" fmla="*/ 857981 h 1333500"/>
                <a:gd name="connsiteX26" fmla="*/ 276825 w 1336394"/>
                <a:gd name="connsiteY26" fmla="*/ 861155 h 1333500"/>
                <a:gd name="connsiteX27" fmla="*/ 523502 w 1336394"/>
                <a:gd name="connsiteY27" fmla="*/ 1078437 h 1333500"/>
                <a:gd name="connsiteX28" fmla="*/ 275283 w 1336394"/>
                <a:gd name="connsiteY28" fmla="*/ 857996 h 1333500"/>
                <a:gd name="connsiteX29" fmla="*/ 1060668 w 1336394"/>
                <a:gd name="connsiteY29" fmla="*/ 858965 h 1333500"/>
                <a:gd name="connsiteX30" fmla="*/ 1059555 w 1336394"/>
                <a:gd name="connsiteY30" fmla="*/ 859029 h 1333500"/>
                <a:gd name="connsiteX31" fmla="*/ 833815 w 1336394"/>
                <a:gd name="connsiteY31" fmla="*/ 1070484 h 1333500"/>
                <a:gd name="connsiteX32" fmla="*/ 1060685 w 1336394"/>
                <a:gd name="connsiteY32" fmla="*/ 858965 h 1333500"/>
                <a:gd name="connsiteX33" fmla="*/ 668197 w 1336394"/>
                <a:gd name="connsiteY33" fmla="*/ 545877 h 1333500"/>
                <a:gd name="connsiteX34" fmla="*/ 789332 w 1336394"/>
                <a:gd name="connsiteY34" fmla="*/ 666750 h 1333500"/>
                <a:gd name="connsiteX35" fmla="*/ 668197 w 1336394"/>
                <a:gd name="connsiteY35" fmla="*/ 787623 h 1333500"/>
                <a:gd name="connsiteX36" fmla="*/ 547064 w 1336394"/>
                <a:gd name="connsiteY36" fmla="*/ 666750 h 1333500"/>
                <a:gd name="connsiteX37" fmla="*/ 668197 w 1336394"/>
                <a:gd name="connsiteY37" fmla="*/ 545877 h 1333500"/>
                <a:gd name="connsiteX38" fmla="*/ 668197 w 1336394"/>
                <a:gd name="connsiteY38" fmla="*/ 609379 h 1333500"/>
                <a:gd name="connsiteX39" fmla="*/ 610701 w 1336394"/>
                <a:gd name="connsiteY39" fmla="*/ 666750 h 1333500"/>
                <a:gd name="connsiteX40" fmla="*/ 668197 w 1336394"/>
                <a:gd name="connsiteY40" fmla="*/ 724121 h 1333500"/>
                <a:gd name="connsiteX41" fmla="*/ 725695 w 1336394"/>
                <a:gd name="connsiteY41" fmla="*/ 666750 h 1333500"/>
                <a:gd name="connsiteX42" fmla="*/ 668197 w 1336394"/>
                <a:gd name="connsiteY42" fmla="*/ 609379 h 1333500"/>
                <a:gd name="connsiteX43" fmla="*/ 668197 w 1336394"/>
                <a:gd name="connsiteY43" fmla="*/ 230600 h 1333500"/>
                <a:gd name="connsiteX44" fmla="*/ 237385 w 1336394"/>
                <a:gd name="connsiteY44" fmla="*/ 592630 h 1333500"/>
                <a:gd name="connsiteX45" fmla="*/ 668197 w 1336394"/>
                <a:gd name="connsiteY45" fmla="*/ 481267 h 1333500"/>
                <a:gd name="connsiteX46" fmla="*/ 1098994 w 1336394"/>
                <a:gd name="connsiteY46" fmla="*/ 592630 h 1333500"/>
                <a:gd name="connsiteX47" fmla="*/ 668197 w 1336394"/>
                <a:gd name="connsiteY47" fmla="*/ 23060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336394" h="1333500">
                  <a:moveTo>
                    <a:pt x="668197" y="0"/>
                  </a:moveTo>
                  <a:cubicBezTo>
                    <a:pt x="1037235" y="0"/>
                    <a:pt x="1336394" y="298514"/>
                    <a:pt x="1336394" y="666750"/>
                  </a:cubicBezTo>
                  <a:cubicBezTo>
                    <a:pt x="1336394" y="1034986"/>
                    <a:pt x="1037235" y="1333500"/>
                    <a:pt x="668197" y="1333500"/>
                  </a:cubicBezTo>
                  <a:cubicBezTo>
                    <a:pt x="299162" y="1333500"/>
                    <a:pt x="0" y="1034986"/>
                    <a:pt x="0" y="666750"/>
                  </a:cubicBezTo>
                  <a:cubicBezTo>
                    <a:pt x="0" y="298514"/>
                    <a:pt x="299162" y="0"/>
                    <a:pt x="668197" y="0"/>
                  </a:cubicBezTo>
                  <a:close/>
                  <a:moveTo>
                    <a:pt x="668197" y="63499"/>
                  </a:moveTo>
                  <a:cubicBezTo>
                    <a:pt x="334306" y="63499"/>
                    <a:pt x="63639" y="333582"/>
                    <a:pt x="63639" y="666750"/>
                  </a:cubicBezTo>
                  <a:cubicBezTo>
                    <a:pt x="63639" y="999919"/>
                    <a:pt x="334306" y="1270001"/>
                    <a:pt x="668197" y="1270001"/>
                  </a:cubicBezTo>
                  <a:cubicBezTo>
                    <a:pt x="1002089" y="1270001"/>
                    <a:pt x="1272757" y="999919"/>
                    <a:pt x="1272757" y="666750"/>
                  </a:cubicBezTo>
                  <a:cubicBezTo>
                    <a:pt x="1272757" y="333582"/>
                    <a:pt x="1002089" y="63499"/>
                    <a:pt x="668197" y="63499"/>
                  </a:cubicBezTo>
                  <a:close/>
                  <a:moveTo>
                    <a:pt x="668197" y="167100"/>
                  </a:moveTo>
                  <a:cubicBezTo>
                    <a:pt x="944737" y="167100"/>
                    <a:pt x="1168931" y="390812"/>
                    <a:pt x="1168931" y="666750"/>
                  </a:cubicBezTo>
                  <a:cubicBezTo>
                    <a:pt x="1168931" y="942689"/>
                    <a:pt x="944737" y="1166400"/>
                    <a:pt x="668197" y="1166400"/>
                  </a:cubicBezTo>
                  <a:cubicBezTo>
                    <a:pt x="391660" y="1166400"/>
                    <a:pt x="167463" y="942689"/>
                    <a:pt x="167463" y="666750"/>
                  </a:cubicBezTo>
                  <a:cubicBezTo>
                    <a:pt x="167463" y="390812"/>
                    <a:pt x="391660" y="167100"/>
                    <a:pt x="668197" y="167100"/>
                  </a:cubicBezTo>
                  <a:close/>
                  <a:moveTo>
                    <a:pt x="668197" y="544767"/>
                  </a:moveTo>
                  <a:cubicBezTo>
                    <a:pt x="521990" y="544767"/>
                    <a:pt x="376418" y="585836"/>
                    <a:pt x="231134" y="668369"/>
                  </a:cubicBezTo>
                  <a:cubicBezTo>
                    <a:pt x="231276" y="712249"/>
                    <a:pt x="237911" y="754570"/>
                    <a:pt x="250145" y="794465"/>
                  </a:cubicBezTo>
                  <a:cubicBezTo>
                    <a:pt x="461455" y="790925"/>
                    <a:pt x="577642" y="894159"/>
                    <a:pt x="588571" y="1095645"/>
                  </a:cubicBezTo>
                  <a:cubicBezTo>
                    <a:pt x="614376" y="1100407"/>
                    <a:pt x="640992" y="1102900"/>
                    <a:pt x="668197" y="1102900"/>
                  </a:cubicBezTo>
                  <a:cubicBezTo>
                    <a:pt x="702593" y="1102900"/>
                    <a:pt x="736083" y="1098930"/>
                    <a:pt x="768188" y="1091422"/>
                  </a:cubicBezTo>
                  <a:cubicBezTo>
                    <a:pt x="780089" y="899143"/>
                    <a:pt x="889116" y="797639"/>
                    <a:pt x="1086251" y="794433"/>
                  </a:cubicBezTo>
                  <a:cubicBezTo>
                    <a:pt x="1098920" y="753052"/>
                    <a:pt x="1105339" y="710018"/>
                    <a:pt x="1105294" y="666750"/>
                  </a:cubicBezTo>
                  <a:lnTo>
                    <a:pt x="1105262" y="668369"/>
                  </a:lnTo>
                  <a:cubicBezTo>
                    <a:pt x="959978" y="585836"/>
                    <a:pt x="814406" y="544767"/>
                    <a:pt x="668197" y="544767"/>
                  </a:cubicBezTo>
                  <a:close/>
                  <a:moveTo>
                    <a:pt x="275283" y="857981"/>
                  </a:moveTo>
                  <a:lnTo>
                    <a:pt x="276825" y="861155"/>
                  </a:lnTo>
                  <a:cubicBezTo>
                    <a:pt x="327668" y="962786"/>
                    <a:pt x="416128" y="1040705"/>
                    <a:pt x="523502" y="1078437"/>
                  </a:cubicBezTo>
                  <a:cubicBezTo>
                    <a:pt x="509405" y="933292"/>
                    <a:pt x="429158" y="861901"/>
                    <a:pt x="275283" y="857996"/>
                  </a:cubicBezTo>
                  <a:close/>
                  <a:moveTo>
                    <a:pt x="1060668" y="858965"/>
                  </a:moveTo>
                  <a:lnTo>
                    <a:pt x="1059555" y="859029"/>
                  </a:lnTo>
                  <a:cubicBezTo>
                    <a:pt x="922463" y="868743"/>
                    <a:pt x="849280" y="937530"/>
                    <a:pt x="833815" y="1070484"/>
                  </a:cubicBezTo>
                  <a:cubicBezTo>
                    <a:pt x="932752" y="1029932"/>
                    <a:pt x="1013432" y="954710"/>
                    <a:pt x="1060685" y="858965"/>
                  </a:cubicBezTo>
                  <a:close/>
                  <a:moveTo>
                    <a:pt x="668197" y="545877"/>
                  </a:moveTo>
                  <a:cubicBezTo>
                    <a:pt x="735099" y="545877"/>
                    <a:pt x="789332" y="599995"/>
                    <a:pt x="789332" y="666750"/>
                  </a:cubicBezTo>
                  <a:cubicBezTo>
                    <a:pt x="789332" y="733505"/>
                    <a:pt x="735099" y="787623"/>
                    <a:pt x="668197" y="787623"/>
                  </a:cubicBezTo>
                  <a:cubicBezTo>
                    <a:pt x="601297" y="787623"/>
                    <a:pt x="547064" y="733505"/>
                    <a:pt x="547064" y="666750"/>
                  </a:cubicBezTo>
                  <a:cubicBezTo>
                    <a:pt x="547064" y="599993"/>
                    <a:pt x="601297" y="545877"/>
                    <a:pt x="668197" y="545877"/>
                  </a:cubicBezTo>
                  <a:close/>
                  <a:moveTo>
                    <a:pt x="668197" y="609379"/>
                  </a:moveTo>
                  <a:cubicBezTo>
                    <a:pt x="636443" y="609379"/>
                    <a:pt x="610701" y="635064"/>
                    <a:pt x="610701" y="666750"/>
                  </a:cubicBezTo>
                  <a:cubicBezTo>
                    <a:pt x="610701" y="698435"/>
                    <a:pt x="636443" y="724121"/>
                    <a:pt x="668197" y="724121"/>
                  </a:cubicBezTo>
                  <a:cubicBezTo>
                    <a:pt x="699952" y="724121"/>
                    <a:pt x="725695" y="698435"/>
                    <a:pt x="725695" y="666750"/>
                  </a:cubicBezTo>
                  <a:cubicBezTo>
                    <a:pt x="725695" y="635064"/>
                    <a:pt x="699952" y="609379"/>
                    <a:pt x="668197" y="609379"/>
                  </a:cubicBezTo>
                  <a:close/>
                  <a:moveTo>
                    <a:pt x="668197" y="230600"/>
                  </a:moveTo>
                  <a:cubicBezTo>
                    <a:pt x="452116" y="230600"/>
                    <a:pt x="272658" y="387065"/>
                    <a:pt x="237385" y="592630"/>
                  </a:cubicBezTo>
                  <a:cubicBezTo>
                    <a:pt x="379679" y="518493"/>
                    <a:pt x="523373" y="481267"/>
                    <a:pt x="668197" y="481267"/>
                  </a:cubicBezTo>
                  <a:cubicBezTo>
                    <a:pt x="813021" y="481267"/>
                    <a:pt x="956715" y="518493"/>
                    <a:pt x="1098994" y="592630"/>
                  </a:cubicBezTo>
                  <a:cubicBezTo>
                    <a:pt x="1063739" y="387033"/>
                    <a:pt x="884280" y="230600"/>
                    <a:pt x="668197" y="2306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983BDB9-DE64-089E-27AF-C6BC6A0A5DB0}"/>
                </a:ext>
              </a:extLst>
            </p:cNvPr>
            <p:cNvSpPr/>
            <p:nvPr/>
          </p:nvSpPr>
          <p:spPr>
            <a:xfrm>
              <a:off x="5059462" y="3592955"/>
              <a:ext cx="1774908" cy="1877994"/>
            </a:xfrm>
            <a:custGeom>
              <a:avLst/>
              <a:gdLst>
                <a:gd name="connsiteX0" fmla="*/ 39974 w 1774909"/>
                <a:gd name="connsiteY0" fmla="*/ 1460499 h 1877993"/>
                <a:gd name="connsiteX1" fmla="*/ 79557 w 1774909"/>
                <a:gd name="connsiteY1" fmla="*/ 1500376 h 1877993"/>
                <a:gd name="connsiteX2" fmla="*/ 79557 w 1774909"/>
                <a:gd name="connsiteY2" fmla="*/ 1500395 h 1877993"/>
                <a:gd name="connsiteX3" fmla="*/ 366930 w 1774909"/>
                <a:gd name="connsiteY3" fmla="*/ 1798622 h 1877993"/>
                <a:gd name="connsiteX4" fmla="*/ 406703 w 1774909"/>
                <a:gd name="connsiteY4" fmla="*/ 1838309 h 1877993"/>
                <a:gd name="connsiteX5" fmla="*/ 366930 w 1774909"/>
                <a:gd name="connsiteY5" fmla="*/ 1877994 h 1877993"/>
                <a:gd name="connsiteX6" fmla="*/ 10 w 1774909"/>
                <a:gd name="connsiteY6" fmla="*/ 1499982 h 1877993"/>
                <a:gd name="connsiteX7" fmla="*/ 39974 w 1774909"/>
                <a:gd name="connsiteY7" fmla="*/ 1460499 h 1877993"/>
                <a:gd name="connsiteX8" fmla="*/ 1734937 w 1774909"/>
                <a:gd name="connsiteY8" fmla="*/ 1460499 h 1877993"/>
                <a:gd name="connsiteX9" fmla="*/ 1774900 w 1774909"/>
                <a:gd name="connsiteY9" fmla="*/ 1499982 h 1877993"/>
                <a:gd name="connsiteX10" fmla="*/ 1407981 w 1774909"/>
                <a:gd name="connsiteY10" fmla="*/ 1877994 h 1877993"/>
                <a:gd name="connsiteX11" fmla="*/ 1368208 w 1774909"/>
                <a:gd name="connsiteY11" fmla="*/ 1838309 h 1877993"/>
                <a:gd name="connsiteX12" fmla="*/ 1407981 w 1774909"/>
                <a:gd name="connsiteY12" fmla="*/ 1798622 h 1877993"/>
                <a:gd name="connsiteX13" fmla="*/ 1695354 w 1774909"/>
                <a:gd name="connsiteY13" fmla="*/ 1500395 h 1877993"/>
                <a:gd name="connsiteX14" fmla="*/ 1734918 w 1774909"/>
                <a:gd name="connsiteY14" fmla="*/ 1460499 h 1877993"/>
                <a:gd name="connsiteX15" fmla="*/ 1734937 w 1774909"/>
                <a:gd name="connsiteY15" fmla="*/ 1460499 h 1877993"/>
                <a:gd name="connsiteX16" fmla="*/ 1593167 w 1774909"/>
                <a:gd name="connsiteY16" fmla="*/ 1460659 h 1877993"/>
                <a:gd name="connsiteX17" fmla="*/ 1636234 w 1774909"/>
                <a:gd name="connsiteY17" fmla="*/ 1496758 h 1877993"/>
                <a:gd name="connsiteX18" fmla="*/ 1408013 w 1774909"/>
                <a:gd name="connsiteY18" fmla="*/ 1743377 h 1877993"/>
                <a:gd name="connsiteX19" fmla="*/ 1368240 w 1774909"/>
                <a:gd name="connsiteY19" fmla="*/ 1703688 h 1877993"/>
                <a:gd name="connsiteX20" fmla="*/ 1408013 w 1774909"/>
                <a:gd name="connsiteY20" fmla="*/ 1664001 h 1877993"/>
                <a:gd name="connsiteX21" fmla="*/ 1556974 w 1774909"/>
                <a:gd name="connsiteY21" fmla="*/ 1503617 h 1877993"/>
                <a:gd name="connsiteX22" fmla="*/ 1593167 w 1774909"/>
                <a:gd name="connsiteY22" fmla="*/ 1460659 h 1877993"/>
                <a:gd name="connsiteX23" fmla="*/ 187788 w 1774909"/>
                <a:gd name="connsiteY23" fmla="*/ 1444783 h 1877993"/>
                <a:gd name="connsiteX24" fmla="*/ 223984 w 1774909"/>
                <a:gd name="connsiteY24" fmla="*/ 1487742 h 1877993"/>
                <a:gd name="connsiteX25" fmla="*/ 372943 w 1774909"/>
                <a:gd name="connsiteY25" fmla="*/ 1648127 h 1877993"/>
                <a:gd name="connsiteX26" fmla="*/ 412718 w 1774909"/>
                <a:gd name="connsiteY26" fmla="*/ 1687814 h 1877993"/>
                <a:gd name="connsiteX27" fmla="*/ 372943 w 1774909"/>
                <a:gd name="connsiteY27" fmla="*/ 1727501 h 1877993"/>
                <a:gd name="connsiteX28" fmla="*/ 144723 w 1774909"/>
                <a:gd name="connsiteY28" fmla="*/ 1480883 h 1877993"/>
                <a:gd name="connsiteX29" fmla="*/ 187788 w 1774909"/>
                <a:gd name="connsiteY29" fmla="*/ 1444783 h 1877993"/>
                <a:gd name="connsiteX30" fmla="*/ 366930 w 1774909"/>
                <a:gd name="connsiteY30" fmla="*/ 0 h 1877993"/>
                <a:gd name="connsiteX31" fmla="*/ 406703 w 1774909"/>
                <a:gd name="connsiteY31" fmla="*/ 39687 h 1877993"/>
                <a:gd name="connsiteX32" fmla="*/ 366930 w 1774909"/>
                <a:gd name="connsiteY32" fmla="*/ 79375 h 1877993"/>
                <a:gd name="connsiteX33" fmla="*/ 79557 w 1774909"/>
                <a:gd name="connsiteY33" fmla="*/ 377618 h 1877993"/>
                <a:gd name="connsiteX34" fmla="*/ 39982 w 1774909"/>
                <a:gd name="connsiteY34" fmla="*/ 417504 h 1877993"/>
                <a:gd name="connsiteX35" fmla="*/ 10 w 1774909"/>
                <a:gd name="connsiteY35" fmla="*/ 378015 h 1877993"/>
                <a:gd name="connsiteX36" fmla="*/ 366930 w 1774909"/>
                <a:gd name="connsiteY36" fmla="*/ 0 h 1877993"/>
                <a:gd name="connsiteX37" fmla="*/ 1407981 w 1774909"/>
                <a:gd name="connsiteY37" fmla="*/ 0 h 1877993"/>
                <a:gd name="connsiteX38" fmla="*/ 1774900 w 1774909"/>
                <a:gd name="connsiteY38" fmla="*/ 378015 h 1877993"/>
                <a:gd name="connsiteX39" fmla="*/ 1734928 w 1774909"/>
                <a:gd name="connsiteY39" fmla="*/ 417504 h 1877993"/>
                <a:gd name="connsiteX40" fmla="*/ 1695354 w 1774909"/>
                <a:gd name="connsiteY40" fmla="*/ 377618 h 1877993"/>
                <a:gd name="connsiteX41" fmla="*/ 1407981 w 1774909"/>
                <a:gd name="connsiteY41" fmla="*/ 79375 h 1877993"/>
                <a:gd name="connsiteX42" fmla="*/ 1368208 w 1774909"/>
                <a:gd name="connsiteY42" fmla="*/ 39687 h 1877993"/>
                <a:gd name="connsiteX43" fmla="*/ 1407981 w 1774909"/>
                <a:gd name="connsiteY43" fmla="*/ 0 h 1877993"/>
                <a:gd name="connsiteX44" fmla="*/ 366930 w 1774909"/>
                <a:gd name="connsiteY44" fmla="*/ 134620 h 1877993"/>
                <a:gd name="connsiteX45" fmla="*/ 406703 w 1774909"/>
                <a:gd name="connsiteY45" fmla="*/ 174308 h 1877993"/>
                <a:gd name="connsiteX46" fmla="*/ 366930 w 1774909"/>
                <a:gd name="connsiteY46" fmla="*/ 213995 h 1877993"/>
                <a:gd name="connsiteX47" fmla="*/ 217969 w 1774909"/>
                <a:gd name="connsiteY47" fmla="*/ 374380 h 1877993"/>
                <a:gd name="connsiteX48" fmla="*/ 182191 w 1774909"/>
                <a:gd name="connsiteY48" fmla="*/ 417689 h 1877993"/>
                <a:gd name="connsiteX49" fmla="*/ 138788 w 1774909"/>
                <a:gd name="connsiteY49" fmla="*/ 381987 h 1877993"/>
                <a:gd name="connsiteX50" fmla="*/ 138725 w 1774909"/>
                <a:gd name="connsiteY50" fmla="*/ 381254 h 1877993"/>
                <a:gd name="connsiteX51" fmla="*/ 366930 w 1774909"/>
                <a:gd name="connsiteY51" fmla="*/ 134620 h 1877993"/>
                <a:gd name="connsiteX52" fmla="*/ 1408013 w 1774909"/>
                <a:gd name="connsiteY52" fmla="*/ 127000 h 1877993"/>
                <a:gd name="connsiteX53" fmla="*/ 1636234 w 1774909"/>
                <a:gd name="connsiteY53" fmla="*/ 373619 h 1877993"/>
                <a:gd name="connsiteX54" fmla="*/ 1593160 w 1774909"/>
                <a:gd name="connsiteY54" fmla="*/ 409726 h 1877993"/>
                <a:gd name="connsiteX55" fmla="*/ 1556974 w 1774909"/>
                <a:gd name="connsiteY55" fmla="*/ 366745 h 1877993"/>
                <a:gd name="connsiteX56" fmla="*/ 1408013 w 1774909"/>
                <a:gd name="connsiteY56" fmla="*/ 206375 h 1877993"/>
                <a:gd name="connsiteX57" fmla="*/ 1368240 w 1774909"/>
                <a:gd name="connsiteY57" fmla="*/ 166688 h 1877993"/>
                <a:gd name="connsiteX58" fmla="*/ 1408013 w 1774909"/>
                <a:gd name="connsiteY58" fmla="*/ 127000 h 187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774909" h="1877993">
                  <a:moveTo>
                    <a:pt x="39974" y="1460499"/>
                  </a:moveTo>
                  <a:cubicBezTo>
                    <a:pt x="61940" y="1460606"/>
                    <a:pt x="79662" y="1478459"/>
                    <a:pt x="79557" y="1500376"/>
                  </a:cubicBezTo>
                  <a:cubicBezTo>
                    <a:pt x="79557" y="1500383"/>
                    <a:pt x="79557" y="1500389"/>
                    <a:pt x="79557" y="1500395"/>
                  </a:cubicBezTo>
                  <a:cubicBezTo>
                    <a:pt x="78491" y="1704070"/>
                    <a:pt x="169987" y="1798622"/>
                    <a:pt x="366930" y="1798622"/>
                  </a:cubicBezTo>
                  <a:cubicBezTo>
                    <a:pt x="388896" y="1798622"/>
                    <a:pt x="406703" y="1816390"/>
                    <a:pt x="406703" y="1838309"/>
                  </a:cubicBezTo>
                  <a:cubicBezTo>
                    <a:pt x="406703" y="1860228"/>
                    <a:pt x="388896" y="1877994"/>
                    <a:pt x="366930" y="1877994"/>
                  </a:cubicBezTo>
                  <a:cubicBezTo>
                    <a:pt x="125344" y="1877994"/>
                    <a:pt x="-1279" y="1747139"/>
                    <a:pt x="10" y="1499982"/>
                  </a:cubicBezTo>
                  <a:cubicBezTo>
                    <a:pt x="124" y="1478069"/>
                    <a:pt x="18014" y="1460395"/>
                    <a:pt x="39974" y="1460499"/>
                  </a:cubicBezTo>
                  <a:close/>
                  <a:moveTo>
                    <a:pt x="1734937" y="1460499"/>
                  </a:moveTo>
                  <a:cubicBezTo>
                    <a:pt x="1756896" y="1460395"/>
                    <a:pt x="1774787" y="1478069"/>
                    <a:pt x="1774900" y="1499982"/>
                  </a:cubicBezTo>
                  <a:cubicBezTo>
                    <a:pt x="1776174" y="1747139"/>
                    <a:pt x="1649567" y="1877994"/>
                    <a:pt x="1407981" y="1877994"/>
                  </a:cubicBezTo>
                  <a:cubicBezTo>
                    <a:pt x="1386015" y="1877994"/>
                    <a:pt x="1368208" y="1860228"/>
                    <a:pt x="1368208" y="1838309"/>
                  </a:cubicBezTo>
                  <a:cubicBezTo>
                    <a:pt x="1368208" y="1816390"/>
                    <a:pt x="1386015" y="1798622"/>
                    <a:pt x="1407981" y="1798622"/>
                  </a:cubicBezTo>
                  <a:cubicBezTo>
                    <a:pt x="1604941" y="1798622"/>
                    <a:pt x="1696419" y="1704070"/>
                    <a:pt x="1695354" y="1500395"/>
                  </a:cubicBezTo>
                  <a:cubicBezTo>
                    <a:pt x="1695239" y="1478476"/>
                    <a:pt x="1712954" y="1460615"/>
                    <a:pt x="1734918" y="1460499"/>
                  </a:cubicBezTo>
                  <a:cubicBezTo>
                    <a:pt x="1734926" y="1460499"/>
                    <a:pt x="1734931" y="1460499"/>
                    <a:pt x="1734937" y="1460499"/>
                  </a:cubicBezTo>
                  <a:close/>
                  <a:moveTo>
                    <a:pt x="1593167" y="1460659"/>
                  </a:moveTo>
                  <a:cubicBezTo>
                    <a:pt x="1615049" y="1458762"/>
                    <a:pt x="1634331" y="1474923"/>
                    <a:pt x="1636234" y="1496758"/>
                  </a:cubicBezTo>
                  <a:cubicBezTo>
                    <a:pt x="1650059" y="1655684"/>
                    <a:pt x="1568777" y="1743377"/>
                    <a:pt x="1408013" y="1743377"/>
                  </a:cubicBezTo>
                  <a:cubicBezTo>
                    <a:pt x="1386046" y="1743377"/>
                    <a:pt x="1368240" y="1725609"/>
                    <a:pt x="1368240" y="1703688"/>
                  </a:cubicBezTo>
                  <a:cubicBezTo>
                    <a:pt x="1368240" y="1681770"/>
                    <a:pt x="1386046" y="1664001"/>
                    <a:pt x="1408013" y="1664001"/>
                  </a:cubicBezTo>
                  <a:cubicBezTo>
                    <a:pt x="1522290" y="1664001"/>
                    <a:pt x="1566758" y="1616027"/>
                    <a:pt x="1556974" y="1503617"/>
                  </a:cubicBezTo>
                  <a:cubicBezTo>
                    <a:pt x="1555081" y="1481782"/>
                    <a:pt x="1571285" y="1462550"/>
                    <a:pt x="1593167" y="1460659"/>
                  </a:cubicBezTo>
                  <a:close/>
                  <a:moveTo>
                    <a:pt x="187788" y="1444783"/>
                  </a:moveTo>
                  <a:cubicBezTo>
                    <a:pt x="209671" y="1446675"/>
                    <a:pt x="225874" y="1465907"/>
                    <a:pt x="223984" y="1487742"/>
                  </a:cubicBezTo>
                  <a:cubicBezTo>
                    <a:pt x="214199" y="1600137"/>
                    <a:pt x="258665" y="1648127"/>
                    <a:pt x="372943" y="1648127"/>
                  </a:cubicBezTo>
                  <a:cubicBezTo>
                    <a:pt x="394909" y="1648127"/>
                    <a:pt x="412718" y="1665895"/>
                    <a:pt x="412718" y="1687814"/>
                  </a:cubicBezTo>
                  <a:cubicBezTo>
                    <a:pt x="412718" y="1709733"/>
                    <a:pt x="394909" y="1727501"/>
                    <a:pt x="372943" y="1727501"/>
                  </a:cubicBezTo>
                  <a:cubicBezTo>
                    <a:pt x="212163" y="1727501"/>
                    <a:pt x="130896" y="1639808"/>
                    <a:pt x="144723" y="1480883"/>
                  </a:cubicBezTo>
                  <a:cubicBezTo>
                    <a:pt x="146626" y="1459048"/>
                    <a:pt x="165906" y="1442888"/>
                    <a:pt x="187788" y="1444783"/>
                  </a:cubicBezTo>
                  <a:close/>
                  <a:moveTo>
                    <a:pt x="366930" y="0"/>
                  </a:moveTo>
                  <a:cubicBezTo>
                    <a:pt x="388896" y="0"/>
                    <a:pt x="406703" y="17769"/>
                    <a:pt x="406703" y="39687"/>
                  </a:cubicBezTo>
                  <a:cubicBezTo>
                    <a:pt x="406703" y="61606"/>
                    <a:pt x="388896" y="79375"/>
                    <a:pt x="366930" y="79375"/>
                  </a:cubicBezTo>
                  <a:cubicBezTo>
                    <a:pt x="169970" y="79375"/>
                    <a:pt x="78491" y="173927"/>
                    <a:pt x="79557" y="377618"/>
                  </a:cubicBezTo>
                  <a:cubicBezTo>
                    <a:pt x="79667" y="399537"/>
                    <a:pt x="61949" y="417395"/>
                    <a:pt x="39982" y="417504"/>
                  </a:cubicBezTo>
                  <a:cubicBezTo>
                    <a:pt x="18016" y="417614"/>
                    <a:pt x="120" y="399933"/>
                    <a:pt x="10" y="378015"/>
                  </a:cubicBezTo>
                  <a:cubicBezTo>
                    <a:pt x="-1279" y="130874"/>
                    <a:pt x="125344" y="0"/>
                    <a:pt x="366930" y="0"/>
                  </a:cubicBezTo>
                  <a:close/>
                  <a:moveTo>
                    <a:pt x="1407981" y="0"/>
                  </a:moveTo>
                  <a:cubicBezTo>
                    <a:pt x="1649567" y="0"/>
                    <a:pt x="1776188" y="130874"/>
                    <a:pt x="1774900" y="378015"/>
                  </a:cubicBezTo>
                  <a:cubicBezTo>
                    <a:pt x="1774790" y="399933"/>
                    <a:pt x="1756894" y="417614"/>
                    <a:pt x="1734928" y="417504"/>
                  </a:cubicBezTo>
                  <a:cubicBezTo>
                    <a:pt x="1712962" y="417395"/>
                    <a:pt x="1695244" y="399537"/>
                    <a:pt x="1695354" y="377618"/>
                  </a:cubicBezTo>
                  <a:cubicBezTo>
                    <a:pt x="1696419" y="173942"/>
                    <a:pt x="1604941" y="79375"/>
                    <a:pt x="1407981" y="79375"/>
                  </a:cubicBezTo>
                  <a:cubicBezTo>
                    <a:pt x="1386015" y="79375"/>
                    <a:pt x="1368208" y="61606"/>
                    <a:pt x="1368208" y="39687"/>
                  </a:cubicBezTo>
                  <a:cubicBezTo>
                    <a:pt x="1368208" y="17769"/>
                    <a:pt x="1386015" y="0"/>
                    <a:pt x="1407981" y="0"/>
                  </a:cubicBezTo>
                  <a:close/>
                  <a:moveTo>
                    <a:pt x="366930" y="134620"/>
                  </a:moveTo>
                  <a:cubicBezTo>
                    <a:pt x="388896" y="134620"/>
                    <a:pt x="406703" y="152389"/>
                    <a:pt x="406703" y="174308"/>
                  </a:cubicBezTo>
                  <a:cubicBezTo>
                    <a:pt x="406703" y="196227"/>
                    <a:pt x="388896" y="213995"/>
                    <a:pt x="366930" y="213995"/>
                  </a:cubicBezTo>
                  <a:cubicBezTo>
                    <a:pt x="252652" y="213995"/>
                    <a:pt x="208185" y="261985"/>
                    <a:pt x="217969" y="374380"/>
                  </a:cubicBezTo>
                  <a:cubicBezTo>
                    <a:pt x="220074" y="396198"/>
                    <a:pt x="204055" y="415588"/>
                    <a:pt x="182191" y="417689"/>
                  </a:cubicBezTo>
                  <a:cubicBezTo>
                    <a:pt x="160326" y="419789"/>
                    <a:pt x="140893" y="403805"/>
                    <a:pt x="138788" y="381987"/>
                  </a:cubicBezTo>
                  <a:cubicBezTo>
                    <a:pt x="138764" y="381743"/>
                    <a:pt x="138744" y="381499"/>
                    <a:pt x="138725" y="381254"/>
                  </a:cubicBezTo>
                  <a:cubicBezTo>
                    <a:pt x="124884" y="222329"/>
                    <a:pt x="206149" y="134620"/>
                    <a:pt x="366930" y="134620"/>
                  </a:cubicBezTo>
                  <a:close/>
                  <a:moveTo>
                    <a:pt x="1408013" y="127000"/>
                  </a:moveTo>
                  <a:cubicBezTo>
                    <a:pt x="1568794" y="127000"/>
                    <a:pt x="1650059" y="214693"/>
                    <a:pt x="1636234" y="373619"/>
                  </a:cubicBezTo>
                  <a:cubicBezTo>
                    <a:pt x="1634331" y="395457"/>
                    <a:pt x="1615046" y="411624"/>
                    <a:pt x="1593160" y="409726"/>
                  </a:cubicBezTo>
                  <a:cubicBezTo>
                    <a:pt x="1571272" y="407827"/>
                    <a:pt x="1555070" y="388583"/>
                    <a:pt x="1556974" y="366745"/>
                  </a:cubicBezTo>
                  <a:cubicBezTo>
                    <a:pt x="1566758" y="254350"/>
                    <a:pt x="1522290" y="206375"/>
                    <a:pt x="1408013" y="206375"/>
                  </a:cubicBezTo>
                  <a:cubicBezTo>
                    <a:pt x="1386046" y="206375"/>
                    <a:pt x="1368240" y="188607"/>
                    <a:pt x="1368240" y="166688"/>
                  </a:cubicBezTo>
                  <a:cubicBezTo>
                    <a:pt x="1368240" y="144769"/>
                    <a:pt x="1386046" y="127000"/>
                    <a:pt x="1408013" y="1270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3090EF0-55C7-FF78-4C39-F8A34A82D366}"/>
              </a:ext>
            </a:extLst>
          </p:cNvPr>
          <p:cNvGrpSpPr/>
          <p:nvPr/>
        </p:nvGrpSpPr>
        <p:grpSpPr>
          <a:xfrm>
            <a:off x="2625135" y="2253696"/>
            <a:ext cx="432000" cy="396000"/>
            <a:chOff x="2778217" y="2972754"/>
            <a:chExt cx="1890117" cy="1554045"/>
          </a:xfrm>
          <a:gradFill>
            <a:gsLst>
              <a:gs pos="100000">
                <a:schemeClr val="accent2">
                  <a:lumMod val="68000"/>
                  <a:lumOff val="32000"/>
                  <a:alpha val="0"/>
                </a:schemeClr>
              </a:gs>
              <a:gs pos="38000">
                <a:schemeClr val="bg1"/>
              </a:gs>
            </a:gsLst>
            <a:lin ang="5400000" scaled="0"/>
          </a:gra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CC296F5-A546-DAAE-AA1F-A97A84B9EB58}"/>
                </a:ext>
              </a:extLst>
            </p:cNvPr>
            <p:cNvSpPr/>
            <p:nvPr/>
          </p:nvSpPr>
          <p:spPr>
            <a:xfrm>
              <a:off x="2778217" y="3200742"/>
              <a:ext cx="1890117" cy="1326057"/>
            </a:xfrm>
            <a:custGeom>
              <a:avLst/>
              <a:gdLst>
                <a:gd name="connsiteX0" fmla="*/ 1860352 w 1890117"/>
                <a:gd name="connsiteY0" fmla="*/ 1326059 h 1326058"/>
                <a:gd name="connsiteX1" fmla="*/ 29766 w 1890117"/>
                <a:gd name="connsiteY1" fmla="*/ 1326059 h 1326058"/>
                <a:gd name="connsiteX2" fmla="*/ 0 w 1890117"/>
                <a:gd name="connsiteY2" fmla="*/ 1296293 h 1326058"/>
                <a:gd name="connsiteX3" fmla="*/ 0 w 1890117"/>
                <a:gd name="connsiteY3" fmla="*/ 29766 h 1326058"/>
                <a:gd name="connsiteX4" fmla="*/ 29766 w 1890117"/>
                <a:gd name="connsiteY4" fmla="*/ 0 h 1326058"/>
                <a:gd name="connsiteX5" fmla="*/ 200918 w 1890117"/>
                <a:gd name="connsiteY5" fmla="*/ 0 h 1326058"/>
                <a:gd name="connsiteX6" fmla="*/ 230684 w 1890117"/>
                <a:gd name="connsiteY6" fmla="*/ 29766 h 1326058"/>
                <a:gd name="connsiteX7" fmla="*/ 200918 w 1890117"/>
                <a:gd name="connsiteY7" fmla="*/ 59531 h 1326058"/>
                <a:gd name="connsiteX8" fmla="*/ 59531 w 1890117"/>
                <a:gd name="connsiteY8" fmla="*/ 59531 h 1326058"/>
                <a:gd name="connsiteX9" fmla="*/ 59531 w 1890117"/>
                <a:gd name="connsiteY9" fmla="*/ 1266527 h 1326058"/>
                <a:gd name="connsiteX10" fmla="*/ 1830586 w 1890117"/>
                <a:gd name="connsiteY10" fmla="*/ 1266527 h 1326058"/>
                <a:gd name="connsiteX11" fmla="*/ 1830586 w 1890117"/>
                <a:gd name="connsiteY11" fmla="*/ 59531 h 1326058"/>
                <a:gd name="connsiteX12" fmla="*/ 1689199 w 1890117"/>
                <a:gd name="connsiteY12" fmla="*/ 59531 h 1326058"/>
                <a:gd name="connsiteX13" fmla="*/ 1659434 w 1890117"/>
                <a:gd name="connsiteY13" fmla="*/ 29766 h 1326058"/>
                <a:gd name="connsiteX14" fmla="*/ 1689199 w 1890117"/>
                <a:gd name="connsiteY14" fmla="*/ 0 h 1326058"/>
                <a:gd name="connsiteX15" fmla="*/ 1860352 w 1890117"/>
                <a:gd name="connsiteY15" fmla="*/ 0 h 1326058"/>
                <a:gd name="connsiteX16" fmla="*/ 1890117 w 1890117"/>
                <a:gd name="connsiteY16" fmla="*/ 29766 h 1326058"/>
                <a:gd name="connsiteX17" fmla="*/ 1890117 w 1890117"/>
                <a:gd name="connsiteY17" fmla="*/ 1296293 h 1326058"/>
                <a:gd name="connsiteX18" fmla="*/ 1860352 w 1890117"/>
                <a:gd name="connsiteY18" fmla="*/ 1326059 h 1326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90117" h="1326058">
                  <a:moveTo>
                    <a:pt x="1860352" y="1326059"/>
                  </a:moveTo>
                  <a:lnTo>
                    <a:pt x="29766" y="1326059"/>
                  </a:lnTo>
                  <a:cubicBezTo>
                    <a:pt x="13395" y="1326059"/>
                    <a:pt x="0" y="1312664"/>
                    <a:pt x="0" y="1296293"/>
                  </a:cubicBezTo>
                  <a:lnTo>
                    <a:pt x="0" y="29766"/>
                  </a:lnTo>
                  <a:cubicBezTo>
                    <a:pt x="0" y="13395"/>
                    <a:pt x="13395" y="0"/>
                    <a:pt x="29766" y="0"/>
                  </a:cubicBezTo>
                  <a:lnTo>
                    <a:pt x="200918" y="0"/>
                  </a:lnTo>
                  <a:cubicBezTo>
                    <a:pt x="217289" y="0"/>
                    <a:pt x="230684" y="13395"/>
                    <a:pt x="230684" y="29766"/>
                  </a:cubicBezTo>
                  <a:cubicBezTo>
                    <a:pt x="230684" y="46137"/>
                    <a:pt x="217289" y="59531"/>
                    <a:pt x="200918" y="59531"/>
                  </a:cubicBezTo>
                  <a:lnTo>
                    <a:pt x="59531" y="59531"/>
                  </a:lnTo>
                  <a:lnTo>
                    <a:pt x="59531" y="1266527"/>
                  </a:lnTo>
                  <a:lnTo>
                    <a:pt x="1830586" y="1266527"/>
                  </a:lnTo>
                  <a:lnTo>
                    <a:pt x="1830586" y="59531"/>
                  </a:lnTo>
                  <a:lnTo>
                    <a:pt x="1689199" y="59531"/>
                  </a:lnTo>
                  <a:cubicBezTo>
                    <a:pt x="1672828" y="59531"/>
                    <a:pt x="1659434" y="46137"/>
                    <a:pt x="1659434" y="29766"/>
                  </a:cubicBezTo>
                  <a:cubicBezTo>
                    <a:pt x="1659434" y="13395"/>
                    <a:pt x="1672828" y="0"/>
                    <a:pt x="1689199" y="0"/>
                  </a:cubicBezTo>
                  <a:lnTo>
                    <a:pt x="1860352" y="0"/>
                  </a:lnTo>
                  <a:cubicBezTo>
                    <a:pt x="1876723" y="0"/>
                    <a:pt x="1890117" y="13395"/>
                    <a:pt x="1890117" y="29766"/>
                  </a:cubicBezTo>
                  <a:lnTo>
                    <a:pt x="1890117" y="1296293"/>
                  </a:lnTo>
                  <a:cubicBezTo>
                    <a:pt x="1890117" y="1312664"/>
                    <a:pt x="1876723" y="1326059"/>
                    <a:pt x="1860352" y="1326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D7C4705-40D0-A9F5-E5C2-C886554BF57E}"/>
                </a:ext>
              </a:extLst>
            </p:cNvPr>
            <p:cNvSpPr/>
            <p:nvPr/>
          </p:nvSpPr>
          <p:spPr>
            <a:xfrm>
              <a:off x="3693511" y="2972754"/>
              <a:ext cx="802181" cy="1388845"/>
            </a:xfrm>
            <a:custGeom>
              <a:avLst/>
              <a:gdLst>
                <a:gd name="connsiteX0" fmla="*/ 773906 w 802183"/>
                <a:gd name="connsiteY0" fmla="*/ 1388846 h 1388846"/>
                <a:gd name="connsiteX1" fmla="*/ 760512 w 802183"/>
                <a:gd name="connsiteY1" fmla="*/ 1385870 h 1388846"/>
                <a:gd name="connsiteX2" fmla="*/ 35719 w 802183"/>
                <a:gd name="connsiteY2" fmla="*/ 1359081 h 1388846"/>
                <a:gd name="connsiteX3" fmla="*/ 10418 w 802183"/>
                <a:gd name="connsiteY3" fmla="*/ 1353128 h 1388846"/>
                <a:gd name="connsiteX4" fmla="*/ 0 w 802183"/>
                <a:gd name="connsiteY4" fmla="*/ 1329315 h 1388846"/>
                <a:gd name="connsiteX5" fmla="*/ 0 w 802183"/>
                <a:gd name="connsiteY5" fmla="*/ 80647 h 1388846"/>
                <a:gd name="connsiteX6" fmla="*/ 23812 w 802183"/>
                <a:gd name="connsiteY6" fmla="*/ 50881 h 1388846"/>
                <a:gd name="connsiteX7" fmla="*/ 785813 w 802183"/>
                <a:gd name="connsiteY7" fmla="*/ 82135 h 1388846"/>
                <a:gd name="connsiteX8" fmla="*/ 802184 w 802183"/>
                <a:gd name="connsiteY8" fmla="*/ 108924 h 1388846"/>
                <a:gd name="connsiteX9" fmla="*/ 802184 w 802183"/>
                <a:gd name="connsiteY9" fmla="*/ 1357592 h 1388846"/>
                <a:gd name="connsiteX10" fmla="*/ 788789 w 802183"/>
                <a:gd name="connsiteY10" fmla="*/ 1382893 h 1388846"/>
                <a:gd name="connsiteX11" fmla="*/ 773906 w 802183"/>
                <a:gd name="connsiteY11" fmla="*/ 1388846 h 1388846"/>
                <a:gd name="connsiteX12" fmla="*/ 404812 w 802183"/>
                <a:gd name="connsiteY12" fmla="*/ 1248948 h 1388846"/>
                <a:gd name="connsiteX13" fmla="*/ 744141 w 802183"/>
                <a:gd name="connsiteY13" fmla="*/ 1312944 h 1388846"/>
                <a:gd name="connsiteX14" fmla="*/ 744141 w 802183"/>
                <a:gd name="connsiteY14" fmla="*/ 128272 h 1388846"/>
                <a:gd name="connsiteX15" fmla="*/ 59531 w 802183"/>
                <a:gd name="connsiteY15" fmla="*/ 104460 h 1388846"/>
                <a:gd name="connsiteX16" fmla="*/ 59531 w 802183"/>
                <a:gd name="connsiteY16" fmla="*/ 1293596 h 1388846"/>
                <a:gd name="connsiteX17" fmla="*/ 404812 w 802183"/>
                <a:gd name="connsiteY17" fmla="*/ 1248948 h 1388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2183" h="1388846">
                  <a:moveTo>
                    <a:pt x="773906" y="1388846"/>
                  </a:moveTo>
                  <a:cubicBezTo>
                    <a:pt x="769441" y="1388846"/>
                    <a:pt x="764977" y="1387358"/>
                    <a:pt x="760512" y="1385870"/>
                  </a:cubicBezTo>
                  <a:cubicBezTo>
                    <a:pt x="511969" y="1268296"/>
                    <a:pt x="255984" y="1309968"/>
                    <a:pt x="35719" y="1359081"/>
                  </a:cubicBezTo>
                  <a:cubicBezTo>
                    <a:pt x="26789" y="1360569"/>
                    <a:pt x="17859" y="1359081"/>
                    <a:pt x="10418" y="1353128"/>
                  </a:cubicBezTo>
                  <a:cubicBezTo>
                    <a:pt x="2977" y="1347175"/>
                    <a:pt x="0" y="1338245"/>
                    <a:pt x="0" y="1329315"/>
                  </a:cubicBezTo>
                  <a:lnTo>
                    <a:pt x="0" y="80647"/>
                  </a:lnTo>
                  <a:cubicBezTo>
                    <a:pt x="0" y="67253"/>
                    <a:pt x="10418" y="55346"/>
                    <a:pt x="23812" y="50881"/>
                  </a:cubicBezTo>
                  <a:cubicBezTo>
                    <a:pt x="253008" y="280"/>
                    <a:pt x="520898" y="-44369"/>
                    <a:pt x="785813" y="82135"/>
                  </a:cubicBezTo>
                  <a:cubicBezTo>
                    <a:pt x="796231" y="86600"/>
                    <a:pt x="802184" y="97018"/>
                    <a:pt x="802184" y="108924"/>
                  </a:cubicBezTo>
                  <a:lnTo>
                    <a:pt x="802184" y="1357592"/>
                  </a:lnTo>
                  <a:cubicBezTo>
                    <a:pt x="802184" y="1368010"/>
                    <a:pt x="796231" y="1376940"/>
                    <a:pt x="788789" y="1382893"/>
                  </a:cubicBezTo>
                  <a:cubicBezTo>
                    <a:pt x="784324" y="1387358"/>
                    <a:pt x="779859" y="1388846"/>
                    <a:pt x="773906" y="1388846"/>
                  </a:cubicBezTo>
                  <a:close/>
                  <a:moveTo>
                    <a:pt x="404812" y="1248948"/>
                  </a:moveTo>
                  <a:cubicBezTo>
                    <a:pt x="514945" y="1248948"/>
                    <a:pt x="629543" y="1265319"/>
                    <a:pt x="744141" y="1312944"/>
                  </a:cubicBezTo>
                  <a:lnTo>
                    <a:pt x="744141" y="128272"/>
                  </a:lnTo>
                  <a:cubicBezTo>
                    <a:pt x="508992" y="24092"/>
                    <a:pt x="269379" y="58323"/>
                    <a:pt x="59531" y="104460"/>
                  </a:cubicBezTo>
                  <a:lnTo>
                    <a:pt x="59531" y="1293596"/>
                  </a:lnTo>
                  <a:cubicBezTo>
                    <a:pt x="168176" y="1269784"/>
                    <a:pt x="284262" y="1248948"/>
                    <a:pt x="404812" y="12489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6CF935E-32DB-9E9D-ACEA-CD7E73CC52F8}"/>
                </a:ext>
              </a:extLst>
            </p:cNvPr>
            <p:cNvSpPr/>
            <p:nvPr/>
          </p:nvSpPr>
          <p:spPr>
            <a:xfrm>
              <a:off x="2949370" y="2972754"/>
              <a:ext cx="803671" cy="1388845"/>
            </a:xfrm>
            <a:custGeom>
              <a:avLst/>
              <a:gdLst>
                <a:gd name="connsiteX0" fmla="*/ 29766 w 803671"/>
                <a:gd name="connsiteY0" fmla="*/ 1388846 h 1388846"/>
                <a:gd name="connsiteX1" fmla="*/ 13395 w 803671"/>
                <a:gd name="connsiteY1" fmla="*/ 1384382 h 1388846"/>
                <a:gd name="connsiteX2" fmla="*/ 0 w 803671"/>
                <a:gd name="connsiteY2" fmla="*/ 1359081 h 1388846"/>
                <a:gd name="connsiteX3" fmla="*/ 0 w 803671"/>
                <a:gd name="connsiteY3" fmla="*/ 108924 h 1388846"/>
                <a:gd name="connsiteX4" fmla="*/ 16371 w 803671"/>
                <a:gd name="connsiteY4" fmla="*/ 82135 h 1388846"/>
                <a:gd name="connsiteX5" fmla="*/ 779859 w 803671"/>
                <a:gd name="connsiteY5" fmla="*/ 50881 h 1388846"/>
                <a:gd name="connsiteX6" fmla="*/ 803672 w 803671"/>
                <a:gd name="connsiteY6" fmla="*/ 80647 h 1388846"/>
                <a:gd name="connsiteX7" fmla="*/ 803672 w 803671"/>
                <a:gd name="connsiteY7" fmla="*/ 1329315 h 1388846"/>
                <a:gd name="connsiteX8" fmla="*/ 793254 w 803671"/>
                <a:gd name="connsiteY8" fmla="*/ 1353128 h 1388846"/>
                <a:gd name="connsiteX9" fmla="*/ 767953 w 803671"/>
                <a:gd name="connsiteY9" fmla="*/ 1359081 h 1388846"/>
                <a:gd name="connsiteX10" fmla="*/ 43160 w 803671"/>
                <a:gd name="connsiteY10" fmla="*/ 1385870 h 1388846"/>
                <a:gd name="connsiteX11" fmla="*/ 29766 w 803671"/>
                <a:gd name="connsiteY11" fmla="*/ 1388846 h 1388846"/>
                <a:gd name="connsiteX12" fmla="*/ 59531 w 803671"/>
                <a:gd name="connsiteY12" fmla="*/ 128272 h 1388846"/>
                <a:gd name="connsiteX13" fmla="*/ 59531 w 803671"/>
                <a:gd name="connsiteY13" fmla="*/ 1312944 h 1388846"/>
                <a:gd name="connsiteX14" fmla="*/ 744141 w 803671"/>
                <a:gd name="connsiteY14" fmla="*/ 1292108 h 1388846"/>
                <a:gd name="connsiteX15" fmla="*/ 744141 w 803671"/>
                <a:gd name="connsiteY15" fmla="*/ 104460 h 1388846"/>
                <a:gd name="connsiteX16" fmla="*/ 59531 w 803671"/>
                <a:gd name="connsiteY16" fmla="*/ 128272 h 1388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3671" h="1388846">
                  <a:moveTo>
                    <a:pt x="29766" y="1388846"/>
                  </a:moveTo>
                  <a:cubicBezTo>
                    <a:pt x="23813" y="1388846"/>
                    <a:pt x="19348" y="1387358"/>
                    <a:pt x="13395" y="1384382"/>
                  </a:cubicBezTo>
                  <a:cubicBezTo>
                    <a:pt x="4465" y="1378428"/>
                    <a:pt x="0" y="1369499"/>
                    <a:pt x="0" y="1359081"/>
                  </a:cubicBezTo>
                  <a:lnTo>
                    <a:pt x="0" y="108924"/>
                  </a:lnTo>
                  <a:cubicBezTo>
                    <a:pt x="0" y="97018"/>
                    <a:pt x="5953" y="86600"/>
                    <a:pt x="16371" y="82135"/>
                  </a:cubicBezTo>
                  <a:cubicBezTo>
                    <a:pt x="282773" y="-44369"/>
                    <a:pt x="550664" y="280"/>
                    <a:pt x="779859" y="50881"/>
                  </a:cubicBezTo>
                  <a:cubicBezTo>
                    <a:pt x="793254" y="53858"/>
                    <a:pt x="803672" y="65764"/>
                    <a:pt x="803672" y="80647"/>
                  </a:cubicBezTo>
                  <a:lnTo>
                    <a:pt x="803672" y="1329315"/>
                  </a:lnTo>
                  <a:cubicBezTo>
                    <a:pt x="803672" y="1338245"/>
                    <a:pt x="799207" y="1347175"/>
                    <a:pt x="793254" y="1353128"/>
                  </a:cubicBezTo>
                  <a:cubicBezTo>
                    <a:pt x="785813" y="1359081"/>
                    <a:pt x="776883" y="1360569"/>
                    <a:pt x="767953" y="1359081"/>
                  </a:cubicBezTo>
                  <a:cubicBezTo>
                    <a:pt x="547688" y="1309968"/>
                    <a:pt x="293191" y="1268296"/>
                    <a:pt x="43160" y="1385870"/>
                  </a:cubicBezTo>
                  <a:cubicBezTo>
                    <a:pt x="38695" y="1387358"/>
                    <a:pt x="34230" y="1388846"/>
                    <a:pt x="29766" y="1388846"/>
                  </a:cubicBezTo>
                  <a:close/>
                  <a:moveTo>
                    <a:pt x="59531" y="128272"/>
                  </a:moveTo>
                  <a:lnTo>
                    <a:pt x="59531" y="1312944"/>
                  </a:lnTo>
                  <a:cubicBezTo>
                    <a:pt x="297656" y="1216206"/>
                    <a:pt x="534293" y="1247460"/>
                    <a:pt x="744141" y="1292108"/>
                  </a:cubicBezTo>
                  <a:lnTo>
                    <a:pt x="744141" y="104460"/>
                  </a:lnTo>
                  <a:cubicBezTo>
                    <a:pt x="534293" y="58323"/>
                    <a:pt x="294680" y="24092"/>
                    <a:pt x="59531" y="1282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64B376F-1AE2-6317-C841-DF2CC684AD34}"/>
                </a:ext>
              </a:extLst>
            </p:cNvPr>
            <p:cNvSpPr/>
            <p:nvPr/>
          </p:nvSpPr>
          <p:spPr>
            <a:xfrm>
              <a:off x="3113079" y="3135256"/>
              <a:ext cx="1216860" cy="967382"/>
            </a:xfrm>
            <a:custGeom>
              <a:avLst/>
              <a:gdLst>
                <a:gd name="connsiteX0" fmla="*/ 14883 w 1216858"/>
                <a:gd name="connsiteY0" fmla="*/ 370582 h 967382"/>
                <a:gd name="connsiteX1" fmla="*/ 5953 w 1216858"/>
                <a:gd name="connsiteY1" fmla="*/ 367605 h 967382"/>
                <a:gd name="connsiteX2" fmla="*/ 0 w 1216858"/>
                <a:gd name="connsiteY2" fmla="*/ 355699 h 967382"/>
                <a:gd name="connsiteX3" fmla="*/ 0 w 1216858"/>
                <a:gd name="connsiteY3" fmla="*/ 47625 h 967382"/>
                <a:gd name="connsiteX4" fmla="*/ 10418 w 1216858"/>
                <a:gd name="connsiteY4" fmla="*/ 32742 h 967382"/>
                <a:gd name="connsiteX5" fmla="*/ 233660 w 1216858"/>
                <a:gd name="connsiteY5" fmla="*/ 0 h 967382"/>
                <a:gd name="connsiteX6" fmla="*/ 464344 w 1216858"/>
                <a:gd name="connsiteY6" fmla="*/ 23812 h 967382"/>
                <a:gd name="connsiteX7" fmla="*/ 476250 w 1216858"/>
                <a:gd name="connsiteY7" fmla="*/ 38695 h 967382"/>
                <a:gd name="connsiteX8" fmla="*/ 476250 w 1216858"/>
                <a:gd name="connsiteY8" fmla="*/ 352723 h 967382"/>
                <a:gd name="connsiteX9" fmla="*/ 471785 w 1216858"/>
                <a:gd name="connsiteY9" fmla="*/ 364629 h 967382"/>
                <a:gd name="connsiteX10" fmla="*/ 459879 w 1216858"/>
                <a:gd name="connsiteY10" fmla="*/ 367605 h 967382"/>
                <a:gd name="connsiteX11" fmla="*/ 235148 w 1216858"/>
                <a:gd name="connsiteY11" fmla="*/ 348258 h 967382"/>
                <a:gd name="connsiteX12" fmla="*/ 19348 w 1216858"/>
                <a:gd name="connsiteY12" fmla="*/ 370582 h 967382"/>
                <a:gd name="connsiteX13" fmla="*/ 14883 w 1216858"/>
                <a:gd name="connsiteY13" fmla="*/ 370582 h 967382"/>
                <a:gd name="connsiteX14" fmla="*/ 29766 w 1216858"/>
                <a:gd name="connsiteY14" fmla="*/ 59531 h 967382"/>
                <a:gd name="connsiteX15" fmla="*/ 29766 w 1216858"/>
                <a:gd name="connsiteY15" fmla="*/ 337840 h 967382"/>
                <a:gd name="connsiteX16" fmla="*/ 233660 w 1216858"/>
                <a:gd name="connsiteY16" fmla="*/ 318492 h 967382"/>
                <a:gd name="connsiteX17" fmla="*/ 446484 w 1216858"/>
                <a:gd name="connsiteY17" fmla="*/ 334863 h 967382"/>
                <a:gd name="connsiteX18" fmla="*/ 446484 w 1216858"/>
                <a:gd name="connsiteY18" fmla="*/ 52090 h 967382"/>
                <a:gd name="connsiteX19" fmla="*/ 233660 w 1216858"/>
                <a:gd name="connsiteY19" fmla="*/ 31254 h 967382"/>
                <a:gd name="connsiteX20" fmla="*/ 29766 w 1216858"/>
                <a:gd name="connsiteY20" fmla="*/ 59531 h 967382"/>
                <a:gd name="connsiteX21" fmla="*/ 1201043 w 1216858"/>
                <a:gd name="connsiteY21" fmla="*/ 92273 h 967382"/>
                <a:gd name="connsiteX22" fmla="*/ 1195090 w 1216858"/>
                <a:gd name="connsiteY22" fmla="*/ 90785 h 967382"/>
                <a:gd name="connsiteX23" fmla="*/ 767953 w 1216858"/>
                <a:gd name="connsiteY23" fmla="*/ 78879 h 967382"/>
                <a:gd name="connsiteX24" fmla="*/ 750094 w 1216858"/>
                <a:gd name="connsiteY24" fmla="*/ 66973 h 967382"/>
                <a:gd name="connsiteX25" fmla="*/ 762000 w 1216858"/>
                <a:gd name="connsiteY25" fmla="*/ 49113 h 967382"/>
                <a:gd name="connsiteX26" fmla="*/ 1205508 w 1216858"/>
                <a:gd name="connsiteY26" fmla="*/ 63996 h 967382"/>
                <a:gd name="connsiteX27" fmla="*/ 1214438 w 1216858"/>
                <a:gd name="connsiteY27" fmla="*/ 83344 h 967382"/>
                <a:gd name="connsiteX28" fmla="*/ 1201043 w 1216858"/>
                <a:gd name="connsiteY28" fmla="*/ 92273 h 967382"/>
                <a:gd name="connsiteX29" fmla="*/ 1201043 w 1216858"/>
                <a:gd name="connsiteY29" fmla="*/ 311051 h 967382"/>
                <a:gd name="connsiteX30" fmla="*/ 1195090 w 1216858"/>
                <a:gd name="connsiteY30" fmla="*/ 309563 h 967382"/>
                <a:gd name="connsiteX31" fmla="*/ 767953 w 1216858"/>
                <a:gd name="connsiteY31" fmla="*/ 297656 h 967382"/>
                <a:gd name="connsiteX32" fmla="*/ 750094 w 1216858"/>
                <a:gd name="connsiteY32" fmla="*/ 285750 h 967382"/>
                <a:gd name="connsiteX33" fmla="*/ 762000 w 1216858"/>
                <a:gd name="connsiteY33" fmla="*/ 267891 h 967382"/>
                <a:gd name="connsiteX34" fmla="*/ 1206996 w 1216858"/>
                <a:gd name="connsiteY34" fmla="*/ 281285 h 967382"/>
                <a:gd name="connsiteX35" fmla="*/ 1215926 w 1216858"/>
                <a:gd name="connsiteY35" fmla="*/ 300633 h 967382"/>
                <a:gd name="connsiteX36" fmla="*/ 1201043 w 1216858"/>
                <a:gd name="connsiteY36" fmla="*/ 311051 h 967382"/>
                <a:gd name="connsiteX37" fmla="*/ 1201043 w 1216858"/>
                <a:gd name="connsiteY37" fmla="*/ 529828 h 967382"/>
                <a:gd name="connsiteX38" fmla="*/ 1195090 w 1216858"/>
                <a:gd name="connsiteY38" fmla="*/ 528340 h 967382"/>
                <a:gd name="connsiteX39" fmla="*/ 767953 w 1216858"/>
                <a:gd name="connsiteY39" fmla="*/ 516434 h 967382"/>
                <a:gd name="connsiteX40" fmla="*/ 750094 w 1216858"/>
                <a:gd name="connsiteY40" fmla="*/ 504527 h 967382"/>
                <a:gd name="connsiteX41" fmla="*/ 762000 w 1216858"/>
                <a:gd name="connsiteY41" fmla="*/ 486668 h 967382"/>
                <a:gd name="connsiteX42" fmla="*/ 1206996 w 1216858"/>
                <a:gd name="connsiteY42" fmla="*/ 500062 h 967382"/>
                <a:gd name="connsiteX43" fmla="*/ 1215926 w 1216858"/>
                <a:gd name="connsiteY43" fmla="*/ 519410 h 967382"/>
                <a:gd name="connsiteX44" fmla="*/ 1201043 w 1216858"/>
                <a:gd name="connsiteY44" fmla="*/ 529828 h 967382"/>
                <a:gd name="connsiteX45" fmla="*/ 1201043 w 1216858"/>
                <a:gd name="connsiteY45" fmla="*/ 748605 h 967382"/>
                <a:gd name="connsiteX46" fmla="*/ 1195090 w 1216858"/>
                <a:gd name="connsiteY46" fmla="*/ 747117 h 967382"/>
                <a:gd name="connsiteX47" fmla="*/ 767953 w 1216858"/>
                <a:gd name="connsiteY47" fmla="*/ 735211 h 967382"/>
                <a:gd name="connsiteX48" fmla="*/ 750094 w 1216858"/>
                <a:gd name="connsiteY48" fmla="*/ 723305 h 967382"/>
                <a:gd name="connsiteX49" fmla="*/ 762000 w 1216858"/>
                <a:gd name="connsiteY49" fmla="*/ 705445 h 967382"/>
                <a:gd name="connsiteX50" fmla="*/ 1206996 w 1216858"/>
                <a:gd name="connsiteY50" fmla="*/ 718840 h 967382"/>
                <a:gd name="connsiteX51" fmla="*/ 1215926 w 1216858"/>
                <a:gd name="connsiteY51" fmla="*/ 738188 h 967382"/>
                <a:gd name="connsiteX52" fmla="*/ 1201043 w 1216858"/>
                <a:gd name="connsiteY52" fmla="*/ 748605 h 967382"/>
                <a:gd name="connsiteX53" fmla="*/ 1201043 w 1216858"/>
                <a:gd name="connsiteY53" fmla="*/ 967383 h 967382"/>
                <a:gd name="connsiteX54" fmla="*/ 1195090 w 1216858"/>
                <a:gd name="connsiteY54" fmla="*/ 965895 h 967382"/>
                <a:gd name="connsiteX55" fmla="*/ 767953 w 1216858"/>
                <a:gd name="connsiteY55" fmla="*/ 953988 h 967382"/>
                <a:gd name="connsiteX56" fmla="*/ 750094 w 1216858"/>
                <a:gd name="connsiteY56" fmla="*/ 942082 h 967382"/>
                <a:gd name="connsiteX57" fmla="*/ 762000 w 1216858"/>
                <a:gd name="connsiteY57" fmla="*/ 924223 h 967382"/>
                <a:gd name="connsiteX58" fmla="*/ 1205508 w 1216858"/>
                <a:gd name="connsiteY58" fmla="*/ 939106 h 967382"/>
                <a:gd name="connsiteX59" fmla="*/ 1214438 w 1216858"/>
                <a:gd name="connsiteY59" fmla="*/ 958453 h 967382"/>
                <a:gd name="connsiteX60" fmla="*/ 1201043 w 1216858"/>
                <a:gd name="connsiteY60" fmla="*/ 967383 h 967382"/>
                <a:gd name="connsiteX61" fmla="*/ 456902 w 1216858"/>
                <a:gd name="connsiteY61" fmla="*/ 529828 h 967382"/>
                <a:gd name="connsiteX62" fmla="*/ 450949 w 1216858"/>
                <a:gd name="connsiteY62" fmla="*/ 528340 h 967382"/>
                <a:gd name="connsiteX63" fmla="*/ 23813 w 1216858"/>
                <a:gd name="connsiteY63" fmla="*/ 516434 h 967382"/>
                <a:gd name="connsiteX64" fmla="*/ 5953 w 1216858"/>
                <a:gd name="connsiteY64" fmla="*/ 504527 h 967382"/>
                <a:gd name="connsiteX65" fmla="*/ 17859 w 1216858"/>
                <a:gd name="connsiteY65" fmla="*/ 486668 h 967382"/>
                <a:gd name="connsiteX66" fmla="*/ 462855 w 1216858"/>
                <a:gd name="connsiteY66" fmla="*/ 500062 h 967382"/>
                <a:gd name="connsiteX67" fmla="*/ 471785 w 1216858"/>
                <a:gd name="connsiteY67" fmla="*/ 519410 h 967382"/>
                <a:gd name="connsiteX68" fmla="*/ 456902 w 1216858"/>
                <a:gd name="connsiteY68" fmla="*/ 529828 h 967382"/>
                <a:gd name="connsiteX69" fmla="*/ 456902 w 1216858"/>
                <a:gd name="connsiteY69" fmla="*/ 748605 h 967382"/>
                <a:gd name="connsiteX70" fmla="*/ 450949 w 1216858"/>
                <a:gd name="connsiteY70" fmla="*/ 747117 h 967382"/>
                <a:gd name="connsiteX71" fmla="*/ 23813 w 1216858"/>
                <a:gd name="connsiteY71" fmla="*/ 735211 h 967382"/>
                <a:gd name="connsiteX72" fmla="*/ 5953 w 1216858"/>
                <a:gd name="connsiteY72" fmla="*/ 723305 h 967382"/>
                <a:gd name="connsiteX73" fmla="*/ 17859 w 1216858"/>
                <a:gd name="connsiteY73" fmla="*/ 705445 h 967382"/>
                <a:gd name="connsiteX74" fmla="*/ 462855 w 1216858"/>
                <a:gd name="connsiteY74" fmla="*/ 718840 h 967382"/>
                <a:gd name="connsiteX75" fmla="*/ 471785 w 1216858"/>
                <a:gd name="connsiteY75" fmla="*/ 738188 h 967382"/>
                <a:gd name="connsiteX76" fmla="*/ 456902 w 1216858"/>
                <a:gd name="connsiteY76" fmla="*/ 748605 h 967382"/>
                <a:gd name="connsiteX77" fmla="*/ 456902 w 1216858"/>
                <a:gd name="connsiteY77" fmla="*/ 967383 h 967382"/>
                <a:gd name="connsiteX78" fmla="*/ 450949 w 1216858"/>
                <a:gd name="connsiteY78" fmla="*/ 965895 h 967382"/>
                <a:gd name="connsiteX79" fmla="*/ 23813 w 1216858"/>
                <a:gd name="connsiteY79" fmla="*/ 953988 h 967382"/>
                <a:gd name="connsiteX80" fmla="*/ 5953 w 1216858"/>
                <a:gd name="connsiteY80" fmla="*/ 942082 h 967382"/>
                <a:gd name="connsiteX81" fmla="*/ 17859 w 1216858"/>
                <a:gd name="connsiteY81" fmla="*/ 924223 h 967382"/>
                <a:gd name="connsiteX82" fmla="*/ 462855 w 1216858"/>
                <a:gd name="connsiteY82" fmla="*/ 937617 h 967382"/>
                <a:gd name="connsiteX83" fmla="*/ 471785 w 1216858"/>
                <a:gd name="connsiteY83" fmla="*/ 956965 h 967382"/>
                <a:gd name="connsiteX84" fmla="*/ 456902 w 1216858"/>
                <a:gd name="connsiteY84" fmla="*/ 967383 h 96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1216858" h="967382">
                  <a:moveTo>
                    <a:pt x="14883" y="370582"/>
                  </a:moveTo>
                  <a:cubicBezTo>
                    <a:pt x="11906" y="370582"/>
                    <a:pt x="7441" y="369094"/>
                    <a:pt x="5953" y="367605"/>
                  </a:cubicBezTo>
                  <a:cubicBezTo>
                    <a:pt x="2977" y="364629"/>
                    <a:pt x="0" y="360164"/>
                    <a:pt x="0" y="355699"/>
                  </a:cubicBezTo>
                  <a:lnTo>
                    <a:pt x="0" y="47625"/>
                  </a:lnTo>
                  <a:cubicBezTo>
                    <a:pt x="0" y="41672"/>
                    <a:pt x="4465" y="35719"/>
                    <a:pt x="10418" y="32742"/>
                  </a:cubicBezTo>
                  <a:cubicBezTo>
                    <a:pt x="80367" y="10418"/>
                    <a:pt x="153293" y="0"/>
                    <a:pt x="233660" y="0"/>
                  </a:cubicBezTo>
                  <a:cubicBezTo>
                    <a:pt x="300633" y="0"/>
                    <a:pt x="376535" y="7441"/>
                    <a:pt x="464344" y="23812"/>
                  </a:cubicBezTo>
                  <a:cubicBezTo>
                    <a:pt x="471785" y="25301"/>
                    <a:pt x="476250" y="31254"/>
                    <a:pt x="476250" y="38695"/>
                  </a:cubicBezTo>
                  <a:lnTo>
                    <a:pt x="476250" y="352723"/>
                  </a:lnTo>
                  <a:cubicBezTo>
                    <a:pt x="476250" y="357188"/>
                    <a:pt x="474762" y="361652"/>
                    <a:pt x="471785" y="364629"/>
                  </a:cubicBezTo>
                  <a:cubicBezTo>
                    <a:pt x="468809" y="367605"/>
                    <a:pt x="464344" y="369094"/>
                    <a:pt x="459879" y="367605"/>
                  </a:cubicBezTo>
                  <a:cubicBezTo>
                    <a:pt x="378023" y="355699"/>
                    <a:pt x="305098" y="348258"/>
                    <a:pt x="235148" y="348258"/>
                  </a:cubicBezTo>
                  <a:cubicBezTo>
                    <a:pt x="160734" y="348258"/>
                    <a:pt x="87809" y="355699"/>
                    <a:pt x="19348" y="370582"/>
                  </a:cubicBezTo>
                  <a:lnTo>
                    <a:pt x="14883" y="370582"/>
                  </a:lnTo>
                  <a:close/>
                  <a:moveTo>
                    <a:pt x="29766" y="59531"/>
                  </a:moveTo>
                  <a:lnTo>
                    <a:pt x="29766" y="337840"/>
                  </a:lnTo>
                  <a:cubicBezTo>
                    <a:pt x="95250" y="325934"/>
                    <a:pt x="163711" y="318492"/>
                    <a:pt x="233660" y="318492"/>
                  </a:cubicBezTo>
                  <a:cubicBezTo>
                    <a:pt x="300633" y="318492"/>
                    <a:pt x="370582" y="324445"/>
                    <a:pt x="446484" y="334863"/>
                  </a:cubicBezTo>
                  <a:lnTo>
                    <a:pt x="446484" y="52090"/>
                  </a:lnTo>
                  <a:cubicBezTo>
                    <a:pt x="366117" y="38695"/>
                    <a:pt x="296168" y="31254"/>
                    <a:pt x="233660" y="31254"/>
                  </a:cubicBezTo>
                  <a:cubicBezTo>
                    <a:pt x="160734" y="31254"/>
                    <a:pt x="93762" y="40184"/>
                    <a:pt x="29766" y="59531"/>
                  </a:cubicBezTo>
                  <a:close/>
                  <a:moveTo>
                    <a:pt x="1201043" y="92273"/>
                  </a:moveTo>
                  <a:cubicBezTo>
                    <a:pt x="1199555" y="92273"/>
                    <a:pt x="1196578" y="92273"/>
                    <a:pt x="1195090" y="90785"/>
                  </a:cubicBezTo>
                  <a:cubicBezTo>
                    <a:pt x="1047750" y="31254"/>
                    <a:pt x="901898" y="50602"/>
                    <a:pt x="767953" y="78879"/>
                  </a:cubicBezTo>
                  <a:cubicBezTo>
                    <a:pt x="760512" y="80367"/>
                    <a:pt x="751582" y="75902"/>
                    <a:pt x="750094" y="66973"/>
                  </a:cubicBezTo>
                  <a:cubicBezTo>
                    <a:pt x="748606" y="59531"/>
                    <a:pt x="753070" y="50602"/>
                    <a:pt x="762000" y="49113"/>
                  </a:cubicBezTo>
                  <a:cubicBezTo>
                    <a:pt x="892969" y="22324"/>
                    <a:pt x="1050727" y="1488"/>
                    <a:pt x="1205508" y="63996"/>
                  </a:cubicBezTo>
                  <a:cubicBezTo>
                    <a:pt x="1212949" y="66973"/>
                    <a:pt x="1217414" y="75902"/>
                    <a:pt x="1214438" y="83344"/>
                  </a:cubicBezTo>
                  <a:cubicBezTo>
                    <a:pt x="1211461" y="89297"/>
                    <a:pt x="1206996" y="92273"/>
                    <a:pt x="1201043" y="92273"/>
                  </a:cubicBezTo>
                  <a:close/>
                  <a:moveTo>
                    <a:pt x="1201043" y="311051"/>
                  </a:moveTo>
                  <a:cubicBezTo>
                    <a:pt x="1199555" y="311051"/>
                    <a:pt x="1196578" y="311051"/>
                    <a:pt x="1195090" y="309563"/>
                  </a:cubicBezTo>
                  <a:cubicBezTo>
                    <a:pt x="1047750" y="250031"/>
                    <a:pt x="901898" y="269379"/>
                    <a:pt x="767953" y="297656"/>
                  </a:cubicBezTo>
                  <a:cubicBezTo>
                    <a:pt x="760512" y="299145"/>
                    <a:pt x="751582" y="294680"/>
                    <a:pt x="750094" y="285750"/>
                  </a:cubicBezTo>
                  <a:cubicBezTo>
                    <a:pt x="748606" y="278309"/>
                    <a:pt x="753070" y="269379"/>
                    <a:pt x="762000" y="267891"/>
                  </a:cubicBezTo>
                  <a:cubicBezTo>
                    <a:pt x="894457" y="239613"/>
                    <a:pt x="1052215" y="218777"/>
                    <a:pt x="1206996" y="281285"/>
                  </a:cubicBezTo>
                  <a:cubicBezTo>
                    <a:pt x="1214438" y="284262"/>
                    <a:pt x="1218902" y="293191"/>
                    <a:pt x="1215926" y="300633"/>
                  </a:cubicBezTo>
                  <a:cubicBezTo>
                    <a:pt x="1211461" y="308074"/>
                    <a:pt x="1206996" y="311051"/>
                    <a:pt x="1201043" y="311051"/>
                  </a:cubicBezTo>
                  <a:close/>
                  <a:moveTo>
                    <a:pt x="1201043" y="529828"/>
                  </a:moveTo>
                  <a:cubicBezTo>
                    <a:pt x="1199555" y="529828"/>
                    <a:pt x="1196578" y="529828"/>
                    <a:pt x="1195090" y="528340"/>
                  </a:cubicBezTo>
                  <a:cubicBezTo>
                    <a:pt x="1047750" y="468809"/>
                    <a:pt x="901898" y="488156"/>
                    <a:pt x="767953" y="516434"/>
                  </a:cubicBezTo>
                  <a:cubicBezTo>
                    <a:pt x="760512" y="517922"/>
                    <a:pt x="751582" y="513457"/>
                    <a:pt x="750094" y="504527"/>
                  </a:cubicBezTo>
                  <a:cubicBezTo>
                    <a:pt x="748606" y="497086"/>
                    <a:pt x="753070" y="488156"/>
                    <a:pt x="762000" y="486668"/>
                  </a:cubicBezTo>
                  <a:cubicBezTo>
                    <a:pt x="894457" y="458391"/>
                    <a:pt x="1052215" y="437555"/>
                    <a:pt x="1206996" y="500062"/>
                  </a:cubicBezTo>
                  <a:cubicBezTo>
                    <a:pt x="1214438" y="503039"/>
                    <a:pt x="1218902" y="511969"/>
                    <a:pt x="1215926" y="519410"/>
                  </a:cubicBezTo>
                  <a:cubicBezTo>
                    <a:pt x="1211461" y="526852"/>
                    <a:pt x="1206996" y="529828"/>
                    <a:pt x="1201043" y="529828"/>
                  </a:cubicBezTo>
                  <a:close/>
                  <a:moveTo>
                    <a:pt x="1201043" y="748605"/>
                  </a:moveTo>
                  <a:cubicBezTo>
                    <a:pt x="1199555" y="748605"/>
                    <a:pt x="1196578" y="748605"/>
                    <a:pt x="1195090" y="747117"/>
                  </a:cubicBezTo>
                  <a:cubicBezTo>
                    <a:pt x="1047750" y="687586"/>
                    <a:pt x="901898" y="706934"/>
                    <a:pt x="767953" y="735211"/>
                  </a:cubicBezTo>
                  <a:cubicBezTo>
                    <a:pt x="760512" y="736699"/>
                    <a:pt x="751582" y="732234"/>
                    <a:pt x="750094" y="723305"/>
                  </a:cubicBezTo>
                  <a:cubicBezTo>
                    <a:pt x="748606" y="715863"/>
                    <a:pt x="753070" y="706934"/>
                    <a:pt x="762000" y="705445"/>
                  </a:cubicBezTo>
                  <a:cubicBezTo>
                    <a:pt x="894457" y="677168"/>
                    <a:pt x="1052215" y="656332"/>
                    <a:pt x="1206996" y="718840"/>
                  </a:cubicBezTo>
                  <a:cubicBezTo>
                    <a:pt x="1214438" y="721816"/>
                    <a:pt x="1218902" y="730746"/>
                    <a:pt x="1215926" y="738188"/>
                  </a:cubicBezTo>
                  <a:cubicBezTo>
                    <a:pt x="1211461" y="745629"/>
                    <a:pt x="1206996" y="748605"/>
                    <a:pt x="1201043" y="748605"/>
                  </a:cubicBezTo>
                  <a:close/>
                  <a:moveTo>
                    <a:pt x="1201043" y="967383"/>
                  </a:moveTo>
                  <a:cubicBezTo>
                    <a:pt x="1199555" y="967383"/>
                    <a:pt x="1196578" y="967383"/>
                    <a:pt x="1195090" y="965895"/>
                  </a:cubicBezTo>
                  <a:cubicBezTo>
                    <a:pt x="1047750" y="906363"/>
                    <a:pt x="901898" y="925711"/>
                    <a:pt x="767953" y="953988"/>
                  </a:cubicBezTo>
                  <a:cubicBezTo>
                    <a:pt x="760512" y="955477"/>
                    <a:pt x="751582" y="951012"/>
                    <a:pt x="750094" y="942082"/>
                  </a:cubicBezTo>
                  <a:cubicBezTo>
                    <a:pt x="748606" y="934641"/>
                    <a:pt x="753070" y="925711"/>
                    <a:pt x="762000" y="924223"/>
                  </a:cubicBezTo>
                  <a:cubicBezTo>
                    <a:pt x="892969" y="897434"/>
                    <a:pt x="1050727" y="876598"/>
                    <a:pt x="1205508" y="939106"/>
                  </a:cubicBezTo>
                  <a:cubicBezTo>
                    <a:pt x="1212949" y="942082"/>
                    <a:pt x="1217414" y="951012"/>
                    <a:pt x="1214438" y="958453"/>
                  </a:cubicBezTo>
                  <a:cubicBezTo>
                    <a:pt x="1211461" y="964406"/>
                    <a:pt x="1206996" y="967383"/>
                    <a:pt x="1201043" y="967383"/>
                  </a:cubicBezTo>
                  <a:close/>
                  <a:moveTo>
                    <a:pt x="456902" y="529828"/>
                  </a:moveTo>
                  <a:cubicBezTo>
                    <a:pt x="455414" y="529828"/>
                    <a:pt x="452438" y="529828"/>
                    <a:pt x="450949" y="528340"/>
                  </a:cubicBezTo>
                  <a:cubicBezTo>
                    <a:pt x="303609" y="468809"/>
                    <a:pt x="157758" y="488156"/>
                    <a:pt x="23813" y="516434"/>
                  </a:cubicBezTo>
                  <a:cubicBezTo>
                    <a:pt x="16371" y="517922"/>
                    <a:pt x="7441" y="513457"/>
                    <a:pt x="5953" y="504527"/>
                  </a:cubicBezTo>
                  <a:cubicBezTo>
                    <a:pt x="4465" y="497086"/>
                    <a:pt x="8930" y="488156"/>
                    <a:pt x="17859" y="486668"/>
                  </a:cubicBezTo>
                  <a:cubicBezTo>
                    <a:pt x="150316" y="458391"/>
                    <a:pt x="308074" y="437555"/>
                    <a:pt x="462855" y="500062"/>
                  </a:cubicBezTo>
                  <a:cubicBezTo>
                    <a:pt x="470297" y="503039"/>
                    <a:pt x="474762" y="511969"/>
                    <a:pt x="471785" y="519410"/>
                  </a:cubicBezTo>
                  <a:cubicBezTo>
                    <a:pt x="467320" y="526852"/>
                    <a:pt x="462855" y="529828"/>
                    <a:pt x="456902" y="529828"/>
                  </a:cubicBezTo>
                  <a:close/>
                  <a:moveTo>
                    <a:pt x="456902" y="748605"/>
                  </a:moveTo>
                  <a:cubicBezTo>
                    <a:pt x="455414" y="748605"/>
                    <a:pt x="452438" y="748605"/>
                    <a:pt x="450949" y="747117"/>
                  </a:cubicBezTo>
                  <a:cubicBezTo>
                    <a:pt x="303609" y="687586"/>
                    <a:pt x="157758" y="706934"/>
                    <a:pt x="23813" y="735211"/>
                  </a:cubicBezTo>
                  <a:cubicBezTo>
                    <a:pt x="16371" y="736699"/>
                    <a:pt x="7441" y="732234"/>
                    <a:pt x="5953" y="723305"/>
                  </a:cubicBezTo>
                  <a:cubicBezTo>
                    <a:pt x="4465" y="715863"/>
                    <a:pt x="8930" y="706934"/>
                    <a:pt x="17859" y="705445"/>
                  </a:cubicBezTo>
                  <a:cubicBezTo>
                    <a:pt x="150316" y="677168"/>
                    <a:pt x="308074" y="656332"/>
                    <a:pt x="462855" y="718840"/>
                  </a:cubicBezTo>
                  <a:cubicBezTo>
                    <a:pt x="470297" y="721816"/>
                    <a:pt x="474762" y="730746"/>
                    <a:pt x="471785" y="738188"/>
                  </a:cubicBezTo>
                  <a:cubicBezTo>
                    <a:pt x="467320" y="745629"/>
                    <a:pt x="462855" y="748605"/>
                    <a:pt x="456902" y="748605"/>
                  </a:cubicBezTo>
                  <a:close/>
                  <a:moveTo>
                    <a:pt x="456902" y="967383"/>
                  </a:moveTo>
                  <a:cubicBezTo>
                    <a:pt x="455414" y="967383"/>
                    <a:pt x="452438" y="967383"/>
                    <a:pt x="450949" y="965895"/>
                  </a:cubicBezTo>
                  <a:cubicBezTo>
                    <a:pt x="303609" y="906363"/>
                    <a:pt x="157758" y="925711"/>
                    <a:pt x="23813" y="953988"/>
                  </a:cubicBezTo>
                  <a:cubicBezTo>
                    <a:pt x="16371" y="955477"/>
                    <a:pt x="7441" y="951012"/>
                    <a:pt x="5953" y="942082"/>
                  </a:cubicBezTo>
                  <a:cubicBezTo>
                    <a:pt x="4465" y="934641"/>
                    <a:pt x="8930" y="925711"/>
                    <a:pt x="17859" y="924223"/>
                  </a:cubicBezTo>
                  <a:cubicBezTo>
                    <a:pt x="150316" y="895945"/>
                    <a:pt x="308074" y="875109"/>
                    <a:pt x="462855" y="937617"/>
                  </a:cubicBezTo>
                  <a:cubicBezTo>
                    <a:pt x="470297" y="940594"/>
                    <a:pt x="474762" y="949523"/>
                    <a:pt x="471785" y="956965"/>
                  </a:cubicBezTo>
                  <a:cubicBezTo>
                    <a:pt x="467320" y="964406"/>
                    <a:pt x="462855" y="967383"/>
                    <a:pt x="456902" y="9673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BE2BAD9-5B63-7E4F-3857-BA1E07EBF2F5}"/>
              </a:ext>
            </a:extLst>
          </p:cNvPr>
          <p:cNvGrpSpPr/>
          <p:nvPr/>
        </p:nvGrpSpPr>
        <p:grpSpPr>
          <a:xfrm>
            <a:off x="2594263" y="4172631"/>
            <a:ext cx="432000" cy="396000"/>
            <a:chOff x="4872321" y="2934813"/>
            <a:chExt cx="1588215" cy="1273254"/>
          </a:xfrm>
          <a:gradFill>
            <a:gsLst>
              <a:gs pos="100000">
                <a:schemeClr val="accent2">
                  <a:alpha val="0"/>
                  <a:lumMod val="100000"/>
                </a:schemeClr>
              </a:gs>
              <a:gs pos="40000">
                <a:schemeClr val="bg1">
                  <a:alpha val="90000"/>
                </a:schemeClr>
              </a:gs>
            </a:gsLst>
            <a:lin ang="5400000" scaled="0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022D4B0-C773-2759-7CB4-B1F125FCDAE4}"/>
                </a:ext>
              </a:extLst>
            </p:cNvPr>
            <p:cNvSpPr/>
            <p:nvPr/>
          </p:nvSpPr>
          <p:spPr>
            <a:xfrm>
              <a:off x="4872321" y="2934813"/>
              <a:ext cx="1588215" cy="1071959"/>
            </a:xfrm>
            <a:custGeom>
              <a:avLst/>
              <a:gdLst>
                <a:gd name="connsiteX0" fmla="*/ 0 w 1588215"/>
                <a:gd name="connsiteY0" fmla="*/ 39687 h 1071958"/>
                <a:gd name="connsiteX1" fmla="*/ 0 w 1588215"/>
                <a:gd name="connsiteY1" fmla="*/ 1032272 h 1071958"/>
                <a:gd name="connsiteX2" fmla="*/ 39688 w 1588215"/>
                <a:gd name="connsiteY2" fmla="*/ 1071959 h 1071958"/>
                <a:gd name="connsiteX3" fmla="*/ 1548526 w 1588215"/>
                <a:gd name="connsiteY3" fmla="*/ 1071959 h 1071958"/>
                <a:gd name="connsiteX4" fmla="*/ 1588215 w 1588215"/>
                <a:gd name="connsiteY4" fmla="*/ 1032272 h 1071958"/>
                <a:gd name="connsiteX5" fmla="*/ 1588215 w 1588215"/>
                <a:gd name="connsiteY5" fmla="*/ 39687 h 1071958"/>
                <a:gd name="connsiteX6" fmla="*/ 1548526 w 1588215"/>
                <a:gd name="connsiteY6" fmla="*/ 0 h 1071958"/>
                <a:gd name="connsiteX7" fmla="*/ 39688 w 1588215"/>
                <a:gd name="connsiteY7" fmla="*/ 0 h 1071958"/>
                <a:gd name="connsiteX8" fmla="*/ 0 w 1588215"/>
                <a:gd name="connsiteY8" fmla="*/ 39687 h 1071958"/>
                <a:gd name="connsiteX9" fmla="*/ 1508800 w 1588215"/>
                <a:gd name="connsiteY9" fmla="*/ 992585 h 1071958"/>
                <a:gd name="connsiteX10" fmla="*/ 79375 w 1588215"/>
                <a:gd name="connsiteY10" fmla="*/ 992585 h 1071958"/>
                <a:gd name="connsiteX11" fmla="*/ 79375 w 1588215"/>
                <a:gd name="connsiteY11" fmla="*/ 79376 h 1071958"/>
                <a:gd name="connsiteX12" fmla="*/ 1508800 w 1588215"/>
                <a:gd name="connsiteY12" fmla="*/ 79376 h 1071958"/>
                <a:gd name="connsiteX13" fmla="*/ 1508800 w 1588215"/>
                <a:gd name="connsiteY13" fmla="*/ 992585 h 1071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88215" h="1071958">
                  <a:moveTo>
                    <a:pt x="0" y="39687"/>
                  </a:moveTo>
                  <a:lnTo>
                    <a:pt x="0" y="1032272"/>
                  </a:lnTo>
                  <a:cubicBezTo>
                    <a:pt x="0" y="1054191"/>
                    <a:pt x="17769" y="1071959"/>
                    <a:pt x="39688" y="1071959"/>
                  </a:cubicBezTo>
                  <a:lnTo>
                    <a:pt x="1548526" y="1071959"/>
                  </a:lnTo>
                  <a:cubicBezTo>
                    <a:pt x="1570445" y="1071959"/>
                    <a:pt x="1588215" y="1054191"/>
                    <a:pt x="1588215" y="1032272"/>
                  </a:cubicBezTo>
                  <a:lnTo>
                    <a:pt x="1588215" y="39687"/>
                  </a:lnTo>
                  <a:cubicBezTo>
                    <a:pt x="1588215" y="17768"/>
                    <a:pt x="1570445" y="0"/>
                    <a:pt x="1548526" y="0"/>
                  </a:cubicBezTo>
                  <a:lnTo>
                    <a:pt x="39688" y="0"/>
                  </a:lnTo>
                  <a:cubicBezTo>
                    <a:pt x="17769" y="0"/>
                    <a:pt x="0" y="17768"/>
                    <a:pt x="0" y="39687"/>
                  </a:cubicBezTo>
                  <a:close/>
                  <a:moveTo>
                    <a:pt x="1508800" y="992585"/>
                  </a:moveTo>
                  <a:lnTo>
                    <a:pt x="79375" y="992585"/>
                  </a:lnTo>
                  <a:lnTo>
                    <a:pt x="79375" y="79376"/>
                  </a:lnTo>
                  <a:lnTo>
                    <a:pt x="1508800" y="79376"/>
                  </a:lnTo>
                  <a:lnTo>
                    <a:pt x="1508800" y="99258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A325985F-7C17-EEE4-A5E4-4DB3287AB720}"/>
                </a:ext>
              </a:extLst>
            </p:cNvPr>
            <p:cNvSpPr/>
            <p:nvPr/>
          </p:nvSpPr>
          <p:spPr>
            <a:xfrm>
              <a:off x="5149896" y="3102373"/>
              <a:ext cx="1030168" cy="1105694"/>
            </a:xfrm>
            <a:custGeom>
              <a:avLst/>
              <a:gdLst>
                <a:gd name="connsiteX0" fmla="*/ 326866 w 1030167"/>
                <a:gd name="connsiteY0" fmla="*/ 825421 h 1105694"/>
                <a:gd name="connsiteX1" fmla="*/ 0 w 1030167"/>
                <a:gd name="connsiteY1" fmla="*/ 1039218 h 1105694"/>
                <a:gd name="connsiteX2" fmla="*/ 43458 w 1030167"/>
                <a:gd name="connsiteY2" fmla="*/ 1105694 h 1105694"/>
                <a:gd name="connsiteX3" fmla="*/ 370323 w 1030167"/>
                <a:gd name="connsiteY3" fmla="*/ 891858 h 1105694"/>
                <a:gd name="connsiteX4" fmla="*/ 326866 w 1030167"/>
                <a:gd name="connsiteY4" fmla="*/ 825421 h 1105694"/>
                <a:gd name="connsiteX5" fmla="*/ 709890 w 1030167"/>
                <a:gd name="connsiteY5" fmla="*/ 825620 h 1105694"/>
                <a:gd name="connsiteX6" fmla="*/ 666432 w 1030167"/>
                <a:gd name="connsiteY6" fmla="*/ 892096 h 1105694"/>
                <a:gd name="connsiteX7" fmla="*/ 986710 w 1030167"/>
                <a:gd name="connsiteY7" fmla="*/ 1101607 h 1105694"/>
                <a:gd name="connsiteX8" fmla="*/ 1030168 w 1030167"/>
                <a:gd name="connsiteY8" fmla="*/ 1035129 h 1105694"/>
                <a:gd name="connsiteX9" fmla="*/ 709890 w 1030167"/>
                <a:gd name="connsiteY9" fmla="*/ 825620 h 1105694"/>
                <a:gd name="connsiteX10" fmla="*/ 952738 w 1030167"/>
                <a:gd name="connsiteY10" fmla="*/ 309801 h 1105694"/>
                <a:gd name="connsiteX11" fmla="*/ 714494 w 1030167"/>
                <a:gd name="connsiteY11" fmla="*/ 309801 h 1105694"/>
                <a:gd name="connsiteX12" fmla="*/ 714494 w 1030167"/>
                <a:gd name="connsiteY12" fmla="*/ 389215 h 1105694"/>
                <a:gd name="connsiteX13" fmla="*/ 952738 w 1030167"/>
                <a:gd name="connsiteY13" fmla="*/ 389215 h 1105694"/>
                <a:gd name="connsiteX14" fmla="*/ 952738 w 1030167"/>
                <a:gd name="connsiteY14" fmla="*/ 309801 h 1105694"/>
                <a:gd name="connsiteX15" fmla="*/ 952738 w 1030167"/>
                <a:gd name="connsiteY15" fmla="*/ 468630 h 1105694"/>
                <a:gd name="connsiteX16" fmla="*/ 714494 w 1030167"/>
                <a:gd name="connsiteY16" fmla="*/ 468630 h 1105694"/>
                <a:gd name="connsiteX17" fmla="*/ 714494 w 1030167"/>
                <a:gd name="connsiteY17" fmla="*/ 548045 h 1105694"/>
                <a:gd name="connsiteX18" fmla="*/ 952738 w 1030167"/>
                <a:gd name="connsiteY18" fmla="*/ 548045 h 1105694"/>
                <a:gd name="connsiteX19" fmla="*/ 952738 w 1030167"/>
                <a:gd name="connsiteY19" fmla="*/ 468630 h 1105694"/>
                <a:gd name="connsiteX20" fmla="*/ 954721 w 1030167"/>
                <a:gd name="connsiteY20" fmla="*/ 626626 h 1105694"/>
                <a:gd name="connsiteX21" fmla="*/ 80962 w 1030167"/>
                <a:gd name="connsiteY21" fmla="*/ 626626 h 1105694"/>
                <a:gd name="connsiteX22" fmla="*/ 80962 w 1030167"/>
                <a:gd name="connsiteY22" fmla="*/ 706041 h 1105694"/>
                <a:gd name="connsiteX23" fmla="*/ 954721 w 1030167"/>
                <a:gd name="connsiteY23" fmla="*/ 706041 h 1105694"/>
                <a:gd name="connsiteX24" fmla="*/ 954721 w 1030167"/>
                <a:gd name="connsiteY24" fmla="*/ 626626 h 1105694"/>
                <a:gd name="connsiteX25" fmla="*/ 276065 w 1030167"/>
                <a:gd name="connsiteY25" fmla="*/ 548125 h 1105694"/>
                <a:gd name="connsiteX26" fmla="*/ 80962 w 1030167"/>
                <a:gd name="connsiteY26" fmla="*/ 548125 h 1105694"/>
                <a:gd name="connsiteX27" fmla="*/ 80962 w 1030167"/>
                <a:gd name="connsiteY27" fmla="*/ 340361 h 1105694"/>
                <a:gd name="connsiteX28" fmla="*/ 421321 w 1030167"/>
                <a:gd name="connsiteY28" fmla="*/ 0 h 1105694"/>
                <a:gd name="connsiteX29" fmla="*/ 628888 w 1030167"/>
                <a:gd name="connsiteY29" fmla="*/ 207210 h 1105694"/>
                <a:gd name="connsiteX30" fmla="*/ 276065 w 1030167"/>
                <a:gd name="connsiteY30" fmla="*/ 548125 h 1105694"/>
                <a:gd name="connsiteX31" fmla="*/ 165298 w 1030167"/>
                <a:gd name="connsiteY31" fmla="*/ 463789 h 1105694"/>
                <a:gd name="connsiteX32" fmla="*/ 241102 w 1030167"/>
                <a:gd name="connsiteY32" fmla="*/ 463789 h 1105694"/>
                <a:gd name="connsiteX33" fmla="*/ 509588 w 1030167"/>
                <a:gd name="connsiteY33" fmla="*/ 207249 h 1105694"/>
                <a:gd name="connsiteX34" fmla="*/ 421401 w 1030167"/>
                <a:gd name="connsiteY34" fmla="*/ 119222 h 1105694"/>
                <a:gd name="connsiteX35" fmla="*/ 165298 w 1030167"/>
                <a:gd name="connsiteY35" fmla="*/ 375326 h 1105694"/>
                <a:gd name="connsiteX36" fmla="*/ 165298 w 1030167"/>
                <a:gd name="connsiteY36" fmla="*/ 463789 h 1105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30167" h="1105694">
                  <a:moveTo>
                    <a:pt x="326866" y="825421"/>
                  </a:moveTo>
                  <a:lnTo>
                    <a:pt x="0" y="1039218"/>
                  </a:lnTo>
                  <a:lnTo>
                    <a:pt x="43458" y="1105694"/>
                  </a:lnTo>
                  <a:lnTo>
                    <a:pt x="370323" y="891858"/>
                  </a:lnTo>
                  <a:lnTo>
                    <a:pt x="326866" y="825421"/>
                  </a:lnTo>
                  <a:close/>
                  <a:moveTo>
                    <a:pt x="709890" y="825620"/>
                  </a:moveTo>
                  <a:lnTo>
                    <a:pt x="666432" y="892096"/>
                  </a:lnTo>
                  <a:lnTo>
                    <a:pt x="986710" y="1101607"/>
                  </a:lnTo>
                  <a:lnTo>
                    <a:pt x="1030168" y="1035129"/>
                  </a:lnTo>
                  <a:lnTo>
                    <a:pt x="709890" y="825620"/>
                  </a:lnTo>
                  <a:close/>
                  <a:moveTo>
                    <a:pt x="952738" y="309801"/>
                  </a:moveTo>
                  <a:lnTo>
                    <a:pt x="714494" y="309801"/>
                  </a:lnTo>
                  <a:lnTo>
                    <a:pt x="714494" y="389215"/>
                  </a:lnTo>
                  <a:lnTo>
                    <a:pt x="952738" y="389215"/>
                  </a:lnTo>
                  <a:lnTo>
                    <a:pt x="952738" y="309801"/>
                  </a:lnTo>
                  <a:close/>
                  <a:moveTo>
                    <a:pt x="952738" y="468630"/>
                  </a:moveTo>
                  <a:lnTo>
                    <a:pt x="714494" y="468630"/>
                  </a:lnTo>
                  <a:lnTo>
                    <a:pt x="714494" y="548045"/>
                  </a:lnTo>
                  <a:lnTo>
                    <a:pt x="952738" y="548045"/>
                  </a:lnTo>
                  <a:lnTo>
                    <a:pt x="952738" y="468630"/>
                  </a:lnTo>
                  <a:close/>
                  <a:moveTo>
                    <a:pt x="954721" y="626626"/>
                  </a:moveTo>
                  <a:lnTo>
                    <a:pt x="80962" y="626626"/>
                  </a:lnTo>
                  <a:lnTo>
                    <a:pt x="80962" y="706041"/>
                  </a:lnTo>
                  <a:lnTo>
                    <a:pt x="954721" y="706041"/>
                  </a:lnTo>
                  <a:lnTo>
                    <a:pt x="954721" y="626626"/>
                  </a:lnTo>
                  <a:close/>
                  <a:moveTo>
                    <a:pt x="276065" y="548125"/>
                  </a:moveTo>
                  <a:lnTo>
                    <a:pt x="80962" y="548125"/>
                  </a:lnTo>
                  <a:lnTo>
                    <a:pt x="80962" y="340361"/>
                  </a:lnTo>
                  <a:lnTo>
                    <a:pt x="421321" y="0"/>
                  </a:lnTo>
                  <a:lnTo>
                    <a:pt x="628888" y="207210"/>
                  </a:lnTo>
                  <a:lnTo>
                    <a:pt x="276065" y="548125"/>
                  </a:lnTo>
                  <a:close/>
                  <a:moveTo>
                    <a:pt x="165298" y="463789"/>
                  </a:moveTo>
                  <a:lnTo>
                    <a:pt x="241102" y="463789"/>
                  </a:lnTo>
                  <a:lnTo>
                    <a:pt x="509588" y="207249"/>
                  </a:lnTo>
                  <a:lnTo>
                    <a:pt x="421401" y="119222"/>
                  </a:lnTo>
                  <a:lnTo>
                    <a:pt x="165298" y="375326"/>
                  </a:lnTo>
                  <a:lnTo>
                    <a:pt x="165298" y="4637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Roboto Regular"/>
                <a:ea typeface="思源黑体 CN Regular"/>
              </a:endParaRPr>
            </a:p>
          </p:txBody>
        </p:sp>
      </p:grpSp>
      <p:sp>
        <p:nvSpPr>
          <p:cNvPr id="74" name="平行四边形 73">
            <a:extLst>
              <a:ext uri="{FF2B5EF4-FFF2-40B4-BE49-F238E27FC236}">
                <a16:creationId xmlns:a16="http://schemas.microsoft.com/office/drawing/2014/main" id="{119D957C-D1A6-1CFE-B022-48094EF368AB}"/>
              </a:ext>
            </a:extLst>
          </p:cNvPr>
          <p:cNvSpPr/>
          <p:nvPr/>
        </p:nvSpPr>
        <p:spPr>
          <a:xfrm>
            <a:off x="752029" y="523641"/>
            <a:ext cx="465582" cy="549967"/>
          </a:xfrm>
          <a:prstGeom prst="parallelogram">
            <a:avLst>
              <a:gd name="adj" fmla="val 64748"/>
            </a:avLst>
          </a:prstGeom>
          <a:gradFill>
            <a:gsLst>
              <a:gs pos="100000">
                <a:srgbClr val="00FFFF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7EFFC62-A164-F89E-927C-6E621490CC04}"/>
              </a:ext>
            </a:extLst>
          </p:cNvPr>
          <p:cNvSpPr txBox="1"/>
          <p:nvPr/>
        </p:nvSpPr>
        <p:spPr>
          <a:xfrm>
            <a:off x="1211384" y="455483"/>
            <a:ext cx="3360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+mn-ea"/>
              </a:defRPr>
            </a:lvl1pPr>
          </a:lstStyle>
          <a:p>
            <a:r>
              <a:rPr lang="en-US" altLang="zh-CN" sz="3600" b="0" spc="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AI</a:t>
            </a:r>
            <a:r>
              <a:rPr lang="zh-CN" altLang="en-US" b="0" spc="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技术的应用</a:t>
            </a:r>
          </a:p>
        </p:txBody>
      </p:sp>
      <p:sp>
        <p:nvSpPr>
          <p:cNvPr id="86" name="平行四边形 85">
            <a:extLst>
              <a:ext uri="{FF2B5EF4-FFF2-40B4-BE49-F238E27FC236}">
                <a16:creationId xmlns:a16="http://schemas.microsoft.com/office/drawing/2014/main" id="{C69A0FCD-D23D-C70F-A707-2D6370BD1846}"/>
              </a:ext>
            </a:extLst>
          </p:cNvPr>
          <p:cNvSpPr/>
          <p:nvPr/>
        </p:nvSpPr>
        <p:spPr>
          <a:xfrm>
            <a:off x="667251" y="845840"/>
            <a:ext cx="230066" cy="271765"/>
          </a:xfrm>
          <a:prstGeom prst="parallelogram">
            <a:avLst>
              <a:gd name="adj" fmla="val 64748"/>
            </a:avLst>
          </a:prstGeom>
          <a:gradFill>
            <a:gsLst>
              <a:gs pos="44000">
                <a:srgbClr val="00FFFF">
                  <a:alpha val="0"/>
                </a:srgbClr>
              </a:gs>
              <a:gs pos="99000">
                <a:schemeClr val="accent1">
                  <a:alpha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平行四边形 86">
            <a:extLst>
              <a:ext uri="{FF2B5EF4-FFF2-40B4-BE49-F238E27FC236}">
                <a16:creationId xmlns:a16="http://schemas.microsoft.com/office/drawing/2014/main" id="{4295EAE0-D807-53AE-2010-5EA69CEBF538}"/>
              </a:ext>
            </a:extLst>
          </p:cNvPr>
          <p:cNvSpPr/>
          <p:nvPr/>
        </p:nvSpPr>
        <p:spPr>
          <a:xfrm>
            <a:off x="707341" y="560441"/>
            <a:ext cx="230066" cy="271765"/>
          </a:xfrm>
          <a:prstGeom prst="parallelogram">
            <a:avLst>
              <a:gd name="adj" fmla="val 64748"/>
            </a:avLst>
          </a:prstGeom>
          <a:gradFill>
            <a:gsLst>
              <a:gs pos="7000">
                <a:srgbClr val="00FFFF">
                  <a:alpha val="0"/>
                </a:srgbClr>
              </a:gs>
              <a:gs pos="93000">
                <a:srgbClr val="00FF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AB0CAF0-5128-AF8C-AA3F-0FCCE0C4307A}"/>
              </a:ext>
            </a:extLst>
          </p:cNvPr>
          <p:cNvGrpSpPr/>
          <p:nvPr/>
        </p:nvGrpSpPr>
        <p:grpSpPr>
          <a:xfrm>
            <a:off x="1475926" y="1630343"/>
            <a:ext cx="1926943" cy="369332"/>
            <a:chOff x="1475926" y="1630343"/>
            <a:chExt cx="1926943" cy="36933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4D41B29-9807-DC84-55DC-2144ED103AC9}"/>
                </a:ext>
              </a:extLst>
            </p:cNvPr>
            <p:cNvSpPr txBox="1"/>
            <p:nvPr/>
          </p:nvSpPr>
          <p:spPr>
            <a:xfrm>
              <a:off x="1807419" y="1630343"/>
              <a:ext cx="1595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利用</a:t>
              </a:r>
              <a:r>
                <a:rPr lang="en-US" altLang="zh-CN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AI</a:t>
              </a:r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学习</a:t>
              </a: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AC26CBE5-5A67-44AE-D4BE-DB04CAF08EEF}"/>
                </a:ext>
              </a:extLst>
            </p:cNvPr>
            <p:cNvSpPr/>
            <p:nvPr/>
          </p:nvSpPr>
          <p:spPr>
            <a:xfrm>
              <a:off x="1475926" y="1637002"/>
              <a:ext cx="1871854" cy="341790"/>
            </a:xfrm>
            <a:prstGeom prst="roundRect">
              <a:avLst>
                <a:gd name="adj" fmla="val 50000"/>
              </a:avLst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100000"/>
                    </a:schemeClr>
                  </a:gs>
                </a:gsLst>
                <a:lin ang="2700000" scaled="0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CB69164-9EFD-9DE4-DD9F-A8C0D4AC4749}"/>
              </a:ext>
            </a:extLst>
          </p:cNvPr>
          <p:cNvGrpSpPr/>
          <p:nvPr/>
        </p:nvGrpSpPr>
        <p:grpSpPr>
          <a:xfrm>
            <a:off x="5148912" y="1618151"/>
            <a:ext cx="1871854" cy="369332"/>
            <a:chOff x="1475926" y="1618151"/>
            <a:chExt cx="1871854" cy="36933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1EC6911-BDB6-2A8A-5DA0-9EDCFC3A7782}"/>
                </a:ext>
              </a:extLst>
            </p:cNvPr>
            <p:cNvSpPr txBox="1"/>
            <p:nvPr/>
          </p:nvSpPr>
          <p:spPr>
            <a:xfrm>
              <a:off x="1667685" y="1618151"/>
              <a:ext cx="1595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提高生活品质</a:t>
              </a:r>
              <a:endPara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B144D2F-F8CA-9AB2-9D06-0BC5686BA726}"/>
                </a:ext>
              </a:extLst>
            </p:cNvPr>
            <p:cNvSpPr/>
            <p:nvPr/>
          </p:nvSpPr>
          <p:spPr>
            <a:xfrm>
              <a:off x="1475926" y="1624810"/>
              <a:ext cx="1871854" cy="341790"/>
            </a:xfrm>
            <a:prstGeom prst="roundRect">
              <a:avLst>
                <a:gd name="adj" fmla="val 50000"/>
              </a:avLst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15773D9-83D3-D77B-4115-24F8F51ED524}"/>
              </a:ext>
            </a:extLst>
          </p:cNvPr>
          <p:cNvGrpSpPr/>
          <p:nvPr/>
        </p:nvGrpSpPr>
        <p:grpSpPr>
          <a:xfrm>
            <a:off x="8939886" y="1622441"/>
            <a:ext cx="1871854" cy="369332"/>
            <a:chOff x="1475926" y="1622441"/>
            <a:chExt cx="1871854" cy="36933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77C2979-EE82-DF9E-F397-6B9A8A483159}"/>
                </a:ext>
              </a:extLst>
            </p:cNvPr>
            <p:cNvSpPr txBox="1"/>
            <p:nvPr/>
          </p:nvSpPr>
          <p:spPr>
            <a:xfrm>
              <a:off x="1708057" y="1622441"/>
              <a:ext cx="159545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kern="1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提高工作效率</a:t>
              </a:r>
              <a:endPara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233F57F4-CAA6-21C7-7CC5-9DA33C8CAA58}"/>
                </a:ext>
              </a:extLst>
            </p:cNvPr>
            <p:cNvSpPr/>
            <p:nvPr/>
          </p:nvSpPr>
          <p:spPr>
            <a:xfrm>
              <a:off x="1475926" y="1624810"/>
              <a:ext cx="1871854" cy="341790"/>
            </a:xfrm>
            <a:prstGeom prst="roundRect">
              <a:avLst>
                <a:gd name="adj" fmla="val 50000"/>
              </a:avLst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431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C337804B-D3E2-0270-2B83-A25AF811811E}"/>
              </a:ext>
            </a:extLst>
          </p:cNvPr>
          <p:cNvSpPr/>
          <p:nvPr/>
        </p:nvSpPr>
        <p:spPr>
          <a:xfrm>
            <a:off x="6376469" y="1103294"/>
            <a:ext cx="5284322" cy="5864693"/>
          </a:xfrm>
          <a:prstGeom prst="ellipse">
            <a:avLst/>
          </a:prstGeom>
          <a:gradFill>
            <a:gsLst>
              <a:gs pos="0">
                <a:srgbClr val="00F2FD"/>
              </a:gs>
              <a:gs pos="100000">
                <a:srgbClr val="028BFF"/>
              </a:gs>
            </a:gsLst>
            <a:lin ang="5400000" scaled="0"/>
          </a:gradFill>
          <a:ln>
            <a:noFill/>
          </a:ln>
          <a:scene3d>
            <a:camera prst="perspectiveRelaxedModerately">
              <a:rot lat="17390627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8EF57F9-6BB9-2732-0BF7-4F6F5EBACA5D}"/>
              </a:ext>
            </a:extLst>
          </p:cNvPr>
          <p:cNvSpPr/>
          <p:nvPr/>
        </p:nvSpPr>
        <p:spPr>
          <a:xfrm flipV="1">
            <a:off x="679405" y="4617854"/>
            <a:ext cx="85084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8BFF"/>
              </a:gs>
              <a:gs pos="100000">
                <a:srgbClr val="0069C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66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C64A743-AC04-8E71-900E-49A4E4ED42A2}"/>
              </a:ext>
            </a:extLst>
          </p:cNvPr>
          <p:cNvSpPr/>
          <p:nvPr/>
        </p:nvSpPr>
        <p:spPr>
          <a:xfrm>
            <a:off x="12611958" y="170833"/>
            <a:ext cx="1136638" cy="943516"/>
          </a:xfrm>
          <a:prstGeom prst="rect">
            <a:avLst/>
          </a:prstGeom>
          <a:gradFill>
            <a:gsLst>
              <a:gs pos="0">
                <a:srgbClr val="014FB8"/>
              </a:gs>
              <a:gs pos="100000">
                <a:srgbClr val="014F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4B319B6-0CA6-ED5A-9F4E-C4DAF22EA695}"/>
              </a:ext>
            </a:extLst>
          </p:cNvPr>
          <p:cNvSpPr/>
          <p:nvPr/>
        </p:nvSpPr>
        <p:spPr>
          <a:xfrm>
            <a:off x="12611958" y="-989236"/>
            <a:ext cx="1136638" cy="943516"/>
          </a:xfrm>
          <a:prstGeom prst="rect">
            <a:avLst/>
          </a:prstGeom>
          <a:solidFill>
            <a:srgbClr val="0BB6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E57C499-B380-B93B-B890-01B97E3F82BD}"/>
              </a:ext>
            </a:extLst>
          </p:cNvPr>
          <p:cNvSpPr/>
          <p:nvPr/>
        </p:nvSpPr>
        <p:spPr>
          <a:xfrm>
            <a:off x="7047015" y="1924668"/>
            <a:ext cx="3948934" cy="4265046"/>
          </a:xfrm>
          <a:prstGeom prst="ellipse">
            <a:avLst/>
          </a:prstGeom>
          <a:solidFill>
            <a:schemeClr val="tx1"/>
          </a:solidFill>
          <a:ln>
            <a:noFill/>
          </a:ln>
          <a:scene3d>
            <a:camera prst="perspectiveRelaxedModerately">
              <a:rot lat="17390627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79EFAB29-C748-C5CC-DB43-915D74A60CA9}"/>
              </a:ext>
            </a:extLst>
          </p:cNvPr>
          <p:cNvSpPr/>
          <p:nvPr/>
        </p:nvSpPr>
        <p:spPr>
          <a:xfrm>
            <a:off x="7629529" y="2562300"/>
            <a:ext cx="2783906" cy="3006758"/>
          </a:xfrm>
          <a:prstGeom prst="ellipse">
            <a:avLst/>
          </a:prstGeom>
          <a:solidFill>
            <a:schemeClr val="accent1"/>
          </a:solidFill>
          <a:ln>
            <a:noFill/>
          </a:ln>
          <a:scene3d>
            <a:camera prst="perspectiveRelaxedModerately">
              <a:rot lat="17390627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BBED1A3-68C7-0F32-15BE-729924167AFC}"/>
              </a:ext>
            </a:extLst>
          </p:cNvPr>
          <p:cNvSpPr txBox="1"/>
          <p:nvPr/>
        </p:nvSpPr>
        <p:spPr>
          <a:xfrm>
            <a:off x="8203644" y="3682766"/>
            <a:ext cx="964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Gotham Book"/>
              </a:rPr>
              <a:t>AI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otham Book"/>
              </a:rPr>
              <a:t> </a:t>
            </a:r>
          </a:p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Gotham Book"/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助手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9A140F3-0E41-3EC5-57D7-F8355B3A993D}"/>
              </a:ext>
            </a:extLst>
          </p:cNvPr>
          <p:cNvSpPr txBox="1"/>
          <p:nvPr/>
        </p:nvSpPr>
        <p:spPr>
          <a:xfrm>
            <a:off x="6228948" y="1478898"/>
            <a:ext cx="436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rgbClr val="33A3FF">
                    <a:alpha val="44000"/>
                  </a:srgbClr>
                </a:solidFill>
                <a:latin typeface="Bebas" pitchFamily="50" charset="0"/>
              </a:defRPr>
            </a:lvl1pPr>
          </a:lstStyle>
          <a:p>
            <a:r>
              <a:rPr lang="en-US" altLang="zh-CN" dirty="0"/>
              <a:t>0</a:t>
            </a:r>
            <a:endParaRPr lang="zh-CN" altLang="en-US" dirty="0" err="1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4E5323-9737-4E25-8DAD-826A28720544}"/>
              </a:ext>
            </a:extLst>
          </p:cNvPr>
          <p:cNvSpPr txBox="1"/>
          <p:nvPr/>
        </p:nvSpPr>
        <p:spPr>
          <a:xfrm>
            <a:off x="7834624" y="5565179"/>
            <a:ext cx="2912585" cy="628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dirty="0"/>
              <a:t>利用</a:t>
            </a:r>
            <a:r>
              <a:rPr lang="en-US" altLang="zh-CN" sz="1600" b="1" dirty="0">
                <a:latin typeface="Gotham Book"/>
              </a:rPr>
              <a:t>AI</a:t>
            </a:r>
            <a:r>
              <a:rPr lang="zh-CN" altLang="en-US" dirty="0"/>
              <a:t>工具提高工作效率，同时发挥自身的优势，实现人机协同发展</a:t>
            </a:r>
            <a:endParaRPr 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22FFA24-C271-B34F-2D9E-0DEAA7B9B55D}"/>
              </a:ext>
            </a:extLst>
          </p:cNvPr>
          <p:cNvSpPr txBox="1"/>
          <p:nvPr/>
        </p:nvSpPr>
        <p:spPr>
          <a:xfrm>
            <a:off x="6480713" y="1735937"/>
            <a:ext cx="2141743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 kern="10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学习编程、数据分析等与</a:t>
            </a:r>
            <a:r>
              <a:rPr lang="en-US" dirty="0"/>
              <a:t>AI</a:t>
            </a:r>
            <a:r>
              <a:rPr lang="zh-CN" altLang="en-US" dirty="0"/>
              <a:t>相关的技能，有助于我们在职场中保持竞争力</a:t>
            </a:r>
            <a:endParaRPr 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A01753F-948C-4FD5-1B8B-C0F6EDB24021}"/>
              </a:ext>
            </a:extLst>
          </p:cNvPr>
          <p:cNvSpPr txBox="1"/>
          <p:nvPr/>
        </p:nvSpPr>
        <p:spPr>
          <a:xfrm>
            <a:off x="9174148" y="1209978"/>
            <a:ext cx="436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spc="300" dirty="0">
                <a:solidFill>
                  <a:srgbClr val="33A3FF">
                    <a:alpha val="44000"/>
                  </a:srgbClr>
                </a:solidFill>
                <a:latin typeface="Bebas" pitchFamily="50" charset="0"/>
              </a:rPr>
              <a:t>0</a:t>
            </a:r>
            <a:endParaRPr lang="zh-CN" altLang="en-US" sz="3200" spc="300" dirty="0" err="1">
              <a:solidFill>
                <a:srgbClr val="33A3FF">
                  <a:alpha val="44000"/>
                </a:srgbClr>
              </a:solidFill>
              <a:latin typeface="Bebas" pitchFamily="50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889D296-7910-1BC7-CF2C-BED352A9E771}"/>
              </a:ext>
            </a:extLst>
          </p:cNvPr>
          <p:cNvSpPr txBox="1"/>
          <p:nvPr/>
        </p:nvSpPr>
        <p:spPr>
          <a:xfrm>
            <a:off x="9489825" y="1452318"/>
            <a:ext cx="1641494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Times New Roman" panose="02020603050405020304" pitchFamily="18" charset="0"/>
              </a:rPr>
              <a:t>通过阅读、参加培训课程等方式，拓宽知识领域，提高自身综合素质</a:t>
            </a:r>
            <a:endParaRPr lang="en-US" sz="1400" kern="100" dirty="0">
              <a:solidFill>
                <a:schemeClr val="bg1"/>
              </a:solidFill>
              <a:effectLst/>
              <a:latin typeface="思源黑体 CN Regular" panose="020B0500000000000000" pitchFamily="34" charset="-122"/>
              <a:ea typeface="思源黑体 CN Regular" panose="020B05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5896EF6-0871-F465-88E9-3BCE8D94D80F}"/>
              </a:ext>
            </a:extLst>
          </p:cNvPr>
          <p:cNvSpPr txBox="1"/>
          <p:nvPr/>
        </p:nvSpPr>
        <p:spPr>
          <a:xfrm>
            <a:off x="9419792" y="1240056"/>
            <a:ext cx="4363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spc="300" dirty="0">
                <a:gradFill>
                  <a:gsLst>
                    <a:gs pos="0">
                      <a:srgbClr val="33A3FF">
                        <a:alpha val="56000"/>
                      </a:srgbClr>
                    </a:gs>
                    <a:gs pos="97000">
                      <a:srgbClr val="33A3FF">
                        <a:alpha val="0"/>
                      </a:srgbClr>
                    </a:gs>
                  </a:gsLst>
                  <a:lin ang="5400000" scaled="0"/>
                </a:gradFill>
                <a:latin typeface="Bebas" pitchFamily="50" charset="0"/>
              </a:rPr>
              <a:t>2</a:t>
            </a:r>
            <a:endParaRPr lang="zh-CN" altLang="en-US" sz="3200" dirty="0">
              <a:gradFill>
                <a:gsLst>
                  <a:gs pos="0">
                    <a:srgbClr val="33A3FF">
                      <a:alpha val="56000"/>
                    </a:srgbClr>
                  </a:gs>
                  <a:gs pos="97000">
                    <a:srgbClr val="33A3FF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91F404-F5ED-6B3A-515D-332C9B60C3BE}"/>
              </a:ext>
            </a:extLst>
          </p:cNvPr>
          <p:cNvSpPr txBox="1"/>
          <p:nvPr/>
        </p:nvSpPr>
        <p:spPr>
          <a:xfrm>
            <a:off x="6472441" y="1478896"/>
            <a:ext cx="362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rgbClr val="33A3FF">
                        <a:alpha val="56000"/>
                      </a:srgbClr>
                    </a:gs>
                    <a:gs pos="97000">
                      <a:srgbClr val="33A3FF">
                        <a:alpha val="49000"/>
                      </a:srgbClr>
                    </a:gs>
                  </a:gsLst>
                  <a:lin ang="0" scaled="0"/>
                </a:gradFill>
                <a:latin typeface="Bebas" pitchFamily="50" charset="0"/>
              </a:defRPr>
            </a:lvl1pPr>
          </a:lstStyle>
          <a:p>
            <a:r>
              <a:rPr lang="en-US" altLang="zh-CN" dirty="0">
                <a:gradFill>
                  <a:gsLst>
                    <a:gs pos="0">
                      <a:srgbClr val="33A3FF">
                        <a:alpha val="65000"/>
                      </a:srgbClr>
                    </a:gs>
                    <a:gs pos="97000">
                      <a:srgbClr val="33A3FF">
                        <a:alpha val="0"/>
                      </a:srgbClr>
                    </a:gs>
                  </a:gsLst>
                  <a:lin ang="5400000" scaled="0"/>
                </a:gradFill>
              </a:rPr>
              <a:t>1</a:t>
            </a:r>
            <a:endParaRPr lang="zh-CN" altLang="en-US" dirty="0">
              <a:gradFill>
                <a:gsLst>
                  <a:gs pos="0">
                    <a:srgbClr val="33A3FF">
                      <a:alpha val="65000"/>
                    </a:srgbClr>
                  </a:gs>
                  <a:gs pos="97000">
                    <a:srgbClr val="33A3FF">
                      <a:alpha val="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B06B0BA-2EF8-127C-DDEB-62CA7870A816}"/>
              </a:ext>
            </a:extLst>
          </p:cNvPr>
          <p:cNvSpPr txBox="1"/>
          <p:nvPr/>
        </p:nvSpPr>
        <p:spPr>
          <a:xfrm>
            <a:off x="7512100" y="5324715"/>
            <a:ext cx="4363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spc="300">
                <a:solidFill>
                  <a:srgbClr val="33A3FF">
                    <a:alpha val="44000"/>
                  </a:srgbClr>
                </a:solidFill>
                <a:latin typeface="Bebas" pitchFamily="50" charset="0"/>
              </a:defRPr>
            </a:lvl1pPr>
          </a:lstStyle>
          <a:p>
            <a:r>
              <a:rPr lang="en-US" altLang="zh-CN" dirty="0"/>
              <a:t>0</a:t>
            </a:r>
            <a:endParaRPr lang="zh-CN" altLang="en-US" dirty="0" err="1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D93AE18-46C8-1B91-3228-82D615374174}"/>
              </a:ext>
            </a:extLst>
          </p:cNvPr>
          <p:cNvSpPr/>
          <p:nvPr/>
        </p:nvSpPr>
        <p:spPr>
          <a:xfrm>
            <a:off x="10580791" y="2678595"/>
            <a:ext cx="1080000" cy="1080000"/>
          </a:xfrm>
          <a:prstGeom prst="ellipse">
            <a:avLst/>
          </a:prstGeom>
          <a:gradFill flip="none" rotWithShape="1">
            <a:gsLst>
              <a:gs pos="86000">
                <a:srgbClr val="014FB8">
                  <a:lumMod val="100000"/>
                </a:srgbClr>
              </a:gs>
              <a:gs pos="0">
                <a:srgbClr val="014FB8">
                  <a:lumMod val="77000"/>
                  <a:lumOff val="23000"/>
                </a:srgbClr>
              </a:gs>
            </a:gsLst>
            <a:lin ang="5400000" scaled="0"/>
            <a:tileRect/>
          </a:gradFill>
          <a:ln>
            <a:noFill/>
          </a:ln>
          <a:effectLst>
            <a:reflection blurRad="76200" stA="730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CA269C3-AEA5-7EFA-39D8-129B6EA38EC1}"/>
              </a:ext>
            </a:extLst>
          </p:cNvPr>
          <p:cNvSpPr txBox="1"/>
          <p:nvPr/>
        </p:nvSpPr>
        <p:spPr>
          <a:xfrm>
            <a:off x="7755593" y="5324713"/>
            <a:ext cx="439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rgbClr val="33A3FF">
                        <a:alpha val="56000"/>
                      </a:srgbClr>
                    </a:gs>
                    <a:gs pos="97000">
                      <a:srgbClr val="33A3FF">
                        <a:alpha val="49000"/>
                      </a:srgbClr>
                    </a:gs>
                  </a:gsLst>
                  <a:lin ang="0" scaled="0"/>
                </a:gradFill>
                <a:latin typeface="Bebas" pitchFamily="50" charset="0"/>
              </a:defRPr>
            </a:lvl1pPr>
          </a:lstStyle>
          <a:p>
            <a:r>
              <a:rPr lang="en-US" altLang="zh-CN" dirty="0">
                <a:gradFill>
                  <a:gsLst>
                    <a:gs pos="50000">
                      <a:srgbClr val="33A3FF">
                        <a:alpha val="32000"/>
                      </a:srgbClr>
                    </a:gs>
                    <a:gs pos="0">
                      <a:srgbClr val="33A3FF">
                        <a:alpha val="60000"/>
                      </a:srgbClr>
                    </a:gs>
                    <a:gs pos="97000">
                      <a:srgbClr val="33A3FF">
                        <a:alpha val="32000"/>
                      </a:srgbClr>
                    </a:gs>
                  </a:gsLst>
                  <a:lin ang="5400000" scaled="0"/>
                </a:gradFill>
              </a:rPr>
              <a:t>3</a:t>
            </a:r>
            <a:endParaRPr lang="zh-CN" altLang="en-US" dirty="0">
              <a:gradFill>
                <a:gsLst>
                  <a:gs pos="50000">
                    <a:srgbClr val="33A3FF">
                      <a:alpha val="32000"/>
                    </a:srgbClr>
                  </a:gs>
                  <a:gs pos="0">
                    <a:srgbClr val="33A3FF">
                      <a:alpha val="60000"/>
                    </a:srgbClr>
                  </a:gs>
                  <a:gs pos="97000">
                    <a:srgbClr val="33A3FF">
                      <a:alpha val="32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8851634-CE09-8BB3-7A74-5BD7AB308386}"/>
              </a:ext>
            </a:extLst>
          </p:cNvPr>
          <p:cNvSpPr/>
          <p:nvPr/>
        </p:nvSpPr>
        <p:spPr>
          <a:xfrm>
            <a:off x="6410373" y="2711108"/>
            <a:ext cx="1076446" cy="1076446"/>
          </a:xfrm>
          <a:prstGeom prst="ellipse">
            <a:avLst/>
          </a:prstGeom>
          <a:gradFill flip="none" rotWithShape="1">
            <a:gsLst>
              <a:gs pos="86000">
                <a:srgbClr val="014FB8">
                  <a:lumMod val="100000"/>
                </a:srgbClr>
              </a:gs>
              <a:gs pos="0">
                <a:srgbClr val="014FB8">
                  <a:lumMod val="77000"/>
                  <a:lumOff val="23000"/>
                </a:srgbClr>
              </a:gs>
            </a:gsLst>
            <a:lin ang="5400000" scaled="0"/>
            <a:tileRect/>
          </a:gradFill>
          <a:ln>
            <a:noFill/>
          </a:ln>
          <a:effectLst>
            <a:reflection blurRad="76200" stA="730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6A3183A-160C-3A63-8B20-8DCD44E7ED28}"/>
              </a:ext>
            </a:extLst>
          </p:cNvPr>
          <p:cNvSpPr txBox="1"/>
          <p:nvPr/>
        </p:nvSpPr>
        <p:spPr>
          <a:xfrm>
            <a:off x="6445895" y="2987721"/>
            <a:ext cx="1005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学习</a:t>
            </a:r>
            <a:endParaRPr lang="en-US" altLang="zh-CN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专业技能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EF0406-F44B-AB65-A089-3B434C41249D}"/>
              </a:ext>
            </a:extLst>
          </p:cNvPr>
          <p:cNvSpPr txBox="1"/>
          <p:nvPr/>
        </p:nvSpPr>
        <p:spPr>
          <a:xfrm>
            <a:off x="10669386" y="295698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树立</a:t>
            </a:r>
            <a:endParaRPr lang="en-US" altLang="zh-CN" sz="1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知识体系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300B72-DF2A-7B59-7798-EBB58E37CD4C}"/>
              </a:ext>
            </a:extLst>
          </p:cNvPr>
          <p:cNvSpPr txBox="1"/>
          <p:nvPr/>
        </p:nvSpPr>
        <p:spPr>
          <a:xfrm rot="10800000" flipV="1">
            <a:off x="593615" y="1797106"/>
            <a:ext cx="4496438" cy="169527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kern="100">
                <a:solidFill>
                  <a:schemeClr val="bg1"/>
                </a:solidFill>
                <a:effectLst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r>
              <a:rPr lang="zh-CN" altLang="en-US" sz="2200" dirty="0">
                <a:gradFill>
                  <a:gsLst>
                    <a:gs pos="0">
                      <a:srgbClr val="0DF2FD"/>
                    </a:gs>
                    <a:gs pos="100000">
                      <a:srgbClr val="2F91FD"/>
                    </a:gs>
                  </a:gsLst>
                  <a:lin ang="5400000" scaled="0"/>
                </a:gradFill>
              </a:rPr>
              <a:t>万事不能只看一面，在危机到来之时往往也潜藏着巨大的机会，我们现在就有机会利用</a:t>
            </a:r>
            <a:r>
              <a:rPr lang="en-US" altLang="zh-CN" sz="2200" dirty="0">
                <a:gradFill>
                  <a:gsLst>
                    <a:gs pos="0">
                      <a:srgbClr val="0DF2FD"/>
                    </a:gs>
                    <a:gs pos="100000">
                      <a:srgbClr val="2F91FD"/>
                    </a:gs>
                  </a:gsLst>
                  <a:lin ang="5400000" scaled="0"/>
                </a:gradFill>
              </a:rPr>
              <a:t>AI</a:t>
            </a:r>
            <a:r>
              <a:rPr lang="zh-CN" altLang="en-US" sz="2200" dirty="0">
                <a:gradFill>
                  <a:gsLst>
                    <a:gs pos="0">
                      <a:srgbClr val="0DF2FD"/>
                    </a:gs>
                    <a:gs pos="100000">
                      <a:srgbClr val="2F91FD"/>
                    </a:gs>
                  </a:gsLst>
                  <a:lin ang="5400000" scaled="0"/>
                </a:gradFill>
              </a:rPr>
              <a:t>把我们的职场技能快速提升起来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DF74346-D851-F43B-08FB-72612198FAB2}"/>
              </a:ext>
            </a:extLst>
          </p:cNvPr>
          <p:cNvSpPr/>
          <p:nvPr/>
        </p:nvSpPr>
        <p:spPr>
          <a:xfrm>
            <a:off x="10913261" y="-872913"/>
            <a:ext cx="2031849" cy="2031848"/>
          </a:xfrm>
          <a:prstGeom prst="ellipse">
            <a:avLst/>
          </a:prstGeom>
          <a:gradFill flip="none" rotWithShape="1">
            <a:gsLst>
              <a:gs pos="0">
                <a:srgbClr val="12FFFF"/>
              </a:gs>
              <a:gs pos="100000">
                <a:srgbClr val="066FFB"/>
              </a:gs>
            </a:gsLst>
            <a:lin ang="5400000" scaled="0"/>
            <a:tileRect/>
          </a:gradFill>
          <a:ln>
            <a:noFill/>
          </a:ln>
          <a:effectLst>
            <a:reflection blurRad="76200" stA="73000" endPos="18000" dir="5400000" sy="-100000" algn="bl" rotWithShape="0"/>
            <a:softEdge rad="406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图形 4">
            <a:extLst>
              <a:ext uri="{FF2B5EF4-FFF2-40B4-BE49-F238E27FC236}">
                <a16:creationId xmlns:a16="http://schemas.microsoft.com/office/drawing/2014/main" id="{FB58ABFA-BE47-0E15-ED92-08460009DA8C}"/>
              </a:ext>
            </a:extLst>
          </p:cNvPr>
          <p:cNvGrpSpPr/>
          <p:nvPr/>
        </p:nvGrpSpPr>
        <p:grpSpPr>
          <a:xfrm>
            <a:off x="-1111391" y="5800008"/>
            <a:ext cx="13668816" cy="1675617"/>
            <a:chOff x="2584240" y="1540091"/>
            <a:chExt cx="7207635" cy="1634625"/>
          </a:xfrm>
          <a:noFill/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50ACC4A-F97E-AE6A-A63E-5907FE81C109}"/>
                </a:ext>
              </a:extLst>
            </p:cNvPr>
            <p:cNvSpPr/>
            <p:nvPr/>
          </p:nvSpPr>
          <p:spPr>
            <a:xfrm>
              <a:off x="2776919" y="1707454"/>
              <a:ext cx="7014956" cy="1376238"/>
            </a:xfrm>
            <a:custGeom>
              <a:avLst/>
              <a:gdLst>
                <a:gd name="connsiteX0" fmla="*/ 7014957 w 7014956"/>
                <a:gd name="connsiteY0" fmla="*/ 612996 h 1376238"/>
                <a:gd name="connsiteX1" fmla="*/ 6008742 w 7014956"/>
                <a:gd name="connsiteY1" fmla="*/ 641541 h 1376238"/>
                <a:gd name="connsiteX2" fmla="*/ 4545806 w 7014956"/>
                <a:gd name="connsiteY2" fmla="*/ 191956 h 1376238"/>
                <a:gd name="connsiteX3" fmla="*/ 3810770 w 7014956"/>
                <a:gd name="connsiteY3" fmla="*/ 1255261 h 1376238"/>
                <a:gd name="connsiteX4" fmla="*/ 2668966 w 7014956"/>
                <a:gd name="connsiteY4" fmla="*/ 848493 h 1376238"/>
                <a:gd name="connsiteX5" fmla="*/ 1384437 w 7014956"/>
                <a:gd name="connsiteY5" fmla="*/ 348954 h 1376238"/>
                <a:gd name="connsiteX6" fmla="*/ 0 w 7014956"/>
                <a:gd name="connsiteY6" fmla="*/ 1169626 h 1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14956" h="1376238">
                  <a:moveTo>
                    <a:pt x="7014957" y="612996"/>
                  </a:moveTo>
                  <a:cubicBezTo>
                    <a:pt x="7014957" y="612996"/>
                    <a:pt x="6372692" y="919856"/>
                    <a:pt x="6008742" y="641541"/>
                  </a:cubicBezTo>
                  <a:cubicBezTo>
                    <a:pt x="5644792" y="363227"/>
                    <a:pt x="5045345" y="-336128"/>
                    <a:pt x="4545806" y="191956"/>
                  </a:cubicBezTo>
                  <a:cubicBezTo>
                    <a:pt x="4046267" y="720040"/>
                    <a:pt x="4267492" y="1055445"/>
                    <a:pt x="3810770" y="1255261"/>
                  </a:cubicBezTo>
                  <a:cubicBezTo>
                    <a:pt x="3354049" y="1455077"/>
                    <a:pt x="2825964" y="1462213"/>
                    <a:pt x="2668966" y="848493"/>
                  </a:cubicBezTo>
                  <a:cubicBezTo>
                    <a:pt x="2511968" y="234774"/>
                    <a:pt x="1876840" y="156275"/>
                    <a:pt x="1384437" y="348954"/>
                  </a:cubicBezTo>
                  <a:cubicBezTo>
                    <a:pt x="892034" y="541634"/>
                    <a:pt x="0" y="1169626"/>
                    <a:pt x="0" y="1169626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0A3FAE2-AF8D-ECEA-53E9-D72E02FCA0E9}"/>
                </a:ext>
              </a:extLst>
            </p:cNvPr>
            <p:cNvSpPr/>
            <p:nvPr/>
          </p:nvSpPr>
          <p:spPr>
            <a:xfrm>
              <a:off x="2766785" y="1782282"/>
              <a:ext cx="7022235" cy="1299279"/>
            </a:xfrm>
            <a:custGeom>
              <a:avLst/>
              <a:gdLst>
                <a:gd name="connsiteX0" fmla="*/ 0 w 7022235"/>
                <a:gd name="connsiteY0" fmla="*/ 1082381 h 1299279"/>
                <a:gd name="connsiteX1" fmla="*/ 1350611 w 7022235"/>
                <a:gd name="connsiteY1" fmla="*/ 251005 h 1299279"/>
                <a:gd name="connsiteX2" fmla="*/ 2546508 w 7022235"/>
                <a:gd name="connsiteY2" fmla="*/ 600255 h 1299279"/>
                <a:gd name="connsiteX3" fmla="*/ 2607737 w 7022235"/>
                <a:gd name="connsiteY3" fmla="*/ 772667 h 1299279"/>
                <a:gd name="connsiteX4" fmla="*/ 3736695 w 7022235"/>
                <a:gd name="connsiteY4" fmla="*/ 1161023 h 1299279"/>
                <a:gd name="connsiteX5" fmla="*/ 4214968 w 7022235"/>
                <a:gd name="connsiteY5" fmla="*/ 511765 h 1299279"/>
                <a:gd name="connsiteX6" fmla="*/ 4496994 w 7022235"/>
                <a:gd name="connsiteY6" fmla="*/ 177074 h 1299279"/>
                <a:gd name="connsiteX7" fmla="*/ 5020083 w 7022235"/>
                <a:gd name="connsiteY7" fmla="*/ 4233 h 1299279"/>
                <a:gd name="connsiteX8" fmla="*/ 5709304 w 7022235"/>
                <a:gd name="connsiteY8" fmla="*/ 338211 h 1299279"/>
                <a:gd name="connsiteX9" fmla="*/ 5988618 w 7022235"/>
                <a:gd name="connsiteY9" fmla="*/ 545020 h 1299279"/>
                <a:gd name="connsiteX10" fmla="*/ 6598056 w 7022235"/>
                <a:gd name="connsiteY10" fmla="*/ 638220 h 1299279"/>
                <a:gd name="connsiteX11" fmla="*/ 7022236 w 7022235"/>
                <a:gd name="connsiteY11" fmla="*/ 503059 h 129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22235" h="1299279">
                  <a:moveTo>
                    <a:pt x="0" y="1082381"/>
                  </a:moveTo>
                  <a:cubicBezTo>
                    <a:pt x="1570" y="1079812"/>
                    <a:pt x="860635" y="446825"/>
                    <a:pt x="1350611" y="251005"/>
                  </a:cubicBezTo>
                  <a:cubicBezTo>
                    <a:pt x="1792632" y="74026"/>
                    <a:pt x="2332848" y="138252"/>
                    <a:pt x="2546508" y="600255"/>
                  </a:cubicBezTo>
                  <a:cubicBezTo>
                    <a:pt x="2570914" y="652635"/>
                    <a:pt x="2591609" y="710153"/>
                    <a:pt x="2607737" y="772667"/>
                  </a:cubicBezTo>
                  <a:cubicBezTo>
                    <a:pt x="2764164" y="1379821"/>
                    <a:pt x="3298528" y="1390954"/>
                    <a:pt x="3736695" y="1161023"/>
                  </a:cubicBezTo>
                  <a:cubicBezTo>
                    <a:pt x="4065678" y="988468"/>
                    <a:pt x="4056401" y="780945"/>
                    <a:pt x="4214968" y="511765"/>
                  </a:cubicBezTo>
                  <a:cubicBezTo>
                    <a:pt x="4272202" y="414569"/>
                    <a:pt x="4359264" y="303957"/>
                    <a:pt x="4496994" y="177074"/>
                  </a:cubicBezTo>
                  <a:cubicBezTo>
                    <a:pt x="4665125" y="22216"/>
                    <a:pt x="4846957" y="-13750"/>
                    <a:pt x="5020083" y="4233"/>
                  </a:cubicBezTo>
                  <a:cubicBezTo>
                    <a:pt x="5266427" y="29781"/>
                    <a:pt x="5499069" y="185637"/>
                    <a:pt x="5709304" y="338211"/>
                  </a:cubicBezTo>
                  <a:cubicBezTo>
                    <a:pt x="5808926" y="410430"/>
                    <a:pt x="5903696" y="485932"/>
                    <a:pt x="5988618" y="545020"/>
                  </a:cubicBezTo>
                  <a:cubicBezTo>
                    <a:pt x="6163599" y="666622"/>
                    <a:pt x="6395385" y="676042"/>
                    <a:pt x="6598056" y="638220"/>
                  </a:cubicBezTo>
                  <a:cubicBezTo>
                    <a:pt x="6843972" y="592262"/>
                    <a:pt x="7022236" y="503059"/>
                    <a:pt x="7022236" y="503059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443ED1F-9627-3DD5-1A76-4A45913C4A5E}"/>
                </a:ext>
              </a:extLst>
            </p:cNvPr>
            <p:cNvSpPr/>
            <p:nvPr/>
          </p:nvSpPr>
          <p:spPr>
            <a:xfrm>
              <a:off x="2756509" y="1855826"/>
              <a:ext cx="7029799" cy="1223223"/>
            </a:xfrm>
            <a:custGeom>
              <a:avLst/>
              <a:gdLst>
                <a:gd name="connsiteX0" fmla="*/ 0 w 7029799"/>
                <a:gd name="connsiteY0" fmla="*/ 996277 h 1223223"/>
                <a:gd name="connsiteX1" fmla="*/ 1316785 w 7029799"/>
                <a:gd name="connsiteY1" fmla="*/ 154339 h 1223223"/>
                <a:gd name="connsiteX2" fmla="*/ 2486991 w 7029799"/>
                <a:gd name="connsiteY2" fmla="*/ 525996 h 1223223"/>
                <a:gd name="connsiteX3" fmla="*/ 2546508 w 7029799"/>
                <a:gd name="connsiteY3" fmla="*/ 698266 h 1223223"/>
                <a:gd name="connsiteX4" fmla="*/ 3662478 w 7029799"/>
                <a:gd name="connsiteY4" fmla="*/ 1068353 h 1223223"/>
                <a:gd name="connsiteX5" fmla="*/ 4156737 w 7029799"/>
                <a:gd name="connsiteY5" fmla="*/ 449924 h 1223223"/>
                <a:gd name="connsiteX6" fmla="*/ 4448182 w 7029799"/>
                <a:gd name="connsiteY6" fmla="*/ 163759 h 1223223"/>
                <a:gd name="connsiteX7" fmla="*/ 4986542 w 7029799"/>
                <a:gd name="connsiteY7" fmla="*/ 481 h 1223223"/>
                <a:gd name="connsiteX8" fmla="*/ 5676905 w 7029799"/>
                <a:gd name="connsiteY8" fmla="*/ 260384 h 1223223"/>
                <a:gd name="connsiteX9" fmla="*/ 5968636 w 7029799"/>
                <a:gd name="connsiteY9" fmla="*/ 449924 h 1223223"/>
                <a:gd name="connsiteX10" fmla="*/ 6595914 w 7029799"/>
                <a:gd name="connsiteY10" fmla="*/ 537272 h 1223223"/>
                <a:gd name="connsiteX11" fmla="*/ 7029800 w 7029799"/>
                <a:gd name="connsiteY11" fmla="*/ 394546 h 122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29799" h="1223223">
                  <a:moveTo>
                    <a:pt x="0" y="996277"/>
                  </a:moveTo>
                  <a:cubicBezTo>
                    <a:pt x="2997" y="991282"/>
                    <a:pt x="829235" y="353299"/>
                    <a:pt x="1316785" y="154339"/>
                  </a:cubicBezTo>
                  <a:cubicBezTo>
                    <a:pt x="1759091" y="-26922"/>
                    <a:pt x="2281467" y="56858"/>
                    <a:pt x="2486991" y="525996"/>
                  </a:cubicBezTo>
                  <a:cubicBezTo>
                    <a:pt x="2510113" y="578948"/>
                    <a:pt x="2530380" y="636181"/>
                    <a:pt x="2546508" y="698266"/>
                  </a:cubicBezTo>
                  <a:cubicBezTo>
                    <a:pt x="2702364" y="1298855"/>
                    <a:pt x="3243151" y="1326829"/>
                    <a:pt x="3662478" y="1068353"/>
                  </a:cubicBezTo>
                  <a:cubicBezTo>
                    <a:pt x="3986037" y="868823"/>
                    <a:pt x="3996599" y="673432"/>
                    <a:pt x="4156737" y="449924"/>
                  </a:cubicBezTo>
                  <a:cubicBezTo>
                    <a:pt x="4213827" y="370140"/>
                    <a:pt x="4306170" y="276370"/>
                    <a:pt x="4448182" y="163759"/>
                  </a:cubicBezTo>
                  <a:cubicBezTo>
                    <a:pt x="4621879" y="25886"/>
                    <a:pt x="4812560" y="-4371"/>
                    <a:pt x="4986542" y="481"/>
                  </a:cubicBezTo>
                  <a:cubicBezTo>
                    <a:pt x="5237596" y="7475"/>
                    <a:pt x="5462104" y="130504"/>
                    <a:pt x="5676905" y="260384"/>
                  </a:cubicBezTo>
                  <a:cubicBezTo>
                    <a:pt x="5778240" y="321756"/>
                    <a:pt x="5877577" y="392405"/>
                    <a:pt x="5968636" y="449924"/>
                  </a:cubicBezTo>
                  <a:cubicBezTo>
                    <a:pt x="6150183" y="564818"/>
                    <a:pt x="6386679" y="579661"/>
                    <a:pt x="6595914" y="537272"/>
                  </a:cubicBezTo>
                  <a:cubicBezTo>
                    <a:pt x="6859243" y="483892"/>
                    <a:pt x="7029800" y="394546"/>
                    <a:pt x="7029800" y="394546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4937270-B3A5-F2F5-6487-2DA9545A05D4}"/>
                </a:ext>
              </a:extLst>
            </p:cNvPr>
            <p:cNvSpPr/>
            <p:nvPr/>
          </p:nvSpPr>
          <p:spPr>
            <a:xfrm>
              <a:off x="2746376" y="1900134"/>
              <a:ext cx="7037078" cy="1175933"/>
            </a:xfrm>
            <a:custGeom>
              <a:avLst/>
              <a:gdLst>
                <a:gd name="connsiteX0" fmla="*/ 0 w 7037078"/>
                <a:gd name="connsiteY0" fmla="*/ 939409 h 1175933"/>
                <a:gd name="connsiteX1" fmla="*/ 1282959 w 7037078"/>
                <a:gd name="connsiteY1" fmla="*/ 86767 h 1175933"/>
                <a:gd name="connsiteX2" fmla="*/ 2427332 w 7037078"/>
                <a:gd name="connsiteY2" fmla="*/ 480832 h 1175933"/>
                <a:gd name="connsiteX3" fmla="*/ 2485136 w 7037078"/>
                <a:gd name="connsiteY3" fmla="*/ 653102 h 1175933"/>
                <a:gd name="connsiteX4" fmla="*/ 3588261 w 7037078"/>
                <a:gd name="connsiteY4" fmla="*/ 1004777 h 1175933"/>
                <a:gd name="connsiteX5" fmla="*/ 4098504 w 7037078"/>
                <a:gd name="connsiteY5" fmla="*/ 417034 h 1175933"/>
                <a:gd name="connsiteX6" fmla="*/ 4399227 w 7037078"/>
                <a:gd name="connsiteY6" fmla="*/ 179396 h 1175933"/>
                <a:gd name="connsiteX7" fmla="*/ 4952859 w 7037078"/>
                <a:gd name="connsiteY7" fmla="*/ 25538 h 1175933"/>
                <a:gd name="connsiteX8" fmla="*/ 5644221 w 7037078"/>
                <a:gd name="connsiteY8" fmla="*/ 211366 h 1175933"/>
                <a:gd name="connsiteX9" fmla="*/ 5948369 w 7037078"/>
                <a:gd name="connsiteY9" fmla="*/ 383779 h 1175933"/>
                <a:gd name="connsiteX10" fmla="*/ 6593346 w 7037078"/>
                <a:gd name="connsiteY10" fmla="*/ 465275 h 1175933"/>
                <a:gd name="connsiteX11" fmla="*/ 7037079 w 7037078"/>
                <a:gd name="connsiteY11" fmla="*/ 314985 h 117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37078" h="1175933">
                  <a:moveTo>
                    <a:pt x="0" y="939409"/>
                  </a:moveTo>
                  <a:cubicBezTo>
                    <a:pt x="4567" y="931844"/>
                    <a:pt x="797693" y="288866"/>
                    <a:pt x="1282959" y="86767"/>
                  </a:cubicBezTo>
                  <a:cubicBezTo>
                    <a:pt x="1725551" y="-98633"/>
                    <a:pt x="2230799" y="4272"/>
                    <a:pt x="2427332" y="480832"/>
                  </a:cubicBezTo>
                  <a:cubicBezTo>
                    <a:pt x="2449312" y="534069"/>
                    <a:pt x="2469008" y="591444"/>
                    <a:pt x="2485136" y="653102"/>
                  </a:cubicBezTo>
                  <a:cubicBezTo>
                    <a:pt x="2640421" y="1247125"/>
                    <a:pt x="3187630" y="1290799"/>
                    <a:pt x="3588261" y="1004777"/>
                  </a:cubicBezTo>
                  <a:cubicBezTo>
                    <a:pt x="3906681" y="777558"/>
                    <a:pt x="3936797" y="594299"/>
                    <a:pt x="4098504" y="417034"/>
                  </a:cubicBezTo>
                  <a:cubicBezTo>
                    <a:pt x="4155595" y="354377"/>
                    <a:pt x="4253219" y="277734"/>
                    <a:pt x="4399227" y="179396"/>
                  </a:cubicBezTo>
                  <a:cubicBezTo>
                    <a:pt x="4578776" y="58507"/>
                    <a:pt x="4778163" y="33673"/>
                    <a:pt x="4952859" y="25538"/>
                  </a:cubicBezTo>
                  <a:cubicBezTo>
                    <a:pt x="5208766" y="13692"/>
                    <a:pt x="5424852" y="104179"/>
                    <a:pt x="5644221" y="211366"/>
                  </a:cubicBezTo>
                  <a:cubicBezTo>
                    <a:pt x="5747127" y="261748"/>
                    <a:pt x="5851173" y="327830"/>
                    <a:pt x="5948369" y="383779"/>
                  </a:cubicBezTo>
                  <a:cubicBezTo>
                    <a:pt x="6136196" y="492107"/>
                    <a:pt x="6377545" y="511946"/>
                    <a:pt x="6593346" y="465275"/>
                  </a:cubicBezTo>
                  <a:cubicBezTo>
                    <a:pt x="6874087" y="404474"/>
                    <a:pt x="7037079" y="314985"/>
                    <a:pt x="7037079" y="314985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5FD8E75-6BB8-4843-5E89-B760396DC50E}"/>
                </a:ext>
              </a:extLst>
            </p:cNvPr>
            <p:cNvSpPr/>
            <p:nvPr/>
          </p:nvSpPr>
          <p:spPr>
            <a:xfrm>
              <a:off x="2736242" y="1878640"/>
              <a:ext cx="7044643" cy="1193833"/>
            </a:xfrm>
            <a:custGeom>
              <a:avLst/>
              <a:gdLst>
                <a:gd name="connsiteX0" fmla="*/ 0 w 7044643"/>
                <a:gd name="connsiteY0" fmla="*/ 948344 h 1193833"/>
                <a:gd name="connsiteX1" fmla="*/ 1249276 w 7044643"/>
                <a:gd name="connsiteY1" fmla="*/ 85140 h 1193833"/>
                <a:gd name="connsiteX2" fmla="*/ 2367958 w 7044643"/>
                <a:gd name="connsiteY2" fmla="*/ 501470 h 1193833"/>
                <a:gd name="connsiteX3" fmla="*/ 2424192 w 7044643"/>
                <a:gd name="connsiteY3" fmla="*/ 673597 h 1193833"/>
                <a:gd name="connsiteX4" fmla="*/ 3514329 w 7044643"/>
                <a:gd name="connsiteY4" fmla="*/ 1007004 h 1193833"/>
                <a:gd name="connsiteX5" fmla="*/ 4040558 w 7044643"/>
                <a:gd name="connsiteY5" fmla="*/ 450089 h 1193833"/>
                <a:gd name="connsiteX6" fmla="*/ 4350558 w 7044643"/>
                <a:gd name="connsiteY6" fmla="*/ 260978 h 1193833"/>
                <a:gd name="connsiteX7" fmla="*/ 4919319 w 7044643"/>
                <a:gd name="connsiteY7" fmla="*/ 116683 h 1193833"/>
                <a:gd name="connsiteX8" fmla="*/ 5611823 w 7044643"/>
                <a:gd name="connsiteY8" fmla="*/ 228579 h 1193833"/>
                <a:gd name="connsiteX9" fmla="*/ 5928388 w 7044643"/>
                <a:gd name="connsiteY9" fmla="*/ 383865 h 1193833"/>
                <a:gd name="connsiteX10" fmla="*/ 6591204 w 7044643"/>
                <a:gd name="connsiteY10" fmla="*/ 459509 h 1193833"/>
                <a:gd name="connsiteX11" fmla="*/ 7044643 w 7044643"/>
                <a:gd name="connsiteY11" fmla="*/ 301655 h 119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44643" h="1193833">
                  <a:moveTo>
                    <a:pt x="0" y="948344"/>
                  </a:moveTo>
                  <a:cubicBezTo>
                    <a:pt x="5994" y="938353"/>
                    <a:pt x="766293" y="290237"/>
                    <a:pt x="1249276" y="85140"/>
                  </a:cubicBezTo>
                  <a:cubicBezTo>
                    <a:pt x="1692153" y="-104399"/>
                    <a:pt x="2180417" y="17488"/>
                    <a:pt x="2367958" y="501470"/>
                  </a:cubicBezTo>
                  <a:cubicBezTo>
                    <a:pt x="2388796" y="555135"/>
                    <a:pt x="2408064" y="612368"/>
                    <a:pt x="2424192" y="673597"/>
                  </a:cubicBezTo>
                  <a:cubicBezTo>
                    <a:pt x="2578906" y="1261055"/>
                    <a:pt x="3132253" y="1319145"/>
                    <a:pt x="3514329" y="1007004"/>
                  </a:cubicBezTo>
                  <a:cubicBezTo>
                    <a:pt x="3827612" y="751097"/>
                    <a:pt x="3877708" y="580112"/>
                    <a:pt x="4040558" y="450089"/>
                  </a:cubicBezTo>
                  <a:cubicBezTo>
                    <a:pt x="4097934" y="404274"/>
                    <a:pt x="4200553" y="344901"/>
                    <a:pt x="4350558" y="260978"/>
                  </a:cubicBezTo>
                  <a:cubicBezTo>
                    <a:pt x="4535958" y="157074"/>
                    <a:pt x="4744195" y="137520"/>
                    <a:pt x="4919319" y="116683"/>
                  </a:cubicBezTo>
                  <a:cubicBezTo>
                    <a:pt x="5180364" y="85568"/>
                    <a:pt x="5387601" y="144086"/>
                    <a:pt x="5611823" y="228579"/>
                  </a:cubicBezTo>
                  <a:cubicBezTo>
                    <a:pt x="5716297" y="267972"/>
                    <a:pt x="5824912" y="329486"/>
                    <a:pt x="5928388" y="383865"/>
                  </a:cubicBezTo>
                  <a:cubicBezTo>
                    <a:pt x="6122352" y="485913"/>
                    <a:pt x="6368838" y="510462"/>
                    <a:pt x="6591204" y="459509"/>
                  </a:cubicBezTo>
                  <a:cubicBezTo>
                    <a:pt x="6889358" y="391001"/>
                    <a:pt x="7044643" y="301655"/>
                    <a:pt x="7044643" y="301655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BA5DEF8-188B-DE35-CB41-04851B7DB4E2}"/>
                </a:ext>
              </a:extLst>
            </p:cNvPr>
            <p:cNvSpPr/>
            <p:nvPr/>
          </p:nvSpPr>
          <p:spPr>
            <a:xfrm>
              <a:off x="2726109" y="1856952"/>
              <a:ext cx="7052064" cy="1211635"/>
            </a:xfrm>
            <a:custGeom>
              <a:avLst/>
              <a:gdLst>
                <a:gd name="connsiteX0" fmla="*/ 0 w 7052064"/>
                <a:gd name="connsiteY0" fmla="*/ 957615 h 1211635"/>
                <a:gd name="connsiteX1" fmla="*/ 1215450 w 7052064"/>
                <a:gd name="connsiteY1" fmla="*/ 83707 h 1211635"/>
                <a:gd name="connsiteX2" fmla="*/ 2308442 w 7052064"/>
                <a:gd name="connsiteY2" fmla="*/ 522445 h 1211635"/>
                <a:gd name="connsiteX3" fmla="*/ 2362963 w 7052064"/>
                <a:gd name="connsiteY3" fmla="*/ 694429 h 1211635"/>
                <a:gd name="connsiteX4" fmla="*/ 3440255 w 7052064"/>
                <a:gd name="connsiteY4" fmla="*/ 1009424 h 1211635"/>
                <a:gd name="connsiteX5" fmla="*/ 3982469 w 7052064"/>
                <a:gd name="connsiteY5" fmla="*/ 483338 h 1211635"/>
                <a:gd name="connsiteX6" fmla="*/ 4301746 w 7052064"/>
                <a:gd name="connsiteY6" fmla="*/ 342754 h 1211635"/>
                <a:gd name="connsiteX7" fmla="*/ 4885778 w 7052064"/>
                <a:gd name="connsiteY7" fmla="*/ 208021 h 1211635"/>
                <a:gd name="connsiteX8" fmla="*/ 5579424 w 7052064"/>
                <a:gd name="connsiteY8" fmla="*/ 245843 h 1211635"/>
                <a:gd name="connsiteX9" fmla="*/ 5908406 w 7052064"/>
                <a:gd name="connsiteY9" fmla="*/ 384001 h 1211635"/>
                <a:gd name="connsiteX10" fmla="*/ 6588921 w 7052064"/>
                <a:gd name="connsiteY10" fmla="*/ 453794 h 1211635"/>
                <a:gd name="connsiteX11" fmla="*/ 7052065 w 7052064"/>
                <a:gd name="connsiteY11" fmla="*/ 288375 h 1211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52064" h="1211635">
                  <a:moveTo>
                    <a:pt x="0" y="957615"/>
                  </a:moveTo>
                  <a:cubicBezTo>
                    <a:pt x="7564" y="945055"/>
                    <a:pt x="734893" y="292086"/>
                    <a:pt x="1215450" y="83707"/>
                  </a:cubicBezTo>
                  <a:cubicBezTo>
                    <a:pt x="1658613" y="-109972"/>
                    <a:pt x="2129892" y="30898"/>
                    <a:pt x="2308442" y="522445"/>
                  </a:cubicBezTo>
                  <a:cubicBezTo>
                    <a:pt x="2328138" y="576538"/>
                    <a:pt x="2346835" y="633771"/>
                    <a:pt x="2362963" y="694429"/>
                  </a:cubicBezTo>
                  <a:cubicBezTo>
                    <a:pt x="2517106" y="1275465"/>
                    <a:pt x="3076305" y="1346685"/>
                    <a:pt x="3440255" y="1009424"/>
                  </a:cubicBezTo>
                  <a:cubicBezTo>
                    <a:pt x="3748113" y="724116"/>
                    <a:pt x="3819619" y="565405"/>
                    <a:pt x="3982469" y="483338"/>
                  </a:cubicBezTo>
                  <a:cubicBezTo>
                    <a:pt x="4040415" y="454079"/>
                    <a:pt x="4148030" y="412546"/>
                    <a:pt x="4301746" y="342754"/>
                  </a:cubicBezTo>
                  <a:cubicBezTo>
                    <a:pt x="4493283" y="255976"/>
                    <a:pt x="4710083" y="241418"/>
                    <a:pt x="4885778" y="208021"/>
                  </a:cubicBezTo>
                  <a:cubicBezTo>
                    <a:pt x="5151961" y="157496"/>
                    <a:pt x="5349922" y="184186"/>
                    <a:pt x="5579424" y="245843"/>
                  </a:cubicBezTo>
                  <a:cubicBezTo>
                    <a:pt x="5685326" y="274245"/>
                    <a:pt x="5798508" y="331336"/>
                    <a:pt x="5908406" y="384001"/>
                  </a:cubicBezTo>
                  <a:cubicBezTo>
                    <a:pt x="6108222" y="479913"/>
                    <a:pt x="6359990" y="509029"/>
                    <a:pt x="6588921" y="453794"/>
                  </a:cubicBezTo>
                  <a:cubicBezTo>
                    <a:pt x="6904345" y="377579"/>
                    <a:pt x="7052065" y="288375"/>
                    <a:pt x="7052065" y="288375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EC14328-CA7D-D6D9-FC8C-9E2A989CB8E3}"/>
                </a:ext>
              </a:extLst>
            </p:cNvPr>
            <p:cNvSpPr/>
            <p:nvPr/>
          </p:nvSpPr>
          <p:spPr>
            <a:xfrm>
              <a:off x="2715975" y="1835002"/>
              <a:ext cx="7059058" cy="1229433"/>
            </a:xfrm>
            <a:custGeom>
              <a:avLst/>
              <a:gdLst>
                <a:gd name="connsiteX0" fmla="*/ 0 w 7059058"/>
                <a:gd name="connsiteY0" fmla="*/ 967005 h 1229433"/>
                <a:gd name="connsiteX1" fmla="*/ 1181624 w 7059058"/>
                <a:gd name="connsiteY1" fmla="*/ 82535 h 1229433"/>
                <a:gd name="connsiteX2" fmla="*/ 2248783 w 7059058"/>
                <a:gd name="connsiteY2" fmla="*/ 543681 h 1229433"/>
                <a:gd name="connsiteX3" fmla="*/ 2301591 w 7059058"/>
                <a:gd name="connsiteY3" fmla="*/ 715523 h 1229433"/>
                <a:gd name="connsiteX4" fmla="*/ 3366037 w 7059058"/>
                <a:gd name="connsiteY4" fmla="*/ 1012249 h 1229433"/>
                <a:gd name="connsiteX5" fmla="*/ 3924237 w 7059058"/>
                <a:gd name="connsiteY5" fmla="*/ 516849 h 1229433"/>
                <a:gd name="connsiteX6" fmla="*/ 4252791 w 7059058"/>
                <a:gd name="connsiteY6" fmla="*/ 424791 h 1229433"/>
                <a:gd name="connsiteX7" fmla="*/ 4851952 w 7059058"/>
                <a:gd name="connsiteY7" fmla="*/ 299621 h 1229433"/>
                <a:gd name="connsiteX8" fmla="*/ 5546597 w 7059058"/>
                <a:gd name="connsiteY8" fmla="*/ 263368 h 1229433"/>
                <a:gd name="connsiteX9" fmla="*/ 5887996 w 7059058"/>
                <a:gd name="connsiteY9" fmla="*/ 384400 h 1229433"/>
                <a:gd name="connsiteX10" fmla="*/ 6586210 w 7059058"/>
                <a:gd name="connsiteY10" fmla="*/ 448341 h 1229433"/>
                <a:gd name="connsiteX11" fmla="*/ 7059059 w 7059058"/>
                <a:gd name="connsiteY11" fmla="*/ 275357 h 122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59058" h="1229433">
                  <a:moveTo>
                    <a:pt x="0" y="967005"/>
                  </a:moveTo>
                  <a:cubicBezTo>
                    <a:pt x="8992" y="952019"/>
                    <a:pt x="703494" y="293912"/>
                    <a:pt x="1181624" y="82535"/>
                  </a:cubicBezTo>
                  <a:cubicBezTo>
                    <a:pt x="1625072" y="-115425"/>
                    <a:pt x="2079510" y="44428"/>
                    <a:pt x="2248783" y="543681"/>
                  </a:cubicBezTo>
                  <a:cubicBezTo>
                    <a:pt x="2267337" y="598202"/>
                    <a:pt x="2285463" y="655293"/>
                    <a:pt x="2301591" y="715523"/>
                  </a:cubicBezTo>
                  <a:cubicBezTo>
                    <a:pt x="2455163" y="1289993"/>
                    <a:pt x="3019643" y="1373773"/>
                    <a:pt x="3366037" y="1012249"/>
                  </a:cubicBezTo>
                  <a:cubicBezTo>
                    <a:pt x="3668187" y="696826"/>
                    <a:pt x="3763671" y="551246"/>
                    <a:pt x="3924237" y="516849"/>
                  </a:cubicBezTo>
                  <a:cubicBezTo>
                    <a:pt x="3983611" y="504146"/>
                    <a:pt x="4095364" y="480311"/>
                    <a:pt x="4252791" y="424791"/>
                  </a:cubicBezTo>
                  <a:cubicBezTo>
                    <a:pt x="4450466" y="355141"/>
                    <a:pt x="4675972" y="345293"/>
                    <a:pt x="4851952" y="299621"/>
                  </a:cubicBezTo>
                  <a:cubicBezTo>
                    <a:pt x="5123274" y="229257"/>
                    <a:pt x="5311956" y="224690"/>
                    <a:pt x="5546597" y="263368"/>
                  </a:cubicBezTo>
                  <a:cubicBezTo>
                    <a:pt x="5653784" y="281066"/>
                    <a:pt x="5771675" y="333447"/>
                    <a:pt x="5887996" y="384400"/>
                  </a:cubicBezTo>
                  <a:cubicBezTo>
                    <a:pt x="6093664" y="474459"/>
                    <a:pt x="6350713" y="507714"/>
                    <a:pt x="6586210" y="448341"/>
                  </a:cubicBezTo>
                  <a:cubicBezTo>
                    <a:pt x="6919045" y="364418"/>
                    <a:pt x="7059059" y="275357"/>
                    <a:pt x="7059059" y="275357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F284591-C2A9-4A2F-87B3-A33E07797221}"/>
                </a:ext>
              </a:extLst>
            </p:cNvPr>
            <p:cNvSpPr/>
            <p:nvPr/>
          </p:nvSpPr>
          <p:spPr>
            <a:xfrm>
              <a:off x="2705842" y="1812814"/>
              <a:ext cx="7066480" cy="1246830"/>
            </a:xfrm>
            <a:custGeom>
              <a:avLst/>
              <a:gdLst>
                <a:gd name="connsiteX0" fmla="*/ 0 w 7066480"/>
                <a:gd name="connsiteY0" fmla="*/ 976632 h 1246830"/>
                <a:gd name="connsiteX1" fmla="*/ 1147798 w 7066480"/>
                <a:gd name="connsiteY1" fmla="*/ 81458 h 1246830"/>
                <a:gd name="connsiteX2" fmla="*/ 2189266 w 7066480"/>
                <a:gd name="connsiteY2" fmla="*/ 564869 h 1246830"/>
                <a:gd name="connsiteX3" fmla="*/ 2240362 w 7066480"/>
                <a:gd name="connsiteY3" fmla="*/ 736568 h 1246830"/>
                <a:gd name="connsiteX4" fmla="*/ 3291820 w 7066480"/>
                <a:gd name="connsiteY4" fmla="*/ 1014883 h 1246830"/>
                <a:gd name="connsiteX5" fmla="*/ 3866005 w 7066480"/>
                <a:gd name="connsiteY5" fmla="*/ 550311 h 1246830"/>
                <a:gd name="connsiteX6" fmla="*/ 4203836 w 7066480"/>
                <a:gd name="connsiteY6" fmla="*/ 506780 h 1246830"/>
                <a:gd name="connsiteX7" fmla="*/ 4818269 w 7066480"/>
                <a:gd name="connsiteY7" fmla="*/ 391030 h 1246830"/>
                <a:gd name="connsiteX8" fmla="*/ 5514056 w 7066480"/>
                <a:gd name="connsiteY8" fmla="*/ 280703 h 1246830"/>
                <a:gd name="connsiteX9" fmla="*/ 5867872 w 7066480"/>
                <a:gd name="connsiteY9" fmla="*/ 384607 h 1246830"/>
                <a:gd name="connsiteX10" fmla="*/ 6583926 w 7066480"/>
                <a:gd name="connsiteY10" fmla="*/ 442696 h 1246830"/>
                <a:gd name="connsiteX11" fmla="*/ 7066481 w 7066480"/>
                <a:gd name="connsiteY11" fmla="*/ 262149 h 1246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6480" h="1246830">
                  <a:moveTo>
                    <a:pt x="0" y="976632"/>
                  </a:moveTo>
                  <a:cubicBezTo>
                    <a:pt x="10562" y="959077"/>
                    <a:pt x="672094" y="296117"/>
                    <a:pt x="1147798" y="81458"/>
                  </a:cubicBezTo>
                  <a:cubicBezTo>
                    <a:pt x="1591532" y="-120641"/>
                    <a:pt x="2029128" y="58051"/>
                    <a:pt x="2189266" y="564869"/>
                  </a:cubicBezTo>
                  <a:cubicBezTo>
                    <a:pt x="2206678" y="619819"/>
                    <a:pt x="2224377" y="676909"/>
                    <a:pt x="2240362" y="736568"/>
                  </a:cubicBezTo>
                  <a:cubicBezTo>
                    <a:pt x="2393363" y="1304473"/>
                    <a:pt x="2962553" y="1399956"/>
                    <a:pt x="3291820" y="1014883"/>
                  </a:cubicBezTo>
                  <a:cubicBezTo>
                    <a:pt x="3587690" y="668916"/>
                    <a:pt x="3714573" y="508778"/>
                    <a:pt x="3866005" y="550311"/>
                  </a:cubicBezTo>
                  <a:cubicBezTo>
                    <a:pt x="3925521" y="566582"/>
                    <a:pt x="4042842" y="548313"/>
                    <a:pt x="4203836" y="506780"/>
                  </a:cubicBezTo>
                  <a:cubicBezTo>
                    <a:pt x="4407790" y="454257"/>
                    <a:pt x="4641718" y="448833"/>
                    <a:pt x="4818269" y="391030"/>
                  </a:cubicBezTo>
                  <a:cubicBezTo>
                    <a:pt x="5094728" y="300542"/>
                    <a:pt x="5273849" y="265288"/>
                    <a:pt x="5514056" y="280703"/>
                  </a:cubicBezTo>
                  <a:cubicBezTo>
                    <a:pt x="5622527" y="287696"/>
                    <a:pt x="5745128" y="335509"/>
                    <a:pt x="5867872" y="384607"/>
                  </a:cubicBezTo>
                  <a:cubicBezTo>
                    <a:pt x="6079106" y="468958"/>
                    <a:pt x="6341720" y="506209"/>
                    <a:pt x="6583926" y="442696"/>
                  </a:cubicBezTo>
                  <a:cubicBezTo>
                    <a:pt x="6934031" y="350924"/>
                    <a:pt x="7066481" y="262149"/>
                    <a:pt x="7066481" y="262149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9553E8E-213C-E8A8-E88D-9BC80384C7FA}"/>
                </a:ext>
              </a:extLst>
            </p:cNvPr>
            <p:cNvSpPr/>
            <p:nvPr/>
          </p:nvSpPr>
          <p:spPr>
            <a:xfrm>
              <a:off x="2695708" y="1790778"/>
              <a:ext cx="7074329" cy="1264396"/>
            </a:xfrm>
            <a:custGeom>
              <a:avLst/>
              <a:gdLst>
                <a:gd name="connsiteX0" fmla="*/ 0 w 7074329"/>
                <a:gd name="connsiteY0" fmla="*/ 986251 h 1264396"/>
                <a:gd name="connsiteX1" fmla="*/ 1113972 w 7074329"/>
                <a:gd name="connsiteY1" fmla="*/ 80515 h 1264396"/>
                <a:gd name="connsiteX2" fmla="*/ 2129749 w 7074329"/>
                <a:gd name="connsiteY2" fmla="*/ 586335 h 1264396"/>
                <a:gd name="connsiteX3" fmla="*/ 2179275 w 7074329"/>
                <a:gd name="connsiteY3" fmla="*/ 757891 h 1264396"/>
                <a:gd name="connsiteX4" fmla="*/ 3217888 w 7074329"/>
                <a:gd name="connsiteY4" fmla="*/ 1017936 h 1264396"/>
                <a:gd name="connsiteX5" fmla="*/ 3808058 w 7074329"/>
                <a:gd name="connsiteY5" fmla="*/ 584194 h 1264396"/>
                <a:gd name="connsiteX6" fmla="*/ 4155167 w 7074329"/>
                <a:gd name="connsiteY6" fmla="*/ 589189 h 1264396"/>
                <a:gd name="connsiteX7" fmla="*/ 4784871 w 7074329"/>
                <a:gd name="connsiteY7" fmla="*/ 483001 h 1264396"/>
                <a:gd name="connsiteX8" fmla="*/ 5481800 w 7074329"/>
                <a:gd name="connsiteY8" fmla="*/ 298600 h 1264396"/>
                <a:gd name="connsiteX9" fmla="*/ 5848176 w 7074329"/>
                <a:gd name="connsiteY9" fmla="*/ 385234 h 1264396"/>
                <a:gd name="connsiteX10" fmla="*/ 6581927 w 7074329"/>
                <a:gd name="connsiteY10" fmla="*/ 437472 h 1264396"/>
                <a:gd name="connsiteX11" fmla="*/ 7074330 w 7074329"/>
                <a:gd name="connsiteY11" fmla="*/ 249502 h 12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74329" h="1264396">
                  <a:moveTo>
                    <a:pt x="0" y="986251"/>
                  </a:moveTo>
                  <a:cubicBezTo>
                    <a:pt x="11989" y="966270"/>
                    <a:pt x="640695" y="298172"/>
                    <a:pt x="1113972" y="80515"/>
                  </a:cubicBezTo>
                  <a:cubicBezTo>
                    <a:pt x="1557991" y="-125723"/>
                    <a:pt x="1978889" y="71809"/>
                    <a:pt x="2129749" y="586335"/>
                  </a:cubicBezTo>
                  <a:cubicBezTo>
                    <a:pt x="2146020" y="641569"/>
                    <a:pt x="2163147" y="698659"/>
                    <a:pt x="2179275" y="757891"/>
                  </a:cubicBezTo>
                  <a:cubicBezTo>
                    <a:pt x="2331706" y="1319230"/>
                    <a:pt x="2905034" y="1425989"/>
                    <a:pt x="3217888" y="1017936"/>
                  </a:cubicBezTo>
                  <a:cubicBezTo>
                    <a:pt x="3507050" y="640713"/>
                    <a:pt x="3655342" y="529815"/>
                    <a:pt x="3808058" y="584194"/>
                  </a:cubicBezTo>
                  <a:cubicBezTo>
                    <a:pt x="3871714" y="606887"/>
                    <a:pt x="3990604" y="616735"/>
                    <a:pt x="4155167" y="589189"/>
                  </a:cubicBezTo>
                  <a:cubicBezTo>
                    <a:pt x="4365544" y="554079"/>
                    <a:pt x="4607749" y="552651"/>
                    <a:pt x="4784871" y="483001"/>
                  </a:cubicBezTo>
                  <a:cubicBezTo>
                    <a:pt x="5066469" y="372246"/>
                    <a:pt x="5235884" y="306735"/>
                    <a:pt x="5481800" y="298600"/>
                  </a:cubicBezTo>
                  <a:cubicBezTo>
                    <a:pt x="5591413" y="295032"/>
                    <a:pt x="5718724" y="338278"/>
                    <a:pt x="5848176" y="385234"/>
                  </a:cubicBezTo>
                  <a:cubicBezTo>
                    <a:pt x="6064976" y="464019"/>
                    <a:pt x="6333157" y="504981"/>
                    <a:pt x="6581927" y="437472"/>
                  </a:cubicBezTo>
                  <a:cubicBezTo>
                    <a:pt x="6949303" y="337707"/>
                    <a:pt x="7074330" y="249502"/>
                    <a:pt x="7074330" y="249502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380D3EC-52DC-FCC6-9377-0F822B5351AE}"/>
                </a:ext>
              </a:extLst>
            </p:cNvPr>
            <p:cNvSpPr/>
            <p:nvPr/>
          </p:nvSpPr>
          <p:spPr>
            <a:xfrm>
              <a:off x="2685575" y="1768331"/>
              <a:ext cx="7081323" cy="1281776"/>
            </a:xfrm>
            <a:custGeom>
              <a:avLst/>
              <a:gdLst>
                <a:gd name="connsiteX0" fmla="*/ 0 w 7081323"/>
                <a:gd name="connsiteY0" fmla="*/ 996138 h 1281776"/>
                <a:gd name="connsiteX1" fmla="*/ 1080146 w 7081323"/>
                <a:gd name="connsiteY1" fmla="*/ 79698 h 1281776"/>
                <a:gd name="connsiteX2" fmla="*/ 2070090 w 7081323"/>
                <a:gd name="connsiteY2" fmla="*/ 607782 h 1281776"/>
                <a:gd name="connsiteX3" fmla="*/ 2117903 w 7081323"/>
                <a:gd name="connsiteY3" fmla="*/ 779196 h 1281776"/>
                <a:gd name="connsiteX4" fmla="*/ 3143528 w 7081323"/>
                <a:gd name="connsiteY4" fmla="*/ 1020830 h 1281776"/>
                <a:gd name="connsiteX5" fmla="*/ 3749683 w 7081323"/>
                <a:gd name="connsiteY5" fmla="*/ 617773 h 1281776"/>
                <a:gd name="connsiteX6" fmla="*/ 4106212 w 7081323"/>
                <a:gd name="connsiteY6" fmla="*/ 671295 h 1281776"/>
                <a:gd name="connsiteX7" fmla="*/ 4751045 w 7081323"/>
                <a:gd name="connsiteY7" fmla="*/ 574670 h 1281776"/>
                <a:gd name="connsiteX8" fmla="*/ 5448973 w 7081323"/>
                <a:gd name="connsiteY8" fmla="*/ 316194 h 1281776"/>
                <a:gd name="connsiteX9" fmla="*/ 5827766 w 7081323"/>
                <a:gd name="connsiteY9" fmla="*/ 385702 h 1281776"/>
                <a:gd name="connsiteX10" fmla="*/ 6579216 w 7081323"/>
                <a:gd name="connsiteY10" fmla="*/ 432087 h 1281776"/>
                <a:gd name="connsiteX11" fmla="*/ 7081324 w 7081323"/>
                <a:gd name="connsiteY11" fmla="*/ 236553 h 1281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81323" h="1281776">
                  <a:moveTo>
                    <a:pt x="0" y="996138"/>
                  </a:moveTo>
                  <a:cubicBezTo>
                    <a:pt x="13559" y="973588"/>
                    <a:pt x="609152" y="300494"/>
                    <a:pt x="1080146" y="79698"/>
                  </a:cubicBezTo>
                  <a:cubicBezTo>
                    <a:pt x="1524451" y="-130679"/>
                    <a:pt x="1928649" y="85693"/>
                    <a:pt x="2070090" y="607782"/>
                  </a:cubicBezTo>
                  <a:cubicBezTo>
                    <a:pt x="2085219" y="663445"/>
                    <a:pt x="2101775" y="720535"/>
                    <a:pt x="2117903" y="779196"/>
                  </a:cubicBezTo>
                  <a:cubicBezTo>
                    <a:pt x="2269763" y="1333970"/>
                    <a:pt x="2846517" y="1451575"/>
                    <a:pt x="3143528" y="1020830"/>
                  </a:cubicBezTo>
                  <a:cubicBezTo>
                    <a:pt x="3425411" y="612207"/>
                    <a:pt x="3599393" y="521862"/>
                    <a:pt x="3749683" y="617773"/>
                  </a:cubicBezTo>
                  <a:cubicBezTo>
                    <a:pt x="3814766" y="659306"/>
                    <a:pt x="3937938" y="684997"/>
                    <a:pt x="4106212" y="671295"/>
                  </a:cubicBezTo>
                  <a:cubicBezTo>
                    <a:pt x="4323012" y="653740"/>
                    <a:pt x="4573352" y="656166"/>
                    <a:pt x="4751045" y="574670"/>
                  </a:cubicBezTo>
                  <a:cubicBezTo>
                    <a:pt x="5037638" y="443363"/>
                    <a:pt x="5197633" y="348165"/>
                    <a:pt x="5448973" y="316194"/>
                  </a:cubicBezTo>
                  <a:cubicBezTo>
                    <a:pt x="5559871" y="302064"/>
                    <a:pt x="5691749" y="340886"/>
                    <a:pt x="5827766" y="385702"/>
                  </a:cubicBezTo>
                  <a:cubicBezTo>
                    <a:pt x="6050133" y="459205"/>
                    <a:pt x="6323880" y="503593"/>
                    <a:pt x="6579216" y="432087"/>
                  </a:cubicBezTo>
                  <a:cubicBezTo>
                    <a:pt x="6964003" y="324330"/>
                    <a:pt x="7081324" y="236553"/>
                    <a:pt x="7081324" y="236553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2AD62E5-0138-FDB3-E3B5-7EF41C1EA6AB}"/>
                </a:ext>
              </a:extLst>
            </p:cNvPr>
            <p:cNvSpPr/>
            <p:nvPr/>
          </p:nvSpPr>
          <p:spPr>
            <a:xfrm>
              <a:off x="2675441" y="1745717"/>
              <a:ext cx="7089031" cy="1299415"/>
            </a:xfrm>
            <a:custGeom>
              <a:avLst/>
              <a:gdLst>
                <a:gd name="connsiteX0" fmla="*/ 0 w 7089031"/>
                <a:gd name="connsiteY0" fmla="*/ 1006193 h 1299415"/>
                <a:gd name="connsiteX1" fmla="*/ 1046463 w 7089031"/>
                <a:gd name="connsiteY1" fmla="*/ 79048 h 1299415"/>
                <a:gd name="connsiteX2" fmla="*/ 2010716 w 7089031"/>
                <a:gd name="connsiteY2" fmla="*/ 629540 h 1299415"/>
                <a:gd name="connsiteX3" fmla="*/ 2056817 w 7089031"/>
                <a:gd name="connsiteY3" fmla="*/ 800811 h 1299415"/>
                <a:gd name="connsiteX4" fmla="*/ 3069597 w 7089031"/>
                <a:gd name="connsiteY4" fmla="*/ 1024176 h 1299415"/>
                <a:gd name="connsiteX5" fmla="*/ 3691737 w 7089031"/>
                <a:gd name="connsiteY5" fmla="*/ 652091 h 1299415"/>
                <a:gd name="connsiteX6" fmla="*/ 4057542 w 7089031"/>
                <a:gd name="connsiteY6" fmla="*/ 754283 h 1299415"/>
                <a:gd name="connsiteX7" fmla="*/ 4717648 w 7089031"/>
                <a:gd name="connsiteY7" fmla="*/ 667220 h 1299415"/>
                <a:gd name="connsiteX8" fmla="*/ 5416717 w 7089031"/>
                <a:gd name="connsiteY8" fmla="*/ 334670 h 1299415"/>
                <a:gd name="connsiteX9" fmla="*/ 5807927 w 7089031"/>
                <a:gd name="connsiteY9" fmla="*/ 387050 h 1299415"/>
                <a:gd name="connsiteX10" fmla="*/ 6577217 w 7089031"/>
                <a:gd name="connsiteY10" fmla="*/ 427584 h 1299415"/>
                <a:gd name="connsiteX11" fmla="*/ 7089032 w 7089031"/>
                <a:gd name="connsiteY11" fmla="*/ 224486 h 1299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89031" h="1299415">
                  <a:moveTo>
                    <a:pt x="0" y="1006193"/>
                  </a:moveTo>
                  <a:cubicBezTo>
                    <a:pt x="14986" y="981216"/>
                    <a:pt x="577753" y="303127"/>
                    <a:pt x="1046463" y="79048"/>
                  </a:cubicBezTo>
                  <a:cubicBezTo>
                    <a:pt x="1491053" y="-135611"/>
                    <a:pt x="1878838" y="99744"/>
                    <a:pt x="2010716" y="629540"/>
                  </a:cubicBezTo>
                  <a:cubicBezTo>
                    <a:pt x="2024703" y="685489"/>
                    <a:pt x="2040689" y="742722"/>
                    <a:pt x="2056817" y="800811"/>
                  </a:cubicBezTo>
                  <a:cubicBezTo>
                    <a:pt x="2208106" y="1349020"/>
                    <a:pt x="2787857" y="1477187"/>
                    <a:pt x="3069597" y="1024176"/>
                  </a:cubicBezTo>
                  <a:cubicBezTo>
                    <a:pt x="3343487" y="583726"/>
                    <a:pt x="3542160" y="514504"/>
                    <a:pt x="3691737" y="652091"/>
                  </a:cubicBezTo>
                  <a:cubicBezTo>
                    <a:pt x="3757533" y="712607"/>
                    <a:pt x="3885986" y="747574"/>
                    <a:pt x="4057542" y="754283"/>
                  </a:cubicBezTo>
                  <a:cubicBezTo>
                    <a:pt x="4280480" y="762989"/>
                    <a:pt x="4539241" y="760277"/>
                    <a:pt x="4717648" y="667220"/>
                  </a:cubicBezTo>
                  <a:cubicBezTo>
                    <a:pt x="5008950" y="515075"/>
                    <a:pt x="5159954" y="390618"/>
                    <a:pt x="5416717" y="334670"/>
                  </a:cubicBezTo>
                  <a:cubicBezTo>
                    <a:pt x="5528899" y="310264"/>
                    <a:pt x="5665345" y="344375"/>
                    <a:pt x="5807927" y="387050"/>
                  </a:cubicBezTo>
                  <a:cubicBezTo>
                    <a:pt x="6035860" y="455415"/>
                    <a:pt x="6315031" y="503086"/>
                    <a:pt x="6577217" y="427584"/>
                  </a:cubicBezTo>
                  <a:cubicBezTo>
                    <a:pt x="6979133" y="311834"/>
                    <a:pt x="7089032" y="224486"/>
                    <a:pt x="7089032" y="224486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B708A0C-9F04-C85F-E00A-75C5919D5FFA}"/>
                </a:ext>
              </a:extLst>
            </p:cNvPr>
            <p:cNvSpPr/>
            <p:nvPr/>
          </p:nvSpPr>
          <p:spPr>
            <a:xfrm>
              <a:off x="2665308" y="1723188"/>
              <a:ext cx="7096310" cy="1317061"/>
            </a:xfrm>
            <a:custGeom>
              <a:avLst/>
              <a:gdLst>
                <a:gd name="connsiteX0" fmla="*/ 0 w 7096310"/>
                <a:gd name="connsiteY0" fmla="*/ 1016162 h 1317061"/>
                <a:gd name="connsiteX1" fmla="*/ 1012637 w 7096310"/>
                <a:gd name="connsiteY1" fmla="*/ 78456 h 1317061"/>
                <a:gd name="connsiteX2" fmla="*/ 1951200 w 7096310"/>
                <a:gd name="connsiteY2" fmla="*/ 651356 h 1317061"/>
                <a:gd name="connsiteX3" fmla="*/ 1995587 w 7096310"/>
                <a:gd name="connsiteY3" fmla="*/ 822484 h 1317061"/>
                <a:gd name="connsiteX4" fmla="*/ 2995522 w 7096310"/>
                <a:gd name="connsiteY4" fmla="*/ 1027437 h 1317061"/>
                <a:gd name="connsiteX5" fmla="*/ 3633648 w 7096310"/>
                <a:gd name="connsiteY5" fmla="*/ 686038 h 1317061"/>
                <a:gd name="connsiteX6" fmla="*/ 4008730 w 7096310"/>
                <a:gd name="connsiteY6" fmla="*/ 836756 h 1317061"/>
                <a:gd name="connsiteX7" fmla="*/ 4684107 w 7096310"/>
                <a:gd name="connsiteY7" fmla="*/ 759113 h 1317061"/>
                <a:gd name="connsiteX8" fmla="*/ 5384175 w 7096310"/>
                <a:gd name="connsiteY8" fmla="*/ 352489 h 1317061"/>
                <a:gd name="connsiteX9" fmla="*/ 5787803 w 7096310"/>
                <a:gd name="connsiteY9" fmla="*/ 387742 h 1317061"/>
                <a:gd name="connsiteX10" fmla="*/ 6574791 w 7096310"/>
                <a:gd name="connsiteY10" fmla="*/ 422281 h 1317061"/>
                <a:gd name="connsiteX11" fmla="*/ 7096310 w 7096310"/>
                <a:gd name="connsiteY11" fmla="*/ 211619 h 131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310" h="1317061">
                  <a:moveTo>
                    <a:pt x="0" y="1016162"/>
                  </a:moveTo>
                  <a:cubicBezTo>
                    <a:pt x="16556" y="988616"/>
                    <a:pt x="546353" y="305532"/>
                    <a:pt x="1012637" y="78456"/>
                  </a:cubicBezTo>
                  <a:cubicBezTo>
                    <a:pt x="1457512" y="-140343"/>
                    <a:pt x="1828741" y="113709"/>
                    <a:pt x="1951200" y="651356"/>
                  </a:cubicBezTo>
                  <a:cubicBezTo>
                    <a:pt x="1964045" y="707732"/>
                    <a:pt x="1979602" y="764822"/>
                    <a:pt x="1995587" y="822484"/>
                  </a:cubicBezTo>
                  <a:cubicBezTo>
                    <a:pt x="2146306" y="1364127"/>
                    <a:pt x="2728340" y="1502713"/>
                    <a:pt x="2995522" y="1027437"/>
                  </a:cubicBezTo>
                  <a:cubicBezTo>
                    <a:pt x="3260991" y="555016"/>
                    <a:pt x="3483786" y="506347"/>
                    <a:pt x="3633648" y="686038"/>
                  </a:cubicBezTo>
                  <a:cubicBezTo>
                    <a:pt x="3699730" y="765393"/>
                    <a:pt x="3833463" y="823054"/>
                    <a:pt x="4008730" y="836756"/>
                  </a:cubicBezTo>
                  <a:cubicBezTo>
                    <a:pt x="4238233" y="854740"/>
                    <a:pt x="4504844" y="863874"/>
                    <a:pt x="4684107" y="759113"/>
                  </a:cubicBezTo>
                  <a:cubicBezTo>
                    <a:pt x="4980120" y="586130"/>
                    <a:pt x="5122132" y="432700"/>
                    <a:pt x="5384175" y="352489"/>
                  </a:cubicBezTo>
                  <a:cubicBezTo>
                    <a:pt x="5497642" y="317806"/>
                    <a:pt x="5638655" y="347350"/>
                    <a:pt x="5787803" y="387742"/>
                  </a:cubicBezTo>
                  <a:cubicBezTo>
                    <a:pt x="6021159" y="450969"/>
                    <a:pt x="6306039" y="501779"/>
                    <a:pt x="6574791" y="422281"/>
                  </a:cubicBezTo>
                  <a:cubicBezTo>
                    <a:pt x="6993976" y="298396"/>
                    <a:pt x="7096310" y="211619"/>
                    <a:pt x="7096310" y="211619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16EA38-83CB-4C3E-51D3-FA79A7BEC351}"/>
                </a:ext>
              </a:extLst>
            </p:cNvPr>
            <p:cNvSpPr/>
            <p:nvPr/>
          </p:nvSpPr>
          <p:spPr>
            <a:xfrm>
              <a:off x="2655174" y="1700589"/>
              <a:ext cx="7103731" cy="1334816"/>
            </a:xfrm>
            <a:custGeom>
              <a:avLst/>
              <a:gdLst>
                <a:gd name="connsiteX0" fmla="*/ 0 w 7103731"/>
                <a:gd name="connsiteY0" fmla="*/ 1026344 h 1334816"/>
                <a:gd name="connsiteX1" fmla="*/ 978811 w 7103731"/>
                <a:gd name="connsiteY1" fmla="*/ 77934 h 1334816"/>
                <a:gd name="connsiteX2" fmla="*/ 1891683 w 7103731"/>
                <a:gd name="connsiteY2" fmla="*/ 673099 h 1334816"/>
                <a:gd name="connsiteX3" fmla="*/ 1934501 w 7103731"/>
                <a:gd name="connsiteY3" fmla="*/ 844227 h 1334816"/>
                <a:gd name="connsiteX4" fmla="*/ 2921447 w 7103731"/>
                <a:gd name="connsiteY4" fmla="*/ 1030769 h 1334816"/>
                <a:gd name="connsiteX5" fmla="*/ 3575558 w 7103731"/>
                <a:gd name="connsiteY5" fmla="*/ 720198 h 1334816"/>
                <a:gd name="connsiteX6" fmla="*/ 3959918 w 7103731"/>
                <a:gd name="connsiteY6" fmla="*/ 919443 h 1334816"/>
                <a:gd name="connsiteX7" fmla="*/ 4650424 w 7103731"/>
                <a:gd name="connsiteY7" fmla="*/ 851363 h 1334816"/>
                <a:gd name="connsiteX8" fmla="*/ 5351634 w 7103731"/>
                <a:gd name="connsiteY8" fmla="*/ 370663 h 1334816"/>
                <a:gd name="connsiteX9" fmla="*/ 5767679 w 7103731"/>
                <a:gd name="connsiteY9" fmla="*/ 388790 h 1334816"/>
                <a:gd name="connsiteX10" fmla="*/ 6572365 w 7103731"/>
                <a:gd name="connsiteY10" fmla="*/ 417477 h 1334816"/>
                <a:gd name="connsiteX11" fmla="*/ 7103732 w 7103731"/>
                <a:gd name="connsiteY11" fmla="*/ 199250 h 133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03731" h="1334816">
                  <a:moveTo>
                    <a:pt x="0" y="1026344"/>
                  </a:moveTo>
                  <a:cubicBezTo>
                    <a:pt x="17983" y="996229"/>
                    <a:pt x="514954" y="308150"/>
                    <a:pt x="978811" y="77934"/>
                  </a:cubicBezTo>
                  <a:cubicBezTo>
                    <a:pt x="1423972" y="-145004"/>
                    <a:pt x="1778930" y="127887"/>
                    <a:pt x="1891683" y="673099"/>
                  </a:cubicBezTo>
                  <a:cubicBezTo>
                    <a:pt x="1903387" y="729903"/>
                    <a:pt x="1918373" y="786994"/>
                    <a:pt x="1934501" y="844227"/>
                  </a:cubicBezTo>
                  <a:cubicBezTo>
                    <a:pt x="2084648" y="1379304"/>
                    <a:pt x="2668681" y="1528310"/>
                    <a:pt x="2921447" y="1030769"/>
                  </a:cubicBezTo>
                  <a:cubicBezTo>
                    <a:pt x="3177783" y="526234"/>
                    <a:pt x="3425126" y="497832"/>
                    <a:pt x="3575558" y="720198"/>
                  </a:cubicBezTo>
                  <a:cubicBezTo>
                    <a:pt x="3641783" y="818108"/>
                    <a:pt x="3781083" y="892182"/>
                    <a:pt x="3959918" y="919443"/>
                  </a:cubicBezTo>
                  <a:cubicBezTo>
                    <a:pt x="4195701" y="955410"/>
                    <a:pt x="4470305" y="967684"/>
                    <a:pt x="4650424" y="851363"/>
                  </a:cubicBezTo>
                  <a:cubicBezTo>
                    <a:pt x="4950861" y="657256"/>
                    <a:pt x="5084309" y="475281"/>
                    <a:pt x="5351634" y="370663"/>
                  </a:cubicBezTo>
                  <a:cubicBezTo>
                    <a:pt x="5466528" y="325705"/>
                    <a:pt x="5611965" y="350682"/>
                    <a:pt x="5767679" y="388790"/>
                  </a:cubicBezTo>
                  <a:cubicBezTo>
                    <a:pt x="6006601" y="447164"/>
                    <a:pt x="6297048" y="500829"/>
                    <a:pt x="6572365" y="417477"/>
                  </a:cubicBezTo>
                  <a:cubicBezTo>
                    <a:pt x="7008819" y="285456"/>
                    <a:pt x="7103732" y="199250"/>
                    <a:pt x="7103732" y="199250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C436475-2573-8EE0-A09F-60CEFDAA4814}"/>
                </a:ext>
              </a:extLst>
            </p:cNvPr>
            <p:cNvSpPr/>
            <p:nvPr/>
          </p:nvSpPr>
          <p:spPr>
            <a:xfrm>
              <a:off x="2645041" y="1677894"/>
              <a:ext cx="7111153" cy="1352833"/>
            </a:xfrm>
            <a:custGeom>
              <a:avLst/>
              <a:gdLst>
                <a:gd name="connsiteX0" fmla="*/ 0 w 7111153"/>
                <a:gd name="connsiteY0" fmla="*/ 1036479 h 1352833"/>
                <a:gd name="connsiteX1" fmla="*/ 944985 w 7111153"/>
                <a:gd name="connsiteY1" fmla="*/ 77507 h 1352833"/>
                <a:gd name="connsiteX2" fmla="*/ 1832024 w 7111153"/>
                <a:gd name="connsiteY2" fmla="*/ 695080 h 1352833"/>
                <a:gd name="connsiteX3" fmla="*/ 1873129 w 7111153"/>
                <a:gd name="connsiteY3" fmla="*/ 866065 h 1352833"/>
                <a:gd name="connsiteX4" fmla="*/ 2847230 w 7111153"/>
                <a:gd name="connsiteY4" fmla="*/ 1034339 h 1352833"/>
                <a:gd name="connsiteX5" fmla="*/ 3517326 w 7111153"/>
                <a:gd name="connsiteY5" fmla="*/ 754454 h 1352833"/>
                <a:gd name="connsiteX6" fmla="*/ 3910963 w 7111153"/>
                <a:gd name="connsiteY6" fmla="*/ 1002225 h 1352833"/>
                <a:gd name="connsiteX7" fmla="*/ 4616741 w 7111153"/>
                <a:gd name="connsiteY7" fmla="*/ 943708 h 1352833"/>
                <a:gd name="connsiteX8" fmla="*/ 5319093 w 7111153"/>
                <a:gd name="connsiteY8" fmla="*/ 388934 h 1352833"/>
                <a:gd name="connsiteX9" fmla="*/ 5747555 w 7111153"/>
                <a:gd name="connsiteY9" fmla="*/ 389933 h 1352833"/>
                <a:gd name="connsiteX10" fmla="*/ 6570082 w 7111153"/>
                <a:gd name="connsiteY10" fmla="*/ 412769 h 1352833"/>
                <a:gd name="connsiteX11" fmla="*/ 7111154 w 7111153"/>
                <a:gd name="connsiteY11" fmla="*/ 186977 h 1352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11153" h="1352833">
                  <a:moveTo>
                    <a:pt x="0" y="1036479"/>
                  </a:moveTo>
                  <a:cubicBezTo>
                    <a:pt x="19553" y="1003938"/>
                    <a:pt x="483554" y="310863"/>
                    <a:pt x="944985" y="77507"/>
                  </a:cubicBezTo>
                  <a:cubicBezTo>
                    <a:pt x="1390432" y="-149569"/>
                    <a:pt x="1728976" y="142019"/>
                    <a:pt x="1832024" y="695080"/>
                  </a:cubicBezTo>
                  <a:cubicBezTo>
                    <a:pt x="1842729" y="752170"/>
                    <a:pt x="1857001" y="809261"/>
                    <a:pt x="1873129" y="866065"/>
                  </a:cubicBezTo>
                  <a:cubicBezTo>
                    <a:pt x="2022705" y="1394720"/>
                    <a:pt x="2608165" y="1554145"/>
                    <a:pt x="2847230" y="1034339"/>
                  </a:cubicBezTo>
                  <a:cubicBezTo>
                    <a:pt x="3094003" y="497691"/>
                    <a:pt x="3365895" y="489127"/>
                    <a:pt x="3517326" y="754454"/>
                  </a:cubicBezTo>
                  <a:cubicBezTo>
                    <a:pt x="3583694" y="870775"/>
                    <a:pt x="3728417" y="961549"/>
                    <a:pt x="3910963" y="1002225"/>
                  </a:cubicBezTo>
                  <a:cubicBezTo>
                    <a:pt x="4153026" y="1056176"/>
                    <a:pt x="4435622" y="1071447"/>
                    <a:pt x="4616741" y="943708"/>
                  </a:cubicBezTo>
                  <a:cubicBezTo>
                    <a:pt x="4921602" y="728478"/>
                    <a:pt x="5046773" y="517958"/>
                    <a:pt x="5319093" y="388934"/>
                  </a:cubicBezTo>
                  <a:cubicBezTo>
                    <a:pt x="5435414" y="333842"/>
                    <a:pt x="5585133" y="354394"/>
                    <a:pt x="5747555" y="389933"/>
                  </a:cubicBezTo>
                  <a:cubicBezTo>
                    <a:pt x="5991901" y="443455"/>
                    <a:pt x="6287913" y="500117"/>
                    <a:pt x="6570082" y="412769"/>
                  </a:cubicBezTo>
                  <a:cubicBezTo>
                    <a:pt x="7023806" y="272470"/>
                    <a:pt x="7111154" y="186977"/>
                    <a:pt x="7111154" y="186977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122DA88-E2A2-1A6A-96F0-831F87F54C75}"/>
                </a:ext>
              </a:extLst>
            </p:cNvPr>
            <p:cNvSpPr/>
            <p:nvPr/>
          </p:nvSpPr>
          <p:spPr>
            <a:xfrm>
              <a:off x="2634907" y="1654985"/>
              <a:ext cx="7118146" cy="1370823"/>
            </a:xfrm>
            <a:custGeom>
              <a:avLst/>
              <a:gdLst>
                <a:gd name="connsiteX0" fmla="*/ 0 w 7118146"/>
                <a:gd name="connsiteY0" fmla="*/ 1046828 h 1370823"/>
                <a:gd name="connsiteX1" fmla="*/ 911159 w 7118146"/>
                <a:gd name="connsiteY1" fmla="*/ 77151 h 1370823"/>
                <a:gd name="connsiteX2" fmla="*/ 1772508 w 7118146"/>
                <a:gd name="connsiteY2" fmla="*/ 717132 h 1370823"/>
                <a:gd name="connsiteX3" fmla="*/ 1811900 w 7118146"/>
                <a:gd name="connsiteY3" fmla="*/ 887975 h 1370823"/>
                <a:gd name="connsiteX4" fmla="*/ 2773013 w 7118146"/>
                <a:gd name="connsiteY4" fmla="*/ 1037836 h 1370823"/>
                <a:gd name="connsiteX5" fmla="*/ 3459094 w 7118146"/>
                <a:gd name="connsiteY5" fmla="*/ 788780 h 1370823"/>
                <a:gd name="connsiteX6" fmla="*/ 3862008 w 7118146"/>
                <a:gd name="connsiteY6" fmla="*/ 1085079 h 1370823"/>
                <a:gd name="connsiteX7" fmla="*/ 4582915 w 7118146"/>
                <a:gd name="connsiteY7" fmla="*/ 1036124 h 1370823"/>
                <a:gd name="connsiteX8" fmla="*/ 5286266 w 7118146"/>
                <a:gd name="connsiteY8" fmla="*/ 407418 h 1370823"/>
                <a:gd name="connsiteX9" fmla="*/ 5727145 w 7118146"/>
                <a:gd name="connsiteY9" fmla="*/ 391290 h 1370823"/>
                <a:gd name="connsiteX10" fmla="*/ 6567370 w 7118146"/>
                <a:gd name="connsiteY10" fmla="*/ 408274 h 1370823"/>
                <a:gd name="connsiteX11" fmla="*/ 7118147 w 7118146"/>
                <a:gd name="connsiteY11" fmla="*/ 174918 h 137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18146" h="1370823">
                  <a:moveTo>
                    <a:pt x="0" y="1046828"/>
                  </a:moveTo>
                  <a:cubicBezTo>
                    <a:pt x="20981" y="1011718"/>
                    <a:pt x="452154" y="313647"/>
                    <a:pt x="911159" y="77151"/>
                  </a:cubicBezTo>
                  <a:cubicBezTo>
                    <a:pt x="1356891" y="-154064"/>
                    <a:pt x="1679308" y="156221"/>
                    <a:pt x="1772508" y="717132"/>
                  </a:cubicBezTo>
                  <a:cubicBezTo>
                    <a:pt x="1782070" y="774651"/>
                    <a:pt x="1795915" y="831741"/>
                    <a:pt x="1811900" y="887975"/>
                  </a:cubicBezTo>
                  <a:cubicBezTo>
                    <a:pt x="1960905" y="1410064"/>
                    <a:pt x="2547364" y="1579908"/>
                    <a:pt x="2773013" y="1037836"/>
                  </a:cubicBezTo>
                  <a:cubicBezTo>
                    <a:pt x="3009795" y="469218"/>
                    <a:pt x="3306806" y="480065"/>
                    <a:pt x="3459094" y="788780"/>
                  </a:cubicBezTo>
                  <a:cubicBezTo>
                    <a:pt x="3525462" y="923371"/>
                    <a:pt x="3675752" y="1030986"/>
                    <a:pt x="3862008" y="1085079"/>
                  </a:cubicBezTo>
                  <a:cubicBezTo>
                    <a:pt x="4110208" y="1157155"/>
                    <a:pt x="4400797" y="1175424"/>
                    <a:pt x="4582915" y="1036124"/>
                  </a:cubicBezTo>
                  <a:cubicBezTo>
                    <a:pt x="4891915" y="799770"/>
                    <a:pt x="5009236" y="560848"/>
                    <a:pt x="5286266" y="407418"/>
                  </a:cubicBezTo>
                  <a:cubicBezTo>
                    <a:pt x="5404014" y="342192"/>
                    <a:pt x="5558158" y="358320"/>
                    <a:pt x="5727145" y="391290"/>
                  </a:cubicBezTo>
                  <a:cubicBezTo>
                    <a:pt x="5977057" y="440102"/>
                    <a:pt x="6278636" y="499476"/>
                    <a:pt x="6567370" y="408274"/>
                  </a:cubicBezTo>
                  <a:cubicBezTo>
                    <a:pt x="7038221" y="259697"/>
                    <a:pt x="7118147" y="174918"/>
                    <a:pt x="7118147" y="174918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61AF8A6-5975-2269-2AE5-B8CAC02050C6}"/>
                </a:ext>
              </a:extLst>
            </p:cNvPr>
            <p:cNvSpPr/>
            <p:nvPr/>
          </p:nvSpPr>
          <p:spPr>
            <a:xfrm>
              <a:off x="2624774" y="1632255"/>
              <a:ext cx="7125568" cy="1388954"/>
            </a:xfrm>
            <a:custGeom>
              <a:avLst/>
              <a:gdLst>
                <a:gd name="connsiteX0" fmla="*/ 0 w 7125568"/>
                <a:gd name="connsiteY0" fmla="*/ 1057141 h 1388954"/>
                <a:gd name="connsiteX1" fmla="*/ 877333 w 7125568"/>
                <a:gd name="connsiteY1" fmla="*/ 76902 h 1388954"/>
                <a:gd name="connsiteX2" fmla="*/ 1712991 w 7125568"/>
                <a:gd name="connsiteY2" fmla="*/ 739149 h 1388954"/>
                <a:gd name="connsiteX3" fmla="*/ 1750671 w 7125568"/>
                <a:gd name="connsiteY3" fmla="*/ 909848 h 1388954"/>
                <a:gd name="connsiteX4" fmla="*/ 2698939 w 7125568"/>
                <a:gd name="connsiteY4" fmla="*/ 1041441 h 1388954"/>
                <a:gd name="connsiteX5" fmla="*/ 3401005 w 7125568"/>
                <a:gd name="connsiteY5" fmla="*/ 823214 h 1388954"/>
                <a:gd name="connsiteX6" fmla="*/ 3813196 w 7125568"/>
                <a:gd name="connsiteY6" fmla="*/ 1168039 h 1388954"/>
                <a:gd name="connsiteX7" fmla="*/ 4549374 w 7125568"/>
                <a:gd name="connsiteY7" fmla="*/ 1128504 h 1388954"/>
                <a:gd name="connsiteX8" fmla="*/ 5253867 w 7125568"/>
                <a:gd name="connsiteY8" fmla="*/ 425723 h 1388954"/>
                <a:gd name="connsiteX9" fmla="*/ 5707163 w 7125568"/>
                <a:gd name="connsiteY9" fmla="*/ 392326 h 1388954"/>
                <a:gd name="connsiteX10" fmla="*/ 6565086 w 7125568"/>
                <a:gd name="connsiteY10" fmla="*/ 403458 h 1388954"/>
                <a:gd name="connsiteX11" fmla="*/ 7125569 w 7125568"/>
                <a:gd name="connsiteY11" fmla="*/ 162538 h 138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25568" h="1388954">
                  <a:moveTo>
                    <a:pt x="0" y="1057141"/>
                  </a:moveTo>
                  <a:cubicBezTo>
                    <a:pt x="22551" y="1019604"/>
                    <a:pt x="420612" y="316538"/>
                    <a:pt x="877333" y="76902"/>
                  </a:cubicBezTo>
                  <a:cubicBezTo>
                    <a:pt x="1323350" y="-158595"/>
                    <a:pt x="1629639" y="170673"/>
                    <a:pt x="1712991" y="739149"/>
                  </a:cubicBezTo>
                  <a:cubicBezTo>
                    <a:pt x="1721412" y="797095"/>
                    <a:pt x="1734685" y="854042"/>
                    <a:pt x="1750671" y="909848"/>
                  </a:cubicBezTo>
                  <a:cubicBezTo>
                    <a:pt x="1899105" y="1425373"/>
                    <a:pt x="2486420" y="1605920"/>
                    <a:pt x="2698939" y="1041441"/>
                  </a:cubicBezTo>
                  <a:cubicBezTo>
                    <a:pt x="2925159" y="440710"/>
                    <a:pt x="3247718" y="470825"/>
                    <a:pt x="3401005" y="823214"/>
                  </a:cubicBezTo>
                  <a:cubicBezTo>
                    <a:pt x="3467515" y="975930"/>
                    <a:pt x="3623086" y="1100529"/>
                    <a:pt x="3813196" y="1168039"/>
                  </a:cubicBezTo>
                  <a:cubicBezTo>
                    <a:pt x="4067390" y="1258241"/>
                    <a:pt x="4366115" y="1279364"/>
                    <a:pt x="4549374" y="1128504"/>
                  </a:cubicBezTo>
                  <a:cubicBezTo>
                    <a:pt x="4862514" y="870884"/>
                    <a:pt x="4971984" y="603702"/>
                    <a:pt x="5253867" y="425723"/>
                  </a:cubicBezTo>
                  <a:cubicBezTo>
                    <a:pt x="5373186" y="350364"/>
                    <a:pt x="5531611" y="362068"/>
                    <a:pt x="5707163" y="392326"/>
                  </a:cubicBezTo>
                  <a:cubicBezTo>
                    <a:pt x="5962499" y="436428"/>
                    <a:pt x="6269644" y="498513"/>
                    <a:pt x="6565086" y="403458"/>
                  </a:cubicBezTo>
                  <a:cubicBezTo>
                    <a:pt x="7053207" y="246603"/>
                    <a:pt x="7125569" y="162538"/>
                    <a:pt x="7125569" y="162538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13BC31E-1856-FFE1-DB85-1B1DBA758F58}"/>
                </a:ext>
              </a:extLst>
            </p:cNvPr>
            <p:cNvSpPr/>
            <p:nvPr/>
          </p:nvSpPr>
          <p:spPr>
            <a:xfrm>
              <a:off x="2614640" y="1609225"/>
              <a:ext cx="7133275" cy="1407305"/>
            </a:xfrm>
            <a:custGeom>
              <a:avLst/>
              <a:gdLst>
                <a:gd name="connsiteX0" fmla="*/ 0 w 7133275"/>
                <a:gd name="connsiteY0" fmla="*/ 1067612 h 1407305"/>
                <a:gd name="connsiteX1" fmla="*/ 843650 w 7133275"/>
                <a:gd name="connsiteY1" fmla="*/ 76669 h 1407305"/>
                <a:gd name="connsiteX2" fmla="*/ 1653474 w 7133275"/>
                <a:gd name="connsiteY2" fmla="*/ 761323 h 1407305"/>
                <a:gd name="connsiteX3" fmla="*/ 1689584 w 7133275"/>
                <a:gd name="connsiteY3" fmla="*/ 931880 h 1407305"/>
                <a:gd name="connsiteX4" fmla="*/ 2625007 w 7133275"/>
                <a:gd name="connsiteY4" fmla="*/ 1045061 h 1407305"/>
                <a:gd name="connsiteX5" fmla="*/ 3343059 w 7133275"/>
                <a:gd name="connsiteY5" fmla="*/ 857520 h 1407305"/>
                <a:gd name="connsiteX6" fmla="*/ 3764527 w 7133275"/>
                <a:gd name="connsiteY6" fmla="*/ 1250871 h 1407305"/>
                <a:gd name="connsiteX7" fmla="*/ 4515976 w 7133275"/>
                <a:gd name="connsiteY7" fmla="*/ 1220899 h 1407305"/>
                <a:gd name="connsiteX8" fmla="*/ 5221611 w 7133275"/>
                <a:gd name="connsiteY8" fmla="*/ 444044 h 1407305"/>
                <a:gd name="connsiteX9" fmla="*/ 5687324 w 7133275"/>
                <a:gd name="connsiteY9" fmla="*/ 393519 h 1407305"/>
                <a:gd name="connsiteX10" fmla="*/ 6563088 w 7133275"/>
                <a:gd name="connsiteY10" fmla="*/ 398800 h 1407305"/>
                <a:gd name="connsiteX11" fmla="*/ 7133276 w 7133275"/>
                <a:gd name="connsiteY11" fmla="*/ 150315 h 1407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33275" h="1407305">
                  <a:moveTo>
                    <a:pt x="0" y="1067612"/>
                  </a:moveTo>
                  <a:cubicBezTo>
                    <a:pt x="23978" y="1027506"/>
                    <a:pt x="389212" y="319445"/>
                    <a:pt x="843650" y="76669"/>
                  </a:cubicBezTo>
                  <a:cubicBezTo>
                    <a:pt x="1289953" y="-162967"/>
                    <a:pt x="1580256" y="184997"/>
                    <a:pt x="1653474" y="761323"/>
                  </a:cubicBezTo>
                  <a:cubicBezTo>
                    <a:pt x="1660896" y="819555"/>
                    <a:pt x="1673456" y="876645"/>
                    <a:pt x="1689584" y="931880"/>
                  </a:cubicBezTo>
                  <a:cubicBezTo>
                    <a:pt x="1837448" y="1440839"/>
                    <a:pt x="2425191" y="1632234"/>
                    <a:pt x="2625007" y="1045061"/>
                  </a:cubicBezTo>
                  <a:cubicBezTo>
                    <a:pt x="2840379" y="412359"/>
                    <a:pt x="3188772" y="461457"/>
                    <a:pt x="3343059" y="857520"/>
                  </a:cubicBezTo>
                  <a:cubicBezTo>
                    <a:pt x="3409569" y="1028362"/>
                    <a:pt x="3570563" y="1169946"/>
                    <a:pt x="3764527" y="1250871"/>
                  </a:cubicBezTo>
                  <a:cubicBezTo>
                    <a:pt x="4024715" y="1359343"/>
                    <a:pt x="4331432" y="1383178"/>
                    <a:pt x="4515976" y="1220899"/>
                  </a:cubicBezTo>
                  <a:cubicBezTo>
                    <a:pt x="4832970" y="942156"/>
                    <a:pt x="4935161" y="646572"/>
                    <a:pt x="5221611" y="444044"/>
                  </a:cubicBezTo>
                  <a:cubicBezTo>
                    <a:pt x="5342642" y="358552"/>
                    <a:pt x="5505207" y="365973"/>
                    <a:pt x="5687324" y="393519"/>
                  </a:cubicBezTo>
                  <a:cubicBezTo>
                    <a:pt x="5948226" y="433054"/>
                    <a:pt x="6260795" y="497566"/>
                    <a:pt x="6563088" y="398800"/>
                  </a:cubicBezTo>
                  <a:cubicBezTo>
                    <a:pt x="7068336" y="233667"/>
                    <a:pt x="7133276" y="150315"/>
                    <a:pt x="7133276" y="150315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8E318C2-BACD-BBC8-B393-C290F8E0581B}"/>
                </a:ext>
              </a:extLst>
            </p:cNvPr>
            <p:cNvSpPr/>
            <p:nvPr/>
          </p:nvSpPr>
          <p:spPr>
            <a:xfrm>
              <a:off x="2604507" y="1586140"/>
              <a:ext cx="7140554" cy="1436318"/>
            </a:xfrm>
            <a:custGeom>
              <a:avLst/>
              <a:gdLst>
                <a:gd name="connsiteX0" fmla="*/ 0 w 7140554"/>
                <a:gd name="connsiteY0" fmla="*/ 1078137 h 1436318"/>
                <a:gd name="connsiteX1" fmla="*/ 809824 w 7140554"/>
                <a:gd name="connsiteY1" fmla="*/ 76489 h 1436318"/>
                <a:gd name="connsiteX2" fmla="*/ 1593958 w 7140554"/>
                <a:gd name="connsiteY2" fmla="*/ 783409 h 1436318"/>
                <a:gd name="connsiteX3" fmla="*/ 1628355 w 7140554"/>
                <a:gd name="connsiteY3" fmla="*/ 953823 h 1436318"/>
                <a:gd name="connsiteX4" fmla="*/ 2550790 w 7140554"/>
                <a:gd name="connsiteY4" fmla="*/ 1048735 h 1436318"/>
                <a:gd name="connsiteX5" fmla="*/ 3284826 w 7140554"/>
                <a:gd name="connsiteY5" fmla="*/ 892023 h 1436318"/>
                <a:gd name="connsiteX6" fmla="*/ 3715715 w 7140554"/>
                <a:gd name="connsiteY6" fmla="*/ 1333901 h 1436318"/>
                <a:gd name="connsiteX7" fmla="*/ 4482294 w 7140554"/>
                <a:gd name="connsiteY7" fmla="*/ 1313491 h 1436318"/>
                <a:gd name="connsiteX8" fmla="*/ 5188927 w 7140554"/>
                <a:gd name="connsiteY8" fmla="*/ 462562 h 1436318"/>
                <a:gd name="connsiteX9" fmla="*/ 5667057 w 7140554"/>
                <a:gd name="connsiteY9" fmla="*/ 394910 h 1436318"/>
                <a:gd name="connsiteX10" fmla="*/ 6560519 w 7140554"/>
                <a:gd name="connsiteY10" fmla="*/ 394339 h 1436318"/>
                <a:gd name="connsiteX11" fmla="*/ 7140555 w 7140554"/>
                <a:gd name="connsiteY11" fmla="*/ 138290 h 1436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40554" h="1436318">
                  <a:moveTo>
                    <a:pt x="0" y="1078137"/>
                  </a:moveTo>
                  <a:cubicBezTo>
                    <a:pt x="25548" y="1035605"/>
                    <a:pt x="357813" y="322405"/>
                    <a:pt x="809824" y="76489"/>
                  </a:cubicBezTo>
                  <a:cubicBezTo>
                    <a:pt x="1256412" y="-167286"/>
                    <a:pt x="1530731" y="199376"/>
                    <a:pt x="1593958" y="783409"/>
                  </a:cubicBezTo>
                  <a:cubicBezTo>
                    <a:pt x="1600238" y="842069"/>
                    <a:pt x="1612227" y="899016"/>
                    <a:pt x="1628355" y="953823"/>
                  </a:cubicBezTo>
                  <a:cubicBezTo>
                    <a:pt x="1775648" y="1456217"/>
                    <a:pt x="2363534" y="1658459"/>
                    <a:pt x="2550790" y="1048735"/>
                  </a:cubicBezTo>
                  <a:cubicBezTo>
                    <a:pt x="2754887" y="384206"/>
                    <a:pt x="3129542" y="452000"/>
                    <a:pt x="3284826" y="892023"/>
                  </a:cubicBezTo>
                  <a:cubicBezTo>
                    <a:pt x="3351479" y="1080991"/>
                    <a:pt x="3517612" y="1239702"/>
                    <a:pt x="3715715" y="1333901"/>
                  </a:cubicBezTo>
                  <a:cubicBezTo>
                    <a:pt x="3981755" y="1460498"/>
                    <a:pt x="4296608" y="1487188"/>
                    <a:pt x="4482294" y="1313491"/>
                  </a:cubicBezTo>
                  <a:cubicBezTo>
                    <a:pt x="4803140" y="1013482"/>
                    <a:pt x="4898052" y="689495"/>
                    <a:pt x="5188927" y="462562"/>
                  </a:cubicBezTo>
                  <a:cubicBezTo>
                    <a:pt x="5311671" y="366793"/>
                    <a:pt x="5478374" y="370076"/>
                    <a:pt x="5667057" y="394910"/>
                  </a:cubicBezTo>
                  <a:cubicBezTo>
                    <a:pt x="5933668" y="430020"/>
                    <a:pt x="6251518" y="496531"/>
                    <a:pt x="6560519" y="394339"/>
                  </a:cubicBezTo>
                  <a:cubicBezTo>
                    <a:pt x="7082608" y="219929"/>
                    <a:pt x="7140555" y="138290"/>
                    <a:pt x="7140555" y="138290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259D2BC-A8BD-28F6-200F-A915C3A3ED97}"/>
                </a:ext>
              </a:extLst>
            </p:cNvPr>
            <p:cNvSpPr/>
            <p:nvPr/>
          </p:nvSpPr>
          <p:spPr>
            <a:xfrm>
              <a:off x="2594373" y="1563166"/>
              <a:ext cx="7148119" cy="1535379"/>
            </a:xfrm>
            <a:custGeom>
              <a:avLst/>
              <a:gdLst>
                <a:gd name="connsiteX0" fmla="*/ 0 w 7148119"/>
                <a:gd name="connsiteY0" fmla="*/ 1088551 h 1535379"/>
                <a:gd name="connsiteX1" fmla="*/ 775998 w 7148119"/>
                <a:gd name="connsiteY1" fmla="*/ 76342 h 1535379"/>
                <a:gd name="connsiteX2" fmla="*/ 1534441 w 7148119"/>
                <a:gd name="connsiteY2" fmla="*/ 805669 h 1535379"/>
                <a:gd name="connsiteX3" fmla="*/ 1567126 w 7148119"/>
                <a:gd name="connsiteY3" fmla="*/ 975940 h 1535379"/>
                <a:gd name="connsiteX4" fmla="*/ 2476715 w 7148119"/>
                <a:gd name="connsiteY4" fmla="*/ 1052441 h 1535379"/>
                <a:gd name="connsiteX5" fmla="*/ 3226737 w 7148119"/>
                <a:gd name="connsiteY5" fmla="*/ 926557 h 1535379"/>
                <a:gd name="connsiteX6" fmla="*/ 3666902 w 7148119"/>
                <a:gd name="connsiteY6" fmla="*/ 1416962 h 1535379"/>
                <a:gd name="connsiteX7" fmla="*/ 4448753 w 7148119"/>
                <a:gd name="connsiteY7" fmla="*/ 1406115 h 1535379"/>
                <a:gd name="connsiteX8" fmla="*/ 5156529 w 7148119"/>
                <a:gd name="connsiteY8" fmla="*/ 481111 h 1535379"/>
                <a:gd name="connsiteX9" fmla="*/ 5647076 w 7148119"/>
                <a:gd name="connsiteY9" fmla="*/ 396332 h 1535379"/>
                <a:gd name="connsiteX10" fmla="*/ 6558378 w 7148119"/>
                <a:gd name="connsiteY10" fmla="*/ 389910 h 1535379"/>
                <a:gd name="connsiteX11" fmla="*/ 7148119 w 7148119"/>
                <a:gd name="connsiteY11" fmla="*/ 126296 h 1535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48119" h="1535379">
                  <a:moveTo>
                    <a:pt x="0" y="1088551"/>
                  </a:moveTo>
                  <a:cubicBezTo>
                    <a:pt x="26975" y="1043450"/>
                    <a:pt x="326413" y="325398"/>
                    <a:pt x="775998" y="76342"/>
                  </a:cubicBezTo>
                  <a:cubicBezTo>
                    <a:pt x="1222872" y="-171572"/>
                    <a:pt x="1482061" y="213929"/>
                    <a:pt x="1534441" y="805669"/>
                  </a:cubicBezTo>
                  <a:cubicBezTo>
                    <a:pt x="1539865" y="864615"/>
                    <a:pt x="1551140" y="921705"/>
                    <a:pt x="1567126" y="975940"/>
                  </a:cubicBezTo>
                  <a:cubicBezTo>
                    <a:pt x="1713847" y="1471769"/>
                    <a:pt x="2301734" y="1685143"/>
                    <a:pt x="2476715" y="1052441"/>
                  </a:cubicBezTo>
                  <a:cubicBezTo>
                    <a:pt x="2669252" y="356226"/>
                    <a:pt x="3069739" y="442718"/>
                    <a:pt x="3226737" y="926557"/>
                  </a:cubicBezTo>
                  <a:cubicBezTo>
                    <a:pt x="3293105" y="1133652"/>
                    <a:pt x="3464946" y="1309347"/>
                    <a:pt x="3666902" y="1416962"/>
                  </a:cubicBezTo>
                  <a:cubicBezTo>
                    <a:pt x="3938652" y="1561828"/>
                    <a:pt x="4261640" y="1591230"/>
                    <a:pt x="4448753" y="1406115"/>
                  </a:cubicBezTo>
                  <a:cubicBezTo>
                    <a:pt x="4773311" y="1084840"/>
                    <a:pt x="4861087" y="732594"/>
                    <a:pt x="5156529" y="481111"/>
                  </a:cubicBezTo>
                  <a:cubicBezTo>
                    <a:pt x="5280985" y="375209"/>
                    <a:pt x="5451828" y="374353"/>
                    <a:pt x="5647076" y="396332"/>
                  </a:cubicBezTo>
                  <a:cubicBezTo>
                    <a:pt x="5919253" y="427018"/>
                    <a:pt x="6242527" y="496097"/>
                    <a:pt x="6558378" y="389910"/>
                  </a:cubicBezTo>
                  <a:cubicBezTo>
                    <a:pt x="7097738" y="207649"/>
                    <a:pt x="7148119" y="126296"/>
                    <a:pt x="7148119" y="126296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3F8BFC1-4F0D-05FD-7294-F20612DB04B5}"/>
                </a:ext>
              </a:extLst>
            </p:cNvPr>
            <p:cNvSpPr/>
            <p:nvPr/>
          </p:nvSpPr>
          <p:spPr>
            <a:xfrm>
              <a:off x="2584240" y="1540091"/>
              <a:ext cx="7155255" cy="1634625"/>
            </a:xfrm>
            <a:custGeom>
              <a:avLst/>
              <a:gdLst>
                <a:gd name="connsiteX0" fmla="*/ 0 w 7155255"/>
                <a:gd name="connsiteY0" fmla="*/ 1099208 h 1634625"/>
                <a:gd name="connsiteX1" fmla="*/ 742172 w 7155255"/>
                <a:gd name="connsiteY1" fmla="*/ 76295 h 1634625"/>
                <a:gd name="connsiteX2" fmla="*/ 1474782 w 7155255"/>
                <a:gd name="connsiteY2" fmla="*/ 828030 h 1634625"/>
                <a:gd name="connsiteX3" fmla="*/ 2402498 w 7155255"/>
                <a:gd name="connsiteY3" fmla="*/ 1056391 h 1634625"/>
                <a:gd name="connsiteX4" fmla="*/ 3168506 w 7155255"/>
                <a:gd name="connsiteY4" fmla="*/ 961193 h 1634625"/>
                <a:gd name="connsiteX5" fmla="*/ 4414927 w 7155255"/>
                <a:gd name="connsiteY5" fmla="*/ 1498840 h 1634625"/>
                <a:gd name="connsiteX6" fmla="*/ 5123844 w 7155255"/>
                <a:gd name="connsiteY6" fmla="*/ 499761 h 1634625"/>
                <a:gd name="connsiteX7" fmla="*/ 6555809 w 7155255"/>
                <a:gd name="connsiteY7" fmla="*/ 385581 h 1634625"/>
                <a:gd name="connsiteX8" fmla="*/ 7155256 w 7155255"/>
                <a:gd name="connsiteY8" fmla="*/ 114402 h 163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5255" h="1634625">
                  <a:moveTo>
                    <a:pt x="0" y="1099208"/>
                  </a:moveTo>
                  <a:cubicBezTo>
                    <a:pt x="28545" y="1051681"/>
                    <a:pt x="295014" y="328491"/>
                    <a:pt x="742172" y="76295"/>
                  </a:cubicBezTo>
                  <a:cubicBezTo>
                    <a:pt x="1189331" y="-175901"/>
                    <a:pt x="1431965" y="228583"/>
                    <a:pt x="1474782" y="828030"/>
                  </a:cubicBezTo>
                  <a:cubicBezTo>
                    <a:pt x="1517600" y="1427477"/>
                    <a:pt x="2221665" y="1784290"/>
                    <a:pt x="2402498" y="1056391"/>
                  </a:cubicBezTo>
                  <a:cubicBezTo>
                    <a:pt x="2583331" y="328491"/>
                    <a:pt x="3011508" y="433108"/>
                    <a:pt x="3168506" y="961193"/>
                  </a:cubicBezTo>
                  <a:cubicBezTo>
                    <a:pt x="3325504" y="1489277"/>
                    <a:pt x="4086658" y="1841381"/>
                    <a:pt x="4414927" y="1498840"/>
                  </a:cubicBezTo>
                  <a:cubicBezTo>
                    <a:pt x="4743195" y="1156298"/>
                    <a:pt x="4824121" y="775650"/>
                    <a:pt x="5123844" y="499761"/>
                  </a:cubicBezTo>
                  <a:cubicBezTo>
                    <a:pt x="5423568" y="223873"/>
                    <a:pt x="5999180" y="575834"/>
                    <a:pt x="6555809" y="385581"/>
                  </a:cubicBezTo>
                  <a:cubicBezTo>
                    <a:pt x="7112439" y="195328"/>
                    <a:pt x="7155256" y="114402"/>
                    <a:pt x="7155256" y="114402"/>
                  </a:cubicBezTo>
                </a:path>
              </a:pathLst>
            </a:custGeom>
            <a:noFill/>
            <a:ln w="7136" cap="flat">
              <a:gradFill flip="none" rotWithShape="1">
                <a:gsLst>
                  <a:gs pos="0">
                    <a:srgbClr val="2F91FD">
                      <a:alpha val="50000"/>
                    </a:srgbClr>
                  </a:gs>
                  <a:gs pos="28000">
                    <a:srgbClr val="2DBCED">
                      <a:alpha val="46000"/>
                    </a:srgbClr>
                  </a:gs>
                  <a:gs pos="77000">
                    <a:srgbClr val="00FFFF">
                      <a:alpha val="0"/>
                    </a:srgbClr>
                  </a:gs>
                  <a:gs pos="100000">
                    <a:srgbClr val="2F91FD">
                      <a:alpha val="53000"/>
                    </a:srgbClr>
                  </a:gs>
                </a:gsLst>
                <a:lin ang="0" scaled="0"/>
                <a:tileRect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9" name="平行四边形 1048">
            <a:extLst>
              <a:ext uri="{FF2B5EF4-FFF2-40B4-BE49-F238E27FC236}">
                <a16:creationId xmlns:a16="http://schemas.microsoft.com/office/drawing/2014/main" id="{EA8F3674-B51D-D3FE-7E6D-D5487F14E054}"/>
              </a:ext>
            </a:extLst>
          </p:cNvPr>
          <p:cNvSpPr/>
          <p:nvPr/>
        </p:nvSpPr>
        <p:spPr>
          <a:xfrm rot="254561">
            <a:off x="774895" y="874791"/>
            <a:ext cx="206220" cy="342590"/>
          </a:xfrm>
          <a:prstGeom prst="parallelogram">
            <a:avLst>
              <a:gd name="adj" fmla="val 70204"/>
            </a:avLst>
          </a:prstGeom>
          <a:gradFill>
            <a:gsLst>
              <a:gs pos="72000">
                <a:srgbClr val="00FFFF">
                  <a:alpha val="31000"/>
                </a:srgbClr>
              </a:gs>
              <a:gs pos="0">
                <a:srgbClr val="00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平行四边形 1049">
            <a:extLst>
              <a:ext uri="{FF2B5EF4-FFF2-40B4-BE49-F238E27FC236}">
                <a16:creationId xmlns:a16="http://schemas.microsoft.com/office/drawing/2014/main" id="{31D3F3B9-934E-0E30-0717-620042DBDADC}"/>
              </a:ext>
            </a:extLst>
          </p:cNvPr>
          <p:cNvSpPr/>
          <p:nvPr/>
        </p:nvSpPr>
        <p:spPr>
          <a:xfrm>
            <a:off x="777287" y="554917"/>
            <a:ext cx="6585047" cy="549967"/>
          </a:xfrm>
          <a:prstGeom prst="parallelogram">
            <a:avLst>
              <a:gd name="adj" fmla="val 53442"/>
            </a:avLst>
          </a:prstGeom>
          <a:gradFill>
            <a:gsLst>
              <a:gs pos="86000">
                <a:srgbClr val="00367F">
                  <a:alpha val="54000"/>
                </a:srgbClr>
              </a:gs>
              <a:gs pos="100000">
                <a:srgbClr val="003378">
                  <a:alpha val="0"/>
                </a:srgbClr>
              </a:gs>
              <a:gs pos="0">
                <a:srgbClr val="0051BC">
                  <a:alpha val="31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51" name="平行四边形 1050">
            <a:extLst>
              <a:ext uri="{FF2B5EF4-FFF2-40B4-BE49-F238E27FC236}">
                <a16:creationId xmlns:a16="http://schemas.microsoft.com/office/drawing/2014/main" id="{4CE3B9E8-6AB0-5062-6064-425C87EC91A2}"/>
              </a:ext>
            </a:extLst>
          </p:cNvPr>
          <p:cNvSpPr/>
          <p:nvPr/>
        </p:nvSpPr>
        <p:spPr>
          <a:xfrm>
            <a:off x="611429" y="556416"/>
            <a:ext cx="465582" cy="549967"/>
          </a:xfrm>
          <a:prstGeom prst="parallelogram">
            <a:avLst>
              <a:gd name="adj" fmla="val 64748"/>
            </a:avLst>
          </a:prstGeom>
          <a:gradFill>
            <a:gsLst>
              <a:gs pos="100000">
                <a:srgbClr val="00FFFF"/>
              </a:gs>
              <a:gs pos="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文本框 1051">
            <a:extLst>
              <a:ext uri="{FF2B5EF4-FFF2-40B4-BE49-F238E27FC236}">
                <a16:creationId xmlns:a16="http://schemas.microsoft.com/office/drawing/2014/main" id="{01DF99D8-BE1F-075A-71B8-99F1C8132E45}"/>
              </a:ext>
            </a:extLst>
          </p:cNvPr>
          <p:cNvSpPr txBox="1"/>
          <p:nvPr/>
        </p:nvSpPr>
        <p:spPr>
          <a:xfrm>
            <a:off x="1077011" y="553023"/>
            <a:ext cx="62030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+mn-ea"/>
              </a:defRPr>
            </a:lvl1pPr>
          </a:lstStyle>
          <a:p>
            <a:r>
              <a:rPr lang="zh-CN" altLang="en-US" sz="3000" b="0" spc="3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如何利用</a:t>
            </a:r>
            <a:r>
              <a:rPr lang="en-US" altLang="zh-CN" sz="3000" b="0" spc="3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AI</a:t>
            </a:r>
            <a:r>
              <a:rPr lang="zh-CN" altLang="en-US" sz="3000" b="0" spc="3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技术提升职场竞争力</a:t>
            </a:r>
          </a:p>
        </p:txBody>
      </p:sp>
      <p:sp>
        <p:nvSpPr>
          <p:cNvPr id="1053" name="平行四边形 1052">
            <a:extLst>
              <a:ext uri="{FF2B5EF4-FFF2-40B4-BE49-F238E27FC236}">
                <a16:creationId xmlns:a16="http://schemas.microsoft.com/office/drawing/2014/main" id="{488478B0-9095-E17E-05F1-0736D9CB5ABA}"/>
              </a:ext>
            </a:extLst>
          </p:cNvPr>
          <p:cNvSpPr/>
          <p:nvPr/>
        </p:nvSpPr>
        <p:spPr>
          <a:xfrm>
            <a:off x="526651" y="878615"/>
            <a:ext cx="230066" cy="271765"/>
          </a:xfrm>
          <a:prstGeom prst="parallelogram">
            <a:avLst>
              <a:gd name="adj" fmla="val 64748"/>
            </a:avLst>
          </a:prstGeom>
          <a:gradFill>
            <a:gsLst>
              <a:gs pos="44000">
                <a:srgbClr val="00FFFF">
                  <a:alpha val="0"/>
                </a:srgbClr>
              </a:gs>
              <a:gs pos="99000">
                <a:schemeClr val="accent1">
                  <a:alpha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平行四边形 1053">
            <a:extLst>
              <a:ext uri="{FF2B5EF4-FFF2-40B4-BE49-F238E27FC236}">
                <a16:creationId xmlns:a16="http://schemas.microsoft.com/office/drawing/2014/main" id="{981FEF72-DC7D-2D80-AE22-57C1343F18DD}"/>
              </a:ext>
            </a:extLst>
          </p:cNvPr>
          <p:cNvSpPr/>
          <p:nvPr/>
        </p:nvSpPr>
        <p:spPr>
          <a:xfrm>
            <a:off x="566741" y="593216"/>
            <a:ext cx="230066" cy="271765"/>
          </a:xfrm>
          <a:prstGeom prst="parallelogram">
            <a:avLst>
              <a:gd name="adj" fmla="val 64748"/>
            </a:avLst>
          </a:prstGeom>
          <a:gradFill>
            <a:gsLst>
              <a:gs pos="7000">
                <a:srgbClr val="00FFFF">
                  <a:alpha val="0"/>
                </a:srgbClr>
              </a:gs>
              <a:gs pos="93000">
                <a:srgbClr val="00FF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AF086A-7463-4299-7C6E-67C16D051CD2}"/>
              </a:ext>
            </a:extLst>
          </p:cNvPr>
          <p:cNvSpPr txBox="1"/>
          <p:nvPr/>
        </p:nvSpPr>
        <p:spPr>
          <a:xfrm rot="10800000" flipV="1">
            <a:off x="602594" y="3523378"/>
            <a:ext cx="425771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defRPr sz="1600">
                <a:solidFill>
                  <a:schemeClr val="bg2">
                    <a:lumMod val="90000"/>
                  </a:schemeClr>
                </a:solidFill>
                <a:latin typeface="Gotham Book"/>
              </a:defRPr>
            </a:lvl1pPr>
          </a:lstStyle>
          <a:p>
            <a:r>
              <a:rPr lang="en-US" altLang="zh-CN" sz="1400" dirty="0">
                <a:solidFill>
                  <a:schemeClr val="bg2">
                    <a:lumMod val="90000"/>
                    <a:alpha val="66000"/>
                  </a:schemeClr>
                </a:solidFill>
              </a:rPr>
              <a:t>THERE IS OFTEN A HUGE OPPORTUNITY LURKING IN TIMES OF CRISIS, AND WE NOW HAVE THE OPPORTUNITY TO USE AI TO QUICKLY IMPROVE OUR WORKPLACE SKILLS
</a:t>
            </a:r>
            <a:endParaRPr lang="en-US" sz="1400" dirty="0">
              <a:solidFill>
                <a:schemeClr val="bg2">
                  <a:lumMod val="90000"/>
                  <a:alpha val="66000"/>
                </a:schemeClr>
              </a:solidFill>
            </a:endParaRPr>
          </a:p>
        </p:txBody>
      </p:sp>
      <p:pic>
        <p:nvPicPr>
          <p:cNvPr id="50" name="图片 49" descr="图标&#10;&#10;描述已自动生成">
            <a:extLst>
              <a:ext uri="{FF2B5EF4-FFF2-40B4-BE49-F238E27FC236}">
                <a16:creationId xmlns:a16="http://schemas.microsoft.com/office/drawing/2014/main" id="{00EB9191-E230-63FD-06CF-B191EE039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50862" y="3186008"/>
            <a:ext cx="1076446" cy="1076446"/>
          </a:xfrm>
          <a:prstGeom prst="rect">
            <a:avLst/>
          </a:prstGeom>
          <a:effectLst>
            <a:reflection blurRad="12700" stA="63000" endPos="36000" dir="5400000" sy="-100000" algn="bl" rotWithShape="0"/>
          </a:effectLst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8AF2CFBE-8E09-DF6B-095E-BB83A5DBB09B}"/>
              </a:ext>
            </a:extLst>
          </p:cNvPr>
          <p:cNvGrpSpPr/>
          <p:nvPr/>
        </p:nvGrpSpPr>
        <p:grpSpPr>
          <a:xfrm>
            <a:off x="8650330" y="4131248"/>
            <a:ext cx="1080000" cy="1080000"/>
            <a:chOff x="8550264" y="5035542"/>
            <a:chExt cx="1080000" cy="108000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C01B309A-D63A-8BD8-2104-9E7DE8B4F119}"/>
                </a:ext>
              </a:extLst>
            </p:cNvPr>
            <p:cNvSpPr/>
            <p:nvPr/>
          </p:nvSpPr>
          <p:spPr>
            <a:xfrm>
              <a:off x="8550264" y="5035542"/>
              <a:ext cx="1080000" cy="1080000"/>
            </a:xfrm>
            <a:prstGeom prst="ellipse">
              <a:avLst/>
            </a:prstGeom>
            <a:gradFill flip="none" rotWithShape="1">
              <a:gsLst>
                <a:gs pos="86000">
                  <a:srgbClr val="014FB8">
                    <a:lumMod val="100000"/>
                  </a:srgbClr>
                </a:gs>
                <a:gs pos="0">
                  <a:srgbClr val="014FB8">
                    <a:lumMod val="77000"/>
                    <a:lumOff val="2300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reflection blurRad="76200" stA="73000" endPos="1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29C88F-AE1F-5E27-0318-1BB1AC7D6497}"/>
                </a:ext>
              </a:extLst>
            </p:cNvPr>
            <p:cNvSpPr txBox="1"/>
            <p:nvPr/>
          </p:nvSpPr>
          <p:spPr>
            <a:xfrm>
              <a:off x="8638859" y="5298543"/>
              <a:ext cx="90281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与</a:t>
              </a:r>
              <a:r>
                <a:rPr lang="en-US" altLang="zh-CN" sz="1600" b="1" dirty="0">
                  <a:solidFill>
                    <a:schemeClr val="bg1"/>
                  </a:solidFill>
                  <a:latin typeface="Gotham Book"/>
                  <a:ea typeface="思源黑体 CN Medium" panose="020B0600000000000000" pitchFamily="34" charset="-122"/>
                </a:rPr>
                <a:t>AI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协同发展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1033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【未来蓝】定制级科技风PPT设计灵感手册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0FFFF"/>
      </a:accent1>
      <a:accent2>
        <a:srgbClr val="016DFF"/>
      </a:accent2>
      <a:accent3>
        <a:srgbClr val="03A2FF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思源黑体&amp;Roboto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【未来蓝】定制级科技风PPT设计灵感手册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0FFFF"/>
      </a:accent1>
      <a:accent2>
        <a:srgbClr val="016DFF"/>
      </a:accent2>
      <a:accent3>
        <a:srgbClr val="03A2FF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思源黑体&amp;Roboto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6720</TotalTime>
  <Words>578</Words>
  <Application>Microsoft Office PowerPoint</Application>
  <PresentationFormat>宽屏</PresentationFormat>
  <Paragraphs>78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4" baseType="lpstr">
      <vt:lpstr>Bebas</vt:lpstr>
      <vt:lpstr>Gotham Book</vt:lpstr>
      <vt:lpstr>HarmonyOS Sans SC Light</vt:lpstr>
      <vt:lpstr>Roboto Regular</vt:lpstr>
      <vt:lpstr>阿里巴巴普惠体 2.0 55 Regular</vt:lpstr>
      <vt:lpstr>阿里巴巴普惠体 2.0 65 Medium</vt:lpstr>
      <vt:lpstr>阿里巴巴普惠体 Medium</vt:lpstr>
      <vt:lpstr>阿里巴巴普惠体 R</vt:lpstr>
      <vt:lpstr>汉仪雅酷黑 85W</vt:lpstr>
      <vt:lpstr>庞门正道标题体</vt:lpstr>
      <vt:lpstr>思源黑体 CN Medium</vt:lpstr>
      <vt:lpstr>思源黑体 CN Regular</vt:lpstr>
      <vt:lpstr>微软雅黑</vt:lpstr>
      <vt:lpstr>站酷酷黑</vt:lpstr>
      <vt:lpstr>Arial</vt:lpstr>
      <vt:lpstr>Roboto Bold</vt:lpstr>
      <vt:lpstr>等线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未来已来——Ai时代人工智能科技风ppt模板</dc:title>
  <dc:creator>PPT竞技场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46</cp:revision>
  <dcterms:created xsi:type="dcterms:W3CDTF">2023-03-15T02:29:02Z</dcterms:created>
  <dcterms:modified xsi:type="dcterms:W3CDTF">2023-05-29T14:27:32Z</dcterms:modified>
</cp:coreProperties>
</file>