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</p:sldMasterIdLst>
  <p:notesMasterIdLst>
    <p:notesMasterId r:id="rId27"/>
  </p:notesMasterIdLst>
  <p:handoutMasterIdLst>
    <p:handoutMasterId r:id="rId28"/>
  </p:handoutMasterIdLst>
  <p:sldIdLst>
    <p:sldId id="368" r:id="rId3"/>
    <p:sldId id="369" r:id="rId4"/>
    <p:sldId id="370" r:id="rId5"/>
    <p:sldId id="373" r:id="rId6"/>
    <p:sldId id="371" r:id="rId7"/>
    <p:sldId id="372" r:id="rId8"/>
    <p:sldId id="374" r:id="rId9"/>
    <p:sldId id="376" r:id="rId10"/>
    <p:sldId id="375" r:id="rId11"/>
    <p:sldId id="377" r:id="rId12"/>
    <p:sldId id="378" r:id="rId13"/>
    <p:sldId id="379" r:id="rId14"/>
    <p:sldId id="381" r:id="rId15"/>
    <p:sldId id="380" r:id="rId16"/>
    <p:sldId id="382" r:id="rId17"/>
    <p:sldId id="383" r:id="rId18"/>
    <p:sldId id="384" r:id="rId19"/>
    <p:sldId id="386" r:id="rId20"/>
    <p:sldId id="385" r:id="rId21"/>
    <p:sldId id="387" r:id="rId22"/>
    <p:sldId id="388" r:id="rId23"/>
    <p:sldId id="389" r:id="rId24"/>
    <p:sldId id="390" r:id="rId25"/>
    <p:sldId id="337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476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9E51"/>
    <a:srgbClr val="172572"/>
    <a:srgbClr val="C2D8F2"/>
    <a:srgbClr val="13375B"/>
    <a:srgbClr val="1D3E6B"/>
    <a:srgbClr val="FAE0B2"/>
    <a:srgbClr val="F2F2F2"/>
    <a:srgbClr val="212834"/>
    <a:srgbClr val="3B2213"/>
    <a:srgbClr val="FEDA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61" autoAdjust="0"/>
    <p:restoredTop sz="95368" autoAdjust="0"/>
  </p:normalViewPr>
  <p:slideViewPr>
    <p:cSldViewPr snapToGrid="0" showGuides="1">
      <p:cViewPr varScale="1">
        <p:scale>
          <a:sx n="142" d="100"/>
          <a:sy n="142" d="100"/>
        </p:scale>
        <p:origin x="144" y="234"/>
      </p:cViewPr>
      <p:guideLst>
        <p:guide pos="2880"/>
        <p:guide orient="horz" pos="1620"/>
        <p:guide pos="476"/>
        <p:guide pos="5284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217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8885A-1B81-4E7F-B793-12A31F916A32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0C853-DC6C-4924-B1F2-08CE44BD3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12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7FC2F-FDF9-4A3A-8E00-C9FCC9B036D8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6C439-5B31-42A4-9D65-F2D199E888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1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272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900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291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02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862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135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838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784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615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20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750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120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592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45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5791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49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939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27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84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7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950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53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1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9B7DC3-DBBB-F8A2-5DC4-8493272C6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3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66">
            <a:extLst>
              <a:ext uri="{FF2B5EF4-FFF2-40B4-BE49-F238E27FC236}">
                <a16:creationId xmlns:a16="http://schemas.microsoft.com/office/drawing/2014/main" id="{B2ECB13A-AE7C-132A-641D-4E45287F587E}"/>
              </a:ext>
            </a:extLst>
          </p:cNvPr>
          <p:cNvSpPr txBox="1"/>
          <p:nvPr userDrawn="1"/>
        </p:nvSpPr>
        <p:spPr>
          <a:xfrm>
            <a:off x="2174081" y="3003635"/>
            <a:ext cx="4805362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F9B7DC3-DBBB-F8A2-5DC4-8493272C6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B19460B-2FA3-B285-F427-CDD82BE69774}"/>
              </a:ext>
            </a:extLst>
          </p:cNvPr>
          <p:cNvGrpSpPr/>
          <p:nvPr userDrawn="1"/>
        </p:nvGrpSpPr>
        <p:grpSpPr>
          <a:xfrm>
            <a:off x="-225630" y="4250272"/>
            <a:ext cx="3887099" cy="931791"/>
            <a:chOff x="-314325" y="3857302"/>
            <a:chExt cx="5524500" cy="132429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C5C524F-080C-A2E2-5350-42F0749510D4}"/>
                </a:ext>
              </a:extLst>
            </p:cNvPr>
            <p:cNvSpPr/>
            <p:nvPr/>
          </p:nvSpPr>
          <p:spPr>
            <a:xfrm>
              <a:off x="-314325" y="3857302"/>
              <a:ext cx="5524500" cy="1324298"/>
            </a:xfrm>
            <a:custGeom>
              <a:avLst/>
              <a:gdLst>
                <a:gd name="connsiteX0" fmla="*/ 0 w 5524500"/>
                <a:gd name="connsiteY0" fmla="*/ 714698 h 1324298"/>
                <a:gd name="connsiteX1" fmla="*/ 1914525 w 5524500"/>
                <a:gd name="connsiteY1" fmla="*/ 323 h 1324298"/>
                <a:gd name="connsiteX2" fmla="*/ 3524250 w 5524500"/>
                <a:gd name="connsiteY2" fmla="*/ 790898 h 1324298"/>
                <a:gd name="connsiteX3" fmla="*/ 4752975 w 5524500"/>
                <a:gd name="connsiteY3" fmla="*/ 828998 h 1324298"/>
                <a:gd name="connsiteX4" fmla="*/ 5524500 w 5524500"/>
                <a:gd name="connsiteY4" fmla="*/ 1324298 h 132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0" h="1324298">
                  <a:moveTo>
                    <a:pt x="0" y="714698"/>
                  </a:moveTo>
                  <a:cubicBezTo>
                    <a:pt x="663575" y="351160"/>
                    <a:pt x="1327150" y="-12377"/>
                    <a:pt x="1914525" y="323"/>
                  </a:cubicBezTo>
                  <a:cubicBezTo>
                    <a:pt x="2501900" y="13023"/>
                    <a:pt x="3051175" y="652785"/>
                    <a:pt x="3524250" y="790898"/>
                  </a:cubicBezTo>
                  <a:cubicBezTo>
                    <a:pt x="3997325" y="929011"/>
                    <a:pt x="4419600" y="740098"/>
                    <a:pt x="4752975" y="828998"/>
                  </a:cubicBezTo>
                  <a:cubicBezTo>
                    <a:pt x="5086350" y="917898"/>
                    <a:pt x="5305425" y="1121098"/>
                    <a:pt x="5524500" y="1324298"/>
                  </a:cubicBezTo>
                </a:path>
              </a:pathLst>
            </a:custGeom>
            <a:noFill/>
            <a:ln>
              <a:solidFill>
                <a:srgbClr val="C2D8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27A6FC5-3B79-9528-5F2C-C146D6AD9945}"/>
                </a:ext>
              </a:extLst>
            </p:cNvPr>
            <p:cNvSpPr/>
            <p:nvPr/>
          </p:nvSpPr>
          <p:spPr>
            <a:xfrm>
              <a:off x="0" y="3892177"/>
              <a:ext cx="2357796" cy="1251323"/>
            </a:xfrm>
            <a:custGeom>
              <a:avLst/>
              <a:gdLst>
                <a:gd name="connsiteX0" fmla="*/ 695725 w 2357796"/>
                <a:gd name="connsiteY0" fmla="*/ 2190 h 1251323"/>
                <a:gd name="connsiteX1" fmla="*/ 1466850 w 2357796"/>
                <a:gd name="connsiteY1" fmla="*/ 308348 h 1251323"/>
                <a:gd name="connsiteX2" fmla="*/ 2305050 w 2357796"/>
                <a:gd name="connsiteY2" fmla="*/ 651248 h 1251323"/>
                <a:gd name="connsiteX3" fmla="*/ 2341067 w 2357796"/>
                <a:gd name="connsiteY3" fmla="*/ 1070348 h 1251323"/>
                <a:gd name="connsiteX4" fmla="*/ 2299688 w 2357796"/>
                <a:gd name="connsiteY4" fmla="*/ 1251323 h 1251323"/>
                <a:gd name="connsiteX5" fmla="*/ 0 w 2357796"/>
                <a:gd name="connsiteY5" fmla="*/ 1251323 h 1251323"/>
                <a:gd name="connsiteX6" fmla="*/ 0 w 2357796"/>
                <a:gd name="connsiteY6" fmla="*/ 250288 h 1251323"/>
                <a:gd name="connsiteX7" fmla="*/ 107156 w 2357796"/>
                <a:gd name="connsiteY7" fmla="*/ 183928 h 1251323"/>
                <a:gd name="connsiteX8" fmla="*/ 581025 w 2357796"/>
                <a:gd name="connsiteY8" fmla="*/ 3548 h 1251323"/>
                <a:gd name="connsiteX9" fmla="*/ 695725 w 2357796"/>
                <a:gd name="connsiteY9" fmla="*/ 2190 h 125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7796" h="1251323">
                  <a:moveTo>
                    <a:pt x="695725" y="2190"/>
                  </a:moveTo>
                  <a:cubicBezTo>
                    <a:pt x="961579" y="24632"/>
                    <a:pt x="1215430" y="213892"/>
                    <a:pt x="1466850" y="308348"/>
                  </a:cubicBezTo>
                  <a:cubicBezTo>
                    <a:pt x="1754187" y="416298"/>
                    <a:pt x="2182813" y="435348"/>
                    <a:pt x="2305050" y="651248"/>
                  </a:cubicBezTo>
                  <a:cubicBezTo>
                    <a:pt x="2366169" y="759198"/>
                    <a:pt x="2368352" y="905248"/>
                    <a:pt x="2341067" y="1070348"/>
                  </a:cubicBezTo>
                  <a:lnTo>
                    <a:pt x="2299688" y="1251323"/>
                  </a:lnTo>
                  <a:lnTo>
                    <a:pt x="0" y="1251323"/>
                  </a:lnTo>
                  <a:lnTo>
                    <a:pt x="0" y="250288"/>
                  </a:lnTo>
                  <a:lnTo>
                    <a:pt x="107156" y="183928"/>
                  </a:lnTo>
                  <a:cubicBezTo>
                    <a:pt x="268288" y="89670"/>
                    <a:pt x="427038" y="21011"/>
                    <a:pt x="581025" y="3548"/>
                  </a:cubicBezTo>
                  <a:cubicBezTo>
                    <a:pt x="619522" y="-818"/>
                    <a:pt x="657746" y="-1016"/>
                    <a:pt x="695725" y="2190"/>
                  </a:cubicBezTo>
                  <a:close/>
                </a:path>
              </a:pathLst>
            </a:custGeom>
            <a:solidFill>
              <a:srgbClr val="C2D8F2"/>
            </a:solidFill>
            <a:ln w="514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52D0325-8DF6-DAD6-BA4E-871B6142B31E}"/>
              </a:ext>
            </a:extLst>
          </p:cNvPr>
          <p:cNvSpPr/>
          <p:nvPr userDrawn="1"/>
        </p:nvSpPr>
        <p:spPr>
          <a:xfrm>
            <a:off x="5955602" y="4328737"/>
            <a:ext cx="3188398" cy="814763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F138681-BDA5-066B-519B-0E1088BA1EEF}"/>
              </a:ext>
            </a:extLst>
          </p:cNvPr>
          <p:cNvGrpSpPr/>
          <p:nvPr userDrawn="1"/>
        </p:nvGrpSpPr>
        <p:grpSpPr>
          <a:xfrm rot="2078976">
            <a:off x="262656" y="4436077"/>
            <a:ext cx="2425641" cy="1839857"/>
            <a:chOff x="231642" y="43878"/>
            <a:chExt cx="1437916" cy="109066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57B84D5-BA56-1A10-D818-63085037FF3A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3178368-0A7D-A39D-D07D-BE7B7838DF83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8E3644F-A564-D0D5-3641-4CDAD3FBD8E2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DF3929B-7BFD-0F63-659B-C071E922EAFC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9644D5-E3F9-7C7F-56A6-5FB8F74ABB7E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A7E382C-6939-F2E1-D2D4-AFE211B6C537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657C373-8168-57BB-CF20-19D0AB18217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15B4E92-0CA3-6D9F-B618-85B3B8EDBFC9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4BBBF4-34DE-5B50-6813-F249E308F169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2BB2948-EF23-D43A-C4AA-6EA04D0FCBC4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A4EB45E-194F-CD7C-C3D5-CD5A7CBA0B27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9F957E9-6E86-C65B-0074-9FA2D49871E7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4C3407-4BF4-E69D-5BE2-8D5D27B6AB22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95FEDEB-D647-5A4C-02DD-234EA6D01217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B5ED8CB-B31E-F245-FDB1-9F8A94A6574B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图形 7">
            <a:extLst>
              <a:ext uri="{FF2B5EF4-FFF2-40B4-BE49-F238E27FC236}">
                <a16:creationId xmlns:a16="http://schemas.microsoft.com/office/drawing/2014/main" id="{CE617A69-522C-D368-27D8-71FA36E584F1}"/>
              </a:ext>
            </a:extLst>
          </p:cNvPr>
          <p:cNvGrpSpPr/>
          <p:nvPr userDrawn="1"/>
        </p:nvGrpSpPr>
        <p:grpSpPr>
          <a:xfrm>
            <a:off x="4242448" y="4493382"/>
            <a:ext cx="1081587" cy="1379237"/>
            <a:chOff x="4001020" y="2565672"/>
            <a:chExt cx="1081587" cy="1379237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A1896A5-A1EC-F4A1-1C06-51597853AF28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1CC4685-A9E8-0FF8-19FF-F14202E4C6E7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C450AEC-686A-849E-75AE-C7C7097D5DCC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CACCCEE-E564-2ED7-F038-7ADDC5C2F392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7ADFD65-50F0-121E-939A-9A9C4937DEB3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AFA3AE9-9E20-3A46-F8BA-43F2B15713A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5F2630B-BBA6-A8D4-5CC9-0D0770B5F7ED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27B5C0C-BAC5-FF58-8D25-0096FED135F5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26BBEE9-EC0D-8629-70CB-8AC10C9F812E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A585AB2-6229-A75D-9EEA-476B871B370A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7E4B7A5-4F97-EE19-A516-99140192A223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8457E0B-4C06-71BB-15AB-6D38E509716E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1D4AD81-26E6-0597-5632-78D5C1D112B3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184ECD7-5D90-49E5-68CF-1FF344DEF257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图形 7">
            <a:extLst>
              <a:ext uri="{FF2B5EF4-FFF2-40B4-BE49-F238E27FC236}">
                <a16:creationId xmlns:a16="http://schemas.microsoft.com/office/drawing/2014/main" id="{E311208E-F1A6-C4FD-D754-49B9BED63E79}"/>
              </a:ext>
            </a:extLst>
          </p:cNvPr>
          <p:cNvGrpSpPr/>
          <p:nvPr userDrawn="1"/>
        </p:nvGrpSpPr>
        <p:grpSpPr>
          <a:xfrm>
            <a:off x="7520973" y="3967494"/>
            <a:ext cx="1863656" cy="1223623"/>
            <a:chOff x="5172911" y="1866312"/>
            <a:chExt cx="549791" cy="360977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00F7CAF-91ED-6A8B-C4EF-D7DC9181160B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A9A7009-E13E-2C30-741C-B3559FD2F261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CF53E92-7FD8-A159-2A6E-84214CCBF60D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DFEC757-541B-CEA0-35F7-7418A1502E05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8CF4A22-AD06-93BC-74CA-7F464184F339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3FF8D23-54CC-CFB6-995C-D91F2994A7EF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A641038-B0B4-DD0E-B70D-C8435B4CA769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图形 7">
            <a:extLst>
              <a:ext uri="{FF2B5EF4-FFF2-40B4-BE49-F238E27FC236}">
                <a16:creationId xmlns:a16="http://schemas.microsoft.com/office/drawing/2014/main" id="{21CF5150-586B-B868-7470-9A4809B02A91}"/>
              </a:ext>
            </a:extLst>
          </p:cNvPr>
          <p:cNvGrpSpPr/>
          <p:nvPr userDrawn="1"/>
        </p:nvGrpSpPr>
        <p:grpSpPr>
          <a:xfrm rot="16806659">
            <a:off x="2949186" y="4222547"/>
            <a:ext cx="1163004" cy="1879995"/>
            <a:chOff x="4845531" y="1740791"/>
            <a:chExt cx="276044" cy="44622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875C6C9-5B37-E6B1-6AB7-F19F97802AED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61E8E51-376E-388E-1001-D0E233FECADC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847B60C-D836-D1F3-6102-9B6751DAF4E3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E656D37-E254-35F7-A842-38EE2BF5DFDF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CD6602B-61D5-43AD-1ADB-8A928A271411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FF941FF-C3FF-FB27-D117-DBCC50DFC76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964BC33-49A3-01F9-6897-A5CDD0E75710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形 7">
            <a:extLst>
              <a:ext uri="{FF2B5EF4-FFF2-40B4-BE49-F238E27FC236}">
                <a16:creationId xmlns:a16="http://schemas.microsoft.com/office/drawing/2014/main" id="{BE166800-FAC9-4D71-5B99-9CC1EB4A55C3}"/>
              </a:ext>
            </a:extLst>
          </p:cNvPr>
          <p:cNvGrpSpPr/>
          <p:nvPr userDrawn="1"/>
        </p:nvGrpSpPr>
        <p:grpSpPr>
          <a:xfrm rot="3609658">
            <a:off x="5371966" y="4259400"/>
            <a:ext cx="1363234" cy="1578131"/>
            <a:chOff x="5355510" y="1380413"/>
            <a:chExt cx="535437" cy="619842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27DD3FB-E181-95D0-4A68-4F6C584000A7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B892660-B5D9-F219-7B38-D990A1460E52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592567E-E731-D1F6-1442-AE9A8E08F9A4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355A79A-D43D-6355-CB9B-9CEAA2AF742F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4ACEB06-56AF-2B79-B2B3-C4A5C805B543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A75D89A-8463-5011-C9E3-30EFD3B4BAF7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D94EA36-DB33-87AE-7A01-D9FED0F1E24D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4D65C19-53DA-F0CB-9A2A-CE151CF4E6A7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4821CAB-FB41-F328-6236-18779DD31F2E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4B47BEC-D707-D30D-FE3D-BE9E763FF4E1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4CA415DA-D9B2-B88B-73EC-72FB245D08E3}"/>
              </a:ext>
            </a:extLst>
          </p:cNvPr>
          <p:cNvSpPr/>
          <p:nvPr userDrawn="1"/>
        </p:nvSpPr>
        <p:spPr>
          <a:xfrm>
            <a:off x="1" y="0"/>
            <a:ext cx="794635" cy="642678"/>
          </a:xfrm>
          <a:custGeom>
            <a:avLst/>
            <a:gdLst>
              <a:gd name="connsiteX0" fmla="*/ 0 w 794635"/>
              <a:gd name="connsiteY0" fmla="*/ 0 h 642678"/>
              <a:gd name="connsiteX1" fmla="*/ 794635 w 794635"/>
              <a:gd name="connsiteY1" fmla="*/ 0 h 642678"/>
              <a:gd name="connsiteX2" fmla="*/ 683178 w 794635"/>
              <a:gd name="connsiteY2" fmla="*/ 144661 h 642678"/>
              <a:gd name="connsiteX3" fmla="*/ 149778 w 794635"/>
              <a:gd name="connsiteY3" fmla="*/ 609600 h 642678"/>
              <a:gd name="connsiteX4" fmla="*/ 8633 w 794635"/>
              <a:gd name="connsiteY4" fmla="*/ 642221 h 642678"/>
              <a:gd name="connsiteX5" fmla="*/ 0 w 794635"/>
              <a:gd name="connsiteY5" fmla="*/ 642678 h 6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635" h="642678">
                <a:moveTo>
                  <a:pt x="0" y="0"/>
                </a:moveTo>
                <a:lnTo>
                  <a:pt x="794635" y="0"/>
                </a:lnTo>
                <a:lnTo>
                  <a:pt x="683178" y="144661"/>
                </a:lnTo>
                <a:cubicBezTo>
                  <a:pt x="521253" y="344884"/>
                  <a:pt x="327578" y="541338"/>
                  <a:pt x="149778" y="609600"/>
                </a:cubicBezTo>
                <a:cubicBezTo>
                  <a:pt x="105328" y="626666"/>
                  <a:pt x="58050" y="637059"/>
                  <a:pt x="8633" y="642221"/>
                </a:cubicBezTo>
                <a:lnTo>
                  <a:pt x="0" y="642678"/>
                </a:ln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77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1" y="2519770"/>
            <a:ext cx="9146381" cy="2621350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8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77996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0BF5D-1EA0-43A9-8B73-E8769F776C4E}" type="datetime1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ECEF1-1935-4692-9C86-5FD89D9EDF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35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732" y="4767350"/>
            <a:ext cx="2057668" cy="27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9345" y="4767350"/>
            <a:ext cx="3085311" cy="27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600" y="4767350"/>
            <a:ext cx="2057668" cy="273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1" y="2519770"/>
            <a:ext cx="9146381" cy="2621350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8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8732" y="757170"/>
            <a:ext cx="7316786" cy="117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6357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2F89DE67-399F-4E16-4F2C-F537A6F47FA6}"/>
              </a:ext>
            </a:extLst>
          </p:cNvPr>
          <p:cNvSpPr/>
          <p:nvPr/>
        </p:nvSpPr>
        <p:spPr>
          <a:xfrm>
            <a:off x="2870514" y="2990496"/>
            <a:ext cx="3402971" cy="334960"/>
          </a:xfrm>
          <a:prstGeom prst="roundRect">
            <a:avLst>
              <a:gd name="adj" fmla="val 50000"/>
            </a:avLst>
          </a:prstGeom>
          <a:solidFill>
            <a:srgbClr val="D39E51"/>
          </a:solidFill>
          <a:ln w="5144" cap="flat">
            <a:noFill/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613785" y="-846485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6824102" y="-319030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677099" y="3249500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390559" y="1528946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284270" y="-709434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207381" y="1419366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849499" y="323217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0FDB720-9B93-70AA-2F26-4743B58682C0}"/>
              </a:ext>
            </a:extLst>
          </p:cNvPr>
          <p:cNvSpPr txBox="1"/>
          <p:nvPr/>
        </p:nvSpPr>
        <p:spPr>
          <a:xfrm>
            <a:off x="2046383" y="1302685"/>
            <a:ext cx="5067312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毕业论文答辩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230C1E-82B2-7AB1-236E-7A7F3984E69F}"/>
              </a:ext>
            </a:extLst>
          </p:cNvPr>
          <p:cNvGrpSpPr/>
          <p:nvPr/>
        </p:nvGrpSpPr>
        <p:grpSpPr>
          <a:xfrm>
            <a:off x="3049693" y="3712626"/>
            <a:ext cx="3177966" cy="278976"/>
            <a:chOff x="4210628" y="5454939"/>
            <a:chExt cx="4104457" cy="36030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3182466-2037-D4ED-5A85-E1EE823FD6E3}"/>
                </a:ext>
              </a:extLst>
            </p:cNvPr>
            <p:cNvGrpSpPr/>
            <p:nvPr/>
          </p:nvGrpSpPr>
          <p:grpSpPr>
            <a:xfrm>
              <a:off x="4457939" y="5483456"/>
              <a:ext cx="3857146" cy="331791"/>
              <a:chOff x="4289813" y="5868701"/>
              <a:chExt cx="3360210" cy="343891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CE003D-9ECF-181D-FBD9-3689EC2D417D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39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FCA651A-4E73-9C54-1006-B2A55BAA775F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39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050" dirty="0">
                  <a:solidFill>
                    <a:srgbClr val="17257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" name="iconfont-10471-5111261">
              <a:extLst>
                <a:ext uri="{FF2B5EF4-FFF2-40B4-BE49-F238E27FC236}">
                  <a16:creationId xmlns:a16="http://schemas.microsoft.com/office/drawing/2014/main" id="{6DE0A392-AF99-AEAE-9FAE-C6D89016C905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1725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>
                <a:solidFill>
                  <a:srgbClr val="475F77"/>
                </a:solidFill>
              </a:endParaRPr>
            </a:p>
          </p:txBody>
        </p:sp>
        <p:sp>
          <p:nvSpPr>
            <p:cNvPr id="6" name="graduate_57239">
              <a:extLst>
                <a:ext uri="{FF2B5EF4-FFF2-40B4-BE49-F238E27FC236}">
                  <a16:creationId xmlns:a16="http://schemas.microsoft.com/office/drawing/2014/main" id="{DF0B4364-D8CB-33B9-82BA-8B49874AC809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1725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>
                <a:solidFill>
                  <a:srgbClr val="475F77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07E2F33-2E73-128C-AFD6-FD195D44F217}"/>
              </a:ext>
            </a:extLst>
          </p:cNvPr>
          <p:cNvSpPr txBox="1"/>
          <p:nvPr/>
        </p:nvSpPr>
        <p:spPr>
          <a:xfrm>
            <a:off x="2487239" y="2184495"/>
            <a:ext cx="417818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A5C227-C823-C238-8410-CA548D8036E4}"/>
              </a:ext>
            </a:extLst>
          </p:cNvPr>
          <p:cNvSpPr/>
          <p:nvPr/>
        </p:nvSpPr>
        <p:spPr>
          <a:xfrm>
            <a:off x="2968931" y="3034648"/>
            <a:ext cx="3213100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XX</a:t>
            </a:r>
            <a:r>
              <a:rPr lang="zh-CN" altLang="en-US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大学</a:t>
            </a:r>
            <a:r>
              <a:rPr lang="en-US" altLang="zh-CN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202X</a:t>
            </a:r>
            <a:r>
              <a:rPr lang="zh-CN" altLang="en-US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级自媒体运营</a:t>
            </a:r>
          </a:p>
        </p:txBody>
      </p:sp>
    </p:spTree>
    <p:extLst>
      <p:ext uri="{BB962C8B-B14F-4D97-AF65-F5344CB8AC3E}">
        <p14:creationId xmlns:p14="http://schemas.microsoft.com/office/powerpoint/2010/main" val="3813317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18663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研究方法及过程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21" name="ïṡlíḓé">
            <a:extLst>
              <a:ext uri="{FF2B5EF4-FFF2-40B4-BE49-F238E27FC236}">
                <a16:creationId xmlns:a16="http://schemas.microsoft.com/office/drawing/2014/main" id="{154117FA-E3DC-9533-2F29-21504712AC75}"/>
              </a:ext>
            </a:extLst>
          </p:cNvPr>
          <p:cNvSpPr/>
          <p:nvPr/>
        </p:nvSpPr>
        <p:spPr bwMode="auto">
          <a:xfrm>
            <a:off x="1131093" y="1792720"/>
            <a:ext cx="1143088" cy="809726"/>
          </a:xfrm>
          <a:prstGeom prst="triangl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>
            <a:noAutofit/>
          </a:bodyPr>
          <a:lstStyle/>
          <a:p>
            <a:pPr lvl="0"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íšļíḓé">
            <a:extLst>
              <a:ext uri="{FF2B5EF4-FFF2-40B4-BE49-F238E27FC236}">
                <a16:creationId xmlns:a16="http://schemas.microsoft.com/office/drawing/2014/main" id="{F074E610-8C88-32C3-14EE-25CE8785C5F6}"/>
              </a:ext>
            </a:extLst>
          </p:cNvPr>
          <p:cNvSpPr/>
          <p:nvPr/>
        </p:nvSpPr>
        <p:spPr bwMode="auto">
          <a:xfrm flipV="1">
            <a:off x="2274181" y="2604562"/>
            <a:ext cx="1143088" cy="809726"/>
          </a:xfrm>
          <a:prstGeom prst="triangl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>
            <a:noAutofit/>
          </a:bodyPr>
          <a:lstStyle/>
          <a:p>
            <a:pPr lvl="0"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işḻîde">
            <a:extLst>
              <a:ext uri="{FF2B5EF4-FFF2-40B4-BE49-F238E27FC236}">
                <a16:creationId xmlns:a16="http://schemas.microsoft.com/office/drawing/2014/main" id="{8D7CC931-0319-0487-9997-4ADD2DC2B02C}"/>
              </a:ext>
            </a:extLst>
          </p:cNvPr>
          <p:cNvSpPr/>
          <p:nvPr/>
        </p:nvSpPr>
        <p:spPr bwMode="auto">
          <a:xfrm>
            <a:off x="3421502" y="1794837"/>
            <a:ext cx="1143088" cy="809726"/>
          </a:xfrm>
          <a:prstGeom prst="triangl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>
            <a:noAutofit/>
          </a:bodyPr>
          <a:lstStyle/>
          <a:p>
            <a:pPr lvl="0"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išļíḋé">
            <a:extLst>
              <a:ext uri="{FF2B5EF4-FFF2-40B4-BE49-F238E27FC236}">
                <a16:creationId xmlns:a16="http://schemas.microsoft.com/office/drawing/2014/main" id="{8292079C-0CEE-3E7A-A318-088B6F6B211F}"/>
              </a:ext>
            </a:extLst>
          </p:cNvPr>
          <p:cNvSpPr/>
          <p:nvPr/>
        </p:nvSpPr>
        <p:spPr bwMode="auto">
          <a:xfrm flipV="1">
            <a:off x="4579408" y="2604562"/>
            <a:ext cx="1143088" cy="809726"/>
          </a:xfrm>
          <a:prstGeom prst="triangl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>
            <a:noAutofit/>
          </a:bodyPr>
          <a:lstStyle/>
          <a:p>
            <a:pPr lvl="0"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ïṧlîdê">
            <a:extLst>
              <a:ext uri="{FF2B5EF4-FFF2-40B4-BE49-F238E27FC236}">
                <a16:creationId xmlns:a16="http://schemas.microsoft.com/office/drawing/2014/main" id="{2B5B7A97-FCA5-7EAA-D850-AB40A1C09B7C}"/>
              </a:ext>
            </a:extLst>
          </p:cNvPr>
          <p:cNvSpPr/>
          <p:nvPr/>
        </p:nvSpPr>
        <p:spPr bwMode="auto">
          <a:xfrm>
            <a:off x="5726729" y="1794837"/>
            <a:ext cx="1143088" cy="809726"/>
          </a:xfrm>
          <a:prstGeom prst="triangl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>
            <a:noAutofit/>
          </a:bodyPr>
          <a:lstStyle/>
          <a:p>
            <a:pPr lvl="0"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iṧ1íḍe">
            <a:extLst>
              <a:ext uri="{FF2B5EF4-FFF2-40B4-BE49-F238E27FC236}">
                <a16:creationId xmlns:a16="http://schemas.microsoft.com/office/drawing/2014/main" id="{629356C2-8481-A72C-FC23-32CD466FF0CA}"/>
              </a:ext>
            </a:extLst>
          </p:cNvPr>
          <p:cNvSpPr/>
          <p:nvPr/>
        </p:nvSpPr>
        <p:spPr bwMode="auto">
          <a:xfrm flipV="1">
            <a:off x="6869817" y="2604562"/>
            <a:ext cx="1143088" cy="809726"/>
          </a:xfrm>
          <a:prstGeom prst="triangl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>
            <a:noAutofit/>
          </a:bodyPr>
          <a:lstStyle/>
          <a:p>
            <a:pPr lvl="0"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ïṣ1ïďe">
            <a:extLst>
              <a:ext uri="{FF2B5EF4-FFF2-40B4-BE49-F238E27FC236}">
                <a16:creationId xmlns:a16="http://schemas.microsoft.com/office/drawing/2014/main" id="{6C888A00-75E2-829E-87AA-1237AC7AD276}"/>
              </a:ext>
            </a:extLst>
          </p:cNvPr>
          <p:cNvSpPr/>
          <p:nvPr/>
        </p:nvSpPr>
        <p:spPr bwMode="auto">
          <a:xfrm>
            <a:off x="1498363" y="1505876"/>
            <a:ext cx="408548" cy="416506"/>
          </a:xfrm>
          <a:prstGeom prst="ellipse">
            <a:avLst/>
          </a:prstGeom>
          <a:solidFill>
            <a:srgbClr val="17257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íṧḷîdè">
            <a:extLst>
              <a:ext uri="{FF2B5EF4-FFF2-40B4-BE49-F238E27FC236}">
                <a16:creationId xmlns:a16="http://schemas.microsoft.com/office/drawing/2014/main" id="{C4F6BDBB-755A-E9CE-049E-8D1D8CC7AB2D}"/>
              </a:ext>
            </a:extLst>
          </p:cNvPr>
          <p:cNvSpPr/>
          <p:nvPr/>
        </p:nvSpPr>
        <p:spPr bwMode="auto">
          <a:xfrm>
            <a:off x="2641451" y="3218472"/>
            <a:ext cx="408548" cy="416506"/>
          </a:xfrm>
          <a:prstGeom prst="ellipse">
            <a:avLst/>
          </a:prstGeom>
          <a:solidFill>
            <a:srgbClr val="D39E5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7500" lnSpcReduction="20000"/>
          </a:bodyPr>
          <a:lstStyle/>
          <a:p>
            <a:pPr lvl="0" algn="ctr" defTabSz="913765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</a:p>
        </p:txBody>
      </p:sp>
      <p:sp>
        <p:nvSpPr>
          <p:cNvPr id="29" name="ïṥḻîďê">
            <a:extLst>
              <a:ext uri="{FF2B5EF4-FFF2-40B4-BE49-F238E27FC236}">
                <a16:creationId xmlns:a16="http://schemas.microsoft.com/office/drawing/2014/main" id="{4739E26D-8855-561C-2112-FE104C8011EB}"/>
              </a:ext>
            </a:extLst>
          </p:cNvPr>
          <p:cNvSpPr/>
          <p:nvPr/>
        </p:nvSpPr>
        <p:spPr bwMode="auto">
          <a:xfrm>
            <a:off x="3788772" y="1505876"/>
            <a:ext cx="408548" cy="416506"/>
          </a:xfrm>
          <a:prstGeom prst="ellipse">
            <a:avLst/>
          </a:prstGeom>
          <a:solidFill>
            <a:srgbClr val="17257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</a:p>
        </p:txBody>
      </p:sp>
      <p:sp>
        <p:nvSpPr>
          <p:cNvPr id="30" name="ïŝ1îḑê">
            <a:extLst>
              <a:ext uri="{FF2B5EF4-FFF2-40B4-BE49-F238E27FC236}">
                <a16:creationId xmlns:a16="http://schemas.microsoft.com/office/drawing/2014/main" id="{07B4B3CF-01EC-452E-8337-C9897F28E081}"/>
              </a:ext>
            </a:extLst>
          </p:cNvPr>
          <p:cNvSpPr/>
          <p:nvPr/>
        </p:nvSpPr>
        <p:spPr bwMode="auto">
          <a:xfrm>
            <a:off x="4946678" y="3221118"/>
            <a:ext cx="408548" cy="416506"/>
          </a:xfrm>
          <a:prstGeom prst="ellipse">
            <a:avLst/>
          </a:prstGeom>
          <a:solidFill>
            <a:srgbClr val="D39E5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7500" lnSpcReduction="20000"/>
          </a:bodyPr>
          <a:lstStyle/>
          <a:p>
            <a:pPr lvl="0" algn="ctr" defTabSz="913765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</a:p>
        </p:txBody>
      </p:sp>
      <p:sp>
        <p:nvSpPr>
          <p:cNvPr id="31" name="íŝḷîḋê">
            <a:extLst>
              <a:ext uri="{FF2B5EF4-FFF2-40B4-BE49-F238E27FC236}">
                <a16:creationId xmlns:a16="http://schemas.microsoft.com/office/drawing/2014/main" id="{6F1EED16-2193-ABAF-E87A-27906381CE17}"/>
              </a:ext>
            </a:extLst>
          </p:cNvPr>
          <p:cNvSpPr/>
          <p:nvPr/>
        </p:nvSpPr>
        <p:spPr bwMode="auto">
          <a:xfrm>
            <a:off x="6093999" y="1505876"/>
            <a:ext cx="408548" cy="416506"/>
          </a:xfrm>
          <a:prstGeom prst="ellipse">
            <a:avLst/>
          </a:prstGeom>
          <a:solidFill>
            <a:srgbClr val="17257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</a:t>
            </a:r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2" name="íṧļîḑè">
            <a:extLst>
              <a:ext uri="{FF2B5EF4-FFF2-40B4-BE49-F238E27FC236}">
                <a16:creationId xmlns:a16="http://schemas.microsoft.com/office/drawing/2014/main" id="{7868C2AD-71E4-DB97-0786-4D6A932855DF}"/>
              </a:ext>
            </a:extLst>
          </p:cNvPr>
          <p:cNvSpPr/>
          <p:nvPr/>
        </p:nvSpPr>
        <p:spPr bwMode="auto">
          <a:xfrm>
            <a:off x="7237087" y="3221118"/>
            <a:ext cx="408548" cy="416506"/>
          </a:xfrm>
          <a:prstGeom prst="ellipse">
            <a:avLst/>
          </a:prstGeom>
          <a:solidFill>
            <a:srgbClr val="D39E5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7500" lnSpcReduction="20000"/>
          </a:bodyPr>
          <a:lstStyle/>
          <a:p>
            <a:pPr lvl="0" algn="ctr" defTabSz="913765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CC65A1F2-E96A-E036-C0E7-7B052E3EEC85}"/>
              </a:ext>
            </a:extLst>
          </p:cNvPr>
          <p:cNvCxnSpPr/>
          <p:nvPr/>
        </p:nvCxnSpPr>
        <p:spPr>
          <a:xfrm>
            <a:off x="842962" y="2602203"/>
            <a:ext cx="7458075" cy="0"/>
          </a:xfrm>
          <a:prstGeom prst="straightConnector1">
            <a:avLst/>
          </a:prstGeom>
          <a:ln>
            <a:solidFill>
              <a:srgbClr val="17257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8A2C63C-15EA-50AF-7ED0-91DE16C952A8}"/>
              </a:ext>
            </a:extLst>
          </p:cNvPr>
          <p:cNvGrpSpPr/>
          <p:nvPr/>
        </p:nvGrpSpPr>
        <p:grpSpPr>
          <a:xfrm>
            <a:off x="2201846" y="1474909"/>
            <a:ext cx="1306809" cy="894945"/>
            <a:chOff x="811675" y="1886576"/>
            <a:chExt cx="1306809" cy="89494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0885E3F-2D02-A5FB-6FB5-37A508931FAB}"/>
                </a:ext>
              </a:extLst>
            </p:cNvPr>
            <p:cNvSpPr txBox="1"/>
            <p:nvPr/>
          </p:nvSpPr>
          <p:spPr>
            <a:xfrm>
              <a:off x="830096" y="2152503"/>
              <a:ext cx="128838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19C40F2-56CF-7165-06D0-1BD1770F9A27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C232803-E258-D88C-417C-66A7537AEF32}"/>
              </a:ext>
            </a:extLst>
          </p:cNvPr>
          <p:cNvGrpSpPr/>
          <p:nvPr/>
        </p:nvGrpSpPr>
        <p:grpSpPr>
          <a:xfrm>
            <a:off x="4497547" y="1474909"/>
            <a:ext cx="1306809" cy="894945"/>
            <a:chOff x="811675" y="1886576"/>
            <a:chExt cx="1306809" cy="89494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DD27246-6F9D-99F9-F1E8-41CAA6A1BC16}"/>
                </a:ext>
              </a:extLst>
            </p:cNvPr>
            <p:cNvSpPr txBox="1"/>
            <p:nvPr/>
          </p:nvSpPr>
          <p:spPr>
            <a:xfrm>
              <a:off x="830096" y="2152503"/>
              <a:ext cx="128838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AF83C56-44C6-8802-6DEC-B2145561573C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5482886-9CBA-C794-4530-D3A03F79E723}"/>
              </a:ext>
            </a:extLst>
          </p:cNvPr>
          <p:cNvGrpSpPr/>
          <p:nvPr/>
        </p:nvGrpSpPr>
        <p:grpSpPr>
          <a:xfrm>
            <a:off x="6787957" y="1474909"/>
            <a:ext cx="1306809" cy="894945"/>
            <a:chOff x="811675" y="1886576"/>
            <a:chExt cx="1306809" cy="89494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981F07A-DC4D-2D01-E730-A4800306345B}"/>
                </a:ext>
              </a:extLst>
            </p:cNvPr>
            <p:cNvSpPr txBox="1"/>
            <p:nvPr/>
          </p:nvSpPr>
          <p:spPr>
            <a:xfrm>
              <a:off x="830096" y="2152503"/>
              <a:ext cx="128838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2990FCE-6220-4C1B-4347-428E8ACF6E93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ECFF25C-6DDD-4797-7B9E-66EAB4B5CD38}"/>
              </a:ext>
            </a:extLst>
          </p:cNvPr>
          <p:cNvGrpSpPr/>
          <p:nvPr/>
        </p:nvGrpSpPr>
        <p:grpSpPr>
          <a:xfrm>
            <a:off x="1049232" y="2889290"/>
            <a:ext cx="1306809" cy="894945"/>
            <a:chOff x="811675" y="1886576"/>
            <a:chExt cx="1306809" cy="89494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9E31076-78C6-8F55-00BC-48E2EB27E07A}"/>
                </a:ext>
              </a:extLst>
            </p:cNvPr>
            <p:cNvSpPr txBox="1"/>
            <p:nvPr/>
          </p:nvSpPr>
          <p:spPr>
            <a:xfrm>
              <a:off x="830096" y="2152503"/>
              <a:ext cx="128838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130C09C-16C2-5C6B-7547-7E74C3E971A4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1E13D13-466E-9EFE-FD26-9321A92876C9}"/>
              </a:ext>
            </a:extLst>
          </p:cNvPr>
          <p:cNvGrpSpPr/>
          <p:nvPr/>
        </p:nvGrpSpPr>
        <p:grpSpPr>
          <a:xfrm>
            <a:off x="3344934" y="2889290"/>
            <a:ext cx="1306809" cy="1261008"/>
            <a:chOff x="811675" y="1886576"/>
            <a:chExt cx="1306809" cy="126100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6EFF705-ADF1-11F2-F73C-81ECBAFA223C}"/>
                </a:ext>
              </a:extLst>
            </p:cNvPr>
            <p:cNvSpPr txBox="1"/>
            <p:nvPr/>
          </p:nvSpPr>
          <p:spPr>
            <a:xfrm>
              <a:off x="830096" y="2152503"/>
              <a:ext cx="1288388" cy="995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 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645D3E0-C16C-3D6F-F865-B9AADF61C3E4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2B246B7-EFEA-9376-6E2B-449ADF5EF39F}"/>
              </a:ext>
            </a:extLst>
          </p:cNvPr>
          <p:cNvGrpSpPr/>
          <p:nvPr/>
        </p:nvGrpSpPr>
        <p:grpSpPr>
          <a:xfrm>
            <a:off x="5644868" y="2889290"/>
            <a:ext cx="1306809" cy="894945"/>
            <a:chOff x="811675" y="1886576"/>
            <a:chExt cx="1306809" cy="89494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C1B3450-30A0-6EC5-D23C-821AC37A74FD}"/>
                </a:ext>
              </a:extLst>
            </p:cNvPr>
            <p:cNvSpPr txBox="1"/>
            <p:nvPr/>
          </p:nvSpPr>
          <p:spPr>
            <a:xfrm>
              <a:off x="830096" y="2152503"/>
              <a:ext cx="128838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EC874B2-EBEB-2635-1480-015C4E21A54B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9530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18663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研究方法及过程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4523EF7-041C-B281-625F-1AC49698CD7B}"/>
              </a:ext>
            </a:extLst>
          </p:cNvPr>
          <p:cNvCxnSpPr/>
          <p:nvPr/>
        </p:nvCxnSpPr>
        <p:spPr>
          <a:xfrm>
            <a:off x="2392140" y="3154908"/>
            <a:ext cx="0" cy="4863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ïṩ1îḍe">
            <a:extLst>
              <a:ext uri="{FF2B5EF4-FFF2-40B4-BE49-F238E27FC236}">
                <a16:creationId xmlns:a16="http://schemas.microsoft.com/office/drawing/2014/main" id="{A593FD35-6913-BE01-24DB-67165368FC2F}"/>
              </a:ext>
            </a:extLst>
          </p:cNvPr>
          <p:cNvGrpSpPr/>
          <p:nvPr/>
        </p:nvGrpSpPr>
        <p:grpSpPr>
          <a:xfrm>
            <a:off x="4586607" y="1355492"/>
            <a:ext cx="480099" cy="480097"/>
            <a:chOff x="6201753" y="1652221"/>
            <a:chExt cx="640132" cy="640129"/>
          </a:xfrm>
        </p:grpSpPr>
        <p:sp>
          <p:nvSpPr>
            <p:cNvPr id="7" name="íṩļíḍé">
              <a:extLst>
                <a:ext uri="{FF2B5EF4-FFF2-40B4-BE49-F238E27FC236}">
                  <a16:creationId xmlns:a16="http://schemas.microsoft.com/office/drawing/2014/main" id="{25138518-B31D-E2F1-A53D-61E26CFE4948}"/>
                </a:ext>
              </a:extLst>
            </p:cNvPr>
            <p:cNvSpPr/>
            <p:nvPr/>
          </p:nvSpPr>
          <p:spPr>
            <a:xfrm>
              <a:off x="6201753" y="1652221"/>
              <a:ext cx="640132" cy="640129"/>
            </a:xfrm>
            <a:prstGeom prst="ellipse">
              <a:avLst/>
            </a:prstGeom>
            <a:solidFill>
              <a:srgbClr val="172572"/>
            </a:solidFill>
            <a:ln w="571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ŝļíḓê">
              <a:extLst>
                <a:ext uri="{FF2B5EF4-FFF2-40B4-BE49-F238E27FC236}">
                  <a16:creationId xmlns:a16="http://schemas.microsoft.com/office/drawing/2014/main" id="{AA238F28-738A-BAE3-8C47-567BC08E2CCA}"/>
                </a:ext>
              </a:extLst>
            </p:cNvPr>
            <p:cNvSpPr/>
            <p:nvPr/>
          </p:nvSpPr>
          <p:spPr>
            <a:xfrm>
              <a:off x="6368912" y="1848460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iṣlíde">
            <a:extLst>
              <a:ext uri="{FF2B5EF4-FFF2-40B4-BE49-F238E27FC236}">
                <a16:creationId xmlns:a16="http://schemas.microsoft.com/office/drawing/2014/main" id="{03E21F0C-F2ED-A4EF-14E8-7E46C34C64F0}"/>
              </a:ext>
            </a:extLst>
          </p:cNvPr>
          <p:cNvGrpSpPr/>
          <p:nvPr/>
        </p:nvGrpSpPr>
        <p:grpSpPr>
          <a:xfrm>
            <a:off x="4586607" y="2262340"/>
            <a:ext cx="480099" cy="480097"/>
            <a:chOff x="6201753" y="1652221"/>
            <a:chExt cx="640132" cy="640129"/>
          </a:xfrm>
        </p:grpSpPr>
        <p:sp>
          <p:nvSpPr>
            <p:cNvPr id="13" name="iṣḻïde">
              <a:extLst>
                <a:ext uri="{FF2B5EF4-FFF2-40B4-BE49-F238E27FC236}">
                  <a16:creationId xmlns:a16="http://schemas.microsoft.com/office/drawing/2014/main" id="{6DAF7100-DBE2-F76C-30A1-9BC120689816}"/>
                </a:ext>
              </a:extLst>
            </p:cNvPr>
            <p:cNvSpPr/>
            <p:nvPr/>
          </p:nvSpPr>
          <p:spPr>
            <a:xfrm>
              <a:off x="6201753" y="1652221"/>
              <a:ext cx="640132" cy="640129"/>
            </a:xfrm>
            <a:prstGeom prst="ellipse">
              <a:avLst/>
            </a:prstGeom>
            <a:solidFill>
              <a:srgbClr val="D39E51"/>
            </a:solidFill>
            <a:ln w="571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sliḋê">
              <a:extLst>
                <a:ext uri="{FF2B5EF4-FFF2-40B4-BE49-F238E27FC236}">
                  <a16:creationId xmlns:a16="http://schemas.microsoft.com/office/drawing/2014/main" id="{4DA45117-8E1E-3830-1EEA-7208C46DD294}"/>
                </a:ext>
              </a:extLst>
            </p:cNvPr>
            <p:cNvSpPr/>
            <p:nvPr/>
          </p:nvSpPr>
          <p:spPr>
            <a:xfrm>
              <a:off x="6368912" y="1848460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ïšḻíḑe">
            <a:extLst>
              <a:ext uri="{FF2B5EF4-FFF2-40B4-BE49-F238E27FC236}">
                <a16:creationId xmlns:a16="http://schemas.microsoft.com/office/drawing/2014/main" id="{BBBA64CF-FA5D-1A3F-F6E9-98280EE9A3C0}"/>
              </a:ext>
            </a:extLst>
          </p:cNvPr>
          <p:cNvGrpSpPr/>
          <p:nvPr/>
        </p:nvGrpSpPr>
        <p:grpSpPr>
          <a:xfrm>
            <a:off x="4586607" y="3169187"/>
            <a:ext cx="480099" cy="480097"/>
            <a:chOff x="6201753" y="1652221"/>
            <a:chExt cx="640132" cy="640129"/>
          </a:xfrm>
        </p:grpSpPr>
        <p:sp>
          <p:nvSpPr>
            <p:cNvPr id="19" name="îṧļíḑè">
              <a:extLst>
                <a:ext uri="{FF2B5EF4-FFF2-40B4-BE49-F238E27FC236}">
                  <a16:creationId xmlns:a16="http://schemas.microsoft.com/office/drawing/2014/main" id="{772B056A-EFB0-BDC8-F3E2-46D04DC4175D}"/>
                </a:ext>
              </a:extLst>
            </p:cNvPr>
            <p:cNvSpPr/>
            <p:nvPr/>
          </p:nvSpPr>
          <p:spPr>
            <a:xfrm>
              <a:off x="6201753" y="1652221"/>
              <a:ext cx="640132" cy="640129"/>
            </a:xfrm>
            <a:prstGeom prst="ellipse">
              <a:avLst/>
            </a:prstGeom>
            <a:solidFill>
              <a:srgbClr val="172572"/>
            </a:solidFill>
            <a:ln w="571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ṥ1ïḋê">
              <a:extLst>
                <a:ext uri="{FF2B5EF4-FFF2-40B4-BE49-F238E27FC236}">
                  <a16:creationId xmlns:a16="http://schemas.microsoft.com/office/drawing/2014/main" id="{FF0EA953-4B5C-D8ED-8672-3FF050224B8F}"/>
                </a:ext>
              </a:extLst>
            </p:cNvPr>
            <p:cNvSpPr/>
            <p:nvPr/>
          </p:nvSpPr>
          <p:spPr>
            <a:xfrm>
              <a:off x="6368912" y="1848460"/>
              <a:ext cx="305814" cy="247651"/>
            </a:xfrm>
            <a:custGeom>
              <a:avLst/>
              <a:gdLst>
                <a:gd name="connsiteX0" fmla="*/ 88907 w 605874"/>
                <a:gd name="connsiteY0" fmla="*/ 397996 h 490642"/>
                <a:gd name="connsiteX1" fmla="*/ 69835 w 605874"/>
                <a:gd name="connsiteY1" fmla="*/ 417184 h 490642"/>
                <a:gd name="connsiteX2" fmla="*/ 88907 w 605874"/>
                <a:gd name="connsiteY2" fmla="*/ 436229 h 490642"/>
                <a:gd name="connsiteX3" fmla="*/ 155875 w 605874"/>
                <a:gd name="connsiteY3" fmla="*/ 436229 h 490642"/>
                <a:gd name="connsiteX4" fmla="*/ 174947 w 605874"/>
                <a:gd name="connsiteY4" fmla="*/ 417184 h 490642"/>
                <a:gd name="connsiteX5" fmla="*/ 155875 w 605874"/>
                <a:gd name="connsiteY5" fmla="*/ 397996 h 490642"/>
                <a:gd name="connsiteX6" fmla="*/ 73564 w 605874"/>
                <a:gd name="connsiteY6" fmla="*/ 343583 h 490642"/>
                <a:gd name="connsiteX7" fmla="*/ 349033 w 605874"/>
                <a:gd name="connsiteY7" fmla="*/ 343583 h 490642"/>
                <a:gd name="connsiteX8" fmla="*/ 348890 w 605874"/>
                <a:gd name="connsiteY8" fmla="*/ 347879 h 490642"/>
                <a:gd name="connsiteX9" fmla="*/ 455005 w 605874"/>
                <a:gd name="connsiteY9" fmla="*/ 490642 h 490642"/>
                <a:gd name="connsiteX10" fmla="*/ 73564 w 605874"/>
                <a:gd name="connsiteY10" fmla="*/ 490642 h 490642"/>
                <a:gd name="connsiteX11" fmla="*/ 0 w 605874"/>
                <a:gd name="connsiteY11" fmla="*/ 417184 h 490642"/>
                <a:gd name="connsiteX12" fmla="*/ 73564 w 605874"/>
                <a:gd name="connsiteY12" fmla="*/ 343583 h 490642"/>
                <a:gd name="connsiteX13" fmla="*/ 543645 w 605874"/>
                <a:gd name="connsiteY13" fmla="*/ 305408 h 490642"/>
                <a:gd name="connsiteX14" fmla="*/ 538196 w 605874"/>
                <a:gd name="connsiteY14" fmla="*/ 307698 h 490642"/>
                <a:gd name="connsiteX15" fmla="*/ 482132 w 605874"/>
                <a:gd name="connsiteY15" fmla="*/ 363527 h 490642"/>
                <a:gd name="connsiteX16" fmla="*/ 460194 w 605874"/>
                <a:gd name="connsiteY16" fmla="*/ 341625 h 490642"/>
                <a:gd name="connsiteX17" fmla="*/ 454746 w 605874"/>
                <a:gd name="connsiteY17" fmla="*/ 339334 h 490642"/>
                <a:gd name="connsiteX18" fmla="*/ 449297 w 605874"/>
                <a:gd name="connsiteY18" fmla="*/ 341625 h 490642"/>
                <a:gd name="connsiteX19" fmla="*/ 442558 w 605874"/>
                <a:gd name="connsiteY19" fmla="*/ 348353 h 490642"/>
                <a:gd name="connsiteX20" fmla="*/ 440407 w 605874"/>
                <a:gd name="connsiteY20" fmla="*/ 353650 h 490642"/>
                <a:gd name="connsiteX21" fmla="*/ 442558 w 605874"/>
                <a:gd name="connsiteY21" fmla="*/ 359089 h 490642"/>
                <a:gd name="connsiteX22" fmla="*/ 476827 w 605874"/>
                <a:gd name="connsiteY22" fmla="*/ 393302 h 490642"/>
                <a:gd name="connsiteX23" fmla="*/ 482132 w 605874"/>
                <a:gd name="connsiteY23" fmla="*/ 395450 h 490642"/>
                <a:gd name="connsiteX24" fmla="*/ 487581 w 605874"/>
                <a:gd name="connsiteY24" fmla="*/ 393302 h 490642"/>
                <a:gd name="connsiteX25" fmla="*/ 555689 w 605874"/>
                <a:gd name="connsiteY25" fmla="*/ 325162 h 490642"/>
                <a:gd name="connsiteX26" fmla="*/ 557983 w 605874"/>
                <a:gd name="connsiteY26" fmla="*/ 319723 h 490642"/>
                <a:gd name="connsiteX27" fmla="*/ 555689 w 605874"/>
                <a:gd name="connsiteY27" fmla="*/ 314426 h 490642"/>
                <a:gd name="connsiteX28" fmla="*/ 548950 w 605874"/>
                <a:gd name="connsiteY28" fmla="*/ 307698 h 490642"/>
                <a:gd name="connsiteX29" fmla="*/ 543645 w 605874"/>
                <a:gd name="connsiteY29" fmla="*/ 305408 h 490642"/>
                <a:gd name="connsiteX30" fmla="*/ 498192 w 605874"/>
                <a:gd name="connsiteY30" fmla="*/ 240417 h 490642"/>
                <a:gd name="connsiteX31" fmla="*/ 605874 w 605874"/>
                <a:gd name="connsiteY31" fmla="*/ 347924 h 490642"/>
                <a:gd name="connsiteX32" fmla="*/ 498192 w 605874"/>
                <a:gd name="connsiteY32" fmla="*/ 455430 h 490642"/>
                <a:gd name="connsiteX33" fmla="*/ 390509 w 605874"/>
                <a:gd name="connsiteY33" fmla="*/ 347924 h 490642"/>
                <a:gd name="connsiteX34" fmla="*/ 498192 w 605874"/>
                <a:gd name="connsiteY34" fmla="*/ 240417 h 490642"/>
                <a:gd name="connsiteX35" fmla="*/ 88904 w 605874"/>
                <a:gd name="connsiteY35" fmla="*/ 226214 h 490642"/>
                <a:gd name="connsiteX36" fmla="*/ 69833 w 605874"/>
                <a:gd name="connsiteY36" fmla="*/ 245393 h 490642"/>
                <a:gd name="connsiteX37" fmla="*/ 88904 w 605874"/>
                <a:gd name="connsiteY37" fmla="*/ 264428 h 490642"/>
                <a:gd name="connsiteX38" fmla="*/ 155869 w 605874"/>
                <a:gd name="connsiteY38" fmla="*/ 264428 h 490642"/>
                <a:gd name="connsiteX39" fmla="*/ 174940 w 605874"/>
                <a:gd name="connsiteY39" fmla="*/ 245393 h 490642"/>
                <a:gd name="connsiteX40" fmla="*/ 155869 w 605874"/>
                <a:gd name="connsiteY40" fmla="*/ 226214 h 490642"/>
                <a:gd name="connsiteX41" fmla="*/ 73561 w 605874"/>
                <a:gd name="connsiteY41" fmla="*/ 171827 h 490642"/>
                <a:gd name="connsiteX42" fmla="*/ 486534 w 605874"/>
                <a:gd name="connsiteY42" fmla="*/ 171827 h 490642"/>
                <a:gd name="connsiteX43" fmla="*/ 550057 w 605874"/>
                <a:gd name="connsiteY43" fmla="*/ 208180 h 490642"/>
                <a:gd name="connsiteX44" fmla="*/ 498149 w 605874"/>
                <a:gd name="connsiteY44" fmla="*/ 198877 h 490642"/>
                <a:gd name="connsiteX45" fmla="*/ 351744 w 605874"/>
                <a:gd name="connsiteY45" fmla="*/ 318815 h 490642"/>
                <a:gd name="connsiteX46" fmla="*/ 73561 w 605874"/>
                <a:gd name="connsiteY46" fmla="*/ 318815 h 490642"/>
                <a:gd name="connsiteX47" fmla="*/ 0 w 605874"/>
                <a:gd name="connsiteY47" fmla="*/ 245393 h 490642"/>
                <a:gd name="connsiteX48" fmla="*/ 73561 w 605874"/>
                <a:gd name="connsiteY48" fmla="*/ 171827 h 490642"/>
                <a:gd name="connsiteX49" fmla="*/ 88912 w 605874"/>
                <a:gd name="connsiteY49" fmla="*/ 54413 h 490642"/>
                <a:gd name="connsiteX50" fmla="*/ 69839 w 605874"/>
                <a:gd name="connsiteY50" fmla="*/ 73601 h 490642"/>
                <a:gd name="connsiteX51" fmla="*/ 88912 w 605874"/>
                <a:gd name="connsiteY51" fmla="*/ 92646 h 490642"/>
                <a:gd name="connsiteX52" fmla="*/ 155883 w 605874"/>
                <a:gd name="connsiteY52" fmla="*/ 92646 h 490642"/>
                <a:gd name="connsiteX53" fmla="*/ 174956 w 605874"/>
                <a:gd name="connsiteY53" fmla="*/ 73601 h 490642"/>
                <a:gd name="connsiteX54" fmla="*/ 155883 w 605874"/>
                <a:gd name="connsiteY54" fmla="*/ 54413 h 490642"/>
                <a:gd name="connsiteX55" fmla="*/ 454168 w 605874"/>
                <a:gd name="connsiteY55" fmla="*/ 49258 h 490642"/>
                <a:gd name="connsiteX56" fmla="*/ 429789 w 605874"/>
                <a:gd name="connsiteY56" fmla="*/ 73601 h 490642"/>
                <a:gd name="connsiteX57" fmla="*/ 454168 w 605874"/>
                <a:gd name="connsiteY57" fmla="*/ 97944 h 490642"/>
                <a:gd name="connsiteX58" fmla="*/ 478547 w 605874"/>
                <a:gd name="connsiteY58" fmla="*/ 73601 h 490642"/>
                <a:gd name="connsiteX59" fmla="*/ 454168 w 605874"/>
                <a:gd name="connsiteY59" fmla="*/ 49258 h 490642"/>
                <a:gd name="connsiteX60" fmla="*/ 73568 w 605874"/>
                <a:gd name="connsiteY60" fmla="*/ 0 h 490642"/>
                <a:gd name="connsiteX61" fmla="*/ 486578 w 605874"/>
                <a:gd name="connsiteY61" fmla="*/ 0 h 490642"/>
                <a:gd name="connsiteX62" fmla="*/ 560289 w 605874"/>
                <a:gd name="connsiteY62" fmla="*/ 73601 h 490642"/>
                <a:gd name="connsiteX63" fmla="*/ 486578 w 605874"/>
                <a:gd name="connsiteY63" fmla="*/ 147059 h 490642"/>
                <a:gd name="connsiteX64" fmla="*/ 73568 w 605874"/>
                <a:gd name="connsiteY64" fmla="*/ 147059 h 490642"/>
                <a:gd name="connsiteX65" fmla="*/ 0 w 605874"/>
                <a:gd name="connsiteY65" fmla="*/ 73601 h 490642"/>
                <a:gd name="connsiteX66" fmla="*/ 73568 w 605874"/>
                <a:gd name="connsiteY66" fmla="*/ 0 h 4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5874" h="490642">
                  <a:moveTo>
                    <a:pt x="88907" y="397996"/>
                  </a:moveTo>
                  <a:cubicBezTo>
                    <a:pt x="78296" y="397996"/>
                    <a:pt x="69835" y="406588"/>
                    <a:pt x="69835" y="417184"/>
                  </a:cubicBezTo>
                  <a:cubicBezTo>
                    <a:pt x="69835" y="427637"/>
                    <a:pt x="78296" y="436229"/>
                    <a:pt x="88907" y="436229"/>
                  </a:cubicBezTo>
                  <a:lnTo>
                    <a:pt x="155875" y="436229"/>
                  </a:lnTo>
                  <a:cubicBezTo>
                    <a:pt x="166343" y="436229"/>
                    <a:pt x="174947" y="427637"/>
                    <a:pt x="174947" y="417184"/>
                  </a:cubicBezTo>
                  <a:cubicBezTo>
                    <a:pt x="174947" y="406588"/>
                    <a:pt x="166343" y="397996"/>
                    <a:pt x="155875" y="397996"/>
                  </a:cubicBezTo>
                  <a:close/>
                  <a:moveTo>
                    <a:pt x="73564" y="343583"/>
                  </a:moveTo>
                  <a:lnTo>
                    <a:pt x="349033" y="343583"/>
                  </a:lnTo>
                  <a:cubicBezTo>
                    <a:pt x="348890" y="345015"/>
                    <a:pt x="348890" y="346447"/>
                    <a:pt x="348890" y="347879"/>
                  </a:cubicBezTo>
                  <a:cubicBezTo>
                    <a:pt x="348890" y="415179"/>
                    <a:pt x="393630" y="472170"/>
                    <a:pt x="455005" y="490642"/>
                  </a:cubicBezTo>
                  <a:lnTo>
                    <a:pt x="73564" y="490642"/>
                  </a:lnTo>
                  <a:cubicBezTo>
                    <a:pt x="32982" y="490642"/>
                    <a:pt x="0" y="457708"/>
                    <a:pt x="0" y="417184"/>
                  </a:cubicBezTo>
                  <a:cubicBezTo>
                    <a:pt x="0" y="376661"/>
                    <a:pt x="32982" y="343583"/>
                    <a:pt x="73564" y="343583"/>
                  </a:cubicBezTo>
                  <a:close/>
                  <a:moveTo>
                    <a:pt x="543645" y="305408"/>
                  </a:moveTo>
                  <a:cubicBezTo>
                    <a:pt x="541494" y="305408"/>
                    <a:pt x="539630" y="306267"/>
                    <a:pt x="538196" y="307698"/>
                  </a:cubicBezTo>
                  <a:lnTo>
                    <a:pt x="482132" y="363527"/>
                  </a:lnTo>
                  <a:lnTo>
                    <a:pt x="460194" y="341625"/>
                  </a:lnTo>
                  <a:cubicBezTo>
                    <a:pt x="458760" y="340050"/>
                    <a:pt x="456753" y="339334"/>
                    <a:pt x="454746" y="339334"/>
                  </a:cubicBezTo>
                  <a:cubicBezTo>
                    <a:pt x="452738" y="339334"/>
                    <a:pt x="450731" y="340050"/>
                    <a:pt x="449297" y="341625"/>
                  </a:cubicBezTo>
                  <a:lnTo>
                    <a:pt x="442558" y="348353"/>
                  </a:lnTo>
                  <a:cubicBezTo>
                    <a:pt x="441124" y="349784"/>
                    <a:pt x="440407" y="351645"/>
                    <a:pt x="440407" y="353650"/>
                  </a:cubicBezTo>
                  <a:cubicBezTo>
                    <a:pt x="440407" y="355797"/>
                    <a:pt x="441124" y="357658"/>
                    <a:pt x="442558" y="359089"/>
                  </a:cubicBezTo>
                  <a:lnTo>
                    <a:pt x="476827" y="393302"/>
                  </a:lnTo>
                  <a:cubicBezTo>
                    <a:pt x="478261" y="394734"/>
                    <a:pt x="480125" y="395450"/>
                    <a:pt x="482132" y="395450"/>
                  </a:cubicBezTo>
                  <a:cubicBezTo>
                    <a:pt x="484283" y="395450"/>
                    <a:pt x="486147" y="394734"/>
                    <a:pt x="487581" y="393302"/>
                  </a:cubicBezTo>
                  <a:lnTo>
                    <a:pt x="555689" y="325162"/>
                  </a:lnTo>
                  <a:cubicBezTo>
                    <a:pt x="557123" y="323731"/>
                    <a:pt x="557983" y="321870"/>
                    <a:pt x="557983" y="319723"/>
                  </a:cubicBezTo>
                  <a:cubicBezTo>
                    <a:pt x="557983" y="317719"/>
                    <a:pt x="557123" y="315858"/>
                    <a:pt x="555689" y="314426"/>
                  </a:cubicBezTo>
                  <a:lnTo>
                    <a:pt x="548950" y="307698"/>
                  </a:lnTo>
                  <a:cubicBezTo>
                    <a:pt x="547516" y="306267"/>
                    <a:pt x="545652" y="305408"/>
                    <a:pt x="543645" y="305408"/>
                  </a:cubicBezTo>
                  <a:close/>
                  <a:moveTo>
                    <a:pt x="498192" y="240417"/>
                  </a:moveTo>
                  <a:cubicBezTo>
                    <a:pt x="557696" y="240417"/>
                    <a:pt x="605874" y="288516"/>
                    <a:pt x="605874" y="347924"/>
                  </a:cubicBezTo>
                  <a:cubicBezTo>
                    <a:pt x="605874" y="407331"/>
                    <a:pt x="557696" y="455430"/>
                    <a:pt x="498192" y="455430"/>
                  </a:cubicBezTo>
                  <a:cubicBezTo>
                    <a:pt x="438687" y="455430"/>
                    <a:pt x="390509" y="407331"/>
                    <a:pt x="390509" y="347924"/>
                  </a:cubicBezTo>
                  <a:cubicBezTo>
                    <a:pt x="390509" y="288516"/>
                    <a:pt x="438687" y="240417"/>
                    <a:pt x="498192" y="240417"/>
                  </a:cubicBezTo>
                  <a:close/>
                  <a:moveTo>
                    <a:pt x="88904" y="226214"/>
                  </a:moveTo>
                  <a:cubicBezTo>
                    <a:pt x="78293" y="226214"/>
                    <a:pt x="69833" y="234801"/>
                    <a:pt x="69833" y="245393"/>
                  </a:cubicBezTo>
                  <a:cubicBezTo>
                    <a:pt x="69833" y="255841"/>
                    <a:pt x="78293" y="264428"/>
                    <a:pt x="88904" y="264428"/>
                  </a:cubicBezTo>
                  <a:lnTo>
                    <a:pt x="155869" y="264428"/>
                  </a:lnTo>
                  <a:cubicBezTo>
                    <a:pt x="166336" y="264428"/>
                    <a:pt x="174940" y="255841"/>
                    <a:pt x="174940" y="245393"/>
                  </a:cubicBezTo>
                  <a:cubicBezTo>
                    <a:pt x="174940" y="234801"/>
                    <a:pt x="166336" y="226214"/>
                    <a:pt x="155869" y="226214"/>
                  </a:cubicBezTo>
                  <a:close/>
                  <a:moveTo>
                    <a:pt x="73561" y="171827"/>
                  </a:moveTo>
                  <a:lnTo>
                    <a:pt x="486534" y="171827"/>
                  </a:lnTo>
                  <a:cubicBezTo>
                    <a:pt x="513635" y="171827"/>
                    <a:pt x="537295" y="186426"/>
                    <a:pt x="550057" y="208180"/>
                  </a:cubicBezTo>
                  <a:cubicBezTo>
                    <a:pt x="533854" y="202169"/>
                    <a:pt x="516360" y="198877"/>
                    <a:pt x="498149" y="198877"/>
                  </a:cubicBezTo>
                  <a:cubicBezTo>
                    <a:pt x="425878" y="198877"/>
                    <a:pt x="365366" y="250545"/>
                    <a:pt x="351744" y="318815"/>
                  </a:cubicBezTo>
                  <a:lnTo>
                    <a:pt x="73561" y="318815"/>
                  </a:lnTo>
                  <a:cubicBezTo>
                    <a:pt x="32980" y="318815"/>
                    <a:pt x="0" y="285897"/>
                    <a:pt x="0" y="245393"/>
                  </a:cubicBezTo>
                  <a:cubicBezTo>
                    <a:pt x="0" y="204889"/>
                    <a:pt x="32980" y="171827"/>
                    <a:pt x="73561" y="171827"/>
                  </a:cubicBezTo>
                  <a:close/>
                  <a:moveTo>
                    <a:pt x="88912" y="54413"/>
                  </a:moveTo>
                  <a:cubicBezTo>
                    <a:pt x="78300" y="54413"/>
                    <a:pt x="69839" y="63005"/>
                    <a:pt x="69839" y="73601"/>
                  </a:cubicBezTo>
                  <a:cubicBezTo>
                    <a:pt x="69839" y="84054"/>
                    <a:pt x="78300" y="92646"/>
                    <a:pt x="88912" y="92646"/>
                  </a:cubicBezTo>
                  <a:lnTo>
                    <a:pt x="155883" y="92646"/>
                  </a:lnTo>
                  <a:cubicBezTo>
                    <a:pt x="166351" y="92646"/>
                    <a:pt x="174956" y="84054"/>
                    <a:pt x="174956" y="73601"/>
                  </a:cubicBezTo>
                  <a:cubicBezTo>
                    <a:pt x="174956" y="63005"/>
                    <a:pt x="166351" y="54413"/>
                    <a:pt x="155883" y="54413"/>
                  </a:cubicBezTo>
                  <a:close/>
                  <a:moveTo>
                    <a:pt x="454168" y="49258"/>
                  </a:moveTo>
                  <a:cubicBezTo>
                    <a:pt x="440688" y="49258"/>
                    <a:pt x="429789" y="60141"/>
                    <a:pt x="429789" y="73601"/>
                  </a:cubicBezTo>
                  <a:cubicBezTo>
                    <a:pt x="429789" y="86918"/>
                    <a:pt x="440688" y="97944"/>
                    <a:pt x="454168" y="97944"/>
                  </a:cubicBezTo>
                  <a:cubicBezTo>
                    <a:pt x="467505" y="97944"/>
                    <a:pt x="478547" y="86918"/>
                    <a:pt x="478547" y="73601"/>
                  </a:cubicBezTo>
                  <a:cubicBezTo>
                    <a:pt x="478547" y="60141"/>
                    <a:pt x="467505" y="49258"/>
                    <a:pt x="454168" y="49258"/>
                  </a:cubicBezTo>
                  <a:close/>
                  <a:moveTo>
                    <a:pt x="73568" y="0"/>
                  </a:moveTo>
                  <a:lnTo>
                    <a:pt x="486578" y="0"/>
                  </a:lnTo>
                  <a:cubicBezTo>
                    <a:pt x="527162" y="0"/>
                    <a:pt x="560289" y="33078"/>
                    <a:pt x="560289" y="73601"/>
                  </a:cubicBezTo>
                  <a:cubicBezTo>
                    <a:pt x="560289" y="114125"/>
                    <a:pt x="527162" y="147059"/>
                    <a:pt x="486578" y="147059"/>
                  </a:cubicBezTo>
                  <a:lnTo>
                    <a:pt x="73568" y="147059"/>
                  </a:lnTo>
                  <a:cubicBezTo>
                    <a:pt x="32983" y="147059"/>
                    <a:pt x="0" y="114125"/>
                    <a:pt x="0" y="73601"/>
                  </a:cubicBezTo>
                  <a:cubicBezTo>
                    <a:pt x="0" y="33078"/>
                    <a:pt x="32983" y="0"/>
                    <a:pt x="7356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iṣľîḋê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E6B0739-872F-9FC5-021E-ACF48CEFF76C}"/>
              </a:ext>
            </a:extLst>
          </p:cNvPr>
          <p:cNvSpPr/>
          <p:nvPr/>
        </p:nvSpPr>
        <p:spPr bwMode="auto">
          <a:xfrm>
            <a:off x="755650" y="2267308"/>
            <a:ext cx="3369154" cy="1596072"/>
          </a:xfrm>
          <a:prstGeom prst="rect">
            <a:avLst/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C1772D5-456D-881B-7B82-A6E9775F8C31}"/>
              </a:ext>
            </a:extLst>
          </p:cNvPr>
          <p:cNvGrpSpPr/>
          <p:nvPr/>
        </p:nvGrpSpPr>
        <p:grpSpPr>
          <a:xfrm>
            <a:off x="671353" y="998546"/>
            <a:ext cx="3405943" cy="1079611"/>
            <a:chOff x="622418" y="1886576"/>
            <a:chExt cx="3405943" cy="107961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2EA4638-6E78-6D77-C5A5-484971D3629C}"/>
                </a:ext>
              </a:extLst>
            </p:cNvPr>
            <p:cNvSpPr txBox="1"/>
            <p:nvPr/>
          </p:nvSpPr>
          <p:spPr>
            <a:xfrm>
              <a:off x="622418" y="2152503"/>
              <a:ext cx="3405943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613836D-AA81-FF8F-9F04-04288D88F0A5}"/>
                </a:ext>
              </a:extLst>
            </p:cNvPr>
            <p:cNvSpPr txBox="1"/>
            <p:nvPr/>
          </p:nvSpPr>
          <p:spPr>
            <a:xfrm>
              <a:off x="622418" y="1886576"/>
              <a:ext cx="23613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6A8BE5D-7477-0737-CB25-B52BE5BC29A0}"/>
              </a:ext>
            </a:extLst>
          </p:cNvPr>
          <p:cNvGrpSpPr/>
          <p:nvPr/>
        </p:nvGrpSpPr>
        <p:grpSpPr>
          <a:xfrm>
            <a:off x="5066707" y="1328676"/>
            <a:ext cx="3321643" cy="480192"/>
            <a:chOff x="811675" y="1886576"/>
            <a:chExt cx="3321643" cy="48019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73AE54D-4ABB-8D0E-E0A4-67119CB50D01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6B1C73A-31EC-DC52-4B10-0CD4B7BD8269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075B309-9AA4-45C7-EBF9-128B3BDF9252}"/>
              </a:ext>
            </a:extLst>
          </p:cNvPr>
          <p:cNvGrpSpPr/>
          <p:nvPr/>
        </p:nvGrpSpPr>
        <p:grpSpPr>
          <a:xfrm>
            <a:off x="5066707" y="2264951"/>
            <a:ext cx="3321643" cy="664858"/>
            <a:chOff x="811675" y="1886576"/>
            <a:chExt cx="3321643" cy="66485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3E853FB-A3B2-53EC-FDA5-66E0936AFAE2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CE4CAB1-A19D-2146-54A3-ADD5690E0E9F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DB0F27A-A9EA-D251-61DB-B5B290E516C5}"/>
              </a:ext>
            </a:extLst>
          </p:cNvPr>
          <p:cNvGrpSpPr/>
          <p:nvPr/>
        </p:nvGrpSpPr>
        <p:grpSpPr>
          <a:xfrm>
            <a:off x="5066707" y="3161049"/>
            <a:ext cx="3321643" cy="480192"/>
            <a:chOff x="811675" y="1886576"/>
            <a:chExt cx="3321643" cy="48019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E371D50-9DB3-AABE-E769-2F264888CDA4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A93E558-460C-A79D-F0F9-4C837A701102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1894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18663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研究方法及过程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3" name="íṥḷïdê">
            <a:extLst>
              <a:ext uri="{FF2B5EF4-FFF2-40B4-BE49-F238E27FC236}">
                <a16:creationId xmlns:a16="http://schemas.microsoft.com/office/drawing/2014/main" id="{617CCF9C-CC12-BD62-DCF9-CA14434A9476}"/>
              </a:ext>
            </a:extLst>
          </p:cNvPr>
          <p:cNvSpPr/>
          <p:nvPr/>
        </p:nvSpPr>
        <p:spPr>
          <a:xfrm>
            <a:off x="4288019" y="1868641"/>
            <a:ext cx="567961" cy="567961"/>
          </a:xfrm>
          <a:prstGeom prst="ellipse">
            <a:avLst/>
          </a:prstGeom>
          <a:solidFill>
            <a:srgbClr val="D39E51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ïṧ1íḓê">
            <a:extLst>
              <a:ext uri="{FF2B5EF4-FFF2-40B4-BE49-F238E27FC236}">
                <a16:creationId xmlns:a16="http://schemas.microsoft.com/office/drawing/2014/main" id="{5C7705E0-16C9-A18F-A841-2949A3FC4B9D}"/>
              </a:ext>
            </a:extLst>
          </p:cNvPr>
          <p:cNvSpPr/>
          <p:nvPr/>
        </p:nvSpPr>
        <p:spPr>
          <a:xfrm>
            <a:off x="4288019" y="1046244"/>
            <a:ext cx="567961" cy="567961"/>
          </a:xfrm>
          <a:prstGeom prst="ellipse">
            <a:avLst/>
          </a:prstGeom>
          <a:solidFill>
            <a:srgbClr val="172572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ïṡľîḋè">
            <a:extLst>
              <a:ext uri="{FF2B5EF4-FFF2-40B4-BE49-F238E27FC236}">
                <a16:creationId xmlns:a16="http://schemas.microsoft.com/office/drawing/2014/main" id="{AC20169F-24D1-B5B6-929A-FA13577EB5E7}"/>
              </a:ext>
            </a:extLst>
          </p:cNvPr>
          <p:cNvSpPr/>
          <p:nvPr/>
        </p:nvSpPr>
        <p:spPr>
          <a:xfrm>
            <a:off x="4288019" y="3529295"/>
            <a:ext cx="567961" cy="567961"/>
          </a:xfrm>
          <a:prstGeom prst="ellipse">
            <a:avLst/>
          </a:prstGeom>
          <a:solidFill>
            <a:srgbClr val="D39E51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isļïḋé">
            <a:extLst>
              <a:ext uri="{FF2B5EF4-FFF2-40B4-BE49-F238E27FC236}">
                <a16:creationId xmlns:a16="http://schemas.microsoft.com/office/drawing/2014/main" id="{B3633645-AD77-54D9-10E2-A7C493F2BD9C}"/>
              </a:ext>
            </a:extLst>
          </p:cNvPr>
          <p:cNvSpPr/>
          <p:nvPr/>
        </p:nvSpPr>
        <p:spPr>
          <a:xfrm>
            <a:off x="4288019" y="2689785"/>
            <a:ext cx="567961" cy="567961"/>
          </a:xfrm>
          <a:prstGeom prst="ellipse">
            <a:avLst/>
          </a:prstGeom>
          <a:solidFill>
            <a:srgbClr val="172572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7" name="išḷíḓe">
            <a:extLst>
              <a:ext uri="{FF2B5EF4-FFF2-40B4-BE49-F238E27FC236}">
                <a16:creationId xmlns:a16="http://schemas.microsoft.com/office/drawing/2014/main" id="{D87AC20D-2083-C8E5-292B-FF36AFACB674}"/>
              </a:ext>
            </a:extLst>
          </p:cNvPr>
          <p:cNvGrpSpPr/>
          <p:nvPr/>
        </p:nvGrpSpPr>
        <p:grpSpPr>
          <a:xfrm>
            <a:off x="4546172" y="1677908"/>
            <a:ext cx="112170" cy="101950"/>
            <a:chOff x="5993654" y="2335817"/>
            <a:chExt cx="170400" cy="154874"/>
          </a:xfrm>
        </p:grpSpPr>
        <p:cxnSp>
          <p:nvCxnSpPr>
            <p:cNvPr id="18" name="Straight Connector 76">
              <a:extLst>
                <a:ext uri="{FF2B5EF4-FFF2-40B4-BE49-F238E27FC236}">
                  <a16:creationId xmlns:a16="http://schemas.microsoft.com/office/drawing/2014/main" id="{760879F3-A8BE-CAEF-4A2B-A1C04E5EA9A9}"/>
                </a:ext>
              </a:extLst>
            </p:cNvPr>
            <p:cNvCxnSpPr/>
            <p:nvPr/>
          </p:nvCxnSpPr>
          <p:spPr>
            <a:xfrm rot="8100000">
              <a:off x="6009179" y="2412287"/>
              <a:ext cx="154875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7">
              <a:extLst>
                <a:ext uri="{FF2B5EF4-FFF2-40B4-BE49-F238E27FC236}">
                  <a16:creationId xmlns:a16="http://schemas.microsoft.com/office/drawing/2014/main" id="{95CEFA21-26BD-B87A-56EE-0B3FB79C2014}"/>
                </a:ext>
              </a:extLst>
            </p:cNvPr>
            <p:cNvCxnSpPr/>
            <p:nvPr/>
          </p:nvCxnSpPr>
          <p:spPr>
            <a:xfrm rot="8100000">
              <a:off x="5993654" y="2335817"/>
              <a:ext cx="0" cy="15487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í$ļîḋê">
            <a:extLst>
              <a:ext uri="{FF2B5EF4-FFF2-40B4-BE49-F238E27FC236}">
                <a16:creationId xmlns:a16="http://schemas.microsoft.com/office/drawing/2014/main" id="{5A29CBB6-AC1F-3F4B-BC8F-961359CB2CD4}"/>
              </a:ext>
            </a:extLst>
          </p:cNvPr>
          <p:cNvGrpSpPr/>
          <p:nvPr/>
        </p:nvGrpSpPr>
        <p:grpSpPr>
          <a:xfrm>
            <a:off x="4546172" y="2505702"/>
            <a:ext cx="112170" cy="101950"/>
            <a:chOff x="5993654" y="3593341"/>
            <a:chExt cx="170400" cy="154874"/>
          </a:xfrm>
        </p:grpSpPr>
        <p:cxnSp>
          <p:nvCxnSpPr>
            <p:cNvPr id="16" name="Straight Connector 78">
              <a:extLst>
                <a:ext uri="{FF2B5EF4-FFF2-40B4-BE49-F238E27FC236}">
                  <a16:creationId xmlns:a16="http://schemas.microsoft.com/office/drawing/2014/main" id="{1D824299-9088-0926-E028-CCDD2F8BAE45}"/>
                </a:ext>
              </a:extLst>
            </p:cNvPr>
            <p:cNvCxnSpPr/>
            <p:nvPr/>
          </p:nvCxnSpPr>
          <p:spPr>
            <a:xfrm rot="8100000">
              <a:off x="6009179" y="3669811"/>
              <a:ext cx="154875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9">
              <a:extLst>
                <a:ext uri="{FF2B5EF4-FFF2-40B4-BE49-F238E27FC236}">
                  <a16:creationId xmlns:a16="http://schemas.microsoft.com/office/drawing/2014/main" id="{CCB77AA2-7017-B963-D327-1608CE504E58}"/>
                </a:ext>
              </a:extLst>
            </p:cNvPr>
            <p:cNvCxnSpPr/>
            <p:nvPr/>
          </p:nvCxnSpPr>
          <p:spPr>
            <a:xfrm rot="8100000">
              <a:off x="5993654" y="3593341"/>
              <a:ext cx="0" cy="15487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i$ḷídê">
            <a:extLst>
              <a:ext uri="{FF2B5EF4-FFF2-40B4-BE49-F238E27FC236}">
                <a16:creationId xmlns:a16="http://schemas.microsoft.com/office/drawing/2014/main" id="{83B415C4-B6CE-036A-4D78-4D371F45664B}"/>
              </a:ext>
            </a:extLst>
          </p:cNvPr>
          <p:cNvGrpSpPr/>
          <p:nvPr/>
        </p:nvGrpSpPr>
        <p:grpSpPr>
          <a:xfrm>
            <a:off x="4541064" y="3348755"/>
            <a:ext cx="112170" cy="101950"/>
            <a:chOff x="5993654" y="4874047"/>
            <a:chExt cx="170398" cy="154874"/>
          </a:xfrm>
        </p:grpSpPr>
        <p:cxnSp>
          <p:nvCxnSpPr>
            <p:cNvPr id="14" name="Straight Connector 80">
              <a:extLst>
                <a:ext uri="{FF2B5EF4-FFF2-40B4-BE49-F238E27FC236}">
                  <a16:creationId xmlns:a16="http://schemas.microsoft.com/office/drawing/2014/main" id="{838825BA-26A4-1392-B5A2-A93005166079}"/>
                </a:ext>
              </a:extLst>
            </p:cNvPr>
            <p:cNvCxnSpPr/>
            <p:nvPr/>
          </p:nvCxnSpPr>
          <p:spPr>
            <a:xfrm rot="8100000">
              <a:off x="6009177" y="4950518"/>
              <a:ext cx="154875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81">
              <a:extLst>
                <a:ext uri="{FF2B5EF4-FFF2-40B4-BE49-F238E27FC236}">
                  <a16:creationId xmlns:a16="http://schemas.microsoft.com/office/drawing/2014/main" id="{D9C88CA1-F1B2-4B9C-83A9-CFC06C32D199}"/>
                </a:ext>
              </a:extLst>
            </p:cNvPr>
            <p:cNvCxnSpPr/>
            <p:nvPr/>
          </p:nvCxnSpPr>
          <p:spPr>
            <a:xfrm rot="8100000">
              <a:off x="5993654" y="4874047"/>
              <a:ext cx="0" cy="15487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íŝḻïḑê">
            <a:extLst>
              <a:ext uri="{FF2B5EF4-FFF2-40B4-BE49-F238E27FC236}">
                <a16:creationId xmlns:a16="http://schemas.microsoft.com/office/drawing/2014/main" id="{B91D9055-3E3A-BF8F-5CC0-693C446FFABF}"/>
              </a:ext>
            </a:extLst>
          </p:cNvPr>
          <p:cNvSpPr/>
          <p:nvPr/>
        </p:nvSpPr>
        <p:spPr bwMode="auto">
          <a:xfrm>
            <a:off x="4462393" y="2880583"/>
            <a:ext cx="217855" cy="176333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sḷidè">
            <a:extLst>
              <a:ext uri="{FF2B5EF4-FFF2-40B4-BE49-F238E27FC236}">
                <a16:creationId xmlns:a16="http://schemas.microsoft.com/office/drawing/2014/main" id="{8D33307C-E49C-8A0F-EF78-44AEB201B0C3}"/>
              </a:ext>
            </a:extLst>
          </p:cNvPr>
          <p:cNvSpPr/>
          <p:nvPr/>
        </p:nvSpPr>
        <p:spPr bwMode="auto">
          <a:xfrm>
            <a:off x="4462394" y="1224198"/>
            <a:ext cx="217855" cy="19645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ṡḷïďè">
            <a:extLst>
              <a:ext uri="{FF2B5EF4-FFF2-40B4-BE49-F238E27FC236}">
                <a16:creationId xmlns:a16="http://schemas.microsoft.com/office/drawing/2014/main" id="{911EC23B-7E6B-2728-C891-C66F25015FCD}"/>
              </a:ext>
            </a:extLst>
          </p:cNvPr>
          <p:cNvSpPr/>
          <p:nvPr/>
        </p:nvSpPr>
        <p:spPr bwMode="auto">
          <a:xfrm>
            <a:off x="4509981" y="3704349"/>
            <a:ext cx="124038" cy="217855"/>
          </a:xfrm>
          <a:custGeom>
            <a:avLst/>
            <a:gdLst>
              <a:gd name="T0" fmla="*/ 181 w 208"/>
              <a:gd name="T1" fmla="*/ 0 h 366"/>
              <a:gd name="T2" fmla="*/ 27 w 208"/>
              <a:gd name="T3" fmla="*/ 0 h 366"/>
              <a:gd name="T4" fmla="*/ 0 w 208"/>
              <a:gd name="T5" fmla="*/ 27 h 366"/>
              <a:gd name="T6" fmla="*/ 0 w 208"/>
              <a:gd name="T7" fmla="*/ 339 h 366"/>
              <a:gd name="T8" fmla="*/ 27 w 208"/>
              <a:gd name="T9" fmla="*/ 366 h 366"/>
              <a:gd name="T10" fmla="*/ 181 w 208"/>
              <a:gd name="T11" fmla="*/ 366 h 366"/>
              <a:gd name="T12" fmla="*/ 208 w 208"/>
              <a:gd name="T13" fmla="*/ 339 h 366"/>
              <a:gd name="T14" fmla="*/ 208 w 208"/>
              <a:gd name="T15" fmla="*/ 27 h 366"/>
              <a:gd name="T16" fmla="*/ 181 w 208"/>
              <a:gd name="T17" fmla="*/ 0 h 366"/>
              <a:gd name="T18" fmla="*/ 66 w 208"/>
              <a:gd name="T19" fmla="*/ 16 h 366"/>
              <a:gd name="T20" fmla="*/ 142 w 208"/>
              <a:gd name="T21" fmla="*/ 16 h 366"/>
              <a:gd name="T22" fmla="*/ 145 w 208"/>
              <a:gd name="T23" fmla="*/ 23 h 366"/>
              <a:gd name="T24" fmla="*/ 142 w 208"/>
              <a:gd name="T25" fmla="*/ 29 h 366"/>
              <a:gd name="T26" fmla="*/ 66 w 208"/>
              <a:gd name="T27" fmla="*/ 29 h 366"/>
              <a:gd name="T28" fmla="*/ 62 w 208"/>
              <a:gd name="T29" fmla="*/ 23 h 366"/>
              <a:gd name="T30" fmla="*/ 66 w 208"/>
              <a:gd name="T31" fmla="*/ 16 h 366"/>
              <a:gd name="T32" fmla="*/ 104 w 208"/>
              <a:gd name="T33" fmla="*/ 340 h 366"/>
              <a:gd name="T34" fmla="*/ 87 w 208"/>
              <a:gd name="T35" fmla="*/ 323 h 366"/>
              <a:gd name="T36" fmla="*/ 104 w 208"/>
              <a:gd name="T37" fmla="*/ 306 h 366"/>
              <a:gd name="T38" fmla="*/ 121 w 208"/>
              <a:gd name="T39" fmla="*/ 323 h 366"/>
              <a:gd name="T40" fmla="*/ 104 w 208"/>
              <a:gd name="T41" fmla="*/ 340 h 366"/>
              <a:gd name="T42" fmla="*/ 188 w 208"/>
              <a:gd name="T43" fmla="*/ 281 h 366"/>
              <a:gd name="T44" fmla="*/ 20 w 208"/>
              <a:gd name="T45" fmla="*/ 281 h 366"/>
              <a:gd name="T46" fmla="*/ 20 w 208"/>
              <a:gd name="T47" fmla="*/ 45 h 366"/>
              <a:gd name="T48" fmla="*/ 188 w 208"/>
              <a:gd name="T49" fmla="*/ 45 h 366"/>
              <a:gd name="T50" fmla="*/ 188 w 208"/>
              <a:gd name="T51" fmla="*/ 28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8" h="366">
                <a:moveTo>
                  <a:pt x="181" y="0"/>
                </a:moveTo>
                <a:lnTo>
                  <a:pt x="27" y="0"/>
                </a:lnTo>
                <a:cubicBezTo>
                  <a:pt x="12" y="0"/>
                  <a:pt x="0" y="12"/>
                  <a:pt x="0" y="27"/>
                </a:cubicBezTo>
                <a:lnTo>
                  <a:pt x="0" y="339"/>
                </a:lnTo>
                <a:cubicBezTo>
                  <a:pt x="0" y="354"/>
                  <a:pt x="12" y="366"/>
                  <a:pt x="27" y="366"/>
                </a:cubicBezTo>
                <a:lnTo>
                  <a:pt x="181" y="366"/>
                </a:lnTo>
                <a:cubicBezTo>
                  <a:pt x="196" y="366"/>
                  <a:pt x="208" y="354"/>
                  <a:pt x="208" y="339"/>
                </a:cubicBezTo>
                <a:lnTo>
                  <a:pt x="208" y="27"/>
                </a:lnTo>
                <a:cubicBezTo>
                  <a:pt x="208" y="12"/>
                  <a:pt x="196" y="0"/>
                  <a:pt x="181" y="0"/>
                </a:cubicBezTo>
                <a:close/>
                <a:moveTo>
                  <a:pt x="66" y="16"/>
                </a:moveTo>
                <a:lnTo>
                  <a:pt x="142" y="16"/>
                </a:lnTo>
                <a:cubicBezTo>
                  <a:pt x="144" y="16"/>
                  <a:pt x="145" y="19"/>
                  <a:pt x="145" y="23"/>
                </a:cubicBezTo>
                <a:cubicBezTo>
                  <a:pt x="145" y="26"/>
                  <a:pt x="144" y="29"/>
                  <a:pt x="142" y="29"/>
                </a:cubicBezTo>
                <a:lnTo>
                  <a:pt x="66" y="29"/>
                </a:lnTo>
                <a:cubicBezTo>
                  <a:pt x="64" y="29"/>
                  <a:pt x="62" y="26"/>
                  <a:pt x="62" y="23"/>
                </a:cubicBezTo>
                <a:cubicBezTo>
                  <a:pt x="62" y="19"/>
                  <a:pt x="64" y="16"/>
                  <a:pt x="66" y="16"/>
                </a:cubicBezTo>
                <a:close/>
                <a:moveTo>
                  <a:pt x="104" y="340"/>
                </a:moveTo>
                <a:cubicBezTo>
                  <a:pt x="95" y="340"/>
                  <a:pt x="87" y="332"/>
                  <a:pt x="87" y="323"/>
                </a:cubicBezTo>
                <a:cubicBezTo>
                  <a:pt x="87" y="313"/>
                  <a:pt x="95" y="306"/>
                  <a:pt x="104" y="306"/>
                </a:cubicBezTo>
                <a:cubicBezTo>
                  <a:pt x="113" y="306"/>
                  <a:pt x="121" y="313"/>
                  <a:pt x="121" y="323"/>
                </a:cubicBezTo>
                <a:cubicBezTo>
                  <a:pt x="121" y="332"/>
                  <a:pt x="113" y="340"/>
                  <a:pt x="104" y="340"/>
                </a:cubicBezTo>
                <a:close/>
                <a:moveTo>
                  <a:pt x="188" y="281"/>
                </a:moveTo>
                <a:lnTo>
                  <a:pt x="20" y="281"/>
                </a:lnTo>
                <a:lnTo>
                  <a:pt x="20" y="45"/>
                </a:lnTo>
                <a:lnTo>
                  <a:pt x="188" y="45"/>
                </a:lnTo>
                <a:lnTo>
                  <a:pt x="188" y="2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slïďè">
            <a:extLst>
              <a:ext uri="{FF2B5EF4-FFF2-40B4-BE49-F238E27FC236}">
                <a16:creationId xmlns:a16="http://schemas.microsoft.com/office/drawing/2014/main" id="{F1BD7B70-540F-252A-2E74-6327E504D04E}"/>
              </a:ext>
            </a:extLst>
          </p:cNvPr>
          <p:cNvSpPr/>
          <p:nvPr/>
        </p:nvSpPr>
        <p:spPr bwMode="auto">
          <a:xfrm>
            <a:off x="4473290" y="2038479"/>
            <a:ext cx="217855" cy="21360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DD12F6E-D741-BD56-A4D3-48BD71DF29C4}"/>
              </a:ext>
            </a:extLst>
          </p:cNvPr>
          <p:cNvGrpSpPr/>
          <p:nvPr/>
        </p:nvGrpSpPr>
        <p:grpSpPr>
          <a:xfrm>
            <a:off x="4914307" y="1100911"/>
            <a:ext cx="3321643" cy="480192"/>
            <a:chOff x="811675" y="1886576"/>
            <a:chExt cx="3321643" cy="48019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C6C811-2C37-AF71-915B-21ABD0DC278D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E96B24-2C6B-9FEF-8B82-7956D4F08586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22ABBE-2302-05D5-1BC6-521DBE92EE6D}"/>
              </a:ext>
            </a:extLst>
          </p:cNvPr>
          <p:cNvGrpSpPr/>
          <p:nvPr/>
        </p:nvGrpSpPr>
        <p:grpSpPr>
          <a:xfrm>
            <a:off x="4914307" y="2728653"/>
            <a:ext cx="3321643" cy="664858"/>
            <a:chOff x="811675" y="1886576"/>
            <a:chExt cx="3321643" cy="66485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7A2198-780F-1839-5665-5D9568625A81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504C7F-6860-5AAD-58F3-4E936F8C859C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3D3791-AB0D-2FC7-6AFA-4200998626C1}"/>
              </a:ext>
            </a:extLst>
          </p:cNvPr>
          <p:cNvGrpSpPr/>
          <p:nvPr/>
        </p:nvGrpSpPr>
        <p:grpSpPr>
          <a:xfrm>
            <a:off x="895158" y="1912525"/>
            <a:ext cx="3318463" cy="480192"/>
            <a:chOff x="814855" y="1886576"/>
            <a:chExt cx="3318463" cy="48019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FD75C6E-579A-0C2A-DBE2-D102F8717C85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1464124-6A83-44AC-F550-48CB4EA7FF8E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11CAC37-C4A3-C096-288B-3431E02AABD5}"/>
              </a:ext>
            </a:extLst>
          </p:cNvPr>
          <p:cNvGrpSpPr/>
          <p:nvPr/>
        </p:nvGrpSpPr>
        <p:grpSpPr>
          <a:xfrm>
            <a:off x="895158" y="3573179"/>
            <a:ext cx="3318463" cy="480192"/>
            <a:chOff x="814855" y="1886576"/>
            <a:chExt cx="3318463" cy="48019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01769F-B895-3029-BAAF-8AC096E0C0F4}"/>
                </a:ext>
              </a:extLst>
            </p:cNvPr>
            <p:cNvSpPr txBox="1"/>
            <p:nvPr/>
          </p:nvSpPr>
          <p:spPr>
            <a:xfrm>
              <a:off x="814855" y="2107082"/>
              <a:ext cx="3318463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E417EB1-3529-0CA3-40D1-2C58663E565E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1845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480407" y="-665893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7033524" y="-43635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448936" y="3203968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588879" y="1670279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437922" y="-630812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135470" y="1401502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697178" y="320396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2483259" y="1604976"/>
            <a:ext cx="4001464" cy="1015663"/>
            <a:chOff x="1596676" y="1578639"/>
            <a:chExt cx="2371050" cy="60182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67671" cy="601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60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45530" y="1838200"/>
              <a:ext cx="1322196" cy="20516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研究成果展示及应用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B147755-733D-D927-B25D-DA78F63A8979}"/>
              </a:ext>
            </a:extLst>
          </p:cNvPr>
          <p:cNvSpPr txBox="1"/>
          <p:nvPr/>
        </p:nvSpPr>
        <p:spPr>
          <a:xfrm>
            <a:off x="2653217" y="2547725"/>
            <a:ext cx="4340868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板网，幻灯片演示模板 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唯一访问网址：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 oban.com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57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800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研究成果展示及应用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pic>
        <p:nvPicPr>
          <p:cNvPr id="3" name="图片占位符 11">
            <a:extLst>
              <a:ext uri="{FF2B5EF4-FFF2-40B4-BE49-F238E27FC236}">
                <a16:creationId xmlns:a16="http://schemas.microsoft.com/office/drawing/2014/main" id="{C805EFEA-BD50-CB98-104D-EDE2AAB941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131" y="1249272"/>
            <a:ext cx="1799980" cy="1169049"/>
          </a:xfrm>
          <a:prstGeom prst="rect">
            <a:avLst/>
          </a:prstGeom>
        </p:spPr>
      </p:pic>
      <p:pic>
        <p:nvPicPr>
          <p:cNvPr id="4" name="图片占位符 8">
            <a:extLst>
              <a:ext uri="{FF2B5EF4-FFF2-40B4-BE49-F238E27FC236}">
                <a16:creationId xmlns:a16="http://schemas.microsoft.com/office/drawing/2014/main" id="{CF88D821-1F50-5E1C-453E-CFDCC9548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9892" y="2523712"/>
            <a:ext cx="1799979" cy="1199986"/>
          </a:xfrm>
          <a:prstGeom prst="rect">
            <a:avLst/>
          </a:prstGeom>
        </p:spPr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51BCC950-99A3-FE0E-1785-F21AB319A1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52" y="1233804"/>
            <a:ext cx="1799979" cy="1199986"/>
          </a:xfrm>
          <a:prstGeom prst="rect">
            <a:avLst/>
          </a:prstGeom>
        </p:spPr>
      </p:pic>
      <p:pic>
        <p:nvPicPr>
          <p:cNvPr id="6" name="图片占位符 13">
            <a:extLst>
              <a:ext uri="{FF2B5EF4-FFF2-40B4-BE49-F238E27FC236}">
                <a16:creationId xmlns:a16="http://schemas.microsoft.com/office/drawing/2014/main" id="{20A0BD28-7BEE-AC1F-6B9F-1395F7C2D9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371" y="2523946"/>
            <a:ext cx="1799980" cy="119951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74C3F60-EE50-578C-192E-8DA706E99C88}"/>
              </a:ext>
            </a:extLst>
          </p:cNvPr>
          <p:cNvSpPr/>
          <p:nvPr/>
        </p:nvSpPr>
        <p:spPr>
          <a:xfrm>
            <a:off x="755651" y="2510725"/>
            <a:ext cx="1799980" cy="1230711"/>
          </a:xfrm>
          <a:prstGeom prst="rect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ym typeface="思源黑体 CN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CCA77F7-14E3-BAC2-4189-2FF63B8D9143}"/>
              </a:ext>
            </a:extLst>
          </p:cNvPr>
          <p:cNvSpPr/>
          <p:nvPr/>
        </p:nvSpPr>
        <p:spPr>
          <a:xfrm>
            <a:off x="2699891" y="1218441"/>
            <a:ext cx="1799980" cy="1230711"/>
          </a:xfrm>
          <a:prstGeom prst="rect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思源黑体 CN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FB667F-3F40-09F8-3C10-5D4B7435297C}"/>
              </a:ext>
            </a:extLst>
          </p:cNvPr>
          <p:cNvSpPr/>
          <p:nvPr/>
        </p:nvSpPr>
        <p:spPr>
          <a:xfrm>
            <a:off x="4644130" y="2508349"/>
            <a:ext cx="1799980" cy="1230711"/>
          </a:xfrm>
          <a:prstGeom prst="rect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ym typeface="思源黑体 CN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E9B7C67-2B90-EAC6-77B2-1634AE4F0768}"/>
              </a:ext>
            </a:extLst>
          </p:cNvPr>
          <p:cNvSpPr/>
          <p:nvPr/>
        </p:nvSpPr>
        <p:spPr>
          <a:xfrm>
            <a:off x="6588370" y="1218440"/>
            <a:ext cx="1799980" cy="1230711"/>
          </a:xfrm>
          <a:prstGeom prst="rect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思源黑体 CN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F3D2853-A8D3-8894-6719-779E604BF902}"/>
              </a:ext>
            </a:extLst>
          </p:cNvPr>
          <p:cNvSpPr txBox="1"/>
          <p:nvPr/>
        </p:nvSpPr>
        <p:spPr>
          <a:xfrm>
            <a:off x="2892426" y="1478698"/>
            <a:ext cx="141491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单击此处添加描述文本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543B3B-73CB-DD73-2584-A62F63B71318}"/>
              </a:ext>
            </a:extLst>
          </p:cNvPr>
          <p:cNvSpPr txBox="1"/>
          <p:nvPr/>
        </p:nvSpPr>
        <p:spPr>
          <a:xfrm>
            <a:off x="6780905" y="1478698"/>
            <a:ext cx="141491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单击此处添加描述文本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43EAA31-F07D-BB92-FF7C-742B6C64A3E7}"/>
              </a:ext>
            </a:extLst>
          </p:cNvPr>
          <p:cNvSpPr txBox="1"/>
          <p:nvPr/>
        </p:nvSpPr>
        <p:spPr>
          <a:xfrm>
            <a:off x="995527" y="2715850"/>
            <a:ext cx="141491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单击此处添加描述文本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422D86A-B10E-5712-C107-A3C6D8CF432F}"/>
              </a:ext>
            </a:extLst>
          </p:cNvPr>
          <p:cNvSpPr txBox="1"/>
          <p:nvPr/>
        </p:nvSpPr>
        <p:spPr>
          <a:xfrm>
            <a:off x="4836665" y="2715850"/>
            <a:ext cx="141491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2377053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800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研究成果展示及应用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2" name="矩形: 圆角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B3C56EB-1F11-FEFC-F3DF-7674699887E2}"/>
              </a:ext>
            </a:extLst>
          </p:cNvPr>
          <p:cNvSpPr/>
          <p:nvPr/>
        </p:nvSpPr>
        <p:spPr>
          <a:xfrm rot="2700000">
            <a:off x="3283811" y="1366170"/>
            <a:ext cx="2576379" cy="2576379"/>
          </a:xfrm>
          <a:prstGeom prst="roundRect">
            <a:avLst/>
          </a:prstGeom>
          <a:blipFill dpi="0" rotWithShape="0"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思源黑体 CN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2D67CB-60CF-5E24-89D2-CED05657E6C4}"/>
              </a:ext>
            </a:extLst>
          </p:cNvPr>
          <p:cNvGrpSpPr/>
          <p:nvPr/>
        </p:nvGrpSpPr>
        <p:grpSpPr>
          <a:xfrm>
            <a:off x="5146848" y="1324266"/>
            <a:ext cx="958521" cy="958521"/>
            <a:chOff x="5126734" y="1502752"/>
            <a:chExt cx="1082919" cy="1082919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2FD10E9-2940-4F24-9935-BF7AF896755F}"/>
                </a:ext>
              </a:extLst>
            </p:cNvPr>
            <p:cNvSpPr/>
            <p:nvPr/>
          </p:nvSpPr>
          <p:spPr>
            <a:xfrm>
              <a:off x="5126734" y="1502752"/>
              <a:ext cx="1082919" cy="1082919"/>
            </a:xfrm>
            <a:prstGeom prst="ellipse">
              <a:avLst/>
            </a:prstGeom>
            <a:solidFill>
              <a:srgbClr val="D39E51"/>
            </a:solidFill>
            <a:ln w="381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/>
              <a:endParaRPr lang="zh-CN" altLang="en-US" sz="1800">
                <a:solidFill>
                  <a:schemeClr val="tx1"/>
                </a:solidFill>
                <a:sym typeface="思源黑体 CN"/>
              </a:endParaRPr>
            </a:p>
          </p:txBody>
        </p:sp>
        <p:sp>
          <p:nvSpPr>
            <p:cNvPr id="5" name="AutoShape 112">
              <a:extLst>
                <a:ext uri="{FF2B5EF4-FFF2-40B4-BE49-F238E27FC236}">
                  <a16:creationId xmlns:a16="http://schemas.microsoft.com/office/drawing/2014/main" id="{98DCC05B-10D7-1354-9434-504E9E261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396" y="1771638"/>
              <a:ext cx="519593" cy="51730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8A4300F-F5F8-0B67-1D34-7EFAC797BF5B}"/>
              </a:ext>
            </a:extLst>
          </p:cNvPr>
          <p:cNvGrpSpPr/>
          <p:nvPr/>
        </p:nvGrpSpPr>
        <p:grpSpPr>
          <a:xfrm>
            <a:off x="3047063" y="1324266"/>
            <a:ext cx="958521" cy="958521"/>
            <a:chOff x="2912452" y="1488831"/>
            <a:chExt cx="1082919" cy="108291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70ECA72-327D-1BC6-52CB-E6DC2AD11CA2}"/>
                </a:ext>
              </a:extLst>
            </p:cNvPr>
            <p:cNvSpPr/>
            <p:nvPr/>
          </p:nvSpPr>
          <p:spPr>
            <a:xfrm>
              <a:off x="2912452" y="1488831"/>
              <a:ext cx="1082919" cy="1082919"/>
            </a:xfrm>
            <a:prstGeom prst="ellipse">
              <a:avLst/>
            </a:prstGeom>
            <a:solidFill>
              <a:srgbClr val="172572"/>
            </a:solidFill>
            <a:ln w="381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/>
              <a:endParaRPr lang="zh-CN" altLang="en-US" sz="1800" dirty="0">
                <a:sym typeface="思源黑体 CN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FEC7B82-07FA-560D-57C4-3DE09EA6D3FC}"/>
                </a:ext>
              </a:extLst>
            </p:cNvPr>
            <p:cNvGrpSpPr/>
            <p:nvPr/>
          </p:nvGrpSpPr>
          <p:grpSpPr>
            <a:xfrm>
              <a:off x="3284153" y="1758698"/>
              <a:ext cx="355867" cy="518751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9" name="AutoShape 113">
                <a:extLst>
                  <a:ext uri="{FF2B5EF4-FFF2-40B4-BE49-F238E27FC236}">
                    <a16:creationId xmlns:a16="http://schemas.microsoft.com/office/drawing/2014/main" id="{BC009085-3809-AD44-CA67-3B474A22D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  <p:sp>
            <p:nvSpPr>
              <p:cNvPr id="10" name="AutoShape 114">
                <a:extLst>
                  <a:ext uri="{FF2B5EF4-FFF2-40B4-BE49-F238E27FC236}">
                    <a16:creationId xmlns:a16="http://schemas.microsoft.com/office/drawing/2014/main" id="{170EF3F3-B128-69E2-4EC6-EE3624C78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F3B19B-5125-367D-8729-16092F4EA140}"/>
              </a:ext>
            </a:extLst>
          </p:cNvPr>
          <p:cNvGrpSpPr/>
          <p:nvPr/>
        </p:nvGrpSpPr>
        <p:grpSpPr>
          <a:xfrm>
            <a:off x="5209313" y="3049635"/>
            <a:ext cx="958521" cy="958521"/>
            <a:chOff x="5126734" y="3173557"/>
            <a:chExt cx="1082919" cy="108291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D024932-8D11-D3FA-8920-A449FE54A200}"/>
                </a:ext>
              </a:extLst>
            </p:cNvPr>
            <p:cNvSpPr/>
            <p:nvPr/>
          </p:nvSpPr>
          <p:spPr>
            <a:xfrm>
              <a:off x="5126734" y="3173557"/>
              <a:ext cx="1082919" cy="1082919"/>
            </a:xfrm>
            <a:prstGeom prst="ellipse">
              <a:avLst/>
            </a:prstGeom>
            <a:solidFill>
              <a:srgbClr val="172572"/>
            </a:solidFill>
            <a:ln w="381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/>
              <a:endParaRPr lang="zh-CN" altLang="en-US" sz="1800">
                <a:sym typeface="思源黑体 CN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FE07FA4-05D1-6DAF-E8E4-A122B9AADF49}"/>
                </a:ext>
              </a:extLst>
            </p:cNvPr>
            <p:cNvGrpSpPr/>
            <p:nvPr/>
          </p:nvGrpSpPr>
          <p:grpSpPr>
            <a:xfrm>
              <a:off x="5408396" y="3456083"/>
              <a:ext cx="517866" cy="517866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14" name="AutoShape 123">
                <a:extLst>
                  <a:ext uri="{FF2B5EF4-FFF2-40B4-BE49-F238E27FC236}">
                    <a16:creationId xmlns:a16="http://schemas.microsoft.com/office/drawing/2014/main" id="{06D95818-3F2A-3645-17F7-427FC5D66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  <p:sp>
            <p:nvSpPr>
              <p:cNvPr id="15" name="AutoShape 124">
                <a:extLst>
                  <a:ext uri="{FF2B5EF4-FFF2-40B4-BE49-F238E27FC236}">
                    <a16:creationId xmlns:a16="http://schemas.microsoft.com/office/drawing/2014/main" id="{EA5F3DE2-9D4F-610D-3CE8-2964B5AFF4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  <p:sp>
            <p:nvSpPr>
              <p:cNvPr id="16" name="AutoShape 125">
                <a:extLst>
                  <a:ext uri="{FF2B5EF4-FFF2-40B4-BE49-F238E27FC236}">
                    <a16:creationId xmlns:a16="http://schemas.microsoft.com/office/drawing/2014/main" id="{F11C9194-218F-5C77-F39B-13F3698F9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1DE36E2-AF98-B77E-6106-028C61699EB2}"/>
              </a:ext>
            </a:extLst>
          </p:cNvPr>
          <p:cNvGrpSpPr/>
          <p:nvPr/>
        </p:nvGrpSpPr>
        <p:grpSpPr>
          <a:xfrm>
            <a:off x="2996712" y="3049635"/>
            <a:ext cx="958521" cy="958521"/>
            <a:chOff x="2912452" y="3159636"/>
            <a:chExt cx="1082919" cy="108291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4BAE74B-5920-7652-16B0-CC31D4441148}"/>
                </a:ext>
              </a:extLst>
            </p:cNvPr>
            <p:cNvSpPr/>
            <p:nvPr/>
          </p:nvSpPr>
          <p:spPr>
            <a:xfrm>
              <a:off x="2912452" y="3159636"/>
              <a:ext cx="1082919" cy="1082919"/>
            </a:xfrm>
            <a:prstGeom prst="ellipse">
              <a:avLst/>
            </a:prstGeom>
            <a:solidFill>
              <a:srgbClr val="D39E51"/>
            </a:solidFill>
            <a:ln w="381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/>
              <a:endParaRPr lang="zh-CN" altLang="en-US" sz="1800">
                <a:solidFill>
                  <a:schemeClr val="tx1"/>
                </a:solidFill>
                <a:sym typeface="思源黑体 CN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C52904B-5AAA-6E84-EB25-7AFF3CC7E665}"/>
                </a:ext>
              </a:extLst>
            </p:cNvPr>
            <p:cNvGrpSpPr/>
            <p:nvPr/>
          </p:nvGrpSpPr>
          <p:grpSpPr>
            <a:xfrm flipH="1">
              <a:off x="3190040" y="3442162"/>
              <a:ext cx="517866" cy="517866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20" name="AutoShape 126">
                <a:extLst>
                  <a:ext uri="{FF2B5EF4-FFF2-40B4-BE49-F238E27FC236}">
                    <a16:creationId xmlns:a16="http://schemas.microsoft.com/office/drawing/2014/main" id="{A2B83BEA-44BC-A7BB-38B5-E25865EE1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  <p:sp>
            <p:nvSpPr>
              <p:cNvPr id="21" name="AutoShape 127">
                <a:extLst>
                  <a:ext uri="{FF2B5EF4-FFF2-40B4-BE49-F238E27FC236}">
                    <a16:creationId xmlns:a16="http://schemas.microsoft.com/office/drawing/2014/main" id="{200E5E89-4733-5786-9918-447CF8570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黑体 CN"/>
                  <a:ea typeface="思源黑体 CN Normal" panose="020B0400000000000000" pitchFamily="34" charset="-122"/>
                  <a:sym typeface="思源黑体 CN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ECD862A-949A-0D23-F7DC-9724B91C5288}"/>
              </a:ext>
            </a:extLst>
          </p:cNvPr>
          <p:cNvGrpSpPr/>
          <p:nvPr/>
        </p:nvGrpSpPr>
        <p:grpSpPr>
          <a:xfrm>
            <a:off x="6186313" y="1433492"/>
            <a:ext cx="2405237" cy="846255"/>
            <a:chOff x="811675" y="1886576"/>
            <a:chExt cx="2405237" cy="8462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4DA92F-E90D-F5E0-C1AD-5B7CF8F5D5AC}"/>
                </a:ext>
              </a:extLst>
            </p:cNvPr>
            <p:cNvSpPr txBox="1"/>
            <p:nvPr/>
          </p:nvSpPr>
          <p:spPr>
            <a:xfrm>
              <a:off x="814855" y="2107082"/>
              <a:ext cx="2402057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板网，幻灯片演示模 板及素材免费下载！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 唯一访 问网址：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1949FA-A7DD-E108-C637-25F44BA6ED1D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929D2CD-6020-85BE-A49E-CBBCBC4E368D}"/>
              </a:ext>
            </a:extLst>
          </p:cNvPr>
          <p:cNvGrpSpPr/>
          <p:nvPr/>
        </p:nvGrpSpPr>
        <p:grpSpPr>
          <a:xfrm>
            <a:off x="737171" y="1433492"/>
            <a:ext cx="2219606" cy="664858"/>
            <a:chOff x="814855" y="1886576"/>
            <a:chExt cx="2219606" cy="66485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6C16ED3-6B28-7C83-3A2B-CBC231F2642E}"/>
                </a:ext>
              </a:extLst>
            </p:cNvPr>
            <p:cNvSpPr txBox="1"/>
            <p:nvPr/>
          </p:nvSpPr>
          <p:spPr>
            <a:xfrm>
              <a:off x="814855" y="2107082"/>
              <a:ext cx="221733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0A6A52-5294-2DED-8F29-FA3CBA3913E5}"/>
                </a:ext>
              </a:extLst>
            </p:cNvPr>
            <p:cNvSpPr txBox="1"/>
            <p:nvPr/>
          </p:nvSpPr>
          <p:spPr>
            <a:xfrm>
              <a:off x="175429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E12F663-EA4D-4583-F4F9-FA6275448AEF}"/>
              </a:ext>
            </a:extLst>
          </p:cNvPr>
          <p:cNvGrpSpPr/>
          <p:nvPr/>
        </p:nvGrpSpPr>
        <p:grpSpPr>
          <a:xfrm>
            <a:off x="6186313" y="3242557"/>
            <a:ext cx="2220517" cy="664858"/>
            <a:chOff x="811675" y="1886576"/>
            <a:chExt cx="2220517" cy="66485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1AD4201-4623-AB2D-DFF2-15E5BB566719}"/>
                </a:ext>
              </a:extLst>
            </p:cNvPr>
            <p:cNvSpPr txBox="1"/>
            <p:nvPr/>
          </p:nvSpPr>
          <p:spPr>
            <a:xfrm>
              <a:off x="814855" y="2107082"/>
              <a:ext cx="221733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127C42-F94B-129E-29D8-FFB62E2F448A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B454C7C-DCF5-4C10-D9D6-37F98CECE843}"/>
              </a:ext>
            </a:extLst>
          </p:cNvPr>
          <p:cNvGrpSpPr/>
          <p:nvPr/>
        </p:nvGrpSpPr>
        <p:grpSpPr>
          <a:xfrm>
            <a:off x="737171" y="3242557"/>
            <a:ext cx="2219606" cy="664858"/>
            <a:chOff x="814855" y="1886576"/>
            <a:chExt cx="2219606" cy="66485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89144F4-54FC-9C18-393B-006D3F68D192}"/>
                </a:ext>
              </a:extLst>
            </p:cNvPr>
            <p:cNvSpPr txBox="1"/>
            <p:nvPr/>
          </p:nvSpPr>
          <p:spPr>
            <a:xfrm>
              <a:off x="814855" y="2107082"/>
              <a:ext cx="221733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E854392-D244-04E5-942C-49834555D61F}"/>
                </a:ext>
              </a:extLst>
            </p:cNvPr>
            <p:cNvSpPr txBox="1"/>
            <p:nvPr/>
          </p:nvSpPr>
          <p:spPr>
            <a:xfrm>
              <a:off x="175429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627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800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研究成果展示及应用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FD70022-9882-8DA6-AD2F-0B3F08E19011}"/>
              </a:ext>
            </a:extLst>
          </p:cNvPr>
          <p:cNvGrpSpPr/>
          <p:nvPr/>
        </p:nvGrpSpPr>
        <p:grpSpPr>
          <a:xfrm>
            <a:off x="2264229" y="1087696"/>
            <a:ext cx="4615542" cy="2968108"/>
            <a:chOff x="3547071" y="1089006"/>
            <a:chExt cx="8118476" cy="5220733"/>
          </a:xfrm>
        </p:grpSpPr>
        <p:sp>
          <p:nvSpPr>
            <p:cNvPr id="2" name="Rounded Rectangle 3">
              <a:extLst>
                <a:ext uri="{FF2B5EF4-FFF2-40B4-BE49-F238E27FC236}">
                  <a16:creationId xmlns:a16="http://schemas.microsoft.com/office/drawing/2014/main" id="{52809228-A87F-47C0-A093-97EF55299DEB}"/>
                </a:ext>
              </a:extLst>
            </p:cNvPr>
            <p:cNvSpPr/>
            <p:nvPr/>
          </p:nvSpPr>
          <p:spPr>
            <a:xfrm>
              <a:off x="4935424" y="1867838"/>
              <a:ext cx="1219041" cy="1219041"/>
            </a:xfrm>
            <a:prstGeom prst="roundRect">
              <a:avLst>
                <a:gd name="adj" fmla="val 50000"/>
              </a:avLst>
            </a:pr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E3DA619F-E72D-C8BD-3AFB-464B438FF161}"/>
                </a:ext>
              </a:extLst>
            </p:cNvPr>
            <p:cNvSpPr/>
            <p:nvPr/>
          </p:nvSpPr>
          <p:spPr>
            <a:xfrm>
              <a:off x="9041222" y="1867838"/>
              <a:ext cx="1219041" cy="1219041"/>
            </a:xfrm>
            <a:prstGeom prst="roundRect">
              <a:avLst>
                <a:gd name="adj" fmla="val 50000"/>
              </a:avLst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4" name="Rounded Rectangle 5">
              <a:extLst>
                <a:ext uri="{FF2B5EF4-FFF2-40B4-BE49-F238E27FC236}">
                  <a16:creationId xmlns:a16="http://schemas.microsoft.com/office/drawing/2014/main" id="{A8E173C5-BFDD-719D-FB44-048D427048EF}"/>
                </a:ext>
              </a:extLst>
            </p:cNvPr>
            <p:cNvSpPr/>
            <p:nvPr/>
          </p:nvSpPr>
          <p:spPr>
            <a:xfrm>
              <a:off x="4935424" y="4305920"/>
              <a:ext cx="1219041" cy="1219041"/>
            </a:xfrm>
            <a:prstGeom prst="roundRect">
              <a:avLst>
                <a:gd name="adj" fmla="val 50000"/>
              </a:avLst>
            </a:prstGeom>
            <a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5" name="Rounded Rectangle 6">
              <a:extLst>
                <a:ext uri="{FF2B5EF4-FFF2-40B4-BE49-F238E27FC236}">
                  <a16:creationId xmlns:a16="http://schemas.microsoft.com/office/drawing/2014/main" id="{F3296CF2-A8E9-DF20-3A02-D9B549BEDA06}"/>
                </a:ext>
              </a:extLst>
            </p:cNvPr>
            <p:cNvSpPr/>
            <p:nvPr/>
          </p:nvSpPr>
          <p:spPr>
            <a:xfrm>
              <a:off x="9041222" y="4305920"/>
              <a:ext cx="1219041" cy="1219041"/>
            </a:xfrm>
            <a:prstGeom prst="roundRect">
              <a:avLst>
                <a:gd name="adj" fmla="val 50000"/>
              </a:avLst>
            </a:prstGeom>
            <a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cs typeface="+mn-ea"/>
                <a:sym typeface="+mn-lt"/>
              </a:endParaRPr>
            </a:p>
          </p:txBody>
        </p:sp>
        <p:cxnSp>
          <p:nvCxnSpPr>
            <p:cNvPr id="6" name="Straight Connector 7">
              <a:extLst>
                <a:ext uri="{FF2B5EF4-FFF2-40B4-BE49-F238E27FC236}">
                  <a16:creationId xmlns:a16="http://schemas.microsoft.com/office/drawing/2014/main" id="{73D946A1-7E51-C4A8-97AE-794AB73EDC2A}"/>
                </a:ext>
              </a:extLst>
            </p:cNvPr>
            <p:cNvCxnSpPr/>
            <p:nvPr/>
          </p:nvCxnSpPr>
          <p:spPr>
            <a:xfrm flipH="1" flipV="1">
              <a:off x="6146000" y="2906582"/>
              <a:ext cx="592589" cy="296295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8">
              <a:extLst>
                <a:ext uri="{FF2B5EF4-FFF2-40B4-BE49-F238E27FC236}">
                  <a16:creationId xmlns:a16="http://schemas.microsoft.com/office/drawing/2014/main" id="{A0AB70C7-3B7E-590B-B6F6-D8D2F2629FC8}"/>
                </a:ext>
              </a:extLst>
            </p:cNvPr>
            <p:cNvCxnSpPr/>
            <p:nvPr/>
          </p:nvCxnSpPr>
          <p:spPr>
            <a:xfrm flipH="1">
              <a:off x="4910027" y="3727742"/>
              <a:ext cx="1726975" cy="0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9">
              <a:extLst>
                <a:ext uri="{FF2B5EF4-FFF2-40B4-BE49-F238E27FC236}">
                  <a16:creationId xmlns:a16="http://schemas.microsoft.com/office/drawing/2014/main" id="{FBE9EE34-DDF1-2267-A45A-6E46173E44AD}"/>
                </a:ext>
              </a:extLst>
            </p:cNvPr>
            <p:cNvCxnSpPr/>
            <p:nvPr/>
          </p:nvCxnSpPr>
          <p:spPr>
            <a:xfrm flipH="1">
              <a:off x="6146000" y="4208566"/>
              <a:ext cx="592589" cy="296295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0">
              <a:extLst>
                <a:ext uri="{FF2B5EF4-FFF2-40B4-BE49-F238E27FC236}">
                  <a16:creationId xmlns:a16="http://schemas.microsoft.com/office/drawing/2014/main" id="{824D641E-1332-4643-0138-9D159F5710C5}"/>
                </a:ext>
              </a:extLst>
            </p:cNvPr>
            <p:cNvCxnSpPr/>
            <p:nvPr/>
          </p:nvCxnSpPr>
          <p:spPr>
            <a:xfrm flipV="1">
              <a:off x="8482495" y="2906582"/>
              <a:ext cx="592589" cy="296295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11">
              <a:extLst>
                <a:ext uri="{FF2B5EF4-FFF2-40B4-BE49-F238E27FC236}">
                  <a16:creationId xmlns:a16="http://schemas.microsoft.com/office/drawing/2014/main" id="{639518E0-7421-8B06-3C92-900AC4396749}"/>
                </a:ext>
              </a:extLst>
            </p:cNvPr>
            <p:cNvCxnSpPr/>
            <p:nvPr/>
          </p:nvCxnSpPr>
          <p:spPr>
            <a:xfrm>
              <a:off x="8558685" y="3727742"/>
              <a:ext cx="1726975" cy="0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B88BBABA-3DAF-33CD-184A-3D19C116CAC8}"/>
                </a:ext>
              </a:extLst>
            </p:cNvPr>
            <p:cNvCxnSpPr/>
            <p:nvPr/>
          </p:nvCxnSpPr>
          <p:spPr>
            <a:xfrm>
              <a:off x="8482495" y="4208566"/>
              <a:ext cx="592589" cy="296295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DDA02A59-BDDC-E38F-24CD-0797C9E9A2F8}"/>
                </a:ext>
              </a:extLst>
            </p:cNvPr>
            <p:cNvCxnSpPr/>
            <p:nvPr/>
          </p:nvCxnSpPr>
          <p:spPr>
            <a:xfrm>
              <a:off x="7606309" y="4653008"/>
              <a:ext cx="0" cy="361500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4">
              <a:extLst>
                <a:ext uri="{FF2B5EF4-FFF2-40B4-BE49-F238E27FC236}">
                  <a16:creationId xmlns:a16="http://schemas.microsoft.com/office/drawing/2014/main" id="{AC1976F0-93BD-FF02-1198-2352C1857ACF}"/>
                </a:ext>
              </a:extLst>
            </p:cNvPr>
            <p:cNvCxnSpPr/>
            <p:nvPr/>
          </p:nvCxnSpPr>
          <p:spPr>
            <a:xfrm flipV="1">
              <a:off x="7606309" y="2392702"/>
              <a:ext cx="0" cy="361500"/>
            </a:xfrm>
            <a:prstGeom prst="line">
              <a:avLst/>
            </a:prstGeom>
            <a:ln w="38100" cap="rnd" cmpd="sng">
              <a:solidFill>
                <a:schemeClr val="bg1">
                  <a:lumMod val="85000"/>
                </a:schemeClr>
              </a:solidFill>
              <a:prstDash val="solid"/>
              <a:headEnd type="none"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9E81F31-4BDF-A762-B5D3-9E5212AB3E42}"/>
                </a:ext>
              </a:extLst>
            </p:cNvPr>
            <p:cNvGrpSpPr/>
            <p:nvPr/>
          </p:nvGrpSpPr>
          <p:grpSpPr>
            <a:xfrm>
              <a:off x="6747055" y="2848582"/>
              <a:ext cx="1701578" cy="1701578"/>
              <a:chOff x="5060950" y="2040240"/>
              <a:chExt cx="1276350" cy="1276350"/>
            </a:xfrm>
            <a:solidFill>
              <a:schemeClr val="bg2">
                <a:lumMod val="50000"/>
              </a:schemeClr>
            </a:solidFill>
          </p:grpSpPr>
          <p:sp>
            <p:nvSpPr>
              <p:cNvPr id="15" name="Rounded Rectangle 16">
                <a:extLst>
                  <a:ext uri="{FF2B5EF4-FFF2-40B4-BE49-F238E27FC236}">
                    <a16:creationId xmlns:a16="http://schemas.microsoft.com/office/drawing/2014/main" id="{841B2E4F-411B-ABF9-FEB7-C572AFEF0549}"/>
                  </a:ext>
                </a:extLst>
              </p:cNvPr>
              <p:cNvSpPr/>
              <p:nvPr/>
            </p:nvSpPr>
            <p:spPr>
              <a:xfrm>
                <a:off x="5060950" y="2040240"/>
                <a:ext cx="1276350" cy="127635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cs typeface="+mn-ea"/>
                  <a:sym typeface="+mn-lt"/>
                </a:endParaRPr>
              </a:p>
            </p:txBody>
          </p:sp>
          <p:sp>
            <p:nvSpPr>
              <p:cNvPr id="16" name="TextBox 18">
                <a:extLst>
                  <a:ext uri="{FF2B5EF4-FFF2-40B4-BE49-F238E27FC236}">
                    <a16:creationId xmlns:a16="http://schemas.microsoft.com/office/drawing/2014/main" id="{8F6AF70B-AB0E-6705-A600-4D2DFCDC33E0}"/>
                  </a:ext>
                </a:extLst>
              </p:cNvPr>
              <p:cNvSpPr txBox="1"/>
              <p:nvPr/>
            </p:nvSpPr>
            <p:spPr>
              <a:xfrm>
                <a:off x="5171055" y="2527115"/>
                <a:ext cx="1056139" cy="345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应用前景</a:t>
                </a:r>
                <a:endParaRPr lang="ko-KR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1359E90-BD40-F76F-3916-3A3245D66D72}"/>
                </a:ext>
              </a:extLst>
            </p:cNvPr>
            <p:cNvGrpSpPr/>
            <p:nvPr/>
          </p:nvGrpSpPr>
          <p:grpSpPr>
            <a:xfrm>
              <a:off x="3547071" y="3086879"/>
              <a:ext cx="1219041" cy="1219041"/>
              <a:chOff x="2660650" y="2218985"/>
              <a:chExt cx="914400" cy="914400"/>
            </a:xfrm>
          </p:grpSpPr>
          <p:sp>
            <p:nvSpPr>
              <p:cNvPr id="18" name="Rounded Rectangle 21">
                <a:extLst>
                  <a:ext uri="{FF2B5EF4-FFF2-40B4-BE49-F238E27FC236}">
                    <a16:creationId xmlns:a16="http://schemas.microsoft.com/office/drawing/2014/main" id="{40791159-2D87-5D7E-2ADD-0111E0B311F8}"/>
                  </a:ext>
                </a:extLst>
              </p:cNvPr>
              <p:cNvSpPr/>
              <p:nvPr/>
            </p:nvSpPr>
            <p:spPr>
              <a:xfrm>
                <a:off x="2660650" y="2218985"/>
                <a:ext cx="914400" cy="914400"/>
              </a:xfrm>
              <a:prstGeom prst="roundRect">
                <a:avLst>
                  <a:gd name="adj" fmla="val 50000"/>
                </a:avLst>
              </a:prstGeom>
              <a:solidFill>
                <a:srgbClr val="D39E51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457200"/>
                <a:endParaRPr lang="en-US" sz="180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08E0096A-5C13-BAF8-C1B0-3CA62F0C18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1657" y="2430799"/>
                <a:ext cx="415389" cy="402508"/>
              </a:xfrm>
              <a:custGeom>
                <a:avLst/>
                <a:gdLst/>
                <a:ahLst/>
                <a:cxnLst>
                  <a:cxn ang="0">
                    <a:pos x="38" y="112"/>
                  </a:cxn>
                  <a:cxn ang="0">
                    <a:pos x="59" y="81"/>
                  </a:cxn>
                  <a:cxn ang="0">
                    <a:pos x="56" y="90"/>
                  </a:cxn>
                  <a:cxn ang="0">
                    <a:pos x="47" y="107"/>
                  </a:cxn>
                  <a:cxn ang="0">
                    <a:pos x="37" y="129"/>
                  </a:cxn>
                  <a:cxn ang="0">
                    <a:pos x="37" y="129"/>
                  </a:cxn>
                  <a:cxn ang="0">
                    <a:pos x="48" y="183"/>
                  </a:cxn>
                  <a:cxn ang="0">
                    <a:pos x="49" y="163"/>
                  </a:cxn>
                  <a:cxn ang="0">
                    <a:pos x="33" y="144"/>
                  </a:cxn>
                  <a:cxn ang="0">
                    <a:pos x="27" y="177"/>
                  </a:cxn>
                  <a:cxn ang="0">
                    <a:pos x="0" y="215"/>
                  </a:cxn>
                  <a:cxn ang="0">
                    <a:pos x="72" y="216"/>
                  </a:cxn>
                  <a:cxn ang="0">
                    <a:pos x="32" y="136"/>
                  </a:cxn>
                  <a:cxn ang="0">
                    <a:pos x="203" y="90"/>
                  </a:cxn>
                  <a:cxn ang="0">
                    <a:pos x="217" y="128"/>
                  </a:cxn>
                  <a:cxn ang="0">
                    <a:pos x="208" y="115"/>
                  </a:cxn>
                  <a:cxn ang="0">
                    <a:pos x="208" y="115"/>
                  </a:cxn>
                  <a:cxn ang="0">
                    <a:pos x="68" y="78"/>
                  </a:cxn>
                  <a:cxn ang="0">
                    <a:pos x="222" y="136"/>
                  </a:cxn>
                  <a:cxn ang="0">
                    <a:pos x="195" y="81"/>
                  </a:cxn>
                  <a:cxn ang="0">
                    <a:pos x="68" y="219"/>
                  </a:cxn>
                  <a:cxn ang="0">
                    <a:pos x="68" y="219"/>
                  </a:cxn>
                  <a:cxn ang="0">
                    <a:pos x="210" y="100"/>
                  </a:cxn>
                  <a:cxn ang="0">
                    <a:pos x="240" y="189"/>
                  </a:cxn>
                  <a:cxn ang="0">
                    <a:pos x="233" y="165"/>
                  </a:cxn>
                  <a:cxn ang="0">
                    <a:pos x="214" y="143"/>
                  </a:cxn>
                  <a:cxn ang="0">
                    <a:pos x="207" y="171"/>
                  </a:cxn>
                  <a:cxn ang="0">
                    <a:pos x="185" y="196"/>
                  </a:cxn>
                  <a:cxn ang="0">
                    <a:pos x="254" y="216"/>
                  </a:cxn>
                  <a:cxn ang="0">
                    <a:pos x="162" y="238"/>
                  </a:cxn>
                  <a:cxn ang="0">
                    <a:pos x="147" y="239"/>
                  </a:cxn>
                  <a:cxn ang="0">
                    <a:pos x="171" y="72"/>
                  </a:cxn>
                  <a:cxn ang="0">
                    <a:pos x="171" y="72"/>
                  </a:cxn>
                  <a:cxn ang="0">
                    <a:pos x="177" y="226"/>
                  </a:cxn>
                  <a:cxn ang="0">
                    <a:pos x="183" y="226"/>
                  </a:cxn>
                  <a:cxn ang="0">
                    <a:pos x="139" y="236"/>
                  </a:cxn>
                  <a:cxn ang="0">
                    <a:pos x="143" y="239"/>
                  </a:cxn>
                  <a:cxn ang="0">
                    <a:pos x="180" y="73"/>
                  </a:cxn>
                  <a:cxn ang="0">
                    <a:pos x="84" y="67"/>
                  </a:cxn>
                  <a:cxn ang="0">
                    <a:pos x="123" y="241"/>
                  </a:cxn>
                  <a:cxn ang="0">
                    <a:pos x="91" y="72"/>
                  </a:cxn>
                  <a:cxn ang="0">
                    <a:pos x="163" y="74"/>
                  </a:cxn>
                  <a:cxn ang="0">
                    <a:pos x="162" y="60"/>
                  </a:cxn>
                  <a:cxn ang="0">
                    <a:pos x="136" y="35"/>
                  </a:cxn>
                  <a:cxn ang="0">
                    <a:pos x="130" y="1"/>
                  </a:cxn>
                  <a:cxn ang="0">
                    <a:pos x="114" y="20"/>
                  </a:cxn>
                  <a:cxn ang="0">
                    <a:pos x="115" y="41"/>
                  </a:cxn>
                  <a:cxn ang="0">
                    <a:pos x="88" y="65"/>
                  </a:cxn>
                  <a:cxn ang="0">
                    <a:pos x="81" y="232"/>
                  </a:cxn>
                  <a:cxn ang="0">
                    <a:pos x="90" y="237"/>
                  </a:cxn>
                  <a:cxn ang="0">
                    <a:pos x="111" y="239"/>
                  </a:cxn>
                  <a:cxn ang="0">
                    <a:pos x="104" y="234"/>
                  </a:cxn>
                  <a:cxn ang="0">
                    <a:pos x="104" y="234"/>
                  </a:cxn>
                </a:cxnLst>
                <a:rect l="0" t="0" r="r" b="b"/>
                <a:pathLst>
                  <a:path w="254" h="245">
                    <a:moveTo>
                      <a:pt x="40" y="117"/>
                    </a:moveTo>
                    <a:cubicBezTo>
                      <a:pt x="41" y="118"/>
                      <a:pt x="42" y="118"/>
                      <a:pt x="42" y="118"/>
                    </a:cubicBezTo>
                    <a:cubicBezTo>
                      <a:pt x="44" y="118"/>
                      <a:pt x="45" y="117"/>
                      <a:pt x="46" y="115"/>
                    </a:cubicBezTo>
                    <a:cubicBezTo>
                      <a:pt x="47" y="113"/>
                      <a:pt x="46" y="111"/>
                      <a:pt x="44" y="110"/>
                    </a:cubicBezTo>
                    <a:cubicBezTo>
                      <a:pt x="41" y="109"/>
                      <a:pt x="39" y="110"/>
                      <a:pt x="38" y="112"/>
                    </a:cubicBezTo>
                    <a:cubicBezTo>
                      <a:pt x="37" y="114"/>
                      <a:pt x="38" y="117"/>
                      <a:pt x="40" y="117"/>
                    </a:cubicBezTo>
                    <a:close/>
                    <a:moveTo>
                      <a:pt x="62" y="88"/>
                    </a:moveTo>
                    <a:cubicBezTo>
                      <a:pt x="63" y="88"/>
                      <a:pt x="64" y="87"/>
                      <a:pt x="65" y="87"/>
                    </a:cubicBezTo>
                    <a:cubicBezTo>
                      <a:pt x="66" y="85"/>
                      <a:pt x="66" y="83"/>
                      <a:pt x="65" y="81"/>
                    </a:cubicBezTo>
                    <a:cubicBezTo>
                      <a:pt x="63" y="79"/>
                      <a:pt x="61" y="79"/>
                      <a:pt x="59" y="81"/>
                    </a:cubicBezTo>
                    <a:cubicBezTo>
                      <a:pt x="58" y="83"/>
                      <a:pt x="58" y="85"/>
                      <a:pt x="59" y="87"/>
                    </a:cubicBezTo>
                    <a:cubicBezTo>
                      <a:pt x="60" y="87"/>
                      <a:pt x="61" y="88"/>
                      <a:pt x="62" y="88"/>
                    </a:cubicBezTo>
                    <a:close/>
                    <a:moveTo>
                      <a:pt x="54" y="97"/>
                    </a:moveTo>
                    <a:cubicBezTo>
                      <a:pt x="55" y="97"/>
                      <a:pt x="56" y="96"/>
                      <a:pt x="57" y="95"/>
                    </a:cubicBezTo>
                    <a:cubicBezTo>
                      <a:pt x="59" y="94"/>
                      <a:pt x="58" y="91"/>
                      <a:pt x="56" y="90"/>
                    </a:cubicBezTo>
                    <a:cubicBezTo>
                      <a:pt x="55" y="88"/>
                      <a:pt x="52" y="89"/>
                      <a:pt x="51" y="91"/>
                    </a:cubicBezTo>
                    <a:cubicBezTo>
                      <a:pt x="49" y="92"/>
                      <a:pt x="50" y="95"/>
                      <a:pt x="52" y="96"/>
                    </a:cubicBezTo>
                    <a:cubicBezTo>
                      <a:pt x="52" y="97"/>
                      <a:pt x="53" y="97"/>
                      <a:pt x="54" y="97"/>
                    </a:cubicBezTo>
                    <a:close/>
                    <a:moveTo>
                      <a:pt x="45" y="106"/>
                    </a:moveTo>
                    <a:cubicBezTo>
                      <a:pt x="46" y="107"/>
                      <a:pt x="47" y="107"/>
                      <a:pt x="47" y="107"/>
                    </a:cubicBezTo>
                    <a:cubicBezTo>
                      <a:pt x="49" y="107"/>
                      <a:pt x="50" y="106"/>
                      <a:pt x="51" y="105"/>
                    </a:cubicBezTo>
                    <a:cubicBezTo>
                      <a:pt x="52" y="103"/>
                      <a:pt x="51" y="101"/>
                      <a:pt x="49" y="99"/>
                    </a:cubicBezTo>
                    <a:cubicBezTo>
                      <a:pt x="47" y="98"/>
                      <a:pt x="45" y="99"/>
                      <a:pt x="44" y="101"/>
                    </a:cubicBezTo>
                    <a:cubicBezTo>
                      <a:pt x="43" y="103"/>
                      <a:pt x="43" y="105"/>
                      <a:pt x="45" y="106"/>
                    </a:cubicBezTo>
                    <a:close/>
                    <a:moveTo>
                      <a:pt x="37" y="129"/>
                    </a:moveTo>
                    <a:cubicBezTo>
                      <a:pt x="38" y="129"/>
                      <a:pt x="38" y="129"/>
                      <a:pt x="38" y="129"/>
                    </a:cubicBezTo>
                    <a:cubicBezTo>
                      <a:pt x="40" y="129"/>
                      <a:pt x="42" y="128"/>
                      <a:pt x="42" y="126"/>
                    </a:cubicBezTo>
                    <a:cubicBezTo>
                      <a:pt x="43" y="124"/>
                      <a:pt x="41" y="122"/>
                      <a:pt x="39" y="121"/>
                    </a:cubicBezTo>
                    <a:cubicBezTo>
                      <a:pt x="37" y="121"/>
                      <a:pt x="35" y="122"/>
                      <a:pt x="34" y="124"/>
                    </a:cubicBezTo>
                    <a:cubicBezTo>
                      <a:pt x="34" y="126"/>
                      <a:pt x="35" y="128"/>
                      <a:pt x="37" y="129"/>
                    </a:cubicBezTo>
                    <a:close/>
                    <a:moveTo>
                      <a:pt x="72" y="216"/>
                    </a:moveTo>
                    <a:cubicBezTo>
                      <a:pt x="72" y="216"/>
                      <a:pt x="72" y="215"/>
                      <a:pt x="72" y="215"/>
                    </a:cubicBezTo>
                    <a:cubicBezTo>
                      <a:pt x="72" y="208"/>
                      <a:pt x="71" y="200"/>
                      <a:pt x="70" y="196"/>
                    </a:cubicBezTo>
                    <a:cubicBezTo>
                      <a:pt x="67" y="189"/>
                      <a:pt x="59" y="189"/>
                      <a:pt x="57" y="189"/>
                    </a:cubicBezTo>
                    <a:cubicBezTo>
                      <a:pt x="52" y="187"/>
                      <a:pt x="50" y="186"/>
                      <a:pt x="48" y="183"/>
                    </a:cubicBezTo>
                    <a:cubicBezTo>
                      <a:pt x="47" y="181"/>
                      <a:pt x="45" y="181"/>
                      <a:pt x="45" y="181"/>
                    </a:cubicBezTo>
                    <a:cubicBezTo>
                      <a:pt x="45" y="180"/>
                      <a:pt x="45" y="179"/>
                      <a:pt x="44" y="177"/>
                    </a:cubicBezTo>
                    <a:cubicBezTo>
                      <a:pt x="47" y="174"/>
                      <a:pt x="47" y="171"/>
                      <a:pt x="47" y="171"/>
                    </a:cubicBezTo>
                    <a:cubicBezTo>
                      <a:pt x="50" y="170"/>
                      <a:pt x="50" y="166"/>
                      <a:pt x="50" y="165"/>
                    </a:cubicBezTo>
                    <a:cubicBezTo>
                      <a:pt x="50" y="163"/>
                      <a:pt x="49" y="163"/>
                      <a:pt x="49" y="163"/>
                    </a:cubicBezTo>
                    <a:cubicBezTo>
                      <a:pt x="49" y="163"/>
                      <a:pt x="51" y="155"/>
                      <a:pt x="47" y="150"/>
                    </a:cubicBezTo>
                    <a:cubicBezTo>
                      <a:pt x="44" y="145"/>
                      <a:pt x="39" y="144"/>
                      <a:pt x="39" y="14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36" y="144"/>
                      <a:pt x="33" y="143"/>
                      <a:pt x="32" y="143"/>
                    </a:cubicBezTo>
                    <a:cubicBezTo>
                      <a:pt x="32" y="143"/>
                      <a:pt x="32" y="144"/>
                      <a:pt x="33" y="144"/>
                    </a:cubicBezTo>
                    <a:cubicBezTo>
                      <a:pt x="33" y="144"/>
                      <a:pt x="28" y="145"/>
                      <a:pt x="24" y="150"/>
                    </a:cubicBezTo>
                    <a:cubicBezTo>
                      <a:pt x="21" y="155"/>
                      <a:pt x="23" y="163"/>
                      <a:pt x="23" y="163"/>
                    </a:cubicBezTo>
                    <a:cubicBezTo>
                      <a:pt x="23" y="163"/>
                      <a:pt x="22" y="163"/>
                      <a:pt x="22" y="165"/>
                    </a:cubicBezTo>
                    <a:cubicBezTo>
                      <a:pt x="21" y="166"/>
                      <a:pt x="22" y="170"/>
                      <a:pt x="24" y="171"/>
                    </a:cubicBezTo>
                    <a:cubicBezTo>
                      <a:pt x="24" y="171"/>
                      <a:pt x="25" y="174"/>
                      <a:pt x="27" y="177"/>
                    </a:cubicBezTo>
                    <a:cubicBezTo>
                      <a:pt x="27" y="179"/>
                      <a:pt x="27" y="180"/>
                      <a:pt x="26" y="181"/>
                    </a:cubicBezTo>
                    <a:cubicBezTo>
                      <a:pt x="26" y="181"/>
                      <a:pt x="25" y="181"/>
                      <a:pt x="23" y="183"/>
                    </a:cubicBezTo>
                    <a:cubicBezTo>
                      <a:pt x="22" y="186"/>
                      <a:pt x="20" y="187"/>
                      <a:pt x="14" y="189"/>
                    </a:cubicBezTo>
                    <a:cubicBezTo>
                      <a:pt x="12" y="189"/>
                      <a:pt x="5" y="189"/>
                      <a:pt x="2" y="196"/>
                    </a:cubicBezTo>
                    <a:cubicBezTo>
                      <a:pt x="1" y="200"/>
                      <a:pt x="0" y="208"/>
                      <a:pt x="0" y="215"/>
                    </a:cubicBezTo>
                    <a:cubicBezTo>
                      <a:pt x="0" y="215"/>
                      <a:pt x="0" y="216"/>
                      <a:pt x="0" y="216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7" y="221"/>
                      <a:pt x="18" y="226"/>
                      <a:pt x="36" y="226"/>
                    </a:cubicBezTo>
                    <a:cubicBezTo>
                      <a:pt x="54" y="226"/>
                      <a:pt x="65" y="221"/>
                      <a:pt x="72" y="216"/>
                    </a:cubicBezTo>
                    <a:cubicBezTo>
                      <a:pt x="72" y="216"/>
                      <a:pt x="72" y="216"/>
                      <a:pt x="72" y="216"/>
                    </a:cubicBezTo>
                    <a:close/>
                    <a:moveTo>
                      <a:pt x="35" y="141"/>
                    </a:moveTo>
                    <a:cubicBezTo>
                      <a:pt x="36" y="141"/>
                      <a:pt x="36" y="141"/>
                      <a:pt x="36" y="141"/>
                    </a:cubicBezTo>
                    <a:cubicBezTo>
                      <a:pt x="38" y="141"/>
                      <a:pt x="40" y="139"/>
                      <a:pt x="40" y="137"/>
                    </a:cubicBezTo>
                    <a:cubicBezTo>
                      <a:pt x="40" y="135"/>
                      <a:pt x="39" y="133"/>
                      <a:pt x="36" y="133"/>
                    </a:cubicBezTo>
                    <a:cubicBezTo>
                      <a:pt x="34" y="133"/>
                      <a:pt x="32" y="134"/>
                      <a:pt x="32" y="136"/>
                    </a:cubicBezTo>
                    <a:cubicBezTo>
                      <a:pt x="32" y="139"/>
                      <a:pt x="33" y="141"/>
                      <a:pt x="35" y="141"/>
                    </a:cubicBezTo>
                    <a:close/>
                    <a:moveTo>
                      <a:pt x="197" y="95"/>
                    </a:moveTo>
                    <a:cubicBezTo>
                      <a:pt x="197" y="96"/>
                      <a:pt x="199" y="97"/>
                      <a:pt x="200" y="97"/>
                    </a:cubicBezTo>
                    <a:cubicBezTo>
                      <a:pt x="201" y="97"/>
                      <a:pt x="202" y="96"/>
                      <a:pt x="202" y="96"/>
                    </a:cubicBezTo>
                    <a:cubicBezTo>
                      <a:pt x="204" y="94"/>
                      <a:pt x="204" y="92"/>
                      <a:pt x="203" y="90"/>
                    </a:cubicBezTo>
                    <a:cubicBezTo>
                      <a:pt x="202" y="88"/>
                      <a:pt x="199" y="88"/>
                      <a:pt x="197" y="89"/>
                    </a:cubicBezTo>
                    <a:cubicBezTo>
                      <a:pt x="196" y="91"/>
                      <a:pt x="195" y="93"/>
                      <a:pt x="197" y="95"/>
                    </a:cubicBezTo>
                    <a:close/>
                    <a:moveTo>
                      <a:pt x="212" y="126"/>
                    </a:moveTo>
                    <a:cubicBezTo>
                      <a:pt x="212" y="127"/>
                      <a:pt x="214" y="129"/>
                      <a:pt x="216" y="129"/>
                    </a:cubicBezTo>
                    <a:cubicBezTo>
                      <a:pt x="216" y="129"/>
                      <a:pt x="217" y="129"/>
                      <a:pt x="217" y="128"/>
                    </a:cubicBezTo>
                    <a:cubicBezTo>
                      <a:pt x="219" y="128"/>
                      <a:pt x="220" y="126"/>
                      <a:pt x="220" y="124"/>
                    </a:cubicBezTo>
                    <a:cubicBezTo>
                      <a:pt x="220" y="124"/>
                      <a:pt x="220" y="124"/>
                      <a:pt x="220" y="124"/>
                    </a:cubicBezTo>
                    <a:cubicBezTo>
                      <a:pt x="219" y="121"/>
                      <a:pt x="217" y="120"/>
                      <a:pt x="215" y="121"/>
                    </a:cubicBezTo>
                    <a:cubicBezTo>
                      <a:pt x="213" y="121"/>
                      <a:pt x="211" y="124"/>
                      <a:pt x="212" y="126"/>
                    </a:cubicBezTo>
                    <a:close/>
                    <a:moveTo>
                      <a:pt x="208" y="115"/>
                    </a:moveTo>
                    <a:cubicBezTo>
                      <a:pt x="209" y="116"/>
                      <a:pt x="210" y="117"/>
                      <a:pt x="212" y="117"/>
                    </a:cubicBezTo>
                    <a:cubicBezTo>
                      <a:pt x="212" y="117"/>
                      <a:pt x="213" y="117"/>
                      <a:pt x="213" y="117"/>
                    </a:cubicBezTo>
                    <a:cubicBezTo>
                      <a:pt x="216" y="116"/>
                      <a:pt x="216" y="114"/>
                      <a:pt x="216" y="112"/>
                    </a:cubicBezTo>
                    <a:cubicBezTo>
                      <a:pt x="215" y="110"/>
                      <a:pt x="212" y="109"/>
                      <a:pt x="210" y="110"/>
                    </a:cubicBezTo>
                    <a:cubicBezTo>
                      <a:pt x="208" y="110"/>
                      <a:pt x="207" y="113"/>
                      <a:pt x="208" y="115"/>
                    </a:cubicBezTo>
                    <a:close/>
                    <a:moveTo>
                      <a:pt x="71" y="80"/>
                    </a:moveTo>
                    <a:cubicBezTo>
                      <a:pt x="72" y="80"/>
                      <a:pt x="73" y="80"/>
                      <a:pt x="73" y="79"/>
                    </a:cubicBezTo>
                    <a:cubicBezTo>
                      <a:pt x="75" y="78"/>
                      <a:pt x="75" y="75"/>
                      <a:pt x="74" y="73"/>
                    </a:cubicBezTo>
                    <a:cubicBezTo>
                      <a:pt x="73" y="72"/>
                      <a:pt x="70" y="71"/>
                      <a:pt x="68" y="73"/>
                    </a:cubicBezTo>
                    <a:cubicBezTo>
                      <a:pt x="67" y="74"/>
                      <a:pt x="66" y="77"/>
                      <a:pt x="68" y="78"/>
                    </a:cubicBezTo>
                    <a:cubicBezTo>
                      <a:pt x="69" y="79"/>
                      <a:pt x="70" y="80"/>
                      <a:pt x="71" y="80"/>
                    </a:cubicBezTo>
                    <a:close/>
                    <a:moveTo>
                      <a:pt x="214" y="137"/>
                    </a:moveTo>
                    <a:cubicBezTo>
                      <a:pt x="215" y="139"/>
                      <a:pt x="216" y="140"/>
                      <a:pt x="218" y="140"/>
                    </a:cubicBezTo>
                    <a:cubicBezTo>
                      <a:pt x="218" y="140"/>
                      <a:pt x="219" y="140"/>
                      <a:pt x="219" y="140"/>
                    </a:cubicBezTo>
                    <a:cubicBezTo>
                      <a:pt x="221" y="140"/>
                      <a:pt x="222" y="138"/>
                      <a:pt x="222" y="136"/>
                    </a:cubicBezTo>
                    <a:cubicBezTo>
                      <a:pt x="222" y="134"/>
                      <a:pt x="220" y="132"/>
                      <a:pt x="218" y="132"/>
                    </a:cubicBezTo>
                    <a:cubicBezTo>
                      <a:pt x="215" y="133"/>
                      <a:pt x="214" y="135"/>
                      <a:pt x="214" y="137"/>
                    </a:cubicBezTo>
                    <a:close/>
                    <a:moveTo>
                      <a:pt x="192" y="87"/>
                    </a:moveTo>
                    <a:cubicBezTo>
                      <a:pt x="193" y="87"/>
                      <a:pt x="194" y="87"/>
                      <a:pt x="195" y="86"/>
                    </a:cubicBezTo>
                    <a:cubicBezTo>
                      <a:pt x="196" y="85"/>
                      <a:pt x="196" y="82"/>
                      <a:pt x="195" y="81"/>
                    </a:cubicBezTo>
                    <a:cubicBezTo>
                      <a:pt x="195" y="81"/>
                      <a:pt x="195" y="81"/>
                      <a:pt x="195" y="81"/>
                    </a:cubicBezTo>
                    <a:cubicBezTo>
                      <a:pt x="193" y="79"/>
                      <a:pt x="191" y="79"/>
                      <a:pt x="189" y="81"/>
                    </a:cubicBezTo>
                    <a:cubicBezTo>
                      <a:pt x="187" y="82"/>
                      <a:pt x="188" y="85"/>
                      <a:pt x="189" y="86"/>
                    </a:cubicBezTo>
                    <a:cubicBezTo>
                      <a:pt x="190" y="87"/>
                      <a:pt x="191" y="87"/>
                      <a:pt x="192" y="87"/>
                    </a:cubicBezTo>
                    <a:close/>
                    <a:moveTo>
                      <a:pt x="68" y="219"/>
                    </a:moveTo>
                    <a:cubicBezTo>
                      <a:pt x="67" y="221"/>
                      <a:pt x="67" y="224"/>
                      <a:pt x="69" y="225"/>
                    </a:cubicBezTo>
                    <a:cubicBezTo>
                      <a:pt x="69" y="226"/>
                      <a:pt x="70" y="226"/>
                      <a:pt x="71" y="226"/>
                    </a:cubicBezTo>
                    <a:cubicBezTo>
                      <a:pt x="72" y="226"/>
                      <a:pt x="74" y="225"/>
                      <a:pt x="74" y="224"/>
                    </a:cubicBezTo>
                    <a:cubicBezTo>
                      <a:pt x="76" y="222"/>
                      <a:pt x="75" y="220"/>
                      <a:pt x="74" y="219"/>
                    </a:cubicBezTo>
                    <a:cubicBezTo>
                      <a:pt x="72" y="217"/>
                      <a:pt x="69" y="218"/>
                      <a:pt x="68" y="219"/>
                    </a:cubicBezTo>
                    <a:close/>
                    <a:moveTo>
                      <a:pt x="203" y="104"/>
                    </a:moveTo>
                    <a:cubicBezTo>
                      <a:pt x="204" y="106"/>
                      <a:pt x="205" y="106"/>
                      <a:pt x="207" y="106"/>
                    </a:cubicBezTo>
                    <a:cubicBezTo>
                      <a:pt x="207" y="106"/>
                      <a:pt x="208" y="106"/>
                      <a:pt x="209" y="106"/>
                    </a:cubicBezTo>
                    <a:cubicBezTo>
                      <a:pt x="210" y="105"/>
                      <a:pt x="211" y="102"/>
                      <a:pt x="210" y="100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09" y="99"/>
                      <a:pt x="206" y="98"/>
                      <a:pt x="205" y="99"/>
                    </a:cubicBezTo>
                    <a:cubicBezTo>
                      <a:pt x="203" y="100"/>
                      <a:pt x="202" y="103"/>
                      <a:pt x="203" y="104"/>
                    </a:cubicBezTo>
                    <a:close/>
                    <a:moveTo>
                      <a:pt x="254" y="215"/>
                    </a:moveTo>
                    <a:cubicBezTo>
                      <a:pt x="254" y="208"/>
                      <a:pt x="253" y="200"/>
                      <a:pt x="252" y="196"/>
                    </a:cubicBezTo>
                    <a:cubicBezTo>
                      <a:pt x="249" y="189"/>
                      <a:pt x="242" y="189"/>
                      <a:pt x="240" y="189"/>
                    </a:cubicBezTo>
                    <a:cubicBezTo>
                      <a:pt x="234" y="187"/>
                      <a:pt x="232" y="186"/>
                      <a:pt x="231" y="183"/>
                    </a:cubicBezTo>
                    <a:cubicBezTo>
                      <a:pt x="229" y="181"/>
                      <a:pt x="228" y="181"/>
                      <a:pt x="228" y="181"/>
                    </a:cubicBezTo>
                    <a:cubicBezTo>
                      <a:pt x="227" y="180"/>
                      <a:pt x="227" y="179"/>
                      <a:pt x="227" y="177"/>
                    </a:cubicBezTo>
                    <a:cubicBezTo>
                      <a:pt x="229" y="174"/>
                      <a:pt x="230" y="171"/>
                      <a:pt x="230" y="171"/>
                    </a:cubicBezTo>
                    <a:cubicBezTo>
                      <a:pt x="232" y="170"/>
                      <a:pt x="233" y="166"/>
                      <a:pt x="233" y="165"/>
                    </a:cubicBezTo>
                    <a:cubicBezTo>
                      <a:pt x="232" y="163"/>
                      <a:pt x="232" y="163"/>
                      <a:pt x="232" y="163"/>
                    </a:cubicBezTo>
                    <a:cubicBezTo>
                      <a:pt x="232" y="163"/>
                      <a:pt x="233" y="155"/>
                      <a:pt x="230" y="150"/>
                    </a:cubicBezTo>
                    <a:cubicBezTo>
                      <a:pt x="227" y="145"/>
                      <a:pt x="222" y="144"/>
                      <a:pt x="222" y="144"/>
                    </a:cubicBezTo>
                    <a:cubicBezTo>
                      <a:pt x="218" y="144"/>
                      <a:pt x="218" y="144"/>
                      <a:pt x="218" y="144"/>
                    </a:cubicBezTo>
                    <a:cubicBezTo>
                      <a:pt x="218" y="144"/>
                      <a:pt x="215" y="143"/>
                      <a:pt x="214" y="143"/>
                    </a:cubicBezTo>
                    <a:cubicBezTo>
                      <a:pt x="214" y="143"/>
                      <a:pt x="215" y="144"/>
                      <a:pt x="215" y="144"/>
                    </a:cubicBezTo>
                    <a:cubicBezTo>
                      <a:pt x="215" y="144"/>
                      <a:pt x="210" y="145"/>
                      <a:pt x="207" y="150"/>
                    </a:cubicBezTo>
                    <a:cubicBezTo>
                      <a:pt x="204" y="155"/>
                      <a:pt x="205" y="163"/>
                      <a:pt x="205" y="163"/>
                    </a:cubicBezTo>
                    <a:cubicBezTo>
                      <a:pt x="205" y="163"/>
                      <a:pt x="204" y="163"/>
                      <a:pt x="204" y="165"/>
                    </a:cubicBezTo>
                    <a:cubicBezTo>
                      <a:pt x="204" y="166"/>
                      <a:pt x="205" y="170"/>
                      <a:pt x="207" y="171"/>
                    </a:cubicBezTo>
                    <a:cubicBezTo>
                      <a:pt x="207" y="171"/>
                      <a:pt x="207" y="174"/>
                      <a:pt x="210" y="177"/>
                    </a:cubicBezTo>
                    <a:cubicBezTo>
                      <a:pt x="210" y="179"/>
                      <a:pt x="209" y="180"/>
                      <a:pt x="209" y="181"/>
                    </a:cubicBezTo>
                    <a:cubicBezTo>
                      <a:pt x="209" y="181"/>
                      <a:pt x="207" y="181"/>
                      <a:pt x="206" y="183"/>
                    </a:cubicBezTo>
                    <a:cubicBezTo>
                      <a:pt x="204" y="186"/>
                      <a:pt x="203" y="187"/>
                      <a:pt x="197" y="189"/>
                    </a:cubicBezTo>
                    <a:cubicBezTo>
                      <a:pt x="195" y="189"/>
                      <a:pt x="187" y="189"/>
                      <a:pt x="185" y="196"/>
                    </a:cubicBezTo>
                    <a:cubicBezTo>
                      <a:pt x="183" y="200"/>
                      <a:pt x="183" y="208"/>
                      <a:pt x="183" y="215"/>
                    </a:cubicBezTo>
                    <a:cubicBezTo>
                      <a:pt x="183" y="215"/>
                      <a:pt x="183" y="216"/>
                      <a:pt x="183" y="216"/>
                    </a:cubicBezTo>
                    <a:cubicBezTo>
                      <a:pt x="183" y="216"/>
                      <a:pt x="183" y="216"/>
                      <a:pt x="183" y="216"/>
                    </a:cubicBezTo>
                    <a:cubicBezTo>
                      <a:pt x="189" y="221"/>
                      <a:pt x="201" y="226"/>
                      <a:pt x="218" y="226"/>
                    </a:cubicBezTo>
                    <a:cubicBezTo>
                      <a:pt x="236" y="226"/>
                      <a:pt x="247" y="221"/>
                      <a:pt x="254" y="216"/>
                    </a:cubicBezTo>
                    <a:cubicBezTo>
                      <a:pt x="254" y="216"/>
                      <a:pt x="254" y="216"/>
                      <a:pt x="254" y="216"/>
                    </a:cubicBezTo>
                    <a:cubicBezTo>
                      <a:pt x="254" y="216"/>
                      <a:pt x="254" y="215"/>
                      <a:pt x="254" y="215"/>
                    </a:cubicBezTo>
                    <a:close/>
                    <a:moveTo>
                      <a:pt x="161" y="230"/>
                    </a:moveTo>
                    <a:cubicBezTo>
                      <a:pt x="159" y="231"/>
                      <a:pt x="158" y="233"/>
                      <a:pt x="159" y="235"/>
                    </a:cubicBezTo>
                    <a:cubicBezTo>
                      <a:pt x="159" y="237"/>
                      <a:pt x="161" y="238"/>
                      <a:pt x="162" y="238"/>
                    </a:cubicBezTo>
                    <a:cubicBezTo>
                      <a:pt x="163" y="238"/>
                      <a:pt x="163" y="238"/>
                      <a:pt x="164" y="237"/>
                    </a:cubicBezTo>
                    <a:cubicBezTo>
                      <a:pt x="166" y="237"/>
                      <a:pt x="167" y="234"/>
                      <a:pt x="166" y="232"/>
                    </a:cubicBezTo>
                    <a:cubicBezTo>
                      <a:pt x="165" y="230"/>
                      <a:pt x="163" y="229"/>
                      <a:pt x="161" y="230"/>
                    </a:cubicBezTo>
                    <a:close/>
                    <a:moveTo>
                      <a:pt x="150" y="234"/>
                    </a:moveTo>
                    <a:cubicBezTo>
                      <a:pt x="148" y="234"/>
                      <a:pt x="147" y="236"/>
                      <a:pt x="147" y="239"/>
                    </a:cubicBezTo>
                    <a:cubicBezTo>
                      <a:pt x="148" y="240"/>
                      <a:pt x="149" y="242"/>
                      <a:pt x="151" y="242"/>
                    </a:cubicBezTo>
                    <a:cubicBezTo>
                      <a:pt x="151" y="242"/>
                      <a:pt x="152" y="242"/>
                      <a:pt x="152" y="241"/>
                    </a:cubicBezTo>
                    <a:cubicBezTo>
                      <a:pt x="154" y="241"/>
                      <a:pt x="155" y="239"/>
                      <a:pt x="155" y="237"/>
                    </a:cubicBezTo>
                    <a:cubicBezTo>
                      <a:pt x="154" y="234"/>
                      <a:pt x="152" y="233"/>
                      <a:pt x="150" y="234"/>
                    </a:cubicBezTo>
                    <a:close/>
                    <a:moveTo>
                      <a:pt x="171" y="72"/>
                    </a:moveTo>
                    <a:cubicBezTo>
                      <a:pt x="171" y="73"/>
                      <a:pt x="172" y="73"/>
                      <a:pt x="173" y="73"/>
                    </a:cubicBezTo>
                    <a:cubicBezTo>
                      <a:pt x="174" y="73"/>
                      <a:pt x="176" y="72"/>
                      <a:pt x="176" y="71"/>
                    </a:cubicBezTo>
                    <a:cubicBezTo>
                      <a:pt x="177" y="69"/>
                      <a:pt x="177" y="67"/>
                      <a:pt x="175" y="65"/>
                    </a:cubicBezTo>
                    <a:cubicBezTo>
                      <a:pt x="173" y="64"/>
                      <a:pt x="170" y="65"/>
                      <a:pt x="169" y="67"/>
                    </a:cubicBezTo>
                    <a:cubicBezTo>
                      <a:pt x="168" y="69"/>
                      <a:pt x="169" y="71"/>
                      <a:pt x="171" y="72"/>
                    </a:cubicBezTo>
                    <a:close/>
                    <a:moveTo>
                      <a:pt x="171" y="225"/>
                    </a:moveTo>
                    <a:cubicBezTo>
                      <a:pt x="169" y="226"/>
                      <a:pt x="169" y="228"/>
                      <a:pt x="170" y="230"/>
                    </a:cubicBezTo>
                    <a:cubicBezTo>
                      <a:pt x="170" y="232"/>
                      <a:pt x="172" y="232"/>
                      <a:pt x="173" y="232"/>
                    </a:cubicBezTo>
                    <a:cubicBezTo>
                      <a:pt x="174" y="232"/>
                      <a:pt x="174" y="232"/>
                      <a:pt x="175" y="232"/>
                    </a:cubicBezTo>
                    <a:cubicBezTo>
                      <a:pt x="177" y="231"/>
                      <a:pt x="178" y="228"/>
                      <a:pt x="177" y="226"/>
                    </a:cubicBezTo>
                    <a:cubicBezTo>
                      <a:pt x="175" y="224"/>
                      <a:pt x="173" y="224"/>
                      <a:pt x="171" y="225"/>
                    </a:cubicBezTo>
                    <a:close/>
                    <a:moveTo>
                      <a:pt x="181" y="219"/>
                    </a:moveTo>
                    <a:cubicBezTo>
                      <a:pt x="181" y="219"/>
                      <a:pt x="181" y="219"/>
                      <a:pt x="181" y="219"/>
                    </a:cubicBezTo>
                    <a:cubicBezTo>
                      <a:pt x="179" y="220"/>
                      <a:pt x="179" y="222"/>
                      <a:pt x="180" y="224"/>
                    </a:cubicBezTo>
                    <a:cubicBezTo>
                      <a:pt x="181" y="225"/>
                      <a:pt x="182" y="226"/>
                      <a:pt x="183" y="226"/>
                    </a:cubicBezTo>
                    <a:cubicBezTo>
                      <a:pt x="184" y="226"/>
                      <a:pt x="185" y="225"/>
                      <a:pt x="186" y="225"/>
                    </a:cubicBezTo>
                    <a:cubicBezTo>
                      <a:pt x="186" y="225"/>
                      <a:pt x="186" y="225"/>
                      <a:pt x="186" y="225"/>
                    </a:cubicBezTo>
                    <a:cubicBezTo>
                      <a:pt x="187" y="224"/>
                      <a:pt x="188" y="221"/>
                      <a:pt x="186" y="219"/>
                    </a:cubicBezTo>
                    <a:cubicBezTo>
                      <a:pt x="185" y="217"/>
                      <a:pt x="182" y="217"/>
                      <a:pt x="181" y="219"/>
                    </a:cubicBezTo>
                    <a:close/>
                    <a:moveTo>
                      <a:pt x="139" y="236"/>
                    </a:moveTo>
                    <a:cubicBezTo>
                      <a:pt x="136" y="236"/>
                      <a:pt x="135" y="238"/>
                      <a:pt x="135" y="240"/>
                    </a:cubicBezTo>
                    <a:cubicBezTo>
                      <a:pt x="135" y="242"/>
                      <a:pt x="137" y="244"/>
                      <a:pt x="139" y="244"/>
                    </a:cubicBezTo>
                    <a:cubicBezTo>
                      <a:pt x="139" y="244"/>
                      <a:pt x="140" y="244"/>
                      <a:pt x="140" y="244"/>
                    </a:cubicBezTo>
                    <a:cubicBezTo>
                      <a:pt x="140" y="244"/>
                      <a:pt x="140" y="244"/>
                      <a:pt x="140" y="244"/>
                    </a:cubicBezTo>
                    <a:cubicBezTo>
                      <a:pt x="142" y="244"/>
                      <a:pt x="143" y="242"/>
                      <a:pt x="143" y="239"/>
                    </a:cubicBezTo>
                    <a:cubicBezTo>
                      <a:pt x="143" y="237"/>
                      <a:pt x="141" y="236"/>
                      <a:pt x="139" y="236"/>
                    </a:cubicBezTo>
                    <a:close/>
                    <a:moveTo>
                      <a:pt x="183" y="80"/>
                    </a:moveTo>
                    <a:cubicBezTo>
                      <a:pt x="184" y="80"/>
                      <a:pt x="185" y="79"/>
                      <a:pt x="186" y="78"/>
                    </a:cubicBezTo>
                    <a:cubicBezTo>
                      <a:pt x="187" y="76"/>
                      <a:pt x="187" y="74"/>
                      <a:pt x="185" y="72"/>
                    </a:cubicBezTo>
                    <a:cubicBezTo>
                      <a:pt x="183" y="71"/>
                      <a:pt x="181" y="71"/>
                      <a:pt x="180" y="73"/>
                    </a:cubicBezTo>
                    <a:cubicBezTo>
                      <a:pt x="178" y="75"/>
                      <a:pt x="179" y="77"/>
                      <a:pt x="180" y="79"/>
                    </a:cubicBezTo>
                    <a:cubicBezTo>
                      <a:pt x="181" y="79"/>
                      <a:pt x="182" y="80"/>
                      <a:pt x="183" y="80"/>
                    </a:cubicBezTo>
                    <a:close/>
                    <a:moveTo>
                      <a:pt x="81" y="73"/>
                    </a:moveTo>
                    <a:cubicBezTo>
                      <a:pt x="82" y="73"/>
                      <a:pt x="82" y="73"/>
                      <a:pt x="83" y="73"/>
                    </a:cubicBezTo>
                    <a:cubicBezTo>
                      <a:pt x="85" y="72"/>
                      <a:pt x="85" y="69"/>
                      <a:pt x="84" y="67"/>
                    </a:cubicBezTo>
                    <a:cubicBezTo>
                      <a:pt x="83" y="65"/>
                      <a:pt x="81" y="65"/>
                      <a:pt x="79" y="66"/>
                    </a:cubicBezTo>
                    <a:cubicBezTo>
                      <a:pt x="77" y="67"/>
                      <a:pt x="76" y="69"/>
                      <a:pt x="77" y="71"/>
                    </a:cubicBezTo>
                    <a:cubicBezTo>
                      <a:pt x="78" y="73"/>
                      <a:pt x="80" y="73"/>
                      <a:pt x="81" y="73"/>
                    </a:cubicBezTo>
                    <a:close/>
                    <a:moveTo>
                      <a:pt x="127" y="237"/>
                    </a:moveTo>
                    <a:cubicBezTo>
                      <a:pt x="125" y="237"/>
                      <a:pt x="123" y="239"/>
                      <a:pt x="123" y="241"/>
                    </a:cubicBezTo>
                    <a:cubicBezTo>
                      <a:pt x="123" y="243"/>
                      <a:pt x="125" y="245"/>
                      <a:pt x="127" y="245"/>
                    </a:cubicBezTo>
                    <a:cubicBezTo>
                      <a:pt x="129" y="245"/>
                      <a:pt x="131" y="243"/>
                      <a:pt x="131" y="241"/>
                    </a:cubicBezTo>
                    <a:cubicBezTo>
                      <a:pt x="131" y="238"/>
                      <a:pt x="129" y="237"/>
                      <a:pt x="127" y="237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71"/>
                      <a:pt x="91" y="72"/>
                    </a:cubicBezTo>
                    <a:cubicBezTo>
                      <a:pt x="91" y="73"/>
                      <a:pt x="91" y="73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8" y="78"/>
                      <a:pt x="109" y="83"/>
                      <a:pt x="127" y="83"/>
                    </a:cubicBezTo>
                    <a:cubicBezTo>
                      <a:pt x="145" y="83"/>
                      <a:pt x="156" y="78"/>
                      <a:pt x="163" y="74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3" y="73"/>
                      <a:pt x="163" y="73"/>
                      <a:pt x="163" y="72"/>
                    </a:cubicBezTo>
                    <a:cubicBezTo>
                      <a:pt x="163" y="71"/>
                      <a:pt x="163" y="69"/>
                      <a:pt x="163" y="68"/>
                    </a:cubicBezTo>
                    <a:cubicBezTo>
                      <a:pt x="164" y="67"/>
                      <a:pt x="165" y="66"/>
                      <a:pt x="166" y="65"/>
                    </a:cubicBezTo>
                    <a:cubicBezTo>
                      <a:pt x="167" y="63"/>
                      <a:pt x="166" y="61"/>
                      <a:pt x="164" y="60"/>
                    </a:cubicBezTo>
                    <a:cubicBezTo>
                      <a:pt x="163" y="60"/>
                      <a:pt x="163" y="60"/>
                      <a:pt x="162" y="60"/>
                    </a:cubicBezTo>
                    <a:cubicBezTo>
                      <a:pt x="162" y="57"/>
                      <a:pt x="161" y="55"/>
                      <a:pt x="161" y="53"/>
                    </a:cubicBezTo>
                    <a:cubicBezTo>
                      <a:pt x="158" y="47"/>
                      <a:pt x="151" y="47"/>
                      <a:pt x="149" y="46"/>
                    </a:cubicBezTo>
                    <a:cubicBezTo>
                      <a:pt x="143" y="44"/>
                      <a:pt x="141" y="43"/>
                      <a:pt x="140" y="41"/>
                    </a:cubicBezTo>
                    <a:cubicBezTo>
                      <a:pt x="138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8" y="32"/>
                      <a:pt x="139" y="28"/>
                      <a:pt x="139" y="28"/>
                    </a:cubicBezTo>
                    <a:cubicBezTo>
                      <a:pt x="141" y="27"/>
                      <a:pt x="142" y="23"/>
                      <a:pt x="141" y="22"/>
                    </a:cubicBezTo>
                    <a:cubicBezTo>
                      <a:pt x="141" y="20"/>
                      <a:pt x="140" y="20"/>
                      <a:pt x="140" y="20"/>
                    </a:cubicBezTo>
                    <a:cubicBezTo>
                      <a:pt x="140" y="20"/>
                      <a:pt x="142" y="12"/>
                      <a:pt x="139" y="7"/>
                    </a:cubicBezTo>
                    <a:cubicBezTo>
                      <a:pt x="135" y="2"/>
                      <a:pt x="130" y="1"/>
                      <a:pt x="130" y="1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7" y="1"/>
                      <a:pt x="124" y="1"/>
                      <a:pt x="123" y="0"/>
                    </a:cubicBezTo>
                    <a:cubicBezTo>
                      <a:pt x="123" y="0"/>
                      <a:pt x="123" y="1"/>
                      <a:pt x="124" y="1"/>
                    </a:cubicBezTo>
                    <a:cubicBezTo>
                      <a:pt x="124" y="1"/>
                      <a:pt x="119" y="2"/>
                      <a:pt x="116" y="7"/>
                    </a:cubicBezTo>
                    <a:cubicBezTo>
                      <a:pt x="112" y="12"/>
                      <a:pt x="114" y="20"/>
                      <a:pt x="114" y="20"/>
                    </a:cubicBezTo>
                    <a:cubicBezTo>
                      <a:pt x="114" y="20"/>
                      <a:pt x="113" y="20"/>
                      <a:pt x="113" y="22"/>
                    </a:cubicBezTo>
                    <a:cubicBezTo>
                      <a:pt x="113" y="23"/>
                      <a:pt x="113" y="27"/>
                      <a:pt x="116" y="28"/>
                    </a:cubicBezTo>
                    <a:cubicBezTo>
                      <a:pt x="116" y="28"/>
                      <a:pt x="116" y="32"/>
                      <a:pt x="119" y="35"/>
                    </a:cubicBezTo>
                    <a:cubicBezTo>
                      <a:pt x="118" y="36"/>
                      <a:pt x="118" y="37"/>
                      <a:pt x="118" y="38"/>
                    </a:cubicBezTo>
                    <a:cubicBezTo>
                      <a:pt x="118" y="38"/>
                      <a:pt x="116" y="38"/>
                      <a:pt x="115" y="41"/>
                    </a:cubicBezTo>
                    <a:cubicBezTo>
                      <a:pt x="113" y="43"/>
                      <a:pt x="111" y="44"/>
                      <a:pt x="106" y="46"/>
                    </a:cubicBezTo>
                    <a:cubicBezTo>
                      <a:pt x="104" y="47"/>
                      <a:pt x="96" y="47"/>
                      <a:pt x="93" y="53"/>
                    </a:cubicBezTo>
                    <a:cubicBezTo>
                      <a:pt x="93" y="55"/>
                      <a:pt x="92" y="57"/>
                      <a:pt x="92" y="60"/>
                    </a:cubicBezTo>
                    <a:cubicBezTo>
                      <a:pt x="91" y="60"/>
                      <a:pt x="91" y="60"/>
                      <a:pt x="90" y="60"/>
                    </a:cubicBezTo>
                    <a:cubicBezTo>
                      <a:pt x="88" y="61"/>
                      <a:pt x="87" y="63"/>
                      <a:pt x="88" y="65"/>
                    </a:cubicBezTo>
                    <a:cubicBezTo>
                      <a:pt x="89" y="67"/>
                      <a:pt x="90" y="68"/>
                      <a:pt x="91" y="68"/>
                    </a:cubicBezTo>
                    <a:close/>
                    <a:moveTo>
                      <a:pt x="83" y="225"/>
                    </a:moveTo>
                    <a:cubicBezTo>
                      <a:pt x="81" y="224"/>
                      <a:pt x="79" y="225"/>
                      <a:pt x="78" y="226"/>
                    </a:cubicBezTo>
                    <a:cubicBezTo>
                      <a:pt x="77" y="228"/>
                      <a:pt x="77" y="231"/>
                      <a:pt x="79" y="232"/>
                    </a:cubicBezTo>
                    <a:cubicBezTo>
                      <a:pt x="80" y="232"/>
                      <a:pt x="81" y="232"/>
                      <a:pt x="81" y="232"/>
                    </a:cubicBezTo>
                    <a:cubicBezTo>
                      <a:pt x="83" y="232"/>
                      <a:pt x="84" y="232"/>
                      <a:pt x="85" y="230"/>
                    </a:cubicBezTo>
                    <a:cubicBezTo>
                      <a:pt x="86" y="229"/>
                      <a:pt x="85" y="226"/>
                      <a:pt x="83" y="225"/>
                    </a:cubicBezTo>
                    <a:close/>
                    <a:moveTo>
                      <a:pt x="94" y="230"/>
                    </a:moveTo>
                    <a:cubicBezTo>
                      <a:pt x="91" y="229"/>
                      <a:pt x="89" y="230"/>
                      <a:pt x="88" y="232"/>
                    </a:cubicBezTo>
                    <a:cubicBezTo>
                      <a:pt x="87" y="234"/>
                      <a:pt x="88" y="237"/>
                      <a:pt x="90" y="237"/>
                    </a:cubicBezTo>
                    <a:cubicBezTo>
                      <a:pt x="91" y="238"/>
                      <a:pt x="91" y="238"/>
                      <a:pt x="92" y="238"/>
                    </a:cubicBezTo>
                    <a:cubicBezTo>
                      <a:pt x="94" y="238"/>
                      <a:pt x="95" y="237"/>
                      <a:pt x="96" y="235"/>
                    </a:cubicBezTo>
                    <a:cubicBezTo>
                      <a:pt x="97" y="233"/>
                      <a:pt x="96" y="231"/>
                      <a:pt x="94" y="230"/>
                    </a:cubicBezTo>
                    <a:close/>
                    <a:moveTo>
                      <a:pt x="116" y="236"/>
                    </a:moveTo>
                    <a:cubicBezTo>
                      <a:pt x="114" y="236"/>
                      <a:pt x="112" y="237"/>
                      <a:pt x="111" y="239"/>
                    </a:cubicBezTo>
                    <a:cubicBezTo>
                      <a:pt x="111" y="242"/>
                      <a:pt x="112" y="244"/>
                      <a:pt x="115" y="244"/>
                    </a:cubicBezTo>
                    <a:cubicBezTo>
                      <a:pt x="115" y="244"/>
                      <a:pt x="115" y="244"/>
                      <a:pt x="115" y="244"/>
                    </a:cubicBezTo>
                    <a:cubicBezTo>
                      <a:pt x="117" y="244"/>
                      <a:pt x="119" y="242"/>
                      <a:pt x="119" y="240"/>
                    </a:cubicBezTo>
                    <a:cubicBezTo>
                      <a:pt x="119" y="238"/>
                      <a:pt x="118" y="236"/>
                      <a:pt x="116" y="236"/>
                    </a:cubicBezTo>
                    <a:close/>
                    <a:moveTo>
                      <a:pt x="104" y="234"/>
                    </a:moveTo>
                    <a:cubicBezTo>
                      <a:pt x="102" y="233"/>
                      <a:pt x="100" y="234"/>
                      <a:pt x="100" y="237"/>
                    </a:cubicBezTo>
                    <a:cubicBezTo>
                      <a:pt x="99" y="239"/>
                      <a:pt x="100" y="241"/>
                      <a:pt x="102" y="241"/>
                    </a:cubicBezTo>
                    <a:cubicBezTo>
                      <a:pt x="103" y="242"/>
                      <a:pt x="103" y="242"/>
                      <a:pt x="103" y="242"/>
                    </a:cubicBezTo>
                    <a:cubicBezTo>
                      <a:pt x="105" y="242"/>
                      <a:pt x="107" y="240"/>
                      <a:pt x="107" y="239"/>
                    </a:cubicBezTo>
                    <a:cubicBezTo>
                      <a:pt x="108" y="237"/>
                      <a:pt x="107" y="234"/>
                      <a:pt x="104" y="2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2045A20-D58E-4BD9-6FB1-5ED414EE785B}"/>
                </a:ext>
              </a:extLst>
            </p:cNvPr>
            <p:cNvGrpSpPr/>
            <p:nvPr/>
          </p:nvGrpSpPr>
          <p:grpSpPr>
            <a:xfrm>
              <a:off x="6988322" y="1089006"/>
              <a:ext cx="1219041" cy="1219041"/>
              <a:chOff x="5241924" y="720385"/>
              <a:chExt cx="914400" cy="9144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1" name="Rounded Rectangle 24">
                <a:extLst>
                  <a:ext uri="{FF2B5EF4-FFF2-40B4-BE49-F238E27FC236}">
                    <a16:creationId xmlns:a16="http://schemas.microsoft.com/office/drawing/2014/main" id="{BADBF878-64DF-7935-CD64-5A5B16036564}"/>
                  </a:ext>
                </a:extLst>
              </p:cNvPr>
              <p:cNvSpPr/>
              <p:nvPr/>
            </p:nvSpPr>
            <p:spPr>
              <a:xfrm>
                <a:off x="5241924" y="720385"/>
                <a:ext cx="914400" cy="914400"/>
              </a:xfrm>
              <a:prstGeom prst="roundRect">
                <a:avLst>
                  <a:gd name="adj" fmla="val 50000"/>
                </a:avLst>
              </a:prstGeom>
              <a:solidFill>
                <a:srgbClr val="172572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457200"/>
                <a:endParaRPr lang="en-US" sz="180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22" name="Freeform 53">
                <a:extLst>
                  <a:ext uri="{FF2B5EF4-FFF2-40B4-BE49-F238E27FC236}">
                    <a16:creationId xmlns:a16="http://schemas.microsoft.com/office/drawing/2014/main" id="{E6CA63AF-11A4-1C44-D7DD-68806288E1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63259" y="1019028"/>
                <a:ext cx="284431" cy="317115"/>
              </a:xfrm>
              <a:custGeom>
                <a:avLst/>
                <a:gdLst/>
                <a:ahLst/>
                <a:cxnLst>
                  <a:cxn ang="0">
                    <a:pos x="171" y="47"/>
                  </a:cxn>
                  <a:cxn ang="0">
                    <a:pos x="177" y="36"/>
                  </a:cxn>
                  <a:cxn ang="0">
                    <a:pos x="179" y="38"/>
                  </a:cxn>
                  <a:cxn ang="0">
                    <a:pos x="184" y="38"/>
                  </a:cxn>
                  <a:cxn ang="0">
                    <a:pos x="188" y="35"/>
                  </a:cxn>
                  <a:cxn ang="0">
                    <a:pos x="193" y="28"/>
                  </a:cxn>
                  <a:cxn ang="0">
                    <a:pos x="190" y="19"/>
                  </a:cxn>
                  <a:cxn ang="0">
                    <a:pos x="161" y="2"/>
                  </a:cxn>
                  <a:cxn ang="0">
                    <a:pos x="152" y="4"/>
                  </a:cxn>
                  <a:cxn ang="0">
                    <a:pos x="148" y="11"/>
                  </a:cxn>
                  <a:cxn ang="0">
                    <a:pos x="147" y="16"/>
                  </a:cxn>
                  <a:cxn ang="0">
                    <a:pos x="150" y="20"/>
                  </a:cxn>
                  <a:cxn ang="0">
                    <a:pos x="152" y="22"/>
                  </a:cxn>
                  <a:cxn ang="0">
                    <a:pos x="146" y="32"/>
                  </a:cxn>
                  <a:cxn ang="0">
                    <a:pos x="106" y="24"/>
                  </a:cxn>
                  <a:cxn ang="0">
                    <a:pos x="65" y="32"/>
                  </a:cxn>
                  <a:cxn ang="0">
                    <a:pos x="59" y="22"/>
                  </a:cxn>
                  <a:cxn ang="0">
                    <a:pos x="62" y="20"/>
                  </a:cxn>
                  <a:cxn ang="0">
                    <a:pos x="65" y="16"/>
                  </a:cxn>
                  <a:cxn ang="0">
                    <a:pos x="64" y="11"/>
                  </a:cxn>
                  <a:cxn ang="0">
                    <a:pos x="60" y="4"/>
                  </a:cxn>
                  <a:cxn ang="0">
                    <a:pos x="51" y="2"/>
                  </a:cxn>
                  <a:cxn ang="0">
                    <a:pos x="21" y="19"/>
                  </a:cxn>
                  <a:cxn ang="0">
                    <a:pos x="19" y="28"/>
                  </a:cxn>
                  <a:cxn ang="0">
                    <a:pos x="23" y="35"/>
                  </a:cxn>
                  <a:cxn ang="0">
                    <a:pos x="27" y="38"/>
                  </a:cxn>
                  <a:cxn ang="0">
                    <a:pos x="32" y="38"/>
                  </a:cxn>
                  <a:cxn ang="0">
                    <a:pos x="34" y="36"/>
                  </a:cxn>
                  <a:cxn ang="0">
                    <a:pos x="40" y="47"/>
                  </a:cxn>
                  <a:cxn ang="0">
                    <a:pos x="0" y="129"/>
                  </a:cxn>
                  <a:cxn ang="0">
                    <a:pos x="106" y="235"/>
                  </a:cxn>
                  <a:cxn ang="0">
                    <a:pos x="211" y="129"/>
                  </a:cxn>
                  <a:cxn ang="0">
                    <a:pos x="171" y="47"/>
                  </a:cxn>
                  <a:cxn ang="0">
                    <a:pos x="106" y="214"/>
                  </a:cxn>
                  <a:cxn ang="0">
                    <a:pos x="21" y="129"/>
                  </a:cxn>
                  <a:cxn ang="0">
                    <a:pos x="106" y="44"/>
                  </a:cxn>
                  <a:cxn ang="0">
                    <a:pos x="191" y="129"/>
                  </a:cxn>
                  <a:cxn ang="0">
                    <a:pos x="106" y="214"/>
                  </a:cxn>
                  <a:cxn ang="0">
                    <a:pos x="115" y="130"/>
                  </a:cxn>
                  <a:cxn ang="0">
                    <a:pos x="115" y="129"/>
                  </a:cxn>
                  <a:cxn ang="0">
                    <a:pos x="115" y="82"/>
                  </a:cxn>
                  <a:cxn ang="0">
                    <a:pos x="106" y="73"/>
                  </a:cxn>
                  <a:cxn ang="0">
                    <a:pos x="97" y="82"/>
                  </a:cxn>
                  <a:cxn ang="0">
                    <a:pos x="97" y="129"/>
                  </a:cxn>
                  <a:cxn ang="0">
                    <a:pos x="106" y="138"/>
                  </a:cxn>
                  <a:cxn ang="0">
                    <a:pos x="107" y="138"/>
                  </a:cxn>
                  <a:cxn ang="0">
                    <a:pos x="149" y="180"/>
                  </a:cxn>
                  <a:cxn ang="0">
                    <a:pos x="153" y="182"/>
                  </a:cxn>
                  <a:cxn ang="0">
                    <a:pos x="157" y="180"/>
                  </a:cxn>
                  <a:cxn ang="0">
                    <a:pos x="157" y="173"/>
                  </a:cxn>
                  <a:cxn ang="0">
                    <a:pos x="115" y="130"/>
                  </a:cxn>
                </a:cxnLst>
                <a:rect l="0" t="0" r="r" b="b"/>
                <a:pathLst>
                  <a:path w="211" h="235">
                    <a:moveTo>
                      <a:pt x="171" y="47"/>
                    </a:moveTo>
                    <a:cubicBezTo>
                      <a:pt x="177" y="36"/>
                      <a:pt x="177" y="36"/>
                      <a:pt x="177" y="36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81" y="38"/>
                      <a:pt x="183" y="39"/>
                      <a:pt x="184" y="38"/>
                    </a:cubicBezTo>
                    <a:cubicBezTo>
                      <a:pt x="186" y="38"/>
                      <a:pt x="188" y="37"/>
                      <a:pt x="188" y="35"/>
                    </a:cubicBezTo>
                    <a:cubicBezTo>
                      <a:pt x="193" y="28"/>
                      <a:pt x="193" y="28"/>
                      <a:pt x="193" y="28"/>
                    </a:cubicBezTo>
                    <a:cubicBezTo>
                      <a:pt x="195" y="25"/>
                      <a:pt x="194" y="21"/>
                      <a:pt x="190" y="19"/>
                    </a:cubicBezTo>
                    <a:cubicBezTo>
                      <a:pt x="161" y="2"/>
                      <a:pt x="161" y="2"/>
                      <a:pt x="161" y="2"/>
                    </a:cubicBezTo>
                    <a:cubicBezTo>
                      <a:pt x="158" y="0"/>
                      <a:pt x="154" y="1"/>
                      <a:pt x="152" y="4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47" y="13"/>
                      <a:pt x="147" y="15"/>
                      <a:pt x="147" y="16"/>
                    </a:cubicBezTo>
                    <a:cubicBezTo>
                      <a:pt x="147" y="18"/>
                      <a:pt x="149" y="19"/>
                      <a:pt x="150" y="20"/>
                    </a:cubicBezTo>
                    <a:cubicBezTo>
                      <a:pt x="152" y="22"/>
                      <a:pt x="152" y="22"/>
                      <a:pt x="152" y="22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34" y="27"/>
                      <a:pt x="120" y="24"/>
                      <a:pt x="106" y="24"/>
                    </a:cubicBezTo>
                    <a:cubicBezTo>
                      <a:pt x="91" y="24"/>
                      <a:pt x="78" y="27"/>
                      <a:pt x="65" y="3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3" y="19"/>
                      <a:pt x="64" y="18"/>
                      <a:pt x="65" y="16"/>
                    </a:cubicBezTo>
                    <a:cubicBezTo>
                      <a:pt x="65" y="15"/>
                      <a:pt x="65" y="13"/>
                      <a:pt x="64" y="11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8" y="1"/>
                      <a:pt x="54" y="0"/>
                      <a:pt x="51" y="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8" y="21"/>
                      <a:pt x="17" y="25"/>
                      <a:pt x="19" y="28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7"/>
                      <a:pt x="25" y="38"/>
                      <a:pt x="27" y="38"/>
                    </a:cubicBezTo>
                    <a:cubicBezTo>
                      <a:pt x="29" y="39"/>
                      <a:pt x="31" y="38"/>
                      <a:pt x="32" y="38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16" y="66"/>
                      <a:pt x="0" y="96"/>
                      <a:pt x="0" y="129"/>
                    </a:cubicBezTo>
                    <a:cubicBezTo>
                      <a:pt x="0" y="187"/>
                      <a:pt x="48" y="235"/>
                      <a:pt x="106" y="235"/>
                    </a:cubicBezTo>
                    <a:cubicBezTo>
                      <a:pt x="164" y="235"/>
                      <a:pt x="211" y="187"/>
                      <a:pt x="211" y="129"/>
                    </a:cubicBezTo>
                    <a:cubicBezTo>
                      <a:pt x="211" y="96"/>
                      <a:pt x="196" y="66"/>
                      <a:pt x="171" y="47"/>
                    </a:cubicBezTo>
                    <a:close/>
                    <a:moveTo>
                      <a:pt x="106" y="214"/>
                    </a:moveTo>
                    <a:cubicBezTo>
                      <a:pt x="59" y="214"/>
                      <a:pt x="21" y="176"/>
                      <a:pt x="21" y="129"/>
                    </a:cubicBezTo>
                    <a:cubicBezTo>
                      <a:pt x="21" y="82"/>
                      <a:pt x="59" y="44"/>
                      <a:pt x="106" y="44"/>
                    </a:cubicBezTo>
                    <a:cubicBezTo>
                      <a:pt x="153" y="44"/>
                      <a:pt x="191" y="82"/>
                      <a:pt x="191" y="129"/>
                    </a:cubicBezTo>
                    <a:cubicBezTo>
                      <a:pt x="191" y="176"/>
                      <a:pt x="153" y="214"/>
                      <a:pt x="106" y="214"/>
                    </a:cubicBezTo>
                    <a:close/>
                    <a:moveTo>
                      <a:pt x="115" y="130"/>
                    </a:moveTo>
                    <a:cubicBezTo>
                      <a:pt x="115" y="130"/>
                      <a:pt x="115" y="130"/>
                      <a:pt x="115" y="129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115" y="77"/>
                      <a:pt x="111" y="73"/>
                      <a:pt x="106" y="73"/>
                    </a:cubicBezTo>
                    <a:cubicBezTo>
                      <a:pt x="101" y="73"/>
                      <a:pt x="97" y="77"/>
                      <a:pt x="97" y="82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7" y="134"/>
                      <a:pt x="101" y="138"/>
                      <a:pt x="106" y="138"/>
                    </a:cubicBezTo>
                    <a:cubicBezTo>
                      <a:pt x="106" y="138"/>
                      <a:pt x="107" y="138"/>
                      <a:pt x="107" y="138"/>
                    </a:cubicBezTo>
                    <a:cubicBezTo>
                      <a:pt x="149" y="180"/>
                      <a:pt x="149" y="180"/>
                      <a:pt x="149" y="180"/>
                    </a:cubicBezTo>
                    <a:cubicBezTo>
                      <a:pt x="150" y="181"/>
                      <a:pt x="152" y="182"/>
                      <a:pt x="153" y="182"/>
                    </a:cubicBezTo>
                    <a:cubicBezTo>
                      <a:pt x="155" y="182"/>
                      <a:pt x="156" y="181"/>
                      <a:pt x="157" y="180"/>
                    </a:cubicBezTo>
                    <a:cubicBezTo>
                      <a:pt x="159" y="178"/>
                      <a:pt x="159" y="175"/>
                      <a:pt x="157" y="173"/>
                    </a:cubicBezTo>
                    <a:lnTo>
                      <a:pt x="115" y="13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B8D000D-A097-8206-18DC-50AD581D63A2}"/>
                </a:ext>
              </a:extLst>
            </p:cNvPr>
            <p:cNvGrpSpPr/>
            <p:nvPr/>
          </p:nvGrpSpPr>
          <p:grpSpPr>
            <a:xfrm>
              <a:off x="10446506" y="3086879"/>
              <a:ext cx="1219041" cy="1219041"/>
              <a:chOff x="7835900" y="2218985"/>
              <a:chExt cx="914400" cy="914400"/>
            </a:xfrm>
            <a:solidFill>
              <a:schemeClr val="bg1">
                <a:lumMod val="75000"/>
              </a:schemeClr>
            </a:solidFill>
          </p:grpSpPr>
          <p:sp>
            <p:nvSpPr>
              <p:cNvPr id="24" name="Rounded Rectangle 28">
                <a:extLst>
                  <a:ext uri="{FF2B5EF4-FFF2-40B4-BE49-F238E27FC236}">
                    <a16:creationId xmlns:a16="http://schemas.microsoft.com/office/drawing/2014/main" id="{48D7A4BB-2E7D-6FE8-842C-49D6C0DE5215}"/>
                  </a:ext>
                </a:extLst>
              </p:cNvPr>
              <p:cNvSpPr/>
              <p:nvPr/>
            </p:nvSpPr>
            <p:spPr>
              <a:xfrm>
                <a:off x="7835900" y="2218985"/>
                <a:ext cx="914400" cy="914400"/>
              </a:xfrm>
              <a:prstGeom prst="roundRect">
                <a:avLst>
                  <a:gd name="adj" fmla="val 50000"/>
                </a:avLst>
              </a:prstGeom>
              <a:solidFill>
                <a:srgbClr val="D39E51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457200"/>
                <a:endParaRPr lang="en-US" sz="180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25" name="Freeform 48">
                <a:extLst>
                  <a:ext uri="{FF2B5EF4-FFF2-40B4-BE49-F238E27FC236}">
                    <a16:creationId xmlns:a16="http://schemas.microsoft.com/office/drawing/2014/main" id="{BE37F57A-F5D5-04EE-9668-7BEE19E361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72651" y="2501764"/>
                <a:ext cx="240898" cy="352483"/>
              </a:xfrm>
              <a:custGeom>
                <a:avLst/>
                <a:gdLst/>
                <a:ahLst/>
                <a:cxnLst>
                  <a:cxn ang="0">
                    <a:pos x="76" y="31"/>
                  </a:cxn>
                  <a:cxn ang="0">
                    <a:pos x="80" y="27"/>
                  </a:cxn>
                  <a:cxn ang="0">
                    <a:pos x="76" y="23"/>
                  </a:cxn>
                  <a:cxn ang="0">
                    <a:pos x="23" y="76"/>
                  </a:cxn>
                  <a:cxn ang="0">
                    <a:pos x="27" y="80"/>
                  </a:cxn>
                  <a:cxn ang="0">
                    <a:pos x="31" y="76"/>
                  </a:cxn>
                  <a:cxn ang="0">
                    <a:pos x="76" y="31"/>
                  </a:cxn>
                  <a:cxn ang="0">
                    <a:pos x="44" y="192"/>
                  </a:cxn>
                  <a:cxn ang="0">
                    <a:pos x="45" y="203"/>
                  </a:cxn>
                  <a:cxn ang="0">
                    <a:pos x="56" y="209"/>
                  </a:cxn>
                  <a:cxn ang="0">
                    <a:pos x="57" y="216"/>
                  </a:cxn>
                  <a:cxn ang="0">
                    <a:pos x="76" y="221"/>
                  </a:cxn>
                  <a:cxn ang="0">
                    <a:pos x="95" y="216"/>
                  </a:cxn>
                  <a:cxn ang="0">
                    <a:pos x="96" y="209"/>
                  </a:cxn>
                  <a:cxn ang="0">
                    <a:pos x="106" y="203"/>
                  </a:cxn>
                  <a:cxn ang="0">
                    <a:pos x="108" y="192"/>
                  </a:cxn>
                  <a:cxn ang="0">
                    <a:pos x="76" y="197"/>
                  </a:cxn>
                  <a:cxn ang="0">
                    <a:pos x="44" y="192"/>
                  </a:cxn>
                  <a:cxn ang="0">
                    <a:pos x="41" y="170"/>
                  </a:cxn>
                  <a:cxn ang="0">
                    <a:pos x="42" y="182"/>
                  </a:cxn>
                  <a:cxn ang="0">
                    <a:pos x="76" y="188"/>
                  </a:cxn>
                  <a:cxn ang="0">
                    <a:pos x="109" y="182"/>
                  </a:cxn>
                  <a:cxn ang="0">
                    <a:pos x="111" y="170"/>
                  </a:cxn>
                  <a:cxn ang="0">
                    <a:pos x="76" y="177"/>
                  </a:cxn>
                  <a:cxn ang="0">
                    <a:pos x="41" y="170"/>
                  </a:cxn>
                  <a:cxn ang="0">
                    <a:pos x="76" y="0"/>
                  </a:cxn>
                  <a:cxn ang="0">
                    <a:pos x="0" y="76"/>
                  </a:cxn>
                  <a:cxn ang="0">
                    <a:pos x="36" y="141"/>
                  </a:cxn>
                  <a:cxn ang="0">
                    <a:pos x="39" y="160"/>
                  </a:cxn>
                  <a:cxn ang="0">
                    <a:pos x="76" y="168"/>
                  </a:cxn>
                  <a:cxn ang="0">
                    <a:pos x="113" y="160"/>
                  </a:cxn>
                  <a:cxn ang="0">
                    <a:pos x="115" y="141"/>
                  </a:cxn>
                  <a:cxn ang="0">
                    <a:pos x="152" y="76"/>
                  </a:cxn>
                  <a:cxn ang="0">
                    <a:pos x="76" y="0"/>
                  </a:cxn>
                  <a:cxn ang="0">
                    <a:pos x="104" y="132"/>
                  </a:cxn>
                  <a:cxn ang="0">
                    <a:pos x="102" y="150"/>
                  </a:cxn>
                  <a:cxn ang="0">
                    <a:pos x="76" y="154"/>
                  </a:cxn>
                  <a:cxn ang="0">
                    <a:pos x="50" y="150"/>
                  </a:cxn>
                  <a:cxn ang="0">
                    <a:pos x="48" y="132"/>
                  </a:cxn>
                  <a:cxn ang="0">
                    <a:pos x="13" y="76"/>
                  </a:cxn>
                  <a:cxn ang="0">
                    <a:pos x="76" y="14"/>
                  </a:cxn>
                  <a:cxn ang="0">
                    <a:pos x="139" y="76"/>
                  </a:cxn>
                  <a:cxn ang="0">
                    <a:pos x="104" y="132"/>
                  </a:cxn>
                  <a:cxn ang="0">
                    <a:pos x="93" y="104"/>
                  </a:cxn>
                  <a:cxn ang="0">
                    <a:pos x="76" y="74"/>
                  </a:cxn>
                  <a:cxn ang="0">
                    <a:pos x="59" y="104"/>
                  </a:cxn>
                  <a:cxn ang="0">
                    <a:pos x="52" y="89"/>
                  </a:cxn>
                  <a:cxn ang="0">
                    <a:pos x="41" y="94"/>
                  </a:cxn>
                  <a:cxn ang="0">
                    <a:pos x="58" y="131"/>
                  </a:cxn>
                  <a:cxn ang="0">
                    <a:pos x="76" y="98"/>
                  </a:cxn>
                  <a:cxn ang="0">
                    <a:pos x="94" y="131"/>
                  </a:cxn>
                  <a:cxn ang="0">
                    <a:pos x="111" y="94"/>
                  </a:cxn>
                  <a:cxn ang="0">
                    <a:pos x="100" y="89"/>
                  </a:cxn>
                  <a:cxn ang="0">
                    <a:pos x="93" y="104"/>
                  </a:cxn>
                </a:cxnLst>
                <a:rect l="0" t="0" r="r" b="b"/>
                <a:pathLst>
                  <a:path w="152" h="221">
                    <a:moveTo>
                      <a:pt x="76" y="31"/>
                    </a:moveTo>
                    <a:cubicBezTo>
                      <a:pt x="78" y="31"/>
                      <a:pt x="80" y="30"/>
                      <a:pt x="80" y="27"/>
                    </a:cubicBezTo>
                    <a:cubicBezTo>
                      <a:pt x="80" y="25"/>
                      <a:pt x="78" y="23"/>
                      <a:pt x="76" y="23"/>
                    </a:cubicBezTo>
                    <a:cubicBezTo>
                      <a:pt x="47" y="23"/>
                      <a:pt x="23" y="47"/>
                      <a:pt x="23" y="76"/>
                    </a:cubicBezTo>
                    <a:cubicBezTo>
                      <a:pt x="23" y="78"/>
                      <a:pt x="25" y="80"/>
                      <a:pt x="27" y="80"/>
                    </a:cubicBezTo>
                    <a:cubicBezTo>
                      <a:pt x="29" y="80"/>
                      <a:pt x="31" y="78"/>
                      <a:pt x="31" y="76"/>
                    </a:cubicBezTo>
                    <a:cubicBezTo>
                      <a:pt x="31" y="52"/>
                      <a:pt x="51" y="31"/>
                      <a:pt x="76" y="31"/>
                    </a:cubicBezTo>
                    <a:close/>
                    <a:moveTo>
                      <a:pt x="44" y="192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5" y="203"/>
                      <a:pt x="48" y="207"/>
                      <a:pt x="56" y="209"/>
                    </a:cubicBezTo>
                    <a:cubicBezTo>
                      <a:pt x="57" y="216"/>
                      <a:pt x="57" y="216"/>
                      <a:pt x="57" y="216"/>
                    </a:cubicBezTo>
                    <a:cubicBezTo>
                      <a:pt x="57" y="216"/>
                      <a:pt x="61" y="221"/>
                      <a:pt x="76" y="221"/>
                    </a:cubicBezTo>
                    <a:cubicBezTo>
                      <a:pt x="91" y="221"/>
                      <a:pt x="95" y="216"/>
                      <a:pt x="95" y="216"/>
                    </a:cubicBezTo>
                    <a:cubicBezTo>
                      <a:pt x="96" y="209"/>
                      <a:pt x="96" y="209"/>
                      <a:pt x="96" y="209"/>
                    </a:cubicBezTo>
                    <a:cubicBezTo>
                      <a:pt x="104" y="207"/>
                      <a:pt x="106" y="203"/>
                      <a:pt x="106" y="203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98" y="195"/>
                      <a:pt x="87" y="197"/>
                      <a:pt x="76" y="197"/>
                    </a:cubicBezTo>
                    <a:cubicBezTo>
                      <a:pt x="64" y="197"/>
                      <a:pt x="54" y="195"/>
                      <a:pt x="44" y="192"/>
                    </a:cubicBezTo>
                    <a:close/>
                    <a:moveTo>
                      <a:pt x="41" y="170"/>
                    </a:moveTo>
                    <a:cubicBezTo>
                      <a:pt x="42" y="182"/>
                      <a:pt x="42" y="182"/>
                      <a:pt x="42" y="182"/>
                    </a:cubicBezTo>
                    <a:cubicBezTo>
                      <a:pt x="52" y="186"/>
                      <a:pt x="64" y="188"/>
                      <a:pt x="76" y="188"/>
                    </a:cubicBezTo>
                    <a:cubicBezTo>
                      <a:pt x="88" y="188"/>
                      <a:pt x="99" y="186"/>
                      <a:pt x="109" y="182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00" y="174"/>
                      <a:pt x="89" y="177"/>
                      <a:pt x="76" y="177"/>
                    </a:cubicBezTo>
                    <a:cubicBezTo>
                      <a:pt x="63" y="177"/>
                      <a:pt x="51" y="174"/>
                      <a:pt x="41" y="170"/>
                    </a:cubicBezTo>
                    <a:close/>
                    <a:moveTo>
                      <a:pt x="76" y="0"/>
                    </a:moveTo>
                    <a:cubicBezTo>
                      <a:pt x="34" y="0"/>
                      <a:pt x="0" y="34"/>
                      <a:pt x="0" y="76"/>
                    </a:cubicBezTo>
                    <a:cubicBezTo>
                      <a:pt x="0" y="104"/>
                      <a:pt x="15" y="128"/>
                      <a:pt x="36" y="141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50" y="165"/>
                      <a:pt x="63" y="168"/>
                      <a:pt x="76" y="168"/>
                    </a:cubicBezTo>
                    <a:cubicBezTo>
                      <a:pt x="89" y="168"/>
                      <a:pt x="102" y="165"/>
                      <a:pt x="113" y="160"/>
                    </a:cubicBezTo>
                    <a:cubicBezTo>
                      <a:pt x="115" y="141"/>
                      <a:pt x="115" y="141"/>
                      <a:pt x="115" y="141"/>
                    </a:cubicBezTo>
                    <a:cubicBezTo>
                      <a:pt x="137" y="128"/>
                      <a:pt x="152" y="104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lose/>
                    <a:moveTo>
                      <a:pt x="104" y="132"/>
                    </a:moveTo>
                    <a:cubicBezTo>
                      <a:pt x="102" y="150"/>
                      <a:pt x="102" y="150"/>
                      <a:pt x="102" y="150"/>
                    </a:cubicBezTo>
                    <a:cubicBezTo>
                      <a:pt x="102" y="150"/>
                      <a:pt x="95" y="154"/>
                      <a:pt x="76" y="154"/>
                    </a:cubicBezTo>
                    <a:cubicBezTo>
                      <a:pt x="57" y="154"/>
                      <a:pt x="50" y="150"/>
                      <a:pt x="50" y="150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27" y="122"/>
                      <a:pt x="13" y="101"/>
                      <a:pt x="13" y="76"/>
                    </a:cubicBezTo>
                    <a:cubicBezTo>
                      <a:pt x="13" y="42"/>
                      <a:pt x="41" y="14"/>
                      <a:pt x="76" y="14"/>
                    </a:cubicBezTo>
                    <a:cubicBezTo>
                      <a:pt x="110" y="14"/>
                      <a:pt x="139" y="42"/>
                      <a:pt x="139" y="76"/>
                    </a:cubicBezTo>
                    <a:cubicBezTo>
                      <a:pt x="139" y="101"/>
                      <a:pt x="124" y="122"/>
                      <a:pt x="104" y="132"/>
                    </a:cubicBezTo>
                    <a:close/>
                    <a:moveTo>
                      <a:pt x="93" y="104"/>
                    </a:moveTo>
                    <a:cubicBezTo>
                      <a:pt x="76" y="74"/>
                      <a:pt x="76" y="74"/>
                      <a:pt x="76" y="7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58" y="131"/>
                      <a:pt x="58" y="131"/>
                      <a:pt x="58" y="131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0" y="89"/>
                      <a:pt x="100" y="89"/>
                      <a:pt x="100" y="89"/>
                    </a:cubicBezTo>
                    <a:lnTo>
                      <a:pt x="93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85D35F2-9F11-3D54-99EB-476118988B70}"/>
                </a:ext>
              </a:extLst>
            </p:cNvPr>
            <p:cNvGrpSpPr/>
            <p:nvPr/>
          </p:nvGrpSpPr>
          <p:grpSpPr>
            <a:xfrm>
              <a:off x="6988323" y="5090698"/>
              <a:ext cx="1219041" cy="1219041"/>
              <a:chOff x="5241925" y="3722045"/>
              <a:chExt cx="914400" cy="914400"/>
            </a:xfrm>
            <a:solidFill>
              <a:schemeClr val="bg1">
                <a:lumMod val="50000"/>
              </a:schemeClr>
            </a:solidFill>
          </p:grpSpPr>
          <p:sp>
            <p:nvSpPr>
              <p:cNvPr id="27" name="Rounded Rectangle 31">
                <a:extLst>
                  <a:ext uri="{FF2B5EF4-FFF2-40B4-BE49-F238E27FC236}">
                    <a16:creationId xmlns:a16="http://schemas.microsoft.com/office/drawing/2014/main" id="{924BBA7A-3324-A84B-85F6-FC7EA1B728C4}"/>
                  </a:ext>
                </a:extLst>
              </p:cNvPr>
              <p:cNvSpPr/>
              <p:nvPr/>
            </p:nvSpPr>
            <p:spPr>
              <a:xfrm>
                <a:off x="5241925" y="3722045"/>
                <a:ext cx="914400" cy="914400"/>
              </a:xfrm>
              <a:prstGeom prst="roundRect">
                <a:avLst>
                  <a:gd name="adj" fmla="val 50000"/>
                </a:avLst>
              </a:prstGeom>
              <a:solidFill>
                <a:srgbClr val="172572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457200"/>
                <a:endParaRPr lang="en-US" sz="1800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28" name="Freeform 39">
                <a:extLst>
                  <a:ext uri="{FF2B5EF4-FFF2-40B4-BE49-F238E27FC236}">
                    <a16:creationId xmlns:a16="http://schemas.microsoft.com/office/drawing/2014/main" id="{A1D3F3CA-99BA-6665-ACAE-DBAC93AD42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1916" y="3976588"/>
                <a:ext cx="387118" cy="385985"/>
              </a:xfrm>
              <a:custGeom>
                <a:avLst/>
                <a:gdLst/>
                <a:ahLst/>
                <a:cxnLst>
                  <a:cxn ang="0">
                    <a:pos x="176" y="48"/>
                  </a:cxn>
                  <a:cxn ang="0">
                    <a:pos x="169" y="48"/>
                  </a:cxn>
                  <a:cxn ang="0">
                    <a:pos x="169" y="54"/>
                  </a:cxn>
                  <a:cxn ang="0">
                    <a:pos x="169" y="120"/>
                  </a:cxn>
                  <a:cxn ang="0">
                    <a:pos x="169" y="127"/>
                  </a:cxn>
                  <a:cxn ang="0">
                    <a:pos x="176" y="127"/>
                  </a:cxn>
                  <a:cxn ang="0">
                    <a:pos x="176" y="48"/>
                  </a:cxn>
                  <a:cxn ang="0">
                    <a:pos x="193" y="31"/>
                  </a:cxn>
                  <a:cxn ang="0">
                    <a:pos x="80" y="31"/>
                  </a:cxn>
                  <a:cxn ang="0">
                    <a:pos x="68" y="129"/>
                  </a:cxn>
                  <a:cxn ang="0">
                    <a:pos x="10" y="188"/>
                  </a:cxn>
                  <a:cxn ang="0">
                    <a:pos x="15" y="208"/>
                  </a:cxn>
                  <a:cxn ang="0">
                    <a:pos x="35" y="214"/>
                  </a:cxn>
                  <a:cxn ang="0">
                    <a:pos x="94" y="155"/>
                  </a:cxn>
                  <a:cxn ang="0">
                    <a:pos x="193" y="144"/>
                  </a:cxn>
                  <a:cxn ang="0">
                    <a:pos x="193" y="31"/>
                  </a:cxn>
                  <a:cxn ang="0">
                    <a:pos x="183" y="134"/>
                  </a:cxn>
                  <a:cxn ang="0">
                    <a:pos x="90" y="134"/>
                  </a:cxn>
                  <a:cxn ang="0">
                    <a:pos x="90" y="41"/>
                  </a:cxn>
                  <a:cxn ang="0">
                    <a:pos x="183" y="41"/>
                  </a:cxn>
                  <a:cxn ang="0">
                    <a:pos x="183" y="134"/>
                  </a:cxn>
                </a:cxnLst>
                <a:rect l="0" t="0" r="r" b="b"/>
                <a:pathLst>
                  <a:path w="224" h="223">
                    <a:moveTo>
                      <a:pt x="176" y="48"/>
                    </a:moveTo>
                    <a:cubicBezTo>
                      <a:pt x="174" y="46"/>
                      <a:pt x="171" y="46"/>
                      <a:pt x="169" y="48"/>
                    </a:cubicBezTo>
                    <a:cubicBezTo>
                      <a:pt x="167" y="50"/>
                      <a:pt x="167" y="53"/>
                      <a:pt x="169" y="54"/>
                    </a:cubicBezTo>
                    <a:cubicBezTo>
                      <a:pt x="187" y="73"/>
                      <a:pt x="187" y="102"/>
                      <a:pt x="169" y="120"/>
                    </a:cubicBezTo>
                    <a:cubicBezTo>
                      <a:pt x="167" y="122"/>
                      <a:pt x="167" y="125"/>
                      <a:pt x="169" y="127"/>
                    </a:cubicBezTo>
                    <a:cubicBezTo>
                      <a:pt x="171" y="129"/>
                      <a:pt x="174" y="129"/>
                      <a:pt x="176" y="127"/>
                    </a:cubicBezTo>
                    <a:cubicBezTo>
                      <a:pt x="197" y="105"/>
                      <a:pt x="197" y="70"/>
                      <a:pt x="176" y="48"/>
                    </a:cubicBezTo>
                    <a:close/>
                    <a:moveTo>
                      <a:pt x="193" y="31"/>
                    </a:moveTo>
                    <a:cubicBezTo>
                      <a:pt x="161" y="0"/>
                      <a:pt x="111" y="0"/>
                      <a:pt x="80" y="31"/>
                    </a:cubicBezTo>
                    <a:cubicBezTo>
                      <a:pt x="53" y="58"/>
                      <a:pt x="49" y="98"/>
                      <a:pt x="68" y="129"/>
                    </a:cubicBezTo>
                    <a:cubicBezTo>
                      <a:pt x="10" y="188"/>
                      <a:pt x="10" y="188"/>
                      <a:pt x="10" y="188"/>
                    </a:cubicBezTo>
                    <a:cubicBezTo>
                      <a:pt x="10" y="188"/>
                      <a:pt x="0" y="194"/>
                      <a:pt x="15" y="208"/>
                    </a:cubicBezTo>
                    <a:cubicBezTo>
                      <a:pt x="30" y="223"/>
                      <a:pt x="35" y="214"/>
                      <a:pt x="35" y="214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125" y="174"/>
                      <a:pt x="166" y="170"/>
                      <a:pt x="193" y="144"/>
                    </a:cubicBezTo>
                    <a:cubicBezTo>
                      <a:pt x="224" y="113"/>
                      <a:pt x="224" y="62"/>
                      <a:pt x="193" y="31"/>
                    </a:cubicBezTo>
                    <a:close/>
                    <a:moveTo>
                      <a:pt x="183" y="134"/>
                    </a:moveTo>
                    <a:cubicBezTo>
                      <a:pt x="157" y="160"/>
                      <a:pt x="115" y="160"/>
                      <a:pt x="90" y="134"/>
                    </a:cubicBezTo>
                    <a:cubicBezTo>
                      <a:pt x="64" y="108"/>
                      <a:pt x="64" y="67"/>
                      <a:pt x="90" y="41"/>
                    </a:cubicBezTo>
                    <a:cubicBezTo>
                      <a:pt x="115" y="15"/>
                      <a:pt x="157" y="15"/>
                      <a:pt x="183" y="41"/>
                    </a:cubicBezTo>
                    <a:cubicBezTo>
                      <a:pt x="208" y="67"/>
                      <a:pt x="208" y="108"/>
                      <a:pt x="183" y="1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7284263-B4C9-D6D4-A2F7-95BD40998A09}"/>
              </a:ext>
            </a:extLst>
          </p:cNvPr>
          <p:cNvGrpSpPr/>
          <p:nvPr/>
        </p:nvGrpSpPr>
        <p:grpSpPr>
          <a:xfrm>
            <a:off x="1543050" y="609529"/>
            <a:ext cx="6057900" cy="473644"/>
            <a:chOff x="-1554660" y="1886576"/>
            <a:chExt cx="6057900" cy="47364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8AF9BB-A480-2103-981F-62D8DFD3EB57}"/>
                </a:ext>
              </a:extLst>
            </p:cNvPr>
            <p:cNvSpPr txBox="1"/>
            <p:nvPr/>
          </p:nvSpPr>
          <p:spPr>
            <a:xfrm>
              <a:off x="-1554660" y="2100534"/>
              <a:ext cx="6057900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994406E-91B2-646E-1090-175DED652B09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348D9AA-637D-E795-D12A-3516F599BA0F}"/>
              </a:ext>
            </a:extLst>
          </p:cNvPr>
          <p:cNvGrpSpPr/>
          <p:nvPr/>
        </p:nvGrpSpPr>
        <p:grpSpPr>
          <a:xfrm>
            <a:off x="2857963" y="4097518"/>
            <a:ext cx="3428074" cy="473644"/>
            <a:chOff x="-239747" y="1886576"/>
            <a:chExt cx="3428074" cy="47364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954B054-4A1D-64DD-10C1-DFA9469D79FC}"/>
                </a:ext>
              </a:extLst>
            </p:cNvPr>
            <p:cNvSpPr txBox="1"/>
            <p:nvPr/>
          </p:nvSpPr>
          <p:spPr>
            <a:xfrm>
              <a:off x="-239747" y="2100534"/>
              <a:ext cx="3428074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1D51B8-9618-44A8-F8F3-78455FFF2E55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9706E42-D168-B3D2-30D3-D0B3686F3599}"/>
              </a:ext>
            </a:extLst>
          </p:cNvPr>
          <p:cNvGrpSpPr/>
          <p:nvPr/>
        </p:nvGrpSpPr>
        <p:grpSpPr>
          <a:xfrm>
            <a:off x="6874958" y="2296515"/>
            <a:ext cx="1761783" cy="664857"/>
            <a:chOff x="811675" y="1886576"/>
            <a:chExt cx="1761783" cy="66485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F6566D-74B9-7580-87A3-230BFD891FFC}"/>
                </a:ext>
              </a:extLst>
            </p:cNvPr>
            <p:cNvSpPr txBox="1"/>
            <p:nvPr/>
          </p:nvSpPr>
          <p:spPr>
            <a:xfrm>
              <a:off x="814855" y="2107081"/>
              <a:ext cx="17586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F3B01AA-B7EF-A0D7-474F-CFF9EA24F101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C80273-D1B9-C215-BF21-526DC5E60DBC}"/>
              </a:ext>
            </a:extLst>
          </p:cNvPr>
          <p:cNvGrpSpPr/>
          <p:nvPr/>
        </p:nvGrpSpPr>
        <p:grpSpPr>
          <a:xfrm>
            <a:off x="439932" y="2329963"/>
            <a:ext cx="1805046" cy="664858"/>
            <a:chOff x="2328272" y="1886576"/>
            <a:chExt cx="1805046" cy="66485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B75470F-E0E7-8526-BEF2-FDB5C5E619F4}"/>
                </a:ext>
              </a:extLst>
            </p:cNvPr>
            <p:cNvSpPr txBox="1"/>
            <p:nvPr/>
          </p:nvSpPr>
          <p:spPr>
            <a:xfrm>
              <a:off x="2328272" y="2107082"/>
              <a:ext cx="180504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26D53AD-90ED-32B9-5909-6C9ABF7A0583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439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800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研究成果展示及应用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17058DFA-D32B-728E-9770-92147D302A46}"/>
              </a:ext>
            </a:extLst>
          </p:cNvPr>
          <p:cNvSpPr/>
          <p:nvPr/>
        </p:nvSpPr>
        <p:spPr>
          <a:xfrm flipV="1">
            <a:off x="1812404" y="2246284"/>
            <a:ext cx="108524" cy="116311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D4090A3-DADE-9DEB-34D0-71BE58DD15AB}"/>
              </a:ext>
            </a:extLst>
          </p:cNvPr>
          <p:cNvSpPr/>
          <p:nvPr/>
        </p:nvSpPr>
        <p:spPr>
          <a:xfrm>
            <a:off x="1390112" y="1528542"/>
            <a:ext cx="953109" cy="953109"/>
          </a:xfrm>
          <a:prstGeom prst="ellipse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F15C61C-73EA-8EA0-F4CF-D04C7C0EBA73}"/>
              </a:ext>
            </a:extLst>
          </p:cNvPr>
          <p:cNvSpPr>
            <a:spLocks noChangeAspect="1"/>
          </p:cNvSpPr>
          <p:nvPr/>
        </p:nvSpPr>
        <p:spPr>
          <a:xfrm>
            <a:off x="1480159" y="1618589"/>
            <a:ext cx="773015" cy="773015"/>
          </a:xfrm>
          <a:prstGeom prst="ellipse">
            <a:avLst/>
          </a:prstGeom>
          <a:noFill/>
          <a:ln w="22225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A5609341-14FC-646A-8991-37C7A8F74002}"/>
              </a:ext>
            </a:extLst>
          </p:cNvPr>
          <p:cNvSpPr/>
          <p:nvPr/>
        </p:nvSpPr>
        <p:spPr>
          <a:xfrm flipV="1">
            <a:off x="3264543" y="1448510"/>
            <a:ext cx="108524" cy="193253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F49BB54-D4D3-89A7-B1B5-439C3DE4EFAA}"/>
              </a:ext>
            </a:extLst>
          </p:cNvPr>
          <p:cNvSpPr/>
          <p:nvPr/>
        </p:nvSpPr>
        <p:spPr>
          <a:xfrm>
            <a:off x="2842251" y="793381"/>
            <a:ext cx="953109" cy="953109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354BA88-6764-6F9B-ABEC-F3FEBCF8ACF1}"/>
              </a:ext>
            </a:extLst>
          </p:cNvPr>
          <p:cNvSpPr>
            <a:spLocks noChangeAspect="1"/>
          </p:cNvSpPr>
          <p:nvPr/>
        </p:nvSpPr>
        <p:spPr>
          <a:xfrm>
            <a:off x="2932298" y="883429"/>
            <a:ext cx="773015" cy="773015"/>
          </a:xfrm>
          <a:prstGeom prst="ellipse">
            <a:avLst/>
          </a:prstGeom>
          <a:noFill/>
          <a:ln w="22225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EBFE8DA7-9D2A-8499-FD4B-9657346BBBE7}"/>
              </a:ext>
            </a:extLst>
          </p:cNvPr>
          <p:cNvSpPr/>
          <p:nvPr/>
        </p:nvSpPr>
        <p:spPr>
          <a:xfrm flipV="1">
            <a:off x="4637500" y="1479533"/>
            <a:ext cx="108524" cy="193253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B8394EF-15FA-9F51-65FE-9A5A34F2C3F0}"/>
              </a:ext>
            </a:extLst>
          </p:cNvPr>
          <p:cNvSpPr/>
          <p:nvPr/>
        </p:nvSpPr>
        <p:spPr>
          <a:xfrm>
            <a:off x="4215208" y="1200066"/>
            <a:ext cx="953109" cy="953109"/>
          </a:xfrm>
          <a:prstGeom prst="ellipse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F8576B9-D096-5841-5641-04E7B54A138C}"/>
              </a:ext>
            </a:extLst>
          </p:cNvPr>
          <p:cNvSpPr>
            <a:spLocks noChangeAspect="1"/>
          </p:cNvSpPr>
          <p:nvPr/>
        </p:nvSpPr>
        <p:spPr>
          <a:xfrm>
            <a:off x="4305254" y="1290113"/>
            <a:ext cx="773015" cy="773015"/>
          </a:xfrm>
          <a:prstGeom prst="ellipse">
            <a:avLst/>
          </a:prstGeom>
          <a:noFill/>
          <a:ln w="22225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F4B89436-817C-E19E-69A1-4EC799C6DF1E}"/>
              </a:ext>
            </a:extLst>
          </p:cNvPr>
          <p:cNvSpPr/>
          <p:nvPr/>
        </p:nvSpPr>
        <p:spPr>
          <a:xfrm flipV="1">
            <a:off x="5977674" y="1443642"/>
            <a:ext cx="108524" cy="193253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BB475A5-04A2-B7AC-6257-C463D1E54349}"/>
              </a:ext>
            </a:extLst>
          </p:cNvPr>
          <p:cNvSpPr/>
          <p:nvPr/>
        </p:nvSpPr>
        <p:spPr>
          <a:xfrm>
            <a:off x="5555382" y="725901"/>
            <a:ext cx="953109" cy="953109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979B7FC-BCFE-E3EF-3361-058EE9EC9EEC}"/>
              </a:ext>
            </a:extLst>
          </p:cNvPr>
          <p:cNvSpPr>
            <a:spLocks noChangeAspect="1"/>
          </p:cNvSpPr>
          <p:nvPr/>
        </p:nvSpPr>
        <p:spPr>
          <a:xfrm>
            <a:off x="5645429" y="815948"/>
            <a:ext cx="773015" cy="773015"/>
          </a:xfrm>
          <a:prstGeom prst="ellipse">
            <a:avLst/>
          </a:prstGeom>
          <a:noFill/>
          <a:ln w="22225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2C19A58E-170B-0D8F-563E-2DE5F19D5F36}"/>
              </a:ext>
            </a:extLst>
          </p:cNvPr>
          <p:cNvSpPr/>
          <p:nvPr/>
        </p:nvSpPr>
        <p:spPr>
          <a:xfrm flipV="1">
            <a:off x="7223070" y="1474271"/>
            <a:ext cx="108524" cy="193253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21BCAD3-E0C5-FAFB-A732-DA343B2940F5}"/>
              </a:ext>
            </a:extLst>
          </p:cNvPr>
          <p:cNvSpPr/>
          <p:nvPr/>
        </p:nvSpPr>
        <p:spPr>
          <a:xfrm>
            <a:off x="6800778" y="1332547"/>
            <a:ext cx="953109" cy="953109"/>
          </a:xfrm>
          <a:prstGeom prst="ellipse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2564925-0992-03FC-FD56-574D8D2EEC04}"/>
              </a:ext>
            </a:extLst>
          </p:cNvPr>
          <p:cNvSpPr>
            <a:spLocks noChangeAspect="1"/>
          </p:cNvSpPr>
          <p:nvPr/>
        </p:nvSpPr>
        <p:spPr>
          <a:xfrm>
            <a:off x="6890825" y="1422595"/>
            <a:ext cx="773015" cy="773015"/>
          </a:xfrm>
          <a:prstGeom prst="ellipse">
            <a:avLst/>
          </a:prstGeom>
          <a:noFill/>
          <a:ln w="22225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4CB2A05-5DE3-638F-3E40-3163A6BDC0C4}"/>
              </a:ext>
            </a:extLst>
          </p:cNvPr>
          <p:cNvCxnSpPr/>
          <p:nvPr/>
        </p:nvCxnSpPr>
        <p:spPr>
          <a:xfrm>
            <a:off x="1449630" y="3369243"/>
            <a:ext cx="6249169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92FAE1DD-AB28-F07A-3921-2EBF82D99A61}"/>
              </a:ext>
            </a:extLst>
          </p:cNvPr>
          <p:cNvSpPr>
            <a:spLocks noChangeAspect="1"/>
          </p:cNvSpPr>
          <p:nvPr/>
        </p:nvSpPr>
        <p:spPr>
          <a:xfrm>
            <a:off x="1778726" y="3310182"/>
            <a:ext cx="193254" cy="193254"/>
          </a:xfrm>
          <a:prstGeom prst="ellipse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99B3A3A-2D0C-01A2-E14E-6C81A1CCD0F6}"/>
              </a:ext>
            </a:extLst>
          </p:cNvPr>
          <p:cNvSpPr>
            <a:spLocks noChangeAspect="1"/>
          </p:cNvSpPr>
          <p:nvPr/>
        </p:nvSpPr>
        <p:spPr>
          <a:xfrm>
            <a:off x="3228640" y="3303042"/>
            <a:ext cx="193254" cy="193254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3BC13D2-A482-7438-3933-00C1AD214FC7}"/>
              </a:ext>
            </a:extLst>
          </p:cNvPr>
          <p:cNvSpPr>
            <a:spLocks noChangeAspect="1"/>
          </p:cNvSpPr>
          <p:nvPr/>
        </p:nvSpPr>
        <p:spPr>
          <a:xfrm>
            <a:off x="4608682" y="3310182"/>
            <a:ext cx="193254" cy="193254"/>
          </a:xfrm>
          <a:prstGeom prst="ellipse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60F8EDD-0583-7646-2658-5DFDFE2835EB}"/>
              </a:ext>
            </a:extLst>
          </p:cNvPr>
          <p:cNvSpPr>
            <a:spLocks noChangeAspect="1"/>
          </p:cNvSpPr>
          <p:nvPr/>
        </p:nvSpPr>
        <p:spPr>
          <a:xfrm>
            <a:off x="5942421" y="3303042"/>
            <a:ext cx="193254" cy="193254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C54626B-CCDE-0B47-E71B-32910284524B}"/>
              </a:ext>
            </a:extLst>
          </p:cNvPr>
          <p:cNvSpPr>
            <a:spLocks noChangeAspect="1"/>
          </p:cNvSpPr>
          <p:nvPr/>
        </p:nvSpPr>
        <p:spPr>
          <a:xfrm>
            <a:off x="7197884" y="3310182"/>
            <a:ext cx="193254" cy="193254"/>
          </a:xfrm>
          <a:prstGeom prst="ellipse">
            <a:avLst/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C51466B-BB8E-AFF5-D1CF-96717C7D0E75}"/>
              </a:ext>
            </a:extLst>
          </p:cNvPr>
          <p:cNvGrpSpPr/>
          <p:nvPr/>
        </p:nvGrpSpPr>
        <p:grpSpPr>
          <a:xfrm>
            <a:off x="5859738" y="945953"/>
            <a:ext cx="402487" cy="421935"/>
            <a:chOff x="7002627" y="828237"/>
            <a:chExt cx="444697" cy="466185"/>
          </a:xfrm>
          <a:solidFill>
            <a:schemeClr val="bg1"/>
          </a:solidFill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95981C2C-4625-8D76-A83F-81B99C0E2DE4}"/>
                </a:ext>
              </a:extLst>
            </p:cNvPr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DC8E46EE-329C-AE60-4D6C-D55FCC906A51}"/>
                </a:ext>
              </a:extLst>
            </p:cNvPr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A78DBE71-1ADB-C6EC-54EE-6FE8B4FD4C62}"/>
                </a:ext>
              </a:extLst>
            </p:cNvPr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id="{15E5F6C2-FD64-E03A-5478-C067F6F9DFB6}"/>
                </a:ext>
              </a:extLst>
            </p:cNvPr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948677AB-ACE5-82F8-2AAE-B7971AAA9CEE}"/>
                </a:ext>
              </a:extLst>
            </p:cNvPr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CF2263FD-704B-2BC8-9D75-36A867787808}"/>
                </a:ext>
              </a:extLst>
            </p:cNvPr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F55EFB86-CF82-4BDB-CC14-457F5A58F65B}"/>
                </a:ext>
              </a:extLst>
            </p:cNvPr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71DDFB49-0665-8E09-7362-0617685FD798}"/>
                </a:ext>
              </a:extLst>
            </p:cNvPr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53CD6D8-C31D-6726-227E-9C103DF30735}"/>
              </a:ext>
            </a:extLst>
          </p:cNvPr>
          <p:cNvGrpSpPr>
            <a:grpSpLocks noChangeAspect="1"/>
          </p:cNvGrpSpPr>
          <p:nvPr/>
        </p:nvGrpSpPr>
        <p:grpSpPr>
          <a:xfrm>
            <a:off x="4557339" y="1468488"/>
            <a:ext cx="331292" cy="370494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id="{62F2B543-F5A5-0604-F310-5DB0313C2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id="{A03C87F8-75AB-4B69-6312-8F27426414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10">
              <a:extLst>
                <a:ext uri="{FF2B5EF4-FFF2-40B4-BE49-F238E27FC236}">
                  <a16:creationId xmlns:a16="http://schemas.microsoft.com/office/drawing/2014/main" id="{E4B18840-F0DA-2262-A4B5-354547CEE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74E2296A-7A20-F71F-FE0A-BD2A3FC71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id="{1C99A400-40B6-DD53-AC1F-6851BFAF20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B47AAA8-4A6A-5B67-BAF0-D84BD47FF470}"/>
              </a:ext>
            </a:extLst>
          </p:cNvPr>
          <p:cNvGrpSpPr/>
          <p:nvPr/>
        </p:nvGrpSpPr>
        <p:grpSpPr>
          <a:xfrm>
            <a:off x="3172662" y="1048012"/>
            <a:ext cx="315925" cy="357323"/>
            <a:chOff x="4994016" y="4872552"/>
            <a:chExt cx="406393" cy="459645"/>
          </a:xfrm>
          <a:solidFill>
            <a:schemeClr val="bg1"/>
          </a:solidFill>
        </p:grpSpPr>
        <p:sp>
          <p:nvSpPr>
            <p:cNvPr id="49" name="Freeform 148">
              <a:extLst>
                <a:ext uri="{FF2B5EF4-FFF2-40B4-BE49-F238E27FC236}">
                  <a16:creationId xmlns:a16="http://schemas.microsoft.com/office/drawing/2014/main" id="{E9D97478-71C4-72D7-31B2-0A1A7AA16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49">
              <a:extLst>
                <a:ext uri="{FF2B5EF4-FFF2-40B4-BE49-F238E27FC236}">
                  <a16:creationId xmlns:a16="http://schemas.microsoft.com/office/drawing/2014/main" id="{620A3554-94C1-ED3E-48B6-6992F605E7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150">
              <a:extLst>
                <a:ext uri="{FF2B5EF4-FFF2-40B4-BE49-F238E27FC236}">
                  <a16:creationId xmlns:a16="http://schemas.microsoft.com/office/drawing/2014/main" id="{9E9F1F29-616A-0086-D2C7-AF0AF3295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B546587-55A5-D0BF-2434-34F952E2FA71}"/>
              </a:ext>
            </a:extLst>
          </p:cNvPr>
          <p:cNvGrpSpPr/>
          <p:nvPr/>
        </p:nvGrpSpPr>
        <p:grpSpPr>
          <a:xfrm>
            <a:off x="7145624" y="1646029"/>
            <a:ext cx="303850" cy="300717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53" name="Freeform 136">
              <a:extLst>
                <a:ext uri="{FF2B5EF4-FFF2-40B4-BE49-F238E27FC236}">
                  <a16:creationId xmlns:a16="http://schemas.microsoft.com/office/drawing/2014/main" id="{915490B3-3899-C28B-9499-5C31726F3FB2}"/>
                </a:ext>
              </a:extLst>
            </p:cNvPr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37">
              <a:extLst>
                <a:ext uri="{FF2B5EF4-FFF2-40B4-BE49-F238E27FC236}">
                  <a16:creationId xmlns:a16="http://schemas.microsoft.com/office/drawing/2014/main" id="{0F871110-47BA-9F40-763C-AC690F605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BE2F86C-20AC-10E9-2DA8-5ECC28CD7A4B}"/>
              </a:ext>
            </a:extLst>
          </p:cNvPr>
          <p:cNvGrpSpPr/>
          <p:nvPr/>
        </p:nvGrpSpPr>
        <p:grpSpPr>
          <a:xfrm>
            <a:off x="1725089" y="1814452"/>
            <a:ext cx="316488" cy="340590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56" name="Freeform 154">
              <a:extLst>
                <a:ext uri="{FF2B5EF4-FFF2-40B4-BE49-F238E27FC236}">
                  <a16:creationId xmlns:a16="http://schemas.microsoft.com/office/drawing/2014/main" id="{3BD8CB00-AEB0-C87C-969A-0068BCA16098}"/>
                </a:ext>
              </a:extLst>
            </p:cNvPr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155">
              <a:extLst>
                <a:ext uri="{FF2B5EF4-FFF2-40B4-BE49-F238E27FC236}">
                  <a16:creationId xmlns:a16="http://schemas.microsoft.com/office/drawing/2014/main" id="{A0F9D4CE-02A8-B3BE-A74F-293D06380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56">
              <a:extLst>
                <a:ext uri="{FF2B5EF4-FFF2-40B4-BE49-F238E27FC236}">
                  <a16:creationId xmlns:a16="http://schemas.microsoft.com/office/drawing/2014/main" id="{CF4DE8F5-B7B9-93AE-B866-CA8697752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57">
              <a:extLst>
                <a:ext uri="{FF2B5EF4-FFF2-40B4-BE49-F238E27FC236}">
                  <a16:creationId xmlns:a16="http://schemas.microsoft.com/office/drawing/2014/main" id="{34C7A649-213C-7F9E-3013-B8CB35C0E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58">
              <a:extLst>
                <a:ext uri="{FF2B5EF4-FFF2-40B4-BE49-F238E27FC236}">
                  <a16:creationId xmlns:a16="http://schemas.microsoft.com/office/drawing/2014/main" id="{DAD15C47-1EBB-64F0-F5B8-32628D9A1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DAE71AB-8CDA-3E2F-B86C-0BCF791A449E}"/>
              </a:ext>
            </a:extLst>
          </p:cNvPr>
          <p:cNvGrpSpPr/>
          <p:nvPr/>
        </p:nvGrpSpPr>
        <p:grpSpPr>
          <a:xfrm>
            <a:off x="1226583" y="3554554"/>
            <a:ext cx="1280166" cy="873105"/>
            <a:chOff x="811675" y="1886576"/>
            <a:chExt cx="1280166" cy="87310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651C86D-2BF2-2C3E-FA17-391ABD0D256F}"/>
                </a:ext>
              </a:extLst>
            </p:cNvPr>
            <p:cNvSpPr txBox="1"/>
            <p:nvPr/>
          </p:nvSpPr>
          <p:spPr>
            <a:xfrm>
              <a:off x="834206" y="2130663"/>
              <a:ext cx="123510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79CBD5A-2F3D-11E3-EA8B-E906E5BFF834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9B8A3E5-9DE7-62E3-8DEB-8DAC35ECF05E}"/>
              </a:ext>
            </a:extLst>
          </p:cNvPr>
          <p:cNvGrpSpPr/>
          <p:nvPr/>
        </p:nvGrpSpPr>
        <p:grpSpPr>
          <a:xfrm>
            <a:off x="2685184" y="3554554"/>
            <a:ext cx="1280166" cy="873105"/>
            <a:chOff x="811675" y="1886576"/>
            <a:chExt cx="1280166" cy="87310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343D9D8-A755-57EC-98BD-F80099FC8EEE}"/>
                </a:ext>
              </a:extLst>
            </p:cNvPr>
            <p:cNvSpPr txBox="1"/>
            <p:nvPr/>
          </p:nvSpPr>
          <p:spPr>
            <a:xfrm>
              <a:off x="834206" y="2130663"/>
              <a:ext cx="123510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89626A4-5422-B3C8-B3DE-DEA37E2182DD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CBEC8B3-B13E-870C-599D-C7B7DB6350ED}"/>
              </a:ext>
            </a:extLst>
          </p:cNvPr>
          <p:cNvGrpSpPr/>
          <p:nvPr/>
        </p:nvGrpSpPr>
        <p:grpSpPr>
          <a:xfrm>
            <a:off x="4051678" y="3554554"/>
            <a:ext cx="1280166" cy="873105"/>
            <a:chOff x="811675" y="1886576"/>
            <a:chExt cx="1280166" cy="87310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53D95C9-009B-F8FD-2F64-C7F46E7C1E9C}"/>
                </a:ext>
              </a:extLst>
            </p:cNvPr>
            <p:cNvSpPr txBox="1"/>
            <p:nvPr/>
          </p:nvSpPr>
          <p:spPr>
            <a:xfrm>
              <a:off x="834206" y="2130663"/>
              <a:ext cx="123510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9B654B9-2F88-0E44-D46F-6BA67B0CB294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EF42BA6-7D85-F0F6-790C-A378B7727C8A}"/>
              </a:ext>
            </a:extLst>
          </p:cNvPr>
          <p:cNvGrpSpPr/>
          <p:nvPr/>
        </p:nvGrpSpPr>
        <p:grpSpPr>
          <a:xfrm>
            <a:off x="5391853" y="3554554"/>
            <a:ext cx="1280166" cy="873105"/>
            <a:chOff x="811675" y="1886576"/>
            <a:chExt cx="1280166" cy="873105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CF4067F-A5DE-60C7-A6CC-CE2304481A33}"/>
                </a:ext>
              </a:extLst>
            </p:cNvPr>
            <p:cNvSpPr txBox="1"/>
            <p:nvPr/>
          </p:nvSpPr>
          <p:spPr>
            <a:xfrm>
              <a:off x="834206" y="2130663"/>
              <a:ext cx="123510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B58AB59-7863-C411-98D6-CFBF68205B24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41F4081-7A15-FC95-B620-BB5475B64CA9}"/>
              </a:ext>
            </a:extLst>
          </p:cNvPr>
          <p:cNvGrpSpPr/>
          <p:nvPr/>
        </p:nvGrpSpPr>
        <p:grpSpPr>
          <a:xfrm>
            <a:off x="6672019" y="3554554"/>
            <a:ext cx="1280166" cy="873105"/>
            <a:chOff x="811675" y="1886576"/>
            <a:chExt cx="1280166" cy="873105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F6902F3-8EA7-6213-E51F-0B4111BE8912}"/>
                </a:ext>
              </a:extLst>
            </p:cNvPr>
            <p:cNvSpPr txBox="1"/>
            <p:nvPr/>
          </p:nvSpPr>
          <p:spPr>
            <a:xfrm>
              <a:off x="834206" y="2130663"/>
              <a:ext cx="123510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BEFE094-4333-63E4-5811-69CA433765B1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401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480407" y="-665893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7033524" y="-43635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448936" y="3203968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588879" y="1670279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437922" y="-630812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135470" y="1401502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697178" y="320396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2483259" y="1604976"/>
            <a:ext cx="4001464" cy="1015663"/>
            <a:chOff x="1596676" y="1578639"/>
            <a:chExt cx="2371050" cy="60182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61022" cy="601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60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45530" y="1838200"/>
              <a:ext cx="1322196" cy="20516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论文总结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B147755-733D-D927-B25D-DA78F63A8979}"/>
              </a:ext>
            </a:extLst>
          </p:cNvPr>
          <p:cNvSpPr txBox="1"/>
          <p:nvPr/>
        </p:nvSpPr>
        <p:spPr>
          <a:xfrm>
            <a:off x="2653217" y="2547725"/>
            <a:ext cx="4340868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67675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2669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论文总结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6C1D923-4EA4-273B-7D09-A08108721C04}"/>
              </a:ext>
            </a:extLst>
          </p:cNvPr>
          <p:cNvSpPr/>
          <p:nvPr/>
        </p:nvSpPr>
        <p:spPr>
          <a:xfrm>
            <a:off x="755649" y="854675"/>
            <a:ext cx="3740489" cy="1516966"/>
          </a:xfrm>
          <a:prstGeom prst="roundRect">
            <a:avLst>
              <a:gd name="adj" fmla="val 9331"/>
            </a:avLst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389521B-520A-1842-14D3-896294B01376}"/>
              </a:ext>
            </a:extLst>
          </p:cNvPr>
          <p:cNvSpPr/>
          <p:nvPr/>
        </p:nvSpPr>
        <p:spPr>
          <a:xfrm>
            <a:off x="4647861" y="854675"/>
            <a:ext cx="3740489" cy="1516966"/>
          </a:xfrm>
          <a:prstGeom prst="roundRect">
            <a:avLst>
              <a:gd name="adj" fmla="val 9331"/>
            </a:avLst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16C0D599-2596-CD3A-8BAB-1D378259F78E}"/>
              </a:ext>
            </a:extLst>
          </p:cNvPr>
          <p:cNvSpPr>
            <a:spLocks noEditPoints="1"/>
          </p:cNvSpPr>
          <p:nvPr/>
        </p:nvSpPr>
        <p:spPr bwMode="auto">
          <a:xfrm>
            <a:off x="5011061" y="1395128"/>
            <a:ext cx="383600" cy="393043"/>
          </a:xfrm>
          <a:custGeom>
            <a:avLst/>
            <a:gdLst>
              <a:gd name="T0" fmla="*/ 483 w 497"/>
              <a:gd name="T1" fmla="*/ 105 h 509"/>
              <a:gd name="T2" fmla="*/ 403 w 497"/>
              <a:gd name="T3" fmla="*/ 22 h 509"/>
              <a:gd name="T4" fmla="*/ 321 w 497"/>
              <a:gd name="T5" fmla="*/ 22 h 509"/>
              <a:gd name="T6" fmla="*/ 45 w 497"/>
              <a:gd name="T7" fmla="*/ 306 h 509"/>
              <a:gd name="T8" fmla="*/ 0 w 497"/>
              <a:gd name="T9" fmla="*/ 509 h 509"/>
              <a:gd name="T10" fmla="*/ 201 w 497"/>
              <a:gd name="T11" fmla="*/ 459 h 509"/>
              <a:gd name="T12" fmla="*/ 471 w 497"/>
              <a:gd name="T13" fmla="*/ 180 h 509"/>
              <a:gd name="T14" fmla="*/ 483 w 497"/>
              <a:gd name="T15" fmla="*/ 105 h 509"/>
              <a:gd name="T16" fmla="*/ 276 w 497"/>
              <a:gd name="T17" fmla="*/ 109 h 509"/>
              <a:gd name="T18" fmla="*/ 356 w 497"/>
              <a:gd name="T19" fmla="*/ 129 h 509"/>
              <a:gd name="T20" fmla="*/ 200 w 497"/>
              <a:gd name="T21" fmla="*/ 290 h 509"/>
              <a:gd name="T22" fmla="*/ 116 w 497"/>
              <a:gd name="T23" fmla="*/ 272 h 509"/>
              <a:gd name="T24" fmla="*/ 276 w 497"/>
              <a:gd name="T25" fmla="*/ 109 h 509"/>
              <a:gd name="T26" fmla="*/ 188 w 497"/>
              <a:gd name="T27" fmla="*/ 435 h 509"/>
              <a:gd name="T28" fmla="*/ 116 w 497"/>
              <a:gd name="T29" fmla="*/ 447 h 509"/>
              <a:gd name="T30" fmla="*/ 57 w 497"/>
              <a:gd name="T31" fmla="*/ 390 h 509"/>
              <a:gd name="T32" fmla="*/ 77 w 497"/>
              <a:gd name="T33" fmla="*/ 316 h 509"/>
              <a:gd name="T34" fmla="*/ 100 w 497"/>
              <a:gd name="T35" fmla="*/ 290 h 509"/>
              <a:gd name="T36" fmla="*/ 182 w 497"/>
              <a:gd name="T37" fmla="*/ 321 h 509"/>
              <a:gd name="T38" fmla="*/ 213 w 497"/>
              <a:gd name="T39" fmla="*/ 407 h 509"/>
              <a:gd name="T40" fmla="*/ 188 w 497"/>
              <a:gd name="T41" fmla="*/ 435 h 509"/>
              <a:gd name="T42" fmla="*/ 393 w 497"/>
              <a:gd name="T43" fmla="*/ 225 h 509"/>
              <a:gd name="T44" fmla="*/ 231 w 497"/>
              <a:gd name="T45" fmla="*/ 388 h 509"/>
              <a:gd name="T46" fmla="*/ 214 w 497"/>
              <a:gd name="T47" fmla="*/ 308 h 509"/>
              <a:gd name="T48" fmla="*/ 372 w 497"/>
              <a:gd name="T49" fmla="*/ 146 h 509"/>
              <a:gd name="T50" fmla="*/ 393 w 497"/>
              <a:gd name="T51" fmla="*/ 225 h 509"/>
              <a:gd name="T52" fmla="*/ 450 w 497"/>
              <a:gd name="T53" fmla="*/ 166 h 509"/>
              <a:gd name="T54" fmla="*/ 428 w 497"/>
              <a:gd name="T55" fmla="*/ 188 h 509"/>
              <a:gd name="T56" fmla="*/ 414 w 497"/>
              <a:gd name="T57" fmla="*/ 149 h 509"/>
              <a:gd name="T58" fmla="*/ 383 w 497"/>
              <a:gd name="T59" fmla="*/ 109 h 509"/>
              <a:gd name="T60" fmla="*/ 311 w 497"/>
              <a:gd name="T61" fmla="*/ 74 h 509"/>
              <a:gd name="T62" fmla="*/ 343 w 497"/>
              <a:gd name="T63" fmla="*/ 43 h 509"/>
              <a:gd name="T64" fmla="*/ 407 w 497"/>
              <a:gd name="T65" fmla="*/ 53 h 509"/>
              <a:gd name="T66" fmla="*/ 450 w 497"/>
              <a:gd name="T67" fmla="*/ 98 h 509"/>
              <a:gd name="T68" fmla="*/ 450 w 497"/>
              <a:gd name="T69" fmla="*/ 16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7" h="509">
                <a:moveTo>
                  <a:pt x="483" y="105"/>
                </a:moveTo>
                <a:cubicBezTo>
                  <a:pt x="460" y="61"/>
                  <a:pt x="403" y="22"/>
                  <a:pt x="403" y="22"/>
                </a:cubicBezTo>
                <a:cubicBezTo>
                  <a:pt x="359" y="0"/>
                  <a:pt x="321" y="22"/>
                  <a:pt x="321" y="22"/>
                </a:cubicBezTo>
                <a:cubicBezTo>
                  <a:pt x="45" y="306"/>
                  <a:pt x="45" y="306"/>
                  <a:pt x="45" y="306"/>
                </a:cubicBezTo>
                <a:cubicBezTo>
                  <a:pt x="0" y="509"/>
                  <a:pt x="0" y="509"/>
                  <a:pt x="0" y="509"/>
                </a:cubicBezTo>
                <a:cubicBezTo>
                  <a:pt x="201" y="459"/>
                  <a:pt x="201" y="459"/>
                  <a:pt x="201" y="459"/>
                </a:cubicBezTo>
                <a:cubicBezTo>
                  <a:pt x="471" y="180"/>
                  <a:pt x="471" y="180"/>
                  <a:pt x="471" y="180"/>
                </a:cubicBezTo>
                <a:cubicBezTo>
                  <a:pt x="497" y="158"/>
                  <a:pt x="483" y="105"/>
                  <a:pt x="483" y="105"/>
                </a:cubicBezTo>
                <a:close/>
                <a:moveTo>
                  <a:pt x="276" y="109"/>
                </a:moveTo>
                <a:cubicBezTo>
                  <a:pt x="276" y="109"/>
                  <a:pt x="317" y="89"/>
                  <a:pt x="356" y="129"/>
                </a:cubicBezTo>
                <a:cubicBezTo>
                  <a:pt x="200" y="290"/>
                  <a:pt x="200" y="290"/>
                  <a:pt x="200" y="290"/>
                </a:cubicBezTo>
                <a:cubicBezTo>
                  <a:pt x="200" y="290"/>
                  <a:pt x="138" y="299"/>
                  <a:pt x="116" y="272"/>
                </a:cubicBezTo>
                <a:lnTo>
                  <a:pt x="276" y="109"/>
                </a:lnTo>
                <a:close/>
                <a:moveTo>
                  <a:pt x="188" y="435"/>
                </a:moveTo>
                <a:cubicBezTo>
                  <a:pt x="116" y="447"/>
                  <a:pt x="116" y="447"/>
                  <a:pt x="116" y="447"/>
                </a:cubicBezTo>
                <a:cubicBezTo>
                  <a:pt x="101" y="403"/>
                  <a:pt x="57" y="390"/>
                  <a:pt x="57" y="390"/>
                </a:cubicBezTo>
                <a:cubicBezTo>
                  <a:pt x="77" y="316"/>
                  <a:pt x="77" y="316"/>
                  <a:pt x="77" y="316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23" y="317"/>
                  <a:pt x="182" y="321"/>
                  <a:pt x="182" y="321"/>
                </a:cubicBezTo>
                <a:cubicBezTo>
                  <a:pt x="181" y="361"/>
                  <a:pt x="213" y="407"/>
                  <a:pt x="213" y="407"/>
                </a:cubicBezTo>
                <a:lnTo>
                  <a:pt x="188" y="435"/>
                </a:lnTo>
                <a:close/>
                <a:moveTo>
                  <a:pt x="393" y="225"/>
                </a:moveTo>
                <a:cubicBezTo>
                  <a:pt x="231" y="388"/>
                  <a:pt x="231" y="388"/>
                  <a:pt x="231" y="388"/>
                </a:cubicBezTo>
                <a:cubicBezTo>
                  <a:pt x="206" y="355"/>
                  <a:pt x="214" y="308"/>
                  <a:pt x="214" y="308"/>
                </a:cubicBezTo>
                <a:cubicBezTo>
                  <a:pt x="372" y="146"/>
                  <a:pt x="372" y="146"/>
                  <a:pt x="372" y="146"/>
                </a:cubicBezTo>
                <a:cubicBezTo>
                  <a:pt x="408" y="178"/>
                  <a:pt x="393" y="225"/>
                  <a:pt x="393" y="225"/>
                </a:cubicBezTo>
                <a:close/>
                <a:moveTo>
                  <a:pt x="450" y="166"/>
                </a:moveTo>
                <a:cubicBezTo>
                  <a:pt x="428" y="188"/>
                  <a:pt x="428" y="188"/>
                  <a:pt x="428" y="188"/>
                </a:cubicBezTo>
                <a:cubicBezTo>
                  <a:pt x="428" y="178"/>
                  <a:pt x="414" y="149"/>
                  <a:pt x="414" y="149"/>
                </a:cubicBezTo>
                <a:cubicBezTo>
                  <a:pt x="383" y="109"/>
                  <a:pt x="383" y="109"/>
                  <a:pt x="383" y="109"/>
                </a:cubicBezTo>
                <a:cubicBezTo>
                  <a:pt x="352" y="75"/>
                  <a:pt x="311" y="74"/>
                  <a:pt x="311" y="74"/>
                </a:cubicBezTo>
                <a:cubicBezTo>
                  <a:pt x="343" y="43"/>
                  <a:pt x="343" y="43"/>
                  <a:pt x="343" y="43"/>
                </a:cubicBezTo>
                <a:cubicBezTo>
                  <a:pt x="368" y="35"/>
                  <a:pt x="407" y="53"/>
                  <a:pt x="407" y="53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70" y="150"/>
                  <a:pt x="450" y="166"/>
                  <a:pt x="450" y="1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0D07D07-B583-7710-48EF-653B3D43F968}"/>
              </a:ext>
            </a:extLst>
          </p:cNvPr>
          <p:cNvSpPr/>
          <p:nvPr/>
        </p:nvSpPr>
        <p:spPr>
          <a:xfrm>
            <a:off x="755649" y="2509929"/>
            <a:ext cx="3740489" cy="1516966"/>
          </a:xfrm>
          <a:prstGeom prst="roundRect">
            <a:avLst>
              <a:gd name="adj" fmla="val 9331"/>
            </a:avLst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B76C4C7-AE17-79EE-736F-E4730A714456}"/>
              </a:ext>
            </a:extLst>
          </p:cNvPr>
          <p:cNvSpPr/>
          <p:nvPr/>
        </p:nvSpPr>
        <p:spPr>
          <a:xfrm>
            <a:off x="4647861" y="2509929"/>
            <a:ext cx="3740489" cy="1516966"/>
          </a:xfrm>
          <a:prstGeom prst="roundRect">
            <a:avLst>
              <a:gd name="adj" fmla="val 9331"/>
            </a:avLst>
          </a:pr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0BDBB3D-6BB0-DAE5-4304-2A60064E0266}"/>
              </a:ext>
            </a:extLst>
          </p:cNvPr>
          <p:cNvGrpSpPr/>
          <p:nvPr/>
        </p:nvGrpSpPr>
        <p:grpSpPr>
          <a:xfrm>
            <a:off x="1229045" y="2957647"/>
            <a:ext cx="330753" cy="520315"/>
            <a:chOff x="1313897" y="2849312"/>
            <a:chExt cx="532826" cy="838200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908568D-A1A8-E85F-8926-4DE530533B37}"/>
                </a:ext>
              </a:extLst>
            </p:cNvPr>
            <p:cNvSpPr/>
            <p:nvPr/>
          </p:nvSpPr>
          <p:spPr>
            <a:xfrm>
              <a:off x="1446780" y="2963612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8DF8D4A-29EC-2449-6327-281C6AECB4CF}"/>
                </a:ext>
              </a:extLst>
            </p:cNvPr>
            <p:cNvSpPr/>
            <p:nvPr/>
          </p:nvSpPr>
          <p:spPr>
            <a:xfrm>
              <a:off x="1446780" y="2849312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85A310C-8B6E-983D-1DA3-28EA0C18FEEF}"/>
                </a:ext>
              </a:extLst>
            </p:cNvPr>
            <p:cNvSpPr/>
            <p:nvPr/>
          </p:nvSpPr>
          <p:spPr>
            <a:xfrm>
              <a:off x="1608705" y="3020762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A4D9857-5877-FE2B-024F-171E749F3325}"/>
                </a:ext>
              </a:extLst>
            </p:cNvPr>
            <p:cNvSpPr/>
            <p:nvPr/>
          </p:nvSpPr>
          <p:spPr>
            <a:xfrm>
              <a:off x="1618230" y="2887412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F00CBE9-A4B0-70DD-A04A-4AFEDB26C554}"/>
                </a:ext>
              </a:extLst>
            </p:cNvPr>
            <p:cNvSpPr/>
            <p:nvPr/>
          </p:nvSpPr>
          <p:spPr>
            <a:xfrm>
              <a:off x="1313897" y="3106487"/>
              <a:ext cx="532826" cy="581025"/>
            </a:xfrm>
            <a:custGeom>
              <a:avLst/>
              <a:gdLst>
                <a:gd name="connsiteX0" fmla="*/ 531981 w 532826"/>
                <a:gd name="connsiteY0" fmla="*/ 14288 h 581025"/>
                <a:gd name="connsiteX1" fmla="*/ 513883 w 532826"/>
                <a:gd name="connsiteY1" fmla="*/ 0 h 581025"/>
                <a:gd name="connsiteX2" fmla="*/ 18583 w 532826"/>
                <a:gd name="connsiteY2" fmla="*/ 0 h 581025"/>
                <a:gd name="connsiteX3" fmla="*/ 485 w 532826"/>
                <a:gd name="connsiteY3" fmla="*/ 14288 h 581025"/>
                <a:gd name="connsiteX4" fmla="*/ 10010 w 532826"/>
                <a:gd name="connsiteY4" fmla="*/ 35243 h 581025"/>
                <a:gd name="connsiteX5" fmla="*/ 38585 w 532826"/>
                <a:gd name="connsiteY5" fmla="*/ 85725 h 581025"/>
                <a:gd name="connsiteX6" fmla="*/ 38585 w 532826"/>
                <a:gd name="connsiteY6" fmla="*/ 523875 h 581025"/>
                <a:gd name="connsiteX7" fmla="*/ 95735 w 532826"/>
                <a:gd name="connsiteY7" fmla="*/ 581025 h 581025"/>
                <a:gd name="connsiteX8" fmla="*/ 438635 w 532826"/>
                <a:gd name="connsiteY8" fmla="*/ 581025 h 581025"/>
                <a:gd name="connsiteX9" fmla="*/ 495785 w 532826"/>
                <a:gd name="connsiteY9" fmla="*/ 523875 h 581025"/>
                <a:gd name="connsiteX10" fmla="*/ 495785 w 532826"/>
                <a:gd name="connsiteY10" fmla="*/ 85725 h 581025"/>
                <a:gd name="connsiteX11" fmla="*/ 523408 w 532826"/>
                <a:gd name="connsiteY11" fmla="*/ 36195 h 581025"/>
                <a:gd name="connsiteX12" fmla="*/ 531981 w 532826"/>
                <a:gd name="connsiteY12" fmla="*/ 14288 h 581025"/>
                <a:gd name="connsiteX13" fmla="*/ 399583 w 532826"/>
                <a:gd name="connsiteY13" fmla="*/ 504825 h 581025"/>
                <a:gd name="connsiteX14" fmla="*/ 285283 w 532826"/>
                <a:gd name="connsiteY14" fmla="*/ 504825 h 581025"/>
                <a:gd name="connsiteX15" fmla="*/ 285283 w 532826"/>
                <a:gd name="connsiteY15" fmla="*/ 466725 h 581025"/>
                <a:gd name="connsiteX16" fmla="*/ 399583 w 532826"/>
                <a:gd name="connsiteY16" fmla="*/ 466725 h 581025"/>
                <a:gd name="connsiteX17" fmla="*/ 399583 w 532826"/>
                <a:gd name="connsiteY17" fmla="*/ 504825 h 581025"/>
                <a:gd name="connsiteX18" fmla="*/ 399583 w 532826"/>
                <a:gd name="connsiteY18" fmla="*/ 428625 h 581025"/>
                <a:gd name="connsiteX19" fmla="*/ 285283 w 532826"/>
                <a:gd name="connsiteY19" fmla="*/ 428625 h 581025"/>
                <a:gd name="connsiteX20" fmla="*/ 285283 w 532826"/>
                <a:gd name="connsiteY20" fmla="*/ 390525 h 581025"/>
                <a:gd name="connsiteX21" fmla="*/ 399583 w 532826"/>
                <a:gd name="connsiteY21" fmla="*/ 390525 h 581025"/>
                <a:gd name="connsiteX22" fmla="*/ 399583 w 532826"/>
                <a:gd name="connsiteY22" fmla="*/ 428625 h 581025"/>
                <a:gd name="connsiteX23" fmla="*/ 399583 w 532826"/>
                <a:gd name="connsiteY23" fmla="*/ 352425 h 581025"/>
                <a:gd name="connsiteX24" fmla="*/ 285283 w 532826"/>
                <a:gd name="connsiteY24" fmla="*/ 352425 h 581025"/>
                <a:gd name="connsiteX25" fmla="*/ 285283 w 532826"/>
                <a:gd name="connsiteY25" fmla="*/ 314325 h 581025"/>
                <a:gd name="connsiteX26" fmla="*/ 399583 w 532826"/>
                <a:gd name="connsiteY26" fmla="*/ 314325 h 581025"/>
                <a:gd name="connsiteX27" fmla="*/ 399583 w 532826"/>
                <a:gd name="connsiteY27" fmla="*/ 352425 h 581025"/>
                <a:gd name="connsiteX28" fmla="*/ 399583 w 532826"/>
                <a:gd name="connsiteY28" fmla="*/ 276225 h 581025"/>
                <a:gd name="connsiteX29" fmla="*/ 285283 w 532826"/>
                <a:gd name="connsiteY29" fmla="*/ 276225 h 581025"/>
                <a:gd name="connsiteX30" fmla="*/ 285283 w 532826"/>
                <a:gd name="connsiteY30" fmla="*/ 238125 h 581025"/>
                <a:gd name="connsiteX31" fmla="*/ 399583 w 532826"/>
                <a:gd name="connsiteY31" fmla="*/ 238125 h 581025"/>
                <a:gd name="connsiteX32" fmla="*/ 399583 w 532826"/>
                <a:gd name="connsiteY32" fmla="*/ 276225 h 581025"/>
                <a:gd name="connsiteX33" fmla="*/ 399583 w 532826"/>
                <a:gd name="connsiteY33" fmla="*/ 200025 h 581025"/>
                <a:gd name="connsiteX34" fmla="*/ 285283 w 532826"/>
                <a:gd name="connsiteY34" fmla="*/ 200025 h 581025"/>
                <a:gd name="connsiteX35" fmla="*/ 285283 w 532826"/>
                <a:gd name="connsiteY35" fmla="*/ 161925 h 581025"/>
                <a:gd name="connsiteX36" fmla="*/ 399583 w 532826"/>
                <a:gd name="connsiteY36" fmla="*/ 161925 h 581025"/>
                <a:gd name="connsiteX37" fmla="*/ 399583 w 532826"/>
                <a:gd name="connsiteY37" fmla="*/ 200025 h 581025"/>
                <a:gd name="connsiteX38" fmla="*/ 456733 w 532826"/>
                <a:gd name="connsiteY38" fmla="*/ 85725 h 581025"/>
                <a:gd name="connsiteX39" fmla="*/ 456733 w 532826"/>
                <a:gd name="connsiteY39" fmla="*/ 103823 h 581025"/>
                <a:gd name="connsiteX40" fmla="*/ 332908 w 532826"/>
                <a:gd name="connsiteY40" fmla="*/ 76200 h 581025"/>
                <a:gd name="connsiteX41" fmla="*/ 217655 w 532826"/>
                <a:gd name="connsiteY41" fmla="*/ 93345 h 581025"/>
                <a:gd name="connsiteX42" fmla="*/ 75733 w 532826"/>
                <a:gd name="connsiteY42" fmla="*/ 114300 h 581025"/>
                <a:gd name="connsiteX43" fmla="*/ 75733 w 532826"/>
                <a:gd name="connsiteY43" fmla="*/ 85725 h 581025"/>
                <a:gd name="connsiteX44" fmla="*/ 63350 w 532826"/>
                <a:gd name="connsiteY44" fmla="*/ 38100 h 581025"/>
                <a:gd name="connsiteX45" fmla="*/ 469116 w 532826"/>
                <a:gd name="connsiteY45" fmla="*/ 38100 h 581025"/>
                <a:gd name="connsiteX46" fmla="*/ 456733 w 532826"/>
                <a:gd name="connsiteY46" fmla="*/ 85725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32826" h="581025">
                  <a:moveTo>
                    <a:pt x="531981" y="14288"/>
                  </a:moveTo>
                  <a:cubicBezTo>
                    <a:pt x="530075" y="5715"/>
                    <a:pt x="522455" y="0"/>
                    <a:pt x="513883" y="0"/>
                  </a:cubicBezTo>
                  <a:lnTo>
                    <a:pt x="18583" y="0"/>
                  </a:lnTo>
                  <a:cubicBezTo>
                    <a:pt x="10010" y="0"/>
                    <a:pt x="2390" y="5715"/>
                    <a:pt x="485" y="14288"/>
                  </a:cubicBezTo>
                  <a:cubicBezTo>
                    <a:pt x="-1420" y="22860"/>
                    <a:pt x="2390" y="31432"/>
                    <a:pt x="10010" y="35243"/>
                  </a:cubicBezTo>
                  <a:cubicBezTo>
                    <a:pt x="10010" y="35243"/>
                    <a:pt x="38585" y="51435"/>
                    <a:pt x="38585" y="85725"/>
                  </a:cubicBezTo>
                  <a:lnTo>
                    <a:pt x="38585" y="523875"/>
                  </a:lnTo>
                  <a:cubicBezTo>
                    <a:pt x="38585" y="555308"/>
                    <a:pt x="64303" y="581025"/>
                    <a:pt x="95735" y="581025"/>
                  </a:cubicBezTo>
                  <a:lnTo>
                    <a:pt x="438635" y="581025"/>
                  </a:lnTo>
                  <a:cubicBezTo>
                    <a:pt x="470068" y="581025"/>
                    <a:pt x="495785" y="555308"/>
                    <a:pt x="495785" y="523875"/>
                  </a:cubicBezTo>
                  <a:lnTo>
                    <a:pt x="495785" y="85725"/>
                  </a:lnTo>
                  <a:cubicBezTo>
                    <a:pt x="495785" y="51435"/>
                    <a:pt x="522455" y="36195"/>
                    <a:pt x="523408" y="36195"/>
                  </a:cubicBezTo>
                  <a:cubicBezTo>
                    <a:pt x="530075" y="31432"/>
                    <a:pt x="534838" y="22860"/>
                    <a:pt x="531981" y="14288"/>
                  </a:cubicBezTo>
                  <a:close/>
                  <a:moveTo>
                    <a:pt x="399583" y="504825"/>
                  </a:moveTo>
                  <a:lnTo>
                    <a:pt x="285283" y="504825"/>
                  </a:lnTo>
                  <a:lnTo>
                    <a:pt x="285283" y="466725"/>
                  </a:lnTo>
                  <a:lnTo>
                    <a:pt x="399583" y="466725"/>
                  </a:lnTo>
                  <a:lnTo>
                    <a:pt x="399583" y="504825"/>
                  </a:lnTo>
                  <a:close/>
                  <a:moveTo>
                    <a:pt x="399583" y="428625"/>
                  </a:moveTo>
                  <a:lnTo>
                    <a:pt x="285283" y="428625"/>
                  </a:lnTo>
                  <a:lnTo>
                    <a:pt x="285283" y="390525"/>
                  </a:lnTo>
                  <a:lnTo>
                    <a:pt x="399583" y="390525"/>
                  </a:lnTo>
                  <a:lnTo>
                    <a:pt x="399583" y="428625"/>
                  </a:lnTo>
                  <a:close/>
                  <a:moveTo>
                    <a:pt x="399583" y="352425"/>
                  </a:moveTo>
                  <a:lnTo>
                    <a:pt x="285283" y="352425"/>
                  </a:lnTo>
                  <a:lnTo>
                    <a:pt x="285283" y="314325"/>
                  </a:lnTo>
                  <a:lnTo>
                    <a:pt x="399583" y="314325"/>
                  </a:lnTo>
                  <a:lnTo>
                    <a:pt x="399583" y="352425"/>
                  </a:lnTo>
                  <a:close/>
                  <a:moveTo>
                    <a:pt x="399583" y="276225"/>
                  </a:moveTo>
                  <a:lnTo>
                    <a:pt x="285283" y="276225"/>
                  </a:lnTo>
                  <a:lnTo>
                    <a:pt x="285283" y="238125"/>
                  </a:lnTo>
                  <a:lnTo>
                    <a:pt x="399583" y="238125"/>
                  </a:lnTo>
                  <a:lnTo>
                    <a:pt x="399583" y="276225"/>
                  </a:lnTo>
                  <a:close/>
                  <a:moveTo>
                    <a:pt x="399583" y="200025"/>
                  </a:moveTo>
                  <a:lnTo>
                    <a:pt x="285283" y="200025"/>
                  </a:lnTo>
                  <a:lnTo>
                    <a:pt x="285283" y="161925"/>
                  </a:lnTo>
                  <a:lnTo>
                    <a:pt x="399583" y="161925"/>
                  </a:lnTo>
                  <a:lnTo>
                    <a:pt x="399583" y="200025"/>
                  </a:lnTo>
                  <a:close/>
                  <a:moveTo>
                    <a:pt x="456733" y="85725"/>
                  </a:moveTo>
                  <a:lnTo>
                    <a:pt x="456733" y="103823"/>
                  </a:lnTo>
                  <a:cubicBezTo>
                    <a:pt x="427205" y="92393"/>
                    <a:pt x="379580" y="76200"/>
                    <a:pt x="332908" y="76200"/>
                  </a:cubicBezTo>
                  <a:cubicBezTo>
                    <a:pt x="281473" y="76200"/>
                    <a:pt x="250040" y="84773"/>
                    <a:pt x="217655" y="93345"/>
                  </a:cubicBezTo>
                  <a:cubicBezTo>
                    <a:pt x="182413" y="102870"/>
                    <a:pt x="145265" y="112395"/>
                    <a:pt x="75733" y="114300"/>
                  </a:cubicBezTo>
                  <a:lnTo>
                    <a:pt x="75733" y="85725"/>
                  </a:lnTo>
                  <a:cubicBezTo>
                    <a:pt x="75733" y="66675"/>
                    <a:pt x="70018" y="50482"/>
                    <a:pt x="63350" y="38100"/>
                  </a:cubicBezTo>
                  <a:lnTo>
                    <a:pt x="469116" y="38100"/>
                  </a:lnTo>
                  <a:cubicBezTo>
                    <a:pt x="462448" y="50482"/>
                    <a:pt x="456733" y="66675"/>
                    <a:pt x="456733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5FB290E-CAA2-FEF5-E0A3-8ECF9054B55A}"/>
              </a:ext>
            </a:extLst>
          </p:cNvPr>
          <p:cNvGrpSpPr/>
          <p:nvPr/>
        </p:nvGrpSpPr>
        <p:grpSpPr>
          <a:xfrm>
            <a:off x="1156376" y="1322459"/>
            <a:ext cx="411791" cy="411791"/>
            <a:chOff x="992683" y="1186665"/>
            <a:chExt cx="647700" cy="647700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9526E32-10F0-4F55-425D-B43B6612CC27}"/>
                </a:ext>
              </a:extLst>
            </p:cNvPr>
            <p:cNvSpPr/>
            <p:nvPr/>
          </p:nvSpPr>
          <p:spPr>
            <a:xfrm>
              <a:off x="992683" y="1777215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B4356DC-6E43-A44B-4011-CA40510AFAF1}"/>
                </a:ext>
              </a:extLst>
            </p:cNvPr>
            <p:cNvSpPr/>
            <p:nvPr/>
          </p:nvSpPr>
          <p:spPr>
            <a:xfrm>
              <a:off x="992683" y="1186665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963FC65-889D-19D4-016B-C65434248169}"/>
                </a:ext>
              </a:extLst>
            </p:cNvPr>
            <p:cNvSpPr/>
            <p:nvPr/>
          </p:nvSpPr>
          <p:spPr>
            <a:xfrm>
              <a:off x="1468933" y="1662915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4D42B46-72F5-885B-0438-FDB485F93FDA}"/>
                </a:ext>
              </a:extLst>
            </p:cNvPr>
            <p:cNvSpPr/>
            <p:nvPr/>
          </p:nvSpPr>
          <p:spPr>
            <a:xfrm>
              <a:off x="1468933" y="1339065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4A60210-3ACF-56EE-53BB-FC8763D48EC4}"/>
                </a:ext>
              </a:extLst>
            </p:cNvPr>
            <p:cNvSpPr/>
            <p:nvPr/>
          </p:nvSpPr>
          <p:spPr>
            <a:xfrm>
              <a:off x="1468933" y="1224765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B1C0ACF-6499-BC2F-E543-2F0AC19A468B}"/>
                </a:ext>
              </a:extLst>
            </p:cNvPr>
            <p:cNvSpPr/>
            <p:nvPr/>
          </p:nvSpPr>
          <p:spPr>
            <a:xfrm>
              <a:off x="1278433" y="1320015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EDD13DF-F55B-9591-8597-84F4C7B7607F}"/>
                </a:ext>
              </a:extLst>
            </p:cNvPr>
            <p:cNvSpPr/>
            <p:nvPr/>
          </p:nvSpPr>
          <p:spPr>
            <a:xfrm>
              <a:off x="1106983" y="1243815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A741CFF-39F3-D6AE-A8F6-9AEB864D140C}"/>
              </a:ext>
            </a:extLst>
          </p:cNvPr>
          <p:cNvGrpSpPr/>
          <p:nvPr/>
        </p:nvGrpSpPr>
        <p:grpSpPr>
          <a:xfrm>
            <a:off x="4962127" y="3075112"/>
            <a:ext cx="481467" cy="481467"/>
            <a:chOff x="6851933" y="1334633"/>
            <a:chExt cx="752475" cy="752475"/>
          </a:xfrm>
          <a:solidFill>
            <a:schemeClr val="bg1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9F17B55-612F-820C-EC93-F08C9055C0E5}"/>
                </a:ext>
              </a:extLst>
            </p:cNvPr>
            <p:cNvSpPr/>
            <p:nvPr/>
          </p:nvSpPr>
          <p:spPr>
            <a:xfrm>
              <a:off x="7117681" y="1334633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84FC111-DFA2-AA2B-BDD7-D36B0B44036F}"/>
                </a:ext>
              </a:extLst>
            </p:cNvPr>
            <p:cNvSpPr/>
            <p:nvPr/>
          </p:nvSpPr>
          <p:spPr>
            <a:xfrm>
              <a:off x="6851933" y="1363208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3231B00-B648-92D0-F525-29B914D1855F}"/>
                </a:ext>
              </a:extLst>
            </p:cNvPr>
            <p:cNvSpPr/>
            <p:nvPr/>
          </p:nvSpPr>
          <p:spPr>
            <a:xfrm>
              <a:off x="6985283" y="1496558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FA12EA2-3A90-B63B-8647-78F8D45520B7}"/>
              </a:ext>
            </a:extLst>
          </p:cNvPr>
          <p:cNvGrpSpPr/>
          <p:nvPr/>
        </p:nvGrpSpPr>
        <p:grpSpPr>
          <a:xfrm>
            <a:off x="1872887" y="1259220"/>
            <a:ext cx="1761783" cy="664857"/>
            <a:chOff x="811675" y="1886576"/>
            <a:chExt cx="1761783" cy="66485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C653F9B-1A46-E94A-AE4F-02679069F7FC}"/>
                </a:ext>
              </a:extLst>
            </p:cNvPr>
            <p:cNvSpPr txBox="1"/>
            <p:nvPr/>
          </p:nvSpPr>
          <p:spPr>
            <a:xfrm>
              <a:off x="814855" y="2107081"/>
              <a:ext cx="17586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4FF0C7C-6FDE-00FB-2411-275C21DB15E6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8284BB9-749D-5E55-9348-B9DB2C8E4893}"/>
              </a:ext>
            </a:extLst>
          </p:cNvPr>
          <p:cNvGrpSpPr/>
          <p:nvPr/>
        </p:nvGrpSpPr>
        <p:grpSpPr>
          <a:xfrm>
            <a:off x="5637213" y="1259220"/>
            <a:ext cx="2468562" cy="846254"/>
            <a:chOff x="811675" y="1886576"/>
            <a:chExt cx="2468562" cy="846254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3DA6979-C0BB-350F-8842-A2F39DE09F79}"/>
                </a:ext>
              </a:extLst>
            </p:cNvPr>
            <p:cNvSpPr txBox="1"/>
            <p:nvPr/>
          </p:nvSpPr>
          <p:spPr>
            <a:xfrm>
              <a:off x="814855" y="2107081"/>
              <a:ext cx="2465382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模板网，幻灯 片演示模板及素材 免费下载！</a:t>
              </a:r>
            </a:p>
            <a:p>
              <a:r>
                <a:rPr lang="en-US" altLang="zh-CN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8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ECC5EFA-0C92-F8D1-C0D0-FE724520BDC0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0198328-FEA6-7851-2870-0AEFA13362D5}"/>
              </a:ext>
            </a:extLst>
          </p:cNvPr>
          <p:cNvGrpSpPr/>
          <p:nvPr/>
        </p:nvGrpSpPr>
        <p:grpSpPr>
          <a:xfrm>
            <a:off x="1872887" y="2890736"/>
            <a:ext cx="1761783" cy="664857"/>
            <a:chOff x="811675" y="1886576"/>
            <a:chExt cx="1761783" cy="664857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D1D1886-EA34-7EE3-CD8A-F1B4411E2E16}"/>
                </a:ext>
              </a:extLst>
            </p:cNvPr>
            <p:cNvSpPr txBox="1"/>
            <p:nvPr/>
          </p:nvSpPr>
          <p:spPr>
            <a:xfrm>
              <a:off x="814855" y="2107081"/>
              <a:ext cx="17586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4BBD00E-10CD-BA17-D02C-5074126A6D3D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1551A45-1116-BEAA-7B4A-0A9DBA767CE4}"/>
              </a:ext>
            </a:extLst>
          </p:cNvPr>
          <p:cNvGrpSpPr/>
          <p:nvPr/>
        </p:nvGrpSpPr>
        <p:grpSpPr>
          <a:xfrm>
            <a:off x="5637213" y="2890736"/>
            <a:ext cx="1761783" cy="664857"/>
            <a:chOff x="811675" y="1886576"/>
            <a:chExt cx="1761783" cy="664857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066AD8A-E1B1-35EA-B78A-00B9948E605B}"/>
                </a:ext>
              </a:extLst>
            </p:cNvPr>
            <p:cNvSpPr txBox="1"/>
            <p:nvPr/>
          </p:nvSpPr>
          <p:spPr>
            <a:xfrm>
              <a:off x="814855" y="2107081"/>
              <a:ext cx="17586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AE2508F-CEA6-E39D-E699-5EBE59942913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6193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613785" y="-571146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7033524" y="-43635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448936" y="3203968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588879" y="1670279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437922" y="-630812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135470" y="1401502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697178" y="320396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0FDB720-9B93-70AA-2F26-4743B58682C0}"/>
              </a:ext>
            </a:extLst>
          </p:cNvPr>
          <p:cNvSpPr txBox="1"/>
          <p:nvPr/>
        </p:nvSpPr>
        <p:spPr>
          <a:xfrm>
            <a:off x="529239" y="116010"/>
            <a:ext cx="258026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77DF364-F471-E15A-3317-5F063BD2D958}"/>
              </a:ext>
            </a:extLst>
          </p:cNvPr>
          <p:cNvGrpSpPr/>
          <p:nvPr/>
        </p:nvGrpSpPr>
        <p:grpSpPr>
          <a:xfrm>
            <a:off x="4679742" y="1631738"/>
            <a:ext cx="2665678" cy="584775"/>
            <a:chOff x="1641828" y="1578639"/>
            <a:chExt cx="2665678" cy="58477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7B3E377-0F80-D293-8D7B-A2859F23BEC5}"/>
                </a:ext>
              </a:extLst>
            </p:cNvPr>
            <p:cNvSpPr txBox="1"/>
            <p:nvPr/>
          </p:nvSpPr>
          <p:spPr>
            <a:xfrm>
              <a:off x="1711243" y="1578639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0EF4BAE3-794B-AE18-9646-9660FC12FCCD}"/>
                </a:ext>
              </a:extLst>
            </p:cNvPr>
            <p:cNvSpPr/>
            <p:nvPr/>
          </p:nvSpPr>
          <p:spPr>
            <a:xfrm rot="1859642">
              <a:off x="1641828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6F9DF80-EAB2-D8D7-9A1C-CFA4F97D77AE}"/>
                </a:ext>
              </a:extLst>
            </p:cNvPr>
            <p:cNvSpPr/>
            <p:nvPr/>
          </p:nvSpPr>
          <p:spPr>
            <a:xfrm>
              <a:off x="2543812" y="1707870"/>
              <a:ext cx="1763694" cy="315471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6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研究方法及过程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A987031-55EE-1E05-3828-74B08037902D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1716205" y="1631738"/>
            <a:ext cx="2665678" cy="584775"/>
            <a:chOff x="1641828" y="1578639"/>
            <a:chExt cx="2665678" cy="58477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641828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543812" y="1707870"/>
              <a:ext cx="1763694" cy="315471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6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选题的背景与意义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2CE01CD-1051-9447-4D47-78043EE7E310}"/>
              </a:ext>
            </a:extLst>
          </p:cNvPr>
          <p:cNvGrpSpPr/>
          <p:nvPr/>
        </p:nvGrpSpPr>
        <p:grpSpPr>
          <a:xfrm>
            <a:off x="4679742" y="2631840"/>
            <a:ext cx="2665678" cy="584775"/>
            <a:chOff x="1641828" y="1578639"/>
            <a:chExt cx="2665678" cy="58477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1322581-8C06-635A-6608-EE0DF1934605}"/>
                </a:ext>
              </a:extLst>
            </p:cNvPr>
            <p:cNvSpPr txBox="1"/>
            <p:nvPr/>
          </p:nvSpPr>
          <p:spPr>
            <a:xfrm>
              <a:off x="1711243" y="1578639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B8BC626E-3B74-217E-56BF-F15631631989}"/>
                </a:ext>
              </a:extLst>
            </p:cNvPr>
            <p:cNvSpPr/>
            <p:nvPr/>
          </p:nvSpPr>
          <p:spPr>
            <a:xfrm rot="1859642">
              <a:off x="1641828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8D8132B-E4EE-C019-51DA-9E061C104620}"/>
                </a:ext>
              </a:extLst>
            </p:cNvPr>
            <p:cNvSpPr/>
            <p:nvPr/>
          </p:nvSpPr>
          <p:spPr>
            <a:xfrm>
              <a:off x="2543812" y="1707870"/>
              <a:ext cx="1763694" cy="315471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6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论文总结</a:t>
              </a:r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E3311C26-36C2-AC67-A9E7-C52B17DE6458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1A36772-2917-C194-1484-C6ABE632C370}"/>
              </a:ext>
            </a:extLst>
          </p:cNvPr>
          <p:cNvGrpSpPr/>
          <p:nvPr/>
        </p:nvGrpSpPr>
        <p:grpSpPr>
          <a:xfrm>
            <a:off x="1716205" y="2631840"/>
            <a:ext cx="2926394" cy="584775"/>
            <a:chOff x="1641828" y="1578639"/>
            <a:chExt cx="2926394" cy="584775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B119FE4-E872-B511-53F4-3B0F68212F3C}"/>
                </a:ext>
              </a:extLst>
            </p:cNvPr>
            <p:cNvSpPr txBox="1"/>
            <p:nvPr/>
          </p:nvSpPr>
          <p:spPr>
            <a:xfrm>
              <a:off x="1711243" y="1578639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7240C5AC-9E0C-4D97-D630-1D60B23E9D7B}"/>
                </a:ext>
              </a:extLst>
            </p:cNvPr>
            <p:cNvSpPr/>
            <p:nvPr/>
          </p:nvSpPr>
          <p:spPr>
            <a:xfrm rot="1859642">
              <a:off x="1641828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172572"/>
                </a:solidFill>
              </a:endParaRPr>
            </a:p>
          </p:txBody>
        </p:sp>
        <p:sp>
          <p:nvSpPr>
            <p:cNvPr id="295" name="矩形 294">
              <a:extLst>
                <a:ext uri="{FF2B5EF4-FFF2-40B4-BE49-F238E27FC236}">
                  <a16:creationId xmlns:a16="http://schemas.microsoft.com/office/drawing/2014/main" id="{2C3C476F-AB5B-CC03-A828-01EB1AE10C0F}"/>
                </a:ext>
              </a:extLst>
            </p:cNvPr>
            <p:cNvSpPr/>
            <p:nvPr/>
          </p:nvSpPr>
          <p:spPr>
            <a:xfrm>
              <a:off x="2543812" y="1707870"/>
              <a:ext cx="2024410" cy="315471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6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研究成果展示及应用</a:t>
              </a:r>
            </a:p>
          </p:txBody>
        </p:sp>
        <p:sp>
          <p:nvSpPr>
            <p:cNvPr id="298" name="矩形: 圆角 297">
              <a:extLst>
                <a:ext uri="{FF2B5EF4-FFF2-40B4-BE49-F238E27FC236}">
                  <a16:creationId xmlns:a16="http://schemas.microsoft.com/office/drawing/2014/main" id="{8A331FD9-C38A-3CE2-B966-896A6BC5F7A7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7176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2669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论文总结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6" name="Freeform 17">
            <a:extLst>
              <a:ext uri="{FF2B5EF4-FFF2-40B4-BE49-F238E27FC236}">
                <a16:creationId xmlns:a16="http://schemas.microsoft.com/office/drawing/2014/main" id="{2F0B1063-DCD9-250C-9CB0-02B1921E4F15}"/>
              </a:ext>
            </a:extLst>
          </p:cNvPr>
          <p:cNvSpPr>
            <a:spLocks/>
          </p:cNvSpPr>
          <p:nvPr/>
        </p:nvSpPr>
        <p:spPr bwMode="auto">
          <a:xfrm>
            <a:off x="4189838" y="3705624"/>
            <a:ext cx="381137" cy="70581"/>
          </a:xfrm>
          <a:custGeom>
            <a:avLst/>
            <a:gdLst>
              <a:gd name="T0" fmla="*/ 300 w 300"/>
              <a:gd name="T1" fmla="*/ 0 h 56"/>
              <a:gd name="T2" fmla="*/ 28 w 300"/>
              <a:gd name="T3" fmla="*/ 0 h 56"/>
              <a:gd name="T4" fmla="*/ 0 w 300"/>
              <a:gd name="T5" fmla="*/ 28 h 56"/>
              <a:gd name="T6" fmla="*/ 28 w 300"/>
              <a:gd name="T7" fmla="*/ 56 h 56"/>
              <a:gd name="T8" fmla="*/ 300 w 300"/>
              <a:gd name="T9" fmla="*/ 56 h 56"/>
              <a:gd name="T10" fmla="*/ 300 w 300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0" h="56">
                <a:moveTo>
                  <a:pt x="300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00" y="56"/>
                  <a:pt x="300" y="56"/>
                  <a:pt x="300" y="56"/>
                </a:cubicBezTo>
                <a:lnTo>
                  <a:pt x="300" y="0"/>
                </a:lnTo>
                <a:close/>
              </a:path>
            </a:pathLst>
          </a:cu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ym typeface="+mn-lt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50D99C9C-A565-8B1E-3970-1096300181D2}"/>
              </a:ext>
            </a:extLst>
          </p:cNvPr>
          <p:cNvSpPr>
            <a:spLocks/>
          </p:cNvSpPr>
          <p:nvPr/>
        </p:nvSpPr>
        <p:spPr bwMode="auto">
          <a:xfrm>
            <a:off x="4316884" y="4064578"/>
            <a:ext cx="254091" cy="71590"/>
          </a:xfrm>
          <a:custGeom>
            <a:avLst/>
            <a:gdLst>
              <a:gd name="T0" fmla="*/ 200 w 200"/>
              <a:gd name="T1" fmla="*/ 0 h 56"/>
              <a:gd name="T2" fmla="*/ 28 w 200"/>
              <a:gd name="T3" fmla="*/ 0 h 56"/>
              <a:gd name="T4" fmla="*/ 0 w 200"/>
              <a:gd name="T5" fmla="*/ 28 h 56"/>
              <a:gd name="T6" fmla="*/ 28 w 200"/>
              <a:gd name="T7" fmla="*/ 56 h 56"/>
              <a:gd name="T8" fmla="*/ 200 w 200"/>
              <a:gd name="T9" fmla="*/ 56 h 56"/>
              <a:gd name="T10" fmla="*/ 200 w 200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56">
                <a:moveTo>
                  <a:pt x="200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40"/>
                  <a:pt x="12" y="56"/>
                  <a:pt x="28" y="56"/>
                </a:cubicBezTo>
                <a:cubicBezTo>
                  <a:pt x="200" y="56"/>
                  <a:pt x="200" y="56"/>
                  <a:pt x="200" y="56"/>
                </a:cubicBezTo>
                <a:lnTo>
                  <a:pt x="200" y="0"/>
                </a:lnTo>
                <a:close/>
              </a:path>
            </a:pathLst>
          </a:custGeom>
          <a:solidFill>
            <a:srgbClr val="172572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ym typeface="+mn-lt"/>
            </a:endParaRPr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0E689482-46C6-03B9-3C0D-B22FC12526D3}"/>
              </a:ext>
            </a:extLst>
          </p:cNvPr>
          <p:cNvSpPr>
            <a:spLocks/>
          </p:cNvSpPr>
          <p:nvPr/>
        </p:nvSpPr>
        <p:spPr bwMode="auto">
          <a:xfrm>
            <a:off x="4570975" y="4064578"/>
            <a:ext cx="254091" cy="71590"/>
          </a:xfrm>
          <a:custGeom>
            <a:avLst/>
            <a:gdLst>
              <a:gd name="T0" fmla="*/ 0 w 200"/>
              <a:gd name="T1" fmla="*/ 0 h 56"/>
              <a:gd name="T2" fmla="*/ 0 w 200"/>
              <a:gd name="T3" fmla="*/ 56 h 56"/>
              <a:gd name="T4" fmla="*/ 172 w 200"/>
              <a:gd name="T5" fmla="*/ 56 h 56"/>
              <a:gd name="T6" fmla="*/ 200 w 200"/>
              <a:gd name="T7" fmla="*/ 28 h 56"/>
              <a:gd name="T8" fmla="*/ 172 w 200"/>
              <a:gd name="T9" fmla="*/ 0 h 56"/>
              <a:gd name="T10" fmla="*/ 0 w 200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56">
                <a:moveTo>
                  <a:pt x="0" y="0"/>
                </a:moveTo>
                <a:cubicBezTo>
                  <a:pt x="0" y="56"/>
                  <a:pt x="0" y="56"/>
                  <a:pt x="0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88" y="56"/>
                  <a:pt x="200" y="40"/>
                  <a:pt x="200" y="28"/>
                </a:cubicBezTo>
                <a:cubicBezTo>
                  <a:pt x="200" y="12"/>
                  <a:pt x="188" y="0"/>
                  <a:pt x="17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8479B4-1801-DA7F-85E9-7360ECB9E43C}"/>
              </a:ext>
            </a:extLst>
          </p:cNvPr>
          <p:cNvGrpSpPr/>
          <p:nvPr/>
        </p:nvGrpSpPr>
        <p:grpSpPr>
          <a:xfrm flipH="1">
            <a:off x="4189838" y="3893168"/>
            <a:ext cx="763282" cy="70581"/>
            <a:chOff x="5497346" y="5495925"/>
            <a:chExt cx="1201738" cy="111125"/>
          </a:xfrm>
        </p:grpSpPr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E3549AE4-0734-BAF9-5919-52D2F0BFF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346" y="5495925"/>
              <a:ext cx="600075" cy="111125"/>
            </a:xfrm>
            <a:custGeom>
              <a:avLst/>
              <a:gdLst>
                <a:gd name="T0" fmla="*/ 300 w 300"/>
                <a:gd name="T1" fmla="*/ 0 h 56"/>
                <a:gd name="T2" fmla="*/ 28 w 300"/>
                <a:gd name="T3" fmla="*/ 0 h 56"/>
                <a:gd name="T4" fmla="*/ 0 w 300"/>
                <a:gd name="T5" fmla="*/ 28 h 56"/>
                <a:gd name="T6" fmla="*/ 28 w 300"/>
                <a:gd name="T7" fmla="*/ 56 h 56"/>
                <a:gd name="T8" fmla="*/ 300 w 300"/>
                <a:gd name="T9" fmla="*/ 56 h 56"/>
                <a:gd name="T10" fmla="*/ 300 w 300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56">
                  <a:moveTo>
                    <a:pt x="30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300" y="56"/>
                    <a:pt x="300" y="56"/>
                    <a:pt x="300" y="56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172572"/>
            </a:solidFill>
            <a:ln w="381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/>
              <a:endParaRPr lang="zh-CN" altLang="en-US" sz="1800" dirty="0">
                <a:sym typeface="+mn-lt"/>
              </a:endParaRPr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D75974E5-29E7-2DAE-D266-6F9323A99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421" y="5495925"/>
              <a:ext cx="601663" cy="111125"/>
            </a:xfrm>
            <a:custGeom>
              <a:avLst/>
              <a:gdLst>
                <a:gd name="T0" fmla="*/ 0 w 301"/>
                <a:gd name="T1" fmla="*/ 56 h 56"/>
                <a:gd name="T2" fmla="*/ 273 w 301"/>
                <a:gd name="T3" fmla="*/ 56 h 56"/>
                <a:gd name="T4" fmla="*/ 301 w 301"/>
                <a:gd name="T5" fmla="*/ 28 h 56"/>
                <a:gd name="T6" fmla="*/ 273 w 301"/>
                <a:gd name="T7" fmla="*/ 0 h 56"/>
                <a:gd name="T8" fmla="*/ 0 w 301"/>
                <a:gd name="T9" fmla="*/ 0 h 56"/>
                <a:gd name="T10" fmla="*/ 0 w 301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" h="56">
                  <a:moveTo>
                    <a:pt x="0" y="56"/>
                  </a:moveTo>
                  <a:cubicBezTo>
                    <a:pt x="273" y="56"/>
                    <a:pt x="273" y="56"/>
                    <a:pt x="273" y="56"/>
                  </a:cubicBezTo>
                  <a:cubicBezTo>
                    <a:pt x="289" y="56"/>
                    <a:pt x="301" y="44"/>
                    <a:pt x="301" y="28"/>
                  </a:cubicBezTo>
                  <a:cubicBezTo>
                    <a:pt x="301" y="12"/>
                    <a:pt x="289" y="0"/>
                    <a:pt x="27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D39E51"/>
            </a:solidFill>
            <a:ln w="381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/>
              <a:endParaRPr lang="zh-CN" altLang="en-US" sz="1800" dirty="0">
                <a:sym typeface="+mn-lt"/>
              </a:endParaRPr>
            </a:p>
          </p:txBody>
        </p:sp>
      </p:grpSp>
      <p:sp>
        <p:nvSpPr>
          <p:cNvPr id="10" name="Freeform 22">
            <a:extLst>
              <a:ext uri="{FF2B5EF4-FFF2-40B4-BE49-F238E27FC236}">
                <a16:creationId xmlns:a16="http://schemas.microsoft.com/office/drawing/2014/main" id="{94B45AC9-72AC-01CB-4ACA-D221EA503A13}"/>
              </a:ext>
            </a:extLst>
          </p:cNvPr>
          <p:cNvSpPr>
            <a:spLocks/>
          </p:cNvSpPr>
          <p:nvPr/>
        </p:nvSpPr>
        <p:spPr bwMode="auto">
          <a:xfrm>
            <a:off x="4570975" y="3705624"/>
            <a:ext cx="382146" cy="70581"/>
          </a:xfrm>
          <a:custGeom>
            <a:avLst/>
            <a:gdLst>
              <a:gd name="T0" fmla="*/ 0 w 301"/>
              <a:gd name="T1" fmla="*/ 56 h 56"/>
              <a:gd name="T2" fmla="*/ 273 w 301"/>
              <a:gd name="T3" fmla="*/ 56 h 56"/>
              <a:gd name="T4" fmla="*/ 301 w 301"/>
              <a:gd name="T5" fmla="*/ 28 h 56"/>
              <a:gd name="T6" fmla="*/ 273 w 301"/>
              <a:gd name="T7" fmla="*/ 0 h 56"/>
              <a:gd name="T8" fmla="*/ 0 w 301"/>
              <a:gd name="T9" fmla="*/ 0 h 56"/>
              <a:gd name="T10" fmla="*/ 0 w 301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1" h="56">
                <a:moveTo>
                  <a:pt x="0" y="56"/>
                </a:moveTo>
                <a:cubicBezTo>
                  <a:pt x="273" y="56"/>
                  <a:pt x="273" y="56"/>
                  <a:pt x="273" y="56"/>
                </a:cubicBezTo>
                <a:cubicBezTo>
                  <a:pt x="289" y="56"/>
                  <a:pt x="301" y="44"/>
                  <a:pt x="301" y="28"/>
                </a:cubicBezTo>
                <a:cubicBezTo>
                  <a:pt x="301" y="12"/>
                  <a:pt x="289" y="0"/>
                  <a:pt x="273" y="0"/>
                </a:cubicBezTo>
                <a:cubicBezTo>
                  <a:pt x="0" y="0"/>
                  <a:pt x="0" y="0"/>
                  <a:pt x="0" y="0"/>
                </a:cubicBezTo>
                <a:lnTo>
                  <a:pt x="0" y="56"/>
                </a:lnTo>
                <a:close/>
              </a:path>
            </a:pathLst>
          </a:cu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170B24D-D284-5B7F-EB79-B561B73DDD86}"/>
              </a:ext>
            </a:extLst>
          </p:cNvPr>
          <p:cNvSpPr/>
          <p:nvPr/>
        </p:nvSpPr>
        <p:spPr>
          <a:xfrm>
            <a:off x="4619626" y="1008088"/>
            <a:ext cx="930912" cy="900993"/>
          </a:xfrm>
          <a:custGeom>
            <a:avLst/>
            <a:gdLst>
              <a:gd name="connsiteX0" fmla="*/ 0 w 1465659"/>
              <a:gd name="connsiteY0" fmla="*/ 0 h 1418554"/>
              <a:gd name="connsiteX1" fmla="*/ 69197 w 1465659"/>
              <a:gd name="connsiteY1" fmla="*/ 3475 h 1418554"/>
              <a:gd name="connsiteX2" fmla="*/ 1461116 w 1465659"/>
              <a:gd name="connsiteY2" fmla="*/ 1343285 h 1418554"/>
              <a:gd name="connsiteX3" fmla="*/ 1465659 w 1465659"/>
              <a:gd name="connsiteY3" fmla="*/ 1418554 h 1418554"/>
              <a:gd name="connsiteX4" fmla="*/ 1094585 w 1465659"/>
              <a:gd name="connsiteY4" fmla="*/ 1418554 h 1418554"/>
              <a:gd name="connsiteX5" fmla="*/ 1088017 w 1465659"/>
              <a:gd name="connsiteY5" fmla="*/ 1373048 h 1418554"/>
              <a:gd name="connsiteX6" fmla="*/ 37245 w 1465659"/>
              <a:gd name="connsiteY6" fmla="*/ 416250 h 1418554"/>
              <a:gd name="connsiteX7" fmla="*/ 0 w 1465659"/>
              <a:gd name="connsiteY7" fmla="*/ 414372 h 1418554"/>
              <a:gd name="connsiteX8" fmla="*/ 0 w 1465659"/>
              <a:gd name="connsiteY8" fmla="*/ 0 h 141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5659" h="1418554">
                <a:moveTo>
                  <a:pt x="0" y="0"/>
                </a:moveTo>
                <a:lnTo>
                  <a:pt x="69197" y="3475"/>
                </a:lnTo>
                <a:cubicBezTo>
                  <a:pt x="781459" y="75134"/>
                  <a:pt x="1382579" y="638227"/>
                  <a:pt x="1461116" y="1343285"/>
                </a:cubicBezTo>
                <a:lnTo>
                  <a:pt x="1465659" y="1418554"/>
                </a:lnTo>
                <a:lnTo>
                  <a:pt x="1094585" y="1418554"/>
                </a:lnTo>
                <a:lnTo>
                  <a:pt x="1088017" y="1373048"/>
                </a:lnTo>
                <a:cubicBezTo>
                  <a:pt x="989626" y="864141"/>
                  <a:pt x="563190" y="469567"/>
                  <a:pt x="37245" y="416250"/>
                </a:cubicBezTo>
                <a:lnTo>
                  <a:pt x="0" y="414372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DD46F7E-830B-CFE8-D8C9-6D4677FEB490}"/>
              </a:ext>
            </a:extLst>
          </p:cNvPr>
          <p:cNvSpPr/>
          <p:nvPr/>
        </p:nvSpPr>
        <p:spPr>
          <a:xfrm>
            <a:off x="3550695" y="1007332"/>
            <a:ext cx="976744" cy="901749"/>
          </a:xfrm>
          <a:custGeom>
            <a:avLst/>
            <a:gdLst>
              <a:gd name="connsiteX0" fmla="*/ 1537819 w 1537819"/>
              <a:gd name="connsiteY0" fmla="*/ 0 h 1419744"/>
              <a:gd name="connsiteX1" fmla="*/ 1537819 w 1537819"/>
              <a:gd name="connsiteY1" fmla="*/ 414358 h 1419744"/>
              <a:gd name="connsiteX2" fmla="*/ 1476953 w 1537819"/>
              <a:gd name="connsiteY2" fmla="*/ 417439 h 1419744"/>
              <a:gd name="connsiteX3" fmla="*/ 435431 w 1537819"/>
              <a:gd name="connsiteY3" fmla="*/ 1374237 h 1419744"/>
              <a:gd name="connsiteX4" fmla="*/ 428957 w 1537819"/>
              <a:gd name="connsiteY4" fmla="*/ 1419744 h 1419744"/>
              <a:gd name="connsiteX5" fmla="*/ 0 w 1537819"/>
              <a:gd name="connsiteY5" fmla="*/ 1419744 h 1419744"/>
              <a:gd name="connsiteX6" fmla="*/ 1508 w 1537819"/>
              <a:gd name="connsiteY6" fmla="*/ 1344474 h 1419744"/>
              <a:gd name="connsiteX7" fmla="*/ 1444558 w 1537819"/>
              <a:gd name="connsiteY7" fmla="*/ 4664 h 1419744"/>
              <a:gd name="connsiteX8" fmla="*/ 1537819 w 1537819"/>
              <a:gd name="connsiteY8" fmla="*/ 0 h 141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7819" h="1419744">
                <a:moveTo>
                  <a:pt x="1537819" y="0"/>
                </a:moveTo>
                <a:lnTo>
                  <a:pt x="1537819" y="414358"/>
                </a:lnTo>
                <a:lnTo>
                  <a:pt x="1476953" y="417439"/>
                </a:lnTo>
                <a:cubicBezTo>
                  <a:pt x="953218" y="470756"/>
                  <a:pt x="532442" y="865330"/>
                  <a:pt x="435431" y="1374237"/>
                </a:cubicBezTo>
                <a:lnTo>
                  <a:pt x="428957" y="1419744"/>
                </a:lnTo>
                <a:lnTo>
                  <a:pt x="0" y="1419744"/>
                </a:lnTo>
                <a:lnTo>
                  <a:pt x="1508" y="1344474"/>
                </a:lnTo>
                <a:cubicBezTo>
                  <a:pt x="57415" y="639416"/>
                  <a:pt x="724915" y="76323"/>
                  <a:pt x="1444558" y="4664"/>
                </a:cubicBezTo>
                <a:lnTo>
                  <a:pt x="1537819" y="0"/>
                </a:lnTo>
                <a:close/>
              </a:path>
            </a:pathLst>
          </a:custGeom>
          <a:noFill/>
          <a:ln w="254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DBC0383-9DA9-D47B-D754-DD050185B7A3}"/>
              </a:ext>
            </a:extLst>
          </p:cNvPr>
          <p:cNvSpPr/>
          <p:nvPr/>
        </p:nvSpPr>
        <p:spPr>
          <a:xfrm>
            <a:off x="3554559" y="2001269"/>
            <a:ext cx="665725" cy="881007"/>
          </a:xfrm>
          <a:custGeom>
            <a:avLst/>
            <a:gdLst>
              <a:gd name="connsiteX0" fmla="*/ 0 w 1048140"/>
              <a:gd name="connsiteY0" fmla="*/ 0 h 1387087"/>
              <a:gd name="connsiteX1" fmla="*/ 409829 w 1048140"/>
              <a:gd name="connsiteY1" fmla="*/ 0 h 1387087"/>
              <a:gd name="connsiteX2" fmla="*/ 408237 w 1048140"/>
              <a:gd name="connsiteY2" fmla="*/ 33792 h 1387087"/>
              <a:gd name="connsiteX3" fmla="*/ 1027673 w 1048140"/>
              <a:gd name="connsiteY3" fmla="*/ 1346125 h 1387087"/>
              <a:gd name="connsiteX4" fmla="*/ 1048140 w 1048140"/>
              <a:gd name="connsiteY4" fmla="*/ 1387087 h 1387087"/>
              <a:gd name="connsiteX5" fmla="*/ 580995 w 1048140"/>
              <a:gd name="connsiteY5" fmla="*/ 1387087 h 1387087"/>
              <a:gd name="connsiteX6" fmla="*/ 509571 w 1048140"/>
              <a:gd name="connsiteY6" fmla="*/ 1270057 h 1387087"/>
              <a:gd name="connsiteX7" fmla="*/ 11702 w 1048140"/>
              <a:gd name="connsiteY7" fmla="*/ 122126 h 1387087"/>
              <a:gd name="connsiteX8" fmla="*/ 0 w 1048140"/>
              <a:gd name="connsiteY8" fmla="*/ 0 h 138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140" h="1387087">
                <a:moveTo>
                  <a:pt x="0" y="0"/>
                </a:moveTo>
                <a:lnTo>
                  <a:pt x="409829" y="0"/>
                </a:lnTo>
                <a:lnTo>
                  <a:pt x="408237" y="33792"/>
                </a:lnTo>
                <a:cubicBezTo>
                  <a:pt x="408237" y="531820"/>
                  <a:pt x="775030" y="876100"/>
                  <a:pt x="1027673" y="1346125"/>
                </a:cubicBezTo>
                <a:lnTo>
                  <a:pt x="1048140" y="1387087"/>
                </a:lnTo>
                <a:lnTo>
                  <a:pt x="580995" y="1387087"/>
                </a:lnTo>
                <a:lnTo>
                  <a:pt x="509571" y="1270057"/>
                </a:lnTo>
                <a:cubicBezTo>
                  <a:pt x="296943" y="929212"/>
                  <a:pt x="78955" y="573856"/>
                  <a:pt x="11702" y="122126"/>
                </a:cubicBez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533A693-67D7-2AC8-6081-6451A2C2A83F}"/>
              </a:ext>
            </a:extLst>
          </p:cNvPr>
          <p:cNvSpPr/>
          <p:nvPr/>
        </p:nvSpPr>
        <p:spPr>
          <a:xfrm>
            <a:off x="4904213" y="2001268"/>
            <a:ext cx="646734" cy="881007"/>
          </a:xfrm>
          <a:custGeom>
            <a:avLst/>
            <a:gdLst>
              <a:gd name="connsiteX0" fmla="*/ 659754 w 1018240"/>
              <a:gd name="connsiteY0" fmla="*/ 0 h 1387088"/>
              <a:gd name="connsiteX1" fmla="*/ 1018240 w 1018240"/>
              <a:gd name="connsiteY1" fmla="*/ 0 h 1387088"/>
              <a:gd name="connsiteX2" fmla="*/ 1012740 w 1018240"/>
              <a:gd name="connsiteY2" fmla="*/ 124406 h 1387088"/>
              <a:gd name="connsiteX3" fmla="*/ 565663 w 1018240"/>
              <a:gd name="connsiteY3" fmla="*/ 1222177 h 1387088"/>
              <a:gd name="connsiteX4" fmla="*/ 464138 w 1018240"/>
              <a:gd name="connsiteY4" fmla="*/ 1387088 h 1387088"/>
              <a:gd name="connsiteX5" fmla="*/ 0 w 1018240"/>
              <a:gd name="connsiteY5" fmla="*/ 1387088 h 1387088"/>
              <a:gd name="connsiteX6" fmla="*/ 42468 w 1018240"/>
              <a:gd name="connsiteY6" fmla="*/ 1294031 h 1387088"/>
              <a:gd name="connsiteX7" fmla="*/ 333360 w 1018240"/>
              <a:gd name="connsiteY7" fmla="*/ 846003 h 1387088"/>
              <a:gd name="connsiteX8" fmla="*/ 413362 w 1018240"/>
              <a:gd name="connsiteY8" fmla="*/ 758197 h 1387088"/>
              <a:gd name="connsiteX9" fmla="*/ 661370 w 1018240"/>
              <a:gd name="connsiteY9" fmla="*/ 33793 h 1387088"/>
              <a:gd name="connsiteX10" fmla="*/ 659754 w 1018240"/>
              <a:gd name="connsiteY10" fmla="*/ 0 h 138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8240" h="1387088">
                <a:moveTo>
                  <a:pt x="659754" y="0"/>
                </a:moveTo>
                <a:lnTo>
                  <a:pt x="1018240" y="0"/>
                </a:lnTo>
                <a:lnTo>
                  <a:pt x="1012740" y="124406"/>
                </a:lnTo>
                <a:cubicBezTo>
                  <a:pt x="968607" y="576600"/>
                  <a:pt x="768667" y="900534"/>
                  <a:pt x="565663" y="1222177"/>
                </a:cubicBezTo>
                <a:lnTo>
                  <a:pt x="464138" y="1387088"/>
                </a:lnTo>
                <a:lnTo>
                  <a:pt x="0" y="1387088"/>
                </a:lnTo>
                <a:lnTo>
                  <a:pt x="42468" y="1294031"/>
                </a:lnTo>
                <a:cubicBezTo>
                  <a:pt x="119322" y="1141601"/>
                  <a:pt x="216356" y="992680"/>
                  <a:pt x="333360" y="846003"/>
                </a:cubicBezTo>
                <a:cubicBezTo>
                  <a:pt x="365361" y="822056"/>
                  <a:pt x="389362" y="790126"/>
                  <a:pt x="413362" y="758197"/>
                </a:cubicBezTo>
                <a:cubicBezTo>
                  <a:pt x="565367" y="552650"/>
                  <a:pt x="661370" y="305195"/>
                  <a:pt x="661370" y="33793"/>
                </a:cubicBezTo>
                <a:lnTo>
                  <a:pt x="659754" y="0"/>
                </a:lnTo>
                <a:close/>
              </a:path>
            </a:pathLst>
          </a:custGeom>
          <a:noFill/>
          <a:ln w="254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7E9D7D6-5597-0B2C-0182-B13CD85423F4}"/>
              </a:ext>
            </a:extLst>
          </p:cNvPr>
          <p:cNvSpPr/>
          <p:nvPr/>
        </p:nvSpPr>
        <p:spPr>
          <a:xfrm>
            <a:off x="3979839" y="2974463"/>
            <a:ext cx="547599" cy="617224"/>
          </a:xfrm>
          <a:custGeom>
            <a:avLst/>
            <a:gdLst>
              <a:gd name="connsiteX0" fmla="*/ 0 w 862158"/>
              <a:gd name="connsiteY0" fmla="*/ 0 h 971778"/>
              <a:gd name="connsiteX1" fmla="*/ 446538 w 862158"/>
              <a:gd name="connsiteY1" fmla="*/ 0 h 971778"/>
              <a:gd name="connsiteX2" fmla="*/ 481690 w 862158"/>
              <a:gd name="connsiteY2" fmla="*/ 84422 h 971778"/>
              <a:gd name="connsiteX3" fmla="*/ 586687 w 862158"/>
              <a:gd name="connsiteY3" fmla="*/ 559027 h 971778"/>
              <a:gd name="connsiteX4" fmla="*/ 812860 w 862158"/>
              <a:gd name="connsiteY4" fmla="*/ 559027 h 971778"/>
              <a:gd name="connsiteX5" fmla="*/ 862158 w 862158"/>
              <a:gd name="connsiteY5" fmla="*/ 559027 h 971778"/>
              <a:gd name="connsiteX6" fmla="*/ 862158 w 862158"/>
              <a:gd name="connsiteY6" fmla="*/ 971778 h 971778"/>
              <a:gd name="connsiteX7" fmla="*/ 832228 w 862158"/>
              <a:gd name="connsiteY7" fmla="*/ 971778 h 971778"/>
              <a:gd name="connsiteX8" fmla="*/ 315001 w 862158"/>
              <a:gd name="connsiteY8" fmla="*/ 971778 h 971778"/>
              <a:gd name="connsiteX9" fmla="*/ 17293 w 862158"/>
              <a:gd name="connsiteY9" fmla="*/ 28336 h 971778"/>
              <a:gd name="connsiteX10" fmla="*/ 0 w 862158"/>
              <a:gd name="connsiteY10" fmla="*/ 0 h 971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2158" h="971778">
                <a:moveTo>
                  <a:pt x="0" y="0"/>
                </a:moveTo>
                <a:lnTo>
                  <a:pt x="446538" y="0"/>
                </a:lnTo>
                <a:lnTo>
                  <a:pt x="481690" y="84422"/>
                </a:lnTo>
                <a:cubicBezTo>
                  <a:pt x="534936" y="227602"/>
                  <a:pt x="573187" y="383913"/>
                  <a:pt x="586687" y="559027"/>
                </a:cubicBezTo>
                <a:cubicBezTo>
                  <a:pt x="586687" y="559027"/>
                  <a:pt x="586687" y="559027"/>
                  <a:pt x="812860" y="559027"/>
                </a:cubicBezTo>
                <a:lnTo>
                  <a:pt x="862158" y="559027"/>
                </a:lnTo>
                <a:lnTo>
                  <a:pt x="862158" y="971778"/>
                </a:lnTo>
                <a:lnTo>
                  <a:pt x="832228" y="971778"/>
                </a:lnTo>
                <a:cubicBezTo>
                  <a:pt x="315001" y="971778"/>
                  <a:pt x="315001" y="971778"/>
                  <a:pt x="315001" y="971778"/>
                </a:cubicBezTo>
                <a:cubicBezTo>
                  <a:pt x="318001" y="616406"/>
                  <a:pt x="185999" y="319110"/>
                  <a:pt x="17293" y="28336"/>
                </a:cubicBez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35012F8-F8E4-3F71-C509-241D10BE6049}"/>
              </a:ext>
            </a:extLst>
          </p:cNvPr>
          <p:cNvSpPr/>
          <p:nvPr/>
        </p:nvSpPr>
        <p:spPr>
          <a:xfrm>
            <a:off x="4619625" y="2974463"/>
            <a:ext cx="523934" cy="617224"/>
          </a:xfrm>
          <a:custGeom>
            <a:avLst/>
            <a:gdLst>
              <a:gd name="connsiteX0" fmla="*/ 389777 w 824900"/>
              <a:gd name="connsiteY0" fmla="*/ 0 h 971778"/>
              <a:gd name="connsiteX1" fmla="*/ 824900 w 824900"/>
              <a:gd name="connsiteY1" fmla="*/ 0 h 971778"/>
              <a:gd name="connsiteX2" fmla="*/ 763059 w 824900"/>
              <a:gd name="connsiteY2" fmla="*/ 112140 h 971778"/>
              <a:gd name="connsiteX3" fmla="*/ 533719 w 824900"/>
              <a:gd name="connsiteY3" fmla="*/ 971778 h 971778"/>
              <a:gd name="connsiteX4" fmla="*/ 129037 w 824900"/>
              <a:gd name="connsiteY4" fmla="*/ 971778 h 971778"/>
              <a:gd name="connsiteX5" fmla="*/ 0 w 824900"/>
              <a:gd name="connsiteY5" fmla="*/ 971778 h 971778"/>
              <a:gd name="connsiteX6" fmla="*/ 0 w 824900"/>
              <a:gd name="connsiteY6" fmla="*/ 559027 h 971778"/>
              <a:gd name="connsiteX7" fmla="*/ 45666 w 824900"/>
              <a:gd name="connsiteY7" fmla="*/ 559027 h 971778"/>
              <a:gd name="connsiteX8" fmla="*/ 275408 w 824900"/>
              <a:gd name="connsiteY8" fmla="*/ 559027 h 971778"/>
              <a:gd name="connsiteX9" fmla="*/ 363794 w 824900"/>
              <a:gd name="connsiteY9" fmla="*/ 71711 h 971778"/>
              <a:gd name="connsiteX10" fmla="*/ 389777 w 824900"/>
              <a:gd name="connsiteY10" fmla="*/ 0 h 971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4900" h="971778">
                <a:moveTo>
                  <a:pt x="389777" y="0"/>
                </a:moveTo>
                <a:lnTo>
                  <a:pt x="824900" y="0"/>
                </a:lnTo>
                <a:lnTo>
                  <a:pt x="763059" y="112140"/>
                </a:lnTo>
                <a:cubicBezTo>
                  <a:pt x="636221" y="357009"/>
                  <a:pt x="541220" y="628252"/>
                  <a:pt x="533719" y="971778"/>
                </a:cubicBezTo>
                <a:cubicBezTo>
                  <a:pt x="380466" y="971778"/>
                  <a:pt x="246371" y="971778"/>
                  <a:pt x="129037" y="971778"/>
                </a:cubicBezTo>
                <a:lnTo>
                  <a:pt x="0" y="971778"/>
                </a:lnTo>
                <a:lnTo>
                  <a:pt x="0" y="559027"/>
                </a:lnTo>
                <a:lnTo>
                  <a:pt x="45666" y="559027"/>
                </a:lnTo>
                <a:cubicBezTo>
                  <a:pt x="112278" y="559027"/>
                  <a:pt x="188405" y="559027"/>
                  <a:pt x="275408" y="559027"/>
                </a:cubicBezTo>
                <a:cubicBezTo>
                  <a:pt x="284409" y="391397"/>
                  <a:pt x="313941" y="229379"/>
                  <a:pt x="363794" y="71711"/>
                </a:cubicBezTo>
                <a:lnTo>
                  <a:pt x="389777" y="0"/>
                </a:lnTo>
                <a:close/>
              </a:path>
            </a:pathLst>
          </a:custGeom>
          <a:noFill/>
          <a:ln w="254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540FBBF-12F7-33DE-98DF-AE4615072E0A}"/>
              </a:ext>
            </a:extLst>
          </p:cNvPr>
          <p:cNvSpPr/>
          <p:nvPr/>
        </p:nvSpPr>
        <p:spPr>
          <a:xfrm>
            <a:off x="5085082" y="2208282"/>
            <a:ext cx="459789" cy="459789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05E0476-C1CA-57AE-1AC0-5012B677FA67}"/>
              </a:ext>
            </a:extLst>
          </p:cNvPr>
          <p:cNvSpPr/>
          <p:nvPr/>
        </p:nvSpPr>
        <p:spPr>
          <a:xfrm>
            <a:off x="3715931" y="1152906"/>
            <a:ext cx="459789" cy="459789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E8A1C0D-6C86-0085-BCC9-EBEEF893BF15}"/>
              </a:ext>
            </a:extLst>
          </p:cNvPr>
          <p:cNvSpPr/>
          <p:nvPr/>
        </p:nvSpPr>
        <p:spPr>
          <a:xfrm>
            <a:off x="4881592" y="1152906"/>
            <a:ext cx="459789" cy="459789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CDEEB1F-C780-29D7-269D-46894B860D49}"/>
              </a:ext>
            </a:extLst>
          </p:cNvPr>
          <p:cNvSpPr/>
          <p:nvPr/>
        </p:nvSpPr>
        <p:spPr>
          <a:xfrm>
            <a:off x="3608544" y="2250267"/>
            <a:ext cx="459789" cy="459789"/>
          </a:xfrm>
          <a:prstGeom prst="ellipse">
            <a:avLst/>
          </a:prstGeom>
          <a:solidFill>
            <a:srgbClr val="D39E51"/>
          </a:solidFill>
          <a:ln w="38100">
            <a:noFill/>
            <a:round/>
            <a:headEnd/>
            <a:tailEnd/>
          </a:ln>
        </p:spPr>
        <p:txBody>
          <a:bodyPr anchor="ctr"/>
          <a:lstStyle/>
          <a:p>
            <a:pPr algn="ctr" defTabSz="457200"/>
            <a:endParaRPr lang="zh-CN" altLang="en-US" sz="1800" dirty="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886BE44-D436-35FA-3381-A0DC59C71E19}"/>
              </a:ext>
            </a:extLst>
          </p:cNvPr>
          <p:cNvGrpSpPr/>
          <p:nvPr/>
        </p:nvGrpSpPr>
        <p:grpSpPr>
          <a:xfrm>
            <a:off x="3719171" y="2362467"/>
            <a:ext cx="238534" cy="236656"/>
            <a:chOff x="5054601" y="-427038"/>
            <a:chExt cx="604838" cy="600075"/>
          </a:xfrm>
          <a:solidFill>
            <a:schemeClr val="bg1"/>
          </a:solidFill>
        </p:grpSpPr>
        <p:sp>
          <p:nvSpPr>
            <p:cNvPr id="49" name="Freeform 26">
              <a:extLst>
                <a:ext uri="{FF2B5EF4-FFF2-40B4-BE49-F238E27FC236}">
                  <a16:creationId xmlns:a16="http://schemas.microsoft.com/office/drawing/2014/main" id="{645D01E2-F375-0C9F-342F-FC364E49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4601" y="-427038"/>
              <a:ext cx="604838" cy="600075"/>
            </a:xfrm>
            <a:custGeom>
              <a:avLst/>
              <a:gdLst>
                <a:gd name="T0" fmla="*/ 126 w 158"/>
                <a:gd name="T1" fmla="*/ 157 h 157"/>
                <a:gd name="T2" fmla="*/ 40 w 158"/>
                <a:gd name="T3" fmla="*/ 118 h 157"/>
                <a:gd name="T4" fmla="*/ 1 w 158"/>
                <a:gd name="T5" fmla="*/ 29 h 157"/>
                <a:gd name="T6" fmla="*/ 1 w 158"/>
                <a:gd name="T7" fmla="*/ 28 h 157"/>
                <a:gd name="T8" fmla="*/ 2 w 158"/>
                <a:gd name="T9" fmla="*/ 27 h 157"/>
                <a:gd name="T10" fmla="*/ 8 w 158"/>
                <a:gd name="T11" fmla="*/ 19 h 157"/>
                <a:gd name="T12" fmla="*/ 37 w 158"/>
                <a:gd name="T13" fmla="*/ 1 h 157"/>
                <a:gd name="T14" fmla="*/ 40 w 158"/>
                <a:gd name="T15" fmla="*/ 0 h 157"/>
                <a:gd name="T16" fmla="*/ 51 w 158"/>
                <a:gd name="T17" fmla="*/ 6 h 157"/>
                <a:gd name="T18" fmla="*/ 63 w 158"/>
                <a:gd name="T19" fmla="*/ 43 h 157"/>
                <a:gd name="T20" fmla="*/ 60 w 158"/>
                <a:gd name="T21" fmla="*/ 56 h 157"/>
                <a:gd name="T22" fmla="*/ 47 w 158"/>
                <a:gd name="T23" fmla="*/ 64 h 157"/>
                <a:gd name="T24" fmla="*/ 46 w 158"/>
                <a:gd name="T25" fmla="*/ 66 h 157"/>
                <a:gd name="T26" fmla="*/ 48 w 158"/>
                <a:gd name="T27" fmla="*/ 73 h 157"/>
                <a:gd name="T28" fmla="*/ 65 w 158"/>
                <a:gd name="T29" fmla="*/ 93 h 157"/>
                <a:gd name="T30" fmla="*/ 85 w 158"/>
                <a:gd name="T31" fmla="*/ 109 h 157"/>
                <a:gd name="T32" fmla="*/ 94 w 158"/>
                <a:gd name="T33" fmla="*/ 110 h 157"/>
                <a:gd name="T34" fmla="*/ 102 w 158"/>
                <a:gd name="T35" fmla="*/ 98 h 157"/>
                <a:gd name="T36" fmla="*/ 112 w 158"/>
                <a:gd name="T37" fmla="*/ 94 h 157"/>
                <a:gd name="T38" fmla="*/ 114 w 158"/>
                <a:gd name="T39" fmla="*/ 94 h 157"/>
                <a:gd name="T40" fmla="*/ 152 w 158"/>
                <a:gd name="T41" fmla="*/ 106 h 157"/>
                <a:gd name="T42" fmla="*/ 157 w 158"/>
                <a:gd name="T43" fmla="*/ 121 h 157"/>
                <a:gd name="T44" fmla="*/ 138 w 158"/>
                <a:gd name="T45" fmla="*/ 149 h 157"/>
                <a:gd name="T46" fmla="*/ 131 w 158"/>
                <a:gd name="T47" fmla="*/ 156 h 157"/>
                <a:gd name="T48" fmla="*/ 130 w 158"/>
                <a:gd name="T49" fmla="*/ 157 h 157"/>
                <a:gd name="T50" fmla="*/ 126 w 158"/>
                <a:gd name="T51" fmla="*/ 157 h 157"/>
                <a:gd name="T52" fmla="*/ 8 w 158"/>
                <a:gd name="T53" fmla="*/ 30 h 157"/>
                <a:gd name="T54" fmla="*/ 44 w 158"/>
                <a:gd name="T55" fmla="*/ 113 h 157"/>
                <a:gd name="T56" fmla="*/ 45 w 158"/>
                <a:gd name="T57" fmla="*/ 113 h 157"/>
                <a:gd name="T58" fmla="*/ 126 w 158"/>
                <a:gd name="T59" fmla="*/ 150 h 157"/>
                <a:gd name="T60" fmla="*/ 127 w 158"/>
                <a:gd name="T61" fmla="*/ 150 h 157"/>
                <a:gd name="T62" fmla="*/ 133 w 158"/>
                <a:gd name="T63" fmla="*/ 144 h 157"/>
                <a:gd name="T64" fmla="*/ 150 w 158"/>
                <a:gd name="T65" fmla="*/ 118 h 157"/>
                <a:gd name="T66" fmla="*/ 148 w 158"/>
                <a:gd name="T67" fmla="*/ 112 h 157"/>
                <a:gd name="T68" fmla="*/ 112 w 158"/>
                <a:gd name="T69" fmla="*/ 101 h 157"/>
                <a:gd name="T70" fmla="*/ 107 w 158"/>
                <a:gd name="T71" fmla="*/ 102 h 157"/>
                <a:gd name="T72" fmla="*/ 100 w 158"/>
                <a:gd name="T73" fmla="*/ 114 h 157"/>
                <a:gd name="T74" fmla="*/ 80 w 158"/>
                <a:gd name="T75" fmla="*/ 115 h 157"/>
                <a:gd name="T76" fmla="*/ 60 w 158"/>
                <a:gd name="T77" fmla="*/ 98 h 157"/>
                <a:gd name="T78" fmla="*/ 42 w 158"/>
                <a:gd name="T79" fmla="*/ 77 h 157"/>
                <a:gd name="T80" fmla="*/ 39 w 158"/>
                <a:gd name="T81" fmla="*/ 64 h 157"/>
                <a:gd name="T82" fmla="*/ 43 w 158"/>
                <a:gd name="T83" fmla="*/ 58 h 157"/>
                <a:gd name="T84" fmla="*/ 56 w 158"/>
                <a:gd name="T85" fmla="*/ 50 h 157"/>
                <a:gd name="T86" fmla="*/ 56 w 158"/>
                <a:gd name="T87" fmla="*/ 45 h 157"/>
                <a:gd name="T88" fmla="*/ 45 w 158"/>
                <a:gd name="T89" fmla="*/ 8 h 157"/>
                <a:gd name="T90" fmla="*/ 40 w 158"/>
                <a:gd name="T91" fmla="*/ 7 h 157"/>
                <a:gd name="T92" fmla="*/ 39 w 158"/>
                <a:gd name="T93" fmla="*/ 7 h 157"/>
                <a:gd name="T94" fmla="*/ 13 w 158"/>
                <a:gd name="T95" fmla="*/ 24 h 157"/>
                <a:gd name="T96" fmla="*/ 8 w 158"/>
                <a:gd name="T97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8" h="157">
                  <a:moveTo>
                    <a:pt x="126" y="157"/>
                  </a:moveTo>
                  <a:cubicBezTo>
                    <a:pt x="96" y="157"/>
                    <a:pt x="64" y="143"/>
                    <a:pt x="40" y="118"/>
                  </a:cubicBezTo>
                  <a:cubicBezTo>
                    <a:pt x="14" y="92"/>
                    <a:pt x="0" y="60"/>
                    <a:pt x="1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4"/>
                    <a:pt x="6" y="22"/>
                    <a:pt x="8" y="19"/>
                  </a:cubicBezTo>
                  <a:cubicBezTo>
                    <a:pt x="16" y="11"/>
                    <a:pt x="26" y="5"/>
                    <a:pt x="37" y="1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4" y="0"/>
                    <a:pt x="50" y="2"/>
                    <a:pt x="51" y="6"/>
                  </a:cubicBezTo>
                  <a:cubicBezTo>
                    <a:pt x="55" y="16"/>
                    <a:pt x="60" y="30"/>
                    <a:pt x="63" y="43"/>
                  </a:cubicBezTo>
                  <a:cubicBezTo>
                    <a:pt x="64" y="46"/>
                    <a:pt x="63" y="53"/>
                    <a:pt x="60" y="56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4"/>
                    <a:pt x="46" y="65"/>
                    <a:pt x="46" y="66"/>
                  </a:cubicBezTo>
                  <a:cubicBezTo>
                    <a:pt x="45" y="68"/>
                    <a:pt x="46" y="71"/>
                    <a:pt x="48" y="73"/>
                  </a:cubicBezTo>
                  <a:cubicBezTo>
                    <a:pt x="53" y="80"/>
                    <a:pt x="59" y="86"/>
                    <a:pt x="65" y="93"/>
                  </a:cubicBezTo>
                  <a:cubicBezTo>
                    <a:pt x="71" y="99"/>
                    <a:pt x="78" y="105"/>
                    <a:pt x="85" y="109"/>
                  </a:cubicBezTo>
                  <a:cubicBezTo>
                    <a:pt x="88" y="112"/>
                    <a:pt x="93" y="112"/>
                    <a:pt x="94" y="110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4" y="95"/>
                    <a:pt x="110" y="94"/>
                    <a:pt x="112" y="94"/>
                  </a:cubicBezTo>
                  <a:cubicBezTo>
                    <a:pt x="113" y="94"/>
                    <a:pt x="113" y="94"/>
                    <a:pt x="114" y="94"/>
                  </a:cubicBezTo>
                  <a:cubicBezTo>
                    <a:pt x="130" y="98"/>
                    <a:pt x="140" y="101"/>
                    <a:pt x="152" y="106"/>
                  </a:cubicBezTo>
                  <a:cubicBezTo>
                    <a:pt x="156" y="108"/>
                    <a:pt x="158" y="116"/>
                    <a:pt x="157" y="121"/>
                  </a:cubicBezTo>
                  <a:cubicBezTo>
                    <a:pt x="152" y="132"/>
                    <a:pt x="146" y="141"/>
                    <a:pt x="138" y="149"/>
                  </a:cubicBezTo>
                  <a:cubicBezTo>
                    <a:pt x="136" y="152"/>
                    <a:pt x="133" y="154"/>
                    <a:pt x="131" y="15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26" y="157"/>
                    <a:pt x="126" y="157"/>
                    <a:pt x="126" y="157"/>
                  </a:cubicBezTo>
                  <a:close/>
                  <a:moveTo>
                    <a:pt x="8" y="30"/>
                  </a:moveTo>
                  <a:cubicBezTo>
                    <a:pt x="7" y="59"/>
                    <a:pt x="21" y="89"/>
                    <a:pt x="44" y="113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68" y="136"/>
                    <a:pt x="98" y="150"/>
                    <a:pt x="126" y="150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9" y="148"/>
                    <a:pt x="131" y="146"/>
                    <a:pt x="133" y="144"/>
                  </a:cubicBezTo>
                  <a:cubicBezTo>
                    <a:pt x="140" y="137"/>
                    <a:pt x="146" y="128"/>
                    <a:pt x="150" y="118"/>
                  </a:cubicBezTo>
                  <a:cubicBezTo>
                    <a:pt x="150" y="117"/>
                    <a:pt x="149" y="113"/>
                    <a:pt x="148" y="112"/>
                  </a:cubicBezTo>
                  <a:cubicBezTo>
                    <a:pt x="137" y="107"/>
                    <a:pt x="128" y="104"/>
                    <a:pt x="112" y="101"/>
                  </a:cubicBezTo>
                  <a:cubicBezTo>
                    <a:pt x="110" y="101"/>
                    <a:pt x="108" y="102"/>
                    <a:pt x="107" y="10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96" y="119"/>
                    <a:pt x="87" y="120"/>
                    <a:pt x="80" y="115"/>
                  </a:cubicBezTo>
                  <a:cubicBezTo>
                    <a:pt x="73" y="110"/>
                    <a:pt x="67" y="104"/>
                    <a:pt x="60" y="98"/>
                  </a:cubicBezTo>
                  <a:cubicBezTo>
                    <a:pt x="53" y="91"/>
                    <a:pt x="47" y="84"/>
                    <a:pt x="42" y="77"/>
                  </a:cubicBezTo>
                  <a:cubicBezTo>
                    <a:pt x="39" y="73"/>
                    <a:pt x="38" y="68"/>
                    <a:pt x="39" y="64"/>
                  </a:cubicBezTo>
                  <a:cubicBezTo>
                    <a:pt x="40" y="61"/>
                    <a:pt x="41" y="59"/>
                    <a:pt x="43" y="58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49"/>
                    <a:pt x="57" y="46"/>
                    <a:pt x="56" y="45"/>
                  </a:cubicBezTo>
                  <a:cubicBezTo>
                    <a:pt x="53" y="32"/>
                    <a:pt x="48" y="19"/>
                    <a:pt x="45" y="8"/>
                  </a:cubicBezTo>
                  <a:cubicBezTo>
                    <a:pt x="44" y="8"/>
                    <a:pt x="42" y="7"/>
                    <a:pt x="40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29" y="11"/>
                    <a:pt x="21" y="17"/>
                    <a:pt x="13" y="24"/>
                  </a:cubicBezTo>
                  <a:cubicBezTo>
                    <a:pt x="11" y="26"/>
                    <a:pt x="10" y="28"/>
                    <a:pt x="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id="{6B39D462-EC6D-8090-147F-2D02E21A5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326" y="-266700"/>
              <a:ext cx="96838" cy="160338"/>
            </a:xfrm>
            <a:custGeom>
              <a:avLst/>
              <a:gdLst>
                <a:gd name="T0" fmla="*/ 3 w 25"/>
                <a:gd name="T1" fmla="*/ 42 h 42"/>
                <a:gd name="T2" fmla="*/ 1 w 25"/>
                <a:gd name="T3" fmla="*/ 41 h 42"/>
                <a:gd name="T4" fmla="*/ 1 w 25"/>
                <a:gd name="T5" fmla="*/ 36 h 42"/>
                <a:gd name="T6" fmla="*/ 17 w 25"/>
                <a:gd name="T7" fmla="*/ 21 h 42"/>
                <a:gd name="T8" fmla="*/ 1 w 25"/>
                <a:gd name="T9" fmla="*/ 7 h 42"/>
                <a:gd name="T10" fmla="*/ 1 w 25"/>
                <a:gd name="T11" fmla="*/ 2 h 42"/>
                <a:gd name="T12" fmla="*/ 6 w 25"/>
                <a:gd name="T13" fmla="*/ 1 h 42"/>
                <a:gd name="T14" fmla="*/ 24 w 25"/>
                <a:gd name="T15" fmla="*/ 19 h 42"/>
                <a:gd name="T16" fmla="*/ 25 w 25"/>
                <a:gd name="T17" fmla="*/ 21 h 42"/>
                <a:gd name="T18" fmla="*/ 24 w 25"/>
                <a:gd name="T19" fmla="*/ 24 h 42"/>
                <a:gd name="T20" fmla="*/ 6 w 25"/>
                <a:gd name="T21" fmla="*/ 41 h 42"/>
                <a:gd name="T22" fmla="*/ 3 w 25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3" y="42"/>
                  </a:moveTo>
                  <a:cubicBezTo>
                    <a:pt x="3" y="42"/>
                    <a:pt x="2" y="42"/>
                    <a:pt x="1" y="41"/>
                  </a:cubicBezTo>
                  <a:cubicBezTo>
                    <a:pt x="0" y="40"/>
                    <a:pt x="0" y="37"/>
                    <a:pt x="1" y="36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20"/>
                    <a:pt x="25" y="21"/>
                  </a:cubicBezTo>
                  <a:cubicBezTo>
                    <a:pt x="25" y="22"/>
                    <a:pt x="25" y="23"/>
                    <a:pt x="24" y="2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4" y="42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id="{275DC54E-475B-9365-6B84-81177D339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751" y="-198438"/>
              <a:ext cx="236538" cy="26988"/>
            </a:xfrm>
            <a:custGeom>
              <a:avLst/>
              <a:gdLst>
                <a:gd name="T0" fmla="*/ 59 w 62"/>
                <a:gd name="T1" fmla="*/ 7 h 7"/>
                <a:gd name="T2" fmla="*/ 3 w 62"/>
                <a:gd name="T3" fmla="*/ 7 h 7"/>
                <a:gd name="T4" fmla="*/ 0 w 62"/>
                <a:gd name="T5" fmla="*/ 3 h 7"/>
                <a:gd name="T6" fmla="*/ 3 w 62"/>
                <a:gd name="T7" fmla="*/ 0 h 7"/>
                <a:gd name="T8" fmla="*/ 59 w 62"/>
                <a:gd name="T9" fmla="*/ 0 h 7"/>
                <a:gd name="T10" fmla="*/ 62 w 62"/>
                <a:gd name="T11" fmla="*/ 3 h 7"/>
                <a:gd name="T12" fmla="*/ 59 w 6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">
                  <a:moveTo>
                    <a:pt x="59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2" y="1"/>
                    <a:pt x="62" y="3"/>
                  </a:cubicBezTo>
                  <a:cubicBezTo>
                    <a:pt x="62" y="5"/>
                    <a:pt x="61" y="7"/>
                    <a:pt x="5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id="{3D2DA7DA-E1C4-930D-6AB7-1B6ADA4B1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751" y="-420688"/>
              <a:ext cx="98425" cy="161925"/>
            </a:xfrm>
            <a:custGeom>
              <a:avLst/>
              <a:gdLst>
                <a:gd name="T0" fmla="*/ 22 w 26"/>
                <a:gd name="T1" fmla="*/ 42 h 42"/>
                <a:gd name="T2" fmla="*/ 20 w 26"/>
                <a:gd name="T3" fmla="*/ 41 h 42"/>
                <a:gd name="T4" fmla="*/ 1 w 26"/>
                <a:gd name="T5" fmla="*/ 23 h 42"/>
                <a:gd name="T6" fmla="*/ 0 w 26"/>
                <a:gd name="T7" fmla="*/ 21 h 42"/>
                <a:gd name="T8" fmla="*/ 1 w 26"/>
                <a:gd name="T9" fmla="*/ 18 h 42"/>
                <a:gd name="T10" fmla="*/ 20 w 26"/>
                <a:gd name="T11" fmla="*/ 1 h 42"/>
                <a:gd name="T12" fmla="*/ 25 w 26"/>
                <a:gd name="T13" fmla="*/ 1 h 42"/>
                <a:gd name="T14" fmla="*/ 24 w 26"/>
                <a:gd name="T15" fmla="*/ 6 h 42"/>
                <a:gd name="T16" fmla="*/ 9 w 26"/>
                <a:gd name="T17" fmla="*/ 21 h 42"/>
                <a:gd name="T18" fmla="*/ 24 w 26"/>
                <a:gd name="T19" fmla="*/ 36 h 42"/>
                <a:gd name="T20" fmla="*/ 25 w 26"/>
                <a:gd name="T21" fmla="*/ 41 h 42"/>
                <a:gd name="T22" fmla="*/ 22 w 26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2">
                  <a:moveTo>
                    <a:pt x="22" y="42"/>
                  </a:moveTo>
                  <a:cubicBezTo>
                    <a:pt x="21" y="42"/>
                    <a:pt x="20" y="41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3" y="0"/>
                    <a:pt x="25" y="1"/>
                  </a:cubicBezTo>
                  <a:cubicBezTo>
                    <a:pt x="26" y="3"/>
                    <a:pt x="26" y="5"/>
                    <a:pt x="24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7"/>
                    <a:pt x="26" y="39"/>
                    <a:pt x="25" y="41"/>
                  </a:cubicBezTo>
                  <a:cubicBezTo>
                    <a:pt x="24" y="41"/>
                    <a:pt x="23" y="42"/>
                    <a:pt x="2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Freeform 30">
              <a:extLst>
                <a:ext uri="{FF2B5EF4-FFF2-40B4-BE49-F238E27FC236}">
                  <a16:creationId xmlns:a16="http://schemas.microsoft.com/office/drawing/2014/main" id="{0D70D1FA-45AF-9B6D-5D8D-9930527E1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038" y="-355600"/>
              <a:ext cx="238125" cy="26988"/>
            </a:xfrm>
            <a:custGeom>
              <a:avLst/>
              <a:gdLst>
                <a:gd name="T0" fmla="*/ 59 w 62"/>
                <a:gd name="T1" fmla="*/ 7 h 7"/>
                <a:gd name="T2" fmla="*/ 4 w 62"/>
                <a:gd name="T3" fmla="*/ 7 h 7"/>
                <a:gd name="T4" fmla="*/ 0 w 62"/>
                <a:gd name="T5" fmla="*/ 4 h 7"/>
                <a:gd name="T6" fmla="*/ 4 w 62"/>
                <a:gd name="T7" fmla="*/ 0 h 7"/>
                <a:gd name="T8" fmla="*/ 59 w 62"/>
                <a:gd name="T9" fmla="*/ 0 h 7"/>
                <a:gd name="T10" fmla="*/ 62 w 62"/>
                <a:gd name="T11" fmla="*/ 4 h 7"/>
                <a:gd name="T12" fmla="*/ 59 w 6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">
                  <a:moveTo>
                    <a:pt x="59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2" y="2"/>
                    <a:pt x="62" y="4"/>
                  </a:cubicBezTo>
                  <a:cubicBezTo>
                    <a:pt x="62" y="6"/>
                    <a:pt x="61" y="7"/>
                    <a:pt x="5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5269B5A-6C96-77ED-8DA2-FA42BA504058}"/>
              </a:ext>
            </a:extLst>
          </p:cNvPr>
          <p:cNvGrpSpPr/>
          <p:nvPr/>
        </p:nvGrpSpPr>
        <p:grpSpPr>
          <a:xfrm>
            <a:off x="5182144" y="2339135"/>
            <a:ext cx="266425" cy="198081"/>
            <a:chOff x="11534776" y="1263650"/>
            <a:chExt cx="730250" cy="542925"/>
          </a:xfrm>
          <a:solidFill>
            <a:schemeClr val="bg1"/>
          </a:solidFill>
        </p:grpSpPr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F4C187DA-A347-0DA9-7FA5-A564683AA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58588" y="1423987"/>
              <a:ext cx="692150" cy="382588"/>
            </a:xfrm>
            <a:custGeom>
              <a:avLst/>
              <a:gdLst>
                <a:gd name="T0" fmla="*/ 148 w 181"/>
                <a:gd name="T1" fmla="*/ 100 h 100"/>
                <a:gd name="T2" fmla="*/ 3 w 181"/>
                <a:gd name="T3" fmla="*/ 100 h 100"/>
                <a:gd name="T4" fmla="*/ 0 w 181"/>
                <a:gd name="T5" fmla="*/ 98 h 100"/>
                <a:gd name="T6" fmla="*/ 0 w 181"/>
                <a:gd name="T7" fmla="*/ 95 h 100"/>
                <a:gd name="T8" fmla="*/ 29 w 181"/>
                <a:gd name="T9" fmla="*/ 2 h 100"/>
                <a:gd name="T10" fmla="*/ 33 w 181"/>
                <a:gd name="T11" fmla="*/ 0 h 100"/>
                <a:gd name="T12" fmla="*/ 177 w 181"/>
                <a:gd name="T13" fmla="*/ 0 h 100"/>
                <a:gd name="T14" fmla="*/ 180 w 181"/>
                <a:gd name="T15" fmla="*/ 1 h 100"/>
                <a:gd name="T16" fmla="*/ 181 w 181"/>
                <a:gd name="T17" fmla="*/ 4 h 100"/>
                <a:gd name="T18" fmla="*/ 151 w 181"/>
                <a:gd name="T19" fmla="*/ 97 h 100"/>
                <a:gd name="T20" fmla="*/ 148 w 181"/>
                <a:gd name="T21" fmla="*/ 100 h 100"/>
                <a:gd name="T22" fmla="*/ 8 w 181"/>
                <a:gd name="T23" fmla="*/ 92 h 100"/>
                <a:gd name="T24" fmla="*/ 145 w 181"/>
                <a:gd name="T25" fmla="*/ 92 h 100"/>
                <a:gd name="T26" fmla="*/ 172 w 181"/>
                <a:gd name="T27" fmla="*/ 7 h 100"/>
                <a:gd name="T28" fmla="*/ 35 w 181"/>
                <a:gd name="T29" fmla="*/ 7 h 100"/>
                <a:gd name="T30" fmla="*/ 8 w 181"/>
                <a:gd name="T3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00">
                  <a:moveTo>
                    <a:pt x="148" y="100"/>
                  </a:moveTo>
                  <a:cubicBezTo>
                    <a:pt x="3" y="100"/>
                    <a:pt x="3" y="100"/>
                    <a:pt x="3" y="100"/>
                  </a:cubicBezTo>
                  <a:cubicBezTo>
                    <a:pt x="2" y="100"/>
                    <a:pt x="1" y="99"/>
                    <a:pt x="0" y="98"/>
                  </a:cubicBezTo>
                  <a:cubicBezTo>
                    <a:pt x="0" y="97"/>
                    <a:pt x="0" y="96"/>
                    <a:pt x="0" y="95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1"/>
                    <a:pt x="31" y="0"/>
                    <a:pt x="33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8" y="0"/>
                    <a:pt x="179" y="0"/>
                    <a:pt x="180" y="1"/>
                  </a:cubicBezTo>
                  <a:cubicBezTo>
                    <a:pt x="181" y="2"/>
                    <a:pt x="181" y="3"/>
                    <a:pt x="181" y="4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1" y="99"/>
                    <a:pt x="149" y="100"/>
                    <a:pt x="148" y="100"/>
                  </a:cubicBezTo>
                  <a:close/>
                  <a:moveTo>
                    <a:pt x="8" y="92"/>
                  </a:moveTo>
                  <a:cubicBezTo>
                    <a:pt x="145" y="92"/>
                    <a:pt x="145" y="92"/>
                    <a:pt x="145" y="92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8" y="92"/>
                    <a:pt x="8" y="92"/>
                    <a:pt x="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B53B481C-29D3-5D21-5D0B-DB2A46AF1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4776" y="1263650"/>
              <a:ext cx="425450" cy="542925"/>
            </a:xfrm>
            <a:custGeom>
              <a:avLst/>
              <a:gdLst>
                <a:gd name="T0" fmla="*/ 4 w 111"/>
                <a:gd name="T1" fmla="*/ 142 h 142"/>
                <a:gd name="T2" fmla="*/ 0 w 111"/>
                <a:gd name="T3" fmla="*/ 138 h 142"/>
                <a:gd name="T4" fmla="*/ 0 w 111"/>
                <a:gd name="T5" fmla="*/ 11 h 142"/>
                <a:gd name="T6" fmla="*/ 11 w 111"/>
                <a:gd name="T7" fmla="*/ 0 h 142"/>
                <a:gd name="T8" fmla="*/ 60 w 111"/>
                <a:gd name="T9" fmla="*/ 0 h 142"/>
                <a:gd name="T10" fmla="*/ 71 w 111"/>
                <a:gd name="T11" fmla="*/ 11 h 142"/>
                <a:gd name="T12" fmla="*/ 71 w 111"/>
                <a:gd name="T13" fmla="*/ 20 h 142"/>
                <a:gd name="T14" fmla="*/ 107 w 111"/>
                <a:gd name="T15" fmla="*/ 20 h 142"/>
                <a:gd name="T16" fmla="*/ 111 w 111"/>
                <a:gd name="T17" fmla="*/ 23 h 142"/>
                <a:gd name="T18" fmla="*/ 107 w 111"/>
                <a:gd name="T19" fmla="*/ 27 h 142"/>
                <a:gd name="T20" fmla="*/ 67 w 111"/>
                <a:gd name="T21" fmla="*/ 27 h 142"/>
                <a:gd name="T22" fmla="*/ 64 w 111"/>
                <a:gd name="T23" fmla="*/ 23 h 142"/>
                <a:gd name="T24" fmla="*/ 64 w 111"/>
                <a:gd name="T25" fmla="*/ 11 h 142"/>
                <a:gd name="T26" fmla="*/ 60 w 111"/>
                <a:gd name="T27" fmla="*/ 7 h 142"/>
                <a:gd name="T28" fmla="*/ 11 w 111"/>
                <a:gd name="T29" fmla="*/ 7 h 142"/>
                <a:gd name="T30" fmla="*/ 7 w 111"/>
                <a:gd name="T31" fmla="*/ 11 h 142"/>
                <a:gd name="T32" fmla="*/ 7 w 111"/>
                <a:gd name="T33" fmla="*/ 138 h 142"/>
                <a:gd name="T34" fmla="*/ 4 w 111"/>
                <a:gd name="T3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42">
                  <a:moveTo>
                    <a:pt x="4" y="142"/>
                  </a:moveTo>
                  <a:cubicBezTo>
                    <a:pt x="2" y="142"/>
                    <a:pt x="0" y="140"/>
                    <a:pt x="0" y="1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0"/>
                    <a:pt x="71" y="5"/>
                    <a:pt x="71" y="1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9" y="20"/>
                    <a:pt x="111" y="21"/>
                    <a:pt x="111" y="23"/>
                  </a:cubicBezTo>
                  <a:cubicBezTo>
                    <a:pt x="111" y="25"/>
                    <a:pt x="109" y="27"/>
                    <a:pt x="10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7"/>
                    <a:pt x="64" y="25"/>
                    <a:pt x="64" y="2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9"/>
                    <a:pt x="62" y="7"/>
                    <a:pt x="6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9"/>
                    <a:pt x="7" y="11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40"/>
                    <a:pt x="6" y="142"/>
                    <a:pt x="4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15AA2AAD-49CC-9665-B464-8067DCF53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76" y="1573212"/>
              <a:ext cx="193675" cy="111125"/>
            </a:xfrm>
            <a:custGeom>
              <a:avLst/>
              <a:gdLst>
                <a:gd name="T0" fmla="*/ 25 w 51"/>
                <a:gd name="T1" fmla="*/ 29 h 29"/>
                <a:gd name="T2" fmla="*/ 23 w 51"/>
                <a:gd name="T3" fmla="*/ 28 h 29"/>
                <a:gd name="T4" fmla="*/ 2 w 51"/>
                <a:gd name="T5" fmla="*/ 7 h 29"/>
                <a:gd name="T6" fmla="*/ 2 w 51"/>
                <a:gd name="T7" fmla="*/ 2 h 29"/>
                <a:gd name="T8" fmla="*/ 7 w 51"/>
                <a:gd name="T9" fmla="*/ 2 h 29"/>
                <a:gd name="T10" fmla="*/ 25 w 51"/>
                <a:gd name="T11" fmla="*/ 20 h 29"/>
                <a:gd name="T12" fmla="*/ 44 w 51"/>
                <a:gd name="T13" fmla="*/ 2 h 29"/>
                <a:gd name="T14" fmla="*/ 49 w 51"/>
                <a:gd name="T15" fmla="*/ 2 h 29"/>
                <a:gd name="T16" fmla="*/ 49 w 51"/>
                <a:gd name="T17" fmla="*/ 7 h 29"/>
                <a:gd name="T18" fmla="*/ 28 w 51"/>
                <a:gd name="T19" fmla="*/ 28 h 29"/>
                <a:gd name="T20" fmla="*/ 25 w 51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29">
                  <a:moveTo>
                    <a:pt x="25" y="29"/>
                  </a:moveTo>
                  <a:cubicBezTo>
                    <a:pt x="25" y="29"/>
                    <a:pt x="24" y="29"/>
                    <a:pt x="23" y="2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48" y="0"/>
                    <a:pt x="49" y="2"/>
                  </a:cubicBezTo>
                  <a:cubicBezTo>
                    <a:pt x="51" y="3"/>
                    <a:pt x="51" y="5"/>
                    <a:pt x="49" y="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9"/>
                    <a:pt x="26" y="29"/>
                    <a:pt x="2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D27F9178-E6EB-B3C6-5F32-05964F4D4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6251" y="1282700"/>
              <a:ext cx="358775" cy="385763"/>
            </a:xfrm>
            <a:custGeom>
              <a:avLst/>
              <a:gdLst>
                <a:gd name="T0" fmla="*/ 4 w 94"/>
                <a:gd name="T1" fmla="*/ 101 h 101"/>
                <a:gd name="T2" fmla="*/ 1 w 94"/>
                <a:gd name="T3" fmla="*/ 98 h 101"/>
                <a:gd name="T4" fmla="*/ 0 w 94"/>
                <a:gd name="T5" fmla="*/ 89 h 101"/>
                <a:gd name="T6" fmla="*/ 91 w 94"/>
                <a:gd name="T7" fmla="*/ 0 h 101"/>
                <a:gd name="T8" fmla="*/ 94 w 94"/>
                <a:gd name="T9" fmla="*/ 3 h 101"/>
                <a:gd name="T10" fmla="*/ 91 w 94"/>
                <a:gd name="T11" fmla="*/ 7 h 101"/>
                <a:gd name="T12" fmla="*/ 7 w 94"/>
                <a:gd name="T13" fmla="*/ 89 h 101"/>
                <a:gd name="T14" fmla="*/ 8 w 94"/>
                <a:gd name="T15" fmla="*/ 97 h 101"/>
                <a:gd name="T16" fmla="*/ 5 w 94"/>
                <a:gd name="T17" fmla="*/ 101 h 101"/>
                <a:gd name="T18" fmla="*/ 4 w 94"/>
                <a:gd name="T1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1">
                  <a:moveTo>
                    <a:pt x="4" y="101"/>
                  </a:moveTo>
                  <a:cubicBezTo>
                    <a:pt x="3" y="101"/>
                    <a:pt x="1" y="100"/>
                    <a:pt x="1" y="98"/>
                  </a:cubicBezTo>
                  <a:cubicBezTo>
                    <a:pt x="1" y="95"/>
                    <a:pt x="0" y="92"/>
                    <a:pt x="0" y="89"/>
                  </a:cubicBezTo>
                  <a:cubicBezTo>
                    <a:pt x="0" y="40"/>
                    <a:pt x="41" y="0"/>
                    <a:pt x="91" y="0"/>
                  </a:cubicBezTo>
                  <a:cubicBezTo>
                    <a:pt x="93" y="0"/>
                    <a:pt x="94" y="1"/>
                    <a:pt x="94" y="3"/>
                  </a:cubicBezTo>
                  <a:cubicBezTo>
                    <a:pt x="94" y="5"/>
                    <a:pt x="93" y="7"/>
                    <a:pt x="91" y="7"/>
                  </a:cubicBezTo>
                  <a:cubicBezTo>
                    <a:pt x="45" y="7"/>
                    <a:pt x="7" y="43"/>
                    <a:pt x="7" y="89"/>
                  </a:cubicBezTo>
                  <a:cubicBezTo>
                    <a:pt x="7" y="92"/>
                    <a:pt x="8" y="94"/>
                    <a:pt x="8" y="97"/>
                  </a:cubicBezTo>
                  <a:cubicBezTo>
                    <a:pt x="8" y="99"/>
                    <a:pt x="7" y="101"/>
                    <a:pt x="5" y="101"/>
                  </a:cubicBezTo>
                  <a:cubicBezTo>
                    <a:pt x="5" y="101"/>
                    <a:pt x="4" y="101"/>
                    <a:pt x="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8441EE3-DB55-D09D-4DE0-418F6730C2C6}"/>
              </a:ext>
            </a:extLst>
          </p:cNvPr>
          <p:cNvGrpSpPr/>
          <p:nvPr/>
        </p:nvGrpSpPr>
        <p:grpSpPr>
          <a:xfrm>
            <a:off x="4998300" y="1268856"/>
            <a:ext cx="244739" cy="208202"/>
            <a:chOff x="3330576" y="2930525"/>
            <a:chExt cx="669925" cy="569912"/>
          </a:xfrm>
          <a:solidFill>
            <a:schemeClr val="bg1"/>
          </a:solidFill>
        </p:grpSpPr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13485E44-1E01-749F-2E4F-CD10B6EE3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863" y="3049587"/>
              <a:ext cx="138113" cy="266700"/>
            </a:xfrm>
            <a:custGeom>
              <a:avLst/>
              <a:gdLst>
                <a:gd name="T0" fmla="*/ 20 w 36"/>
                <a:gd name="T1" fmla="*/ 2 h 70"/>
                <a:gd name="T2" fmla="*/ 20 w 36"/>
                <a:gd name="T3" fmla="*/ 6 h 70"/>
                <a:gd name="T4" fmla="*/ 26 w 36"/>
                <a:gd name="T5" fmla="*/ 4 h 70"/>
                <a:gd name="T6" fmla="*/ 31 w 36"/>
                <a:gd name="T7" fmla="*/ 6 h 70"/>
                <a:gd name="T8" fmla="*/ 33 w 36"/>
                <a:gd name="T9" fmla="*/ 8 h 70"/>
                <a:gd name="T10" fmla="*/ 34 w 36"/>
                <a:gd name="T11" fmla="*/ 11 h 70"/>
                <a:gd name="T12" fmla="*/ 33 w 36"/>
                <a:gd name="T13" fmla="*/ 15 h 70"/>
                <a:gd name="T14" fmla="*/ 30 w 36"/>
                <a:gd name="T15" fmla="*/ 17 h 70"/>
                <a:gd name="T16" fmla="*/ 25 w 36"/>
                <a:gd name="T17" fmla="*/ 16 h 70"/>
                <a:gd name="T18" fmla="*/ 20 w 36"/>
                <a:gd name="T19" fmla="*/ 12 h 70"/>
                <a:gd name="T20" fmla="*/ 20 w 36"/>
                <a:gd name="T21" fmla="*/ 27 h 70"/>
                <a:gd name="T22" fmla="*/ 27 w 36"/>
                <a:gd name="T23" fmla="*/ 26 h 70"/>
                <a:gd name="T24" fmla="*/ 31 w 36"/>
                <a:gd name="T25" fmla="*/ 26 h 70"/>
                <a:gd name="T26" fmla="*/ 34 w 36"/>
                <a:gd name="T27" fmla="*/ 29 h 70"/>
                <a:gd name="T28" fmla="*/ 36 w 36"/>
                <a:gd name="T29" fmla="*/ 34 h 70"/>
                <a:gd name="T30" fmla="*/ 34 w 36"/>
                <a:gd name="T31" fmla="*/ 42 h 70"/>
                <a:gd name="T32" fmla="*/ 28 w 36"/>
                <a:gd name="T33" fmla="*/ 50 h 70"/>
                <a:gd name="T34" fmla="*/ 20 w 36"/>
                <a:gd name="T35" fmla="*/ 57 h 70"/>
                <a:gd name="T36" fmla="*/ 20 w 36"/>
                <a:gd name="T37" fmla="*/ 65 h 70"/>
                <a:gd name="T38" fmla="*/ 20 w 36"/>
                <a:gd name="T39" fmla="*/ 68 h 70"/>
                <a:gd name="T40" fmla="*/ 18 w 36"/>
                <a:gd name="T41" fmla="*/ 70 h 70"/>
                <a:gd name="T42" fmla="*/ 16 w 36"/>
                <a:gd name="T43" fmla="*/ 70 h 70"/>
                <a:gd name="T44" fmla="*/ 16 w 36"/>
                <a:gd name="T45" fmla="*/ 68 h 70"/>
                <a:gd name="T46" fmla="*/ 16 w 36"/>
                <a:gd name="T47" fmla="*/ 59 h 70"/>
                <a:gd name="T48" fmla="*/ 9 w 36"/>
                <a:gd name="T49" fmla="*/ 60 h 70"/>
                <a:gd name="T50" fmla="*/ 4 w 36"/>
                <a:gd name="T51" fmla="*/ 59 h 70"/>
                <a:gd name="T52" fmla="*/ 1 w 36"/>
                <a:gd name="T53" fmla="*/ 56 h 70"/>
                <a:gd name="T54" fmla="*/ 0 w 36"/>
                <a:gd name="T55" fmla="*/ 52 h 70"/>
                <a:gd name="T56" fmla="*/ 1 w 36"/>
                <a:gd name="T57" fmla="*/ 48 h 70"/>
                <a:gd name="T58" fmla="*/ 5 w 36"/>
                <a:gd name="T59" fmla="*/ 46 h 70"/>
                <a:gd name="T60" fmla="*/ 7 w 36"/>
                <a:gd name="T61" fmla="*/ 45 h 70"/>
                <a:gd name="T62" fmla="*/ 9 w 36"/>
                <a:gd name="T63" fmla="*/ 46 h 70"/>
                <a:gd name="T64" fmla="*/ 10 w 36"/>
                <a:gd name="T65" fmla="*/ 50 h 70"/>
                <a:gd name="T66" fmla="*/ 12 w 36"/>
                <a:gd name="T67" fmla="*/ 52 h 70"/>
                <a:gd name="T68" fmla="*/ 16 w 36"/>
                <a:gd name="T69" fmla="*/ 52 h 70"/>
                <a:gd name="T70" fmla="*/ 16 w 36"/>
                <a:gd name="T71" fmla="*/ 36 h 70"/>
                <a:gd name="T72" fmla="*/ 8 w 36"/>
                <a:gd name="T73" fmla="*/ 37 h 70"/>
                <a:gd name="T74" fmla="*/ 3 w 36"/>
                <a:gd name="T75" fmla="*/ 35 h 70"/>
                <a:gd name="T76" fmla="*/ 1 w 36"/>
                <a:gd name="T77" fmla="*/ 28 h 70"/>
                <a:gd name="T78" fmla="*/ 5 w 36"/>
                <a:gd name="T79" fmla="*/ 17 h 70"/>
                <a:gd name="T80" fmla="*/ 16 w 36"/>
                <a:gd name="T81" fmla="*/ 8 h 70"/>
                <a:gd name="T82" fmla="*/ 16 w 36"/>
                <a:gd name="T83" fmla="*/ 4 h 70"/>
                <a:gd name="T84" fmla="*/ 18 w 36"/>
                <a:gd name="T85" fmla="*/ 0 h 70"/>
                <a:gd name="T86" fmla="*/ 20 w 36"/>
                <a:gd name="T87" fmla="*/ 2 h 70"/>
                <a:gd name="T88" fmla="*/ 16 w 36"/>
                <a:gd name="T89" fmla="*/ 27 h 70"/>
                <a:gd name="T90" fmla="*/ 16 w 36"/>
                <a:gd name="T91" fmla="*/ 14 h 70"/>
                <a:gd name="T92" fmla="*/ 11 w 36"/>
                <a:gd name="T93" fmla="*/ 19 h 70"/>
                <a:gd name="T94" fmla="*/ 10 w 36"/>
                <a:gd name="T95" fmla="*/ 24 h 70"/>
                <a:gd name="T96" fmla="*/ 11 w 36"/>
                <a:gd name="T97" fmla="*/ 27 h 70"/>
                <a:gd name="T98" fmla="*/ 16 w 36"/>
                <a:gd name="T99" fmla="*/ 27 h 70"/>
                <a:gd name="T100" fmla="*/ 20 w 36"/>
                <a:gd name="T101" fmla="*/ 35 h 70"/>
                <a:gd name="T102" fmla="*/ 20 w 36"/>
                <a:gd name="T103" fmla="*/ 50 h 70"/>
                <a:gd name="T104" fmla="*/ 25 w 36"/>
                <a:gd name="T105" fmla="*/ 45 h 70"/>
                <a:gd name="T106" fmla="*/ 27 w 36"/>
                <a:gd name="T107" fmla="*/ 39 h 70"/>
                <a:gd name="T108" fmla="*/ 25 w 36"/>
                <a:gd name="T109" fmla="*/ 36 h 70"/>
                <a:gd name="T110" fmla="*/ 20 w 36"/>
                <a:gd name="T1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70">
                  <a:moveTo>
                    <a:pt x="20" y="2"/>
                  </a:moveTo>
                  <a:cubicBezTo>
                    <a:pt x="20" y="3"/>
                    <a:pt x="20" y="5"/>
                    <a:pt x="20" y="6"/>
                  </a:cubicBezTo>
                  <a:cubicBezTo>
                    <a:pt x="23" y="5"/>
                    <a:pt x="25" y="4"/>
                    <a:pt x="26" y="4"/>
                  </a:cubicBezTo>
                  <a:cubicBezTo>
                    <a:pt x="28" y="4"/>
                    <a:pt x="30" y="5"/>
                    <a:pt x="31" y="6"/>
                  </a:cubicBezTo>
                  <a:cubicBezTo>
                    <a:pt x="32" y="6"/>
                    <a:pt x="33" y="7"/>
                    <a:pt x="33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4" y="12"/>
                    <a:pt x="34" y="13"/>
                    <a:pt x="33" y="15"/>
                  </a:cubicBezTo>
                  <a:cubicBezTo>
                    <a:pt x="32" y="16"/>
                    <a:pt x="31" y="17"/>
                    <a:pt x="30" y="17"/>
                  </a:cubicBezTo>
                  <a:cubicBezTo>
                    <a:pt x="28" y="18"/>
                    <a:pt x="26" y="18"/>
                    <a:pt x="25" y="16"/>
                  </a:cubicBezTo>
                  <a:cubicBezTo>
                    <a:pt x="25" y="13"/>
                    <a:pt x="23" y="12"/>
                    <a:pt x="20" y="12"/>
                  </a:cubicBezTo>
                  <a:cubicBezTo>
                    <a:pt x="20" y="17"/>
                    <a:pt x="20" y="22"/>
                    <a:pt x="20" y="27"/>
                  </a:cubicBezTo>
                  <a:cubicBezTo>
                    <a:pt x="23" y="26"/>
                    <a:pt x="25" y="26"/>
                    <a:pt x="27" y="26"/>
                  </a:cubicBezTo>
                  <a:cubicBezTo>
                    <a:pt x="28" y="25"/>
                    <a:pt x="30" y="26"/>
                    <a:pt x="31" y="26"/>
                  </a:cubicBezTo>
                  <a:cubicBezTo>
                    <a:pt x="33" y="27"/>
                    <a:pt x="34" y="28"/>
                    <a:pt x="34" y="29"/>
                  </a:cubicBezTo>
                  <a:cubicBezTo>
                    <a:pt x="35" y="31"/>
                    <a:pt x="36" y="32"/>
                    <a:pt x="36" y="34"/>
                  </a:cubicBezTo>
                  <a:cubicBezTo>
                    <a:pt x="36" y="37"/>
                    <a:pt x="35" y="40"/>
                    <a:pt x="34" y="42"/>
                  </a:cubicBezTo>
                  <a:cubicBezTo>
                    <a:pt x="33" y="45"/>
                    <a:pt x="31" y="48"/>
                    <a:pt x="28" y="50"/>
                  </a:cubicBezTo>
                  <a:cubicBezTo>
                    <a:pt x="26" y="53"/>
                    <a:pt x="23" y="55"/>
                    <a:pt x="20" y="57"/>
                  </a:cubicBezTo>
                  <a:cubicBezTo>
                    <a:pt x="20" y="60"/>
                    <a:pt x="20" y="62"/>
                    <a:pt x="20" y="65"/>
                  </a:cubicBezTo>
                  <a:cubicBezTo>
                    <a:pt x="20" y="67"/>
                    <a:pt x="20" y="68"/>
                    <a:pt x="20" y="68"/>
                  </a:cubicBezTo>
                  <a:cubicBezTo>
                    <a:pt x="19" y="69"/>
                    <a:pt x="19" y="70"/>
                    <a:pt x="18" y="70"/>
                  </a:cubicBezTo>
                  <a:cubicBezTo>
                    <a:pt x="17" y="70"/>
                    <a:pt x="17" y="70"/>
                    <a:pt x="16" y="70"/>
                  </a:cubicBezTo>
                  <a:cubicBezTo>
                    <a:pt x="16" y="70"/>
                    <a:pt x="16" y="69"/>
                    <a:pt x="16" y="68"/>
                  </a:cubicBezTo>
                  <a:cubicBezTo>
                    <a:pt x="16" y="65"/>
                    <a:pt x="16" y="62"/>
                    <a:pt x="16" y="59"/>
                  </a:cubicBezTo>
                  <a:cubicBezTo>
                    <a:pt x="13" y="60"/>
                    <a:pt x="11" y="60"/>
                    <a:pt x="9" y="60"/>
                  </a:cubicBezTo>
                  <a:cubicBezTo>
                    <a:pt x="7" y="60"/>
                    <a:pt x="5" y="60"/>
                    <a:pt x="4" y="59"/>
                  </a:cubicBezTo>
                  <a:cubicBezTo>
                    <a:pt x="3" y="58"/>
                    <a:pt x="2" y="57"/>
                    <a:pt x="1" y="56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1"/>
                    <a:pt x="1" y="50"/>
                    <a:pt x="1" y="48"/>
                  </a:cubicBezTo>
                  <a:cubicBezTo>
                    <a:pt x="2" y="47"/>
                    <a:pt x="3" y="46"/>
                    <a:pt x="5" y="46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8" y="45"/>
                    <a:pt x="8" y="46"/>
                    <a:pt x="9" y="46"/>
                  </a:cubicBezTo>
                  <a:cubicBezTo>
                    <a:pt x="9" y="48"/>
                    <a:pt x="10" y="49"/>
                    <a:pt x="10" y="50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13" y="52"/>
                    <a:pt x="14" y="52"/>
                    <a:pt x="16" y="52"/>
                  </a:cubicBezTo>
                  <a:cubicBezTo>
                    <a:pt x="16" y="47"/>
                    <a:pt x="16" y="41"/>
                    <a:pt x="16" y="36"/>
                  </a:cubicBezTo>
                  <a:cubicBezTo>
                    <a:pt x="13" y="37"/>
                    <a:pt x="10" y="37"/>
                    <a:pt x="8" y="37"/>
                  </a:cubicBezTo>
                  <a:cubicBezTo>
                    <a:pt x="6" y="37"/>
                    <a:pt x="5" y="36"/>
                    <a:pt x="3" y="35"/>
                  </a:cubicBezTo>
                  <a:cubicBezTo>
                    <a:pt x="2" y="33"/>
                    <a:pt x="1" y="31"/>
                    <a:pt x="1" y="28"/>
                  </a:cubicBezTo>
                  <a:cubicBezTo>
                    <a:pt x="1" y="24"/>
                    <a:pt x="3" y="21"/>
                    <a:pt x="5" y="17"/>
                  </a:cubicBezTo>
                  <a:cubicBezTo>
                    <a:pt x="8" y="14"/>
                    <a:pt x="11" y="10"/>
                    <a:pt x="16" y="8"/>
                  </a:cubicBezTo>
                  <a:cubicBezTo>
                    <a:pt x="16" y="7"/>
                    <a:pt x="16" y="5"/>
                    <a:pt x="16" y="4"/>
                  </a:cubicBezTo>
                  <a:cubicBezTo>
                    <a:pt x="16" y="2"/>
                    <a:pt x="17" y="1"/>
                    <a:pt x="18" y="0"/>
                  </a:cubicBezTo>
                  <a:cubicBezTo>
                    <a:pt x="19" y="0"/>
                    <a:pt x="20" y="0"/>
                    <a:pt x="20" y="2"/>
                  </a:cubicBezTo>
                  <a:close/>
                  <a:moveTo>
                    <a:pt x="16" y="27"/>
                  </a:moveTo>
                  <a:cubicBezTo>
                    <a:pt x="16" y="23"/>
                    <a:pt x="16" y="19"/>
                    <a:pt x="16" y="14"/>
                  </a:cubicBezTo>
                  <a:cubicBezTo>
                    <a:pt x="14" y="16"/>
                    <a:pt x="12" y="17"/>
                    <a:pt x="11" y="19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10" y="25"/>
                    <a:pt x="10" y="27"/>
                    <a:pt x="11" y="27"/>
                  </a:cubicBezTo>
                  <a:cubicBezTo>
                    <a:pt x="12" y="27"/>
                    <a:pt x="14" y="28"/>
                    <a:pt x="16" y="27"/>
                  </a:cubicBezTo>
                  <a:close/>
                  <a:moveTo>
                    <a:pt x="20" y="35"/>
                  </a:moveTo>
                  <a:cubicBezTo>
                    <a:pt x="20" y="40"/>
                    <a:pt x="20" y="45"/>
                    <a:pt x="20" y="50"/>
                  </a:cubicBezTo>
                  <a:cubicBezTo>
                    <a:pt x="22" y="49"/>
                    <a:pt x="24" y="47"/>
                    <a:pt x="25" y="45"/>
                  </a:cubicBezTo>
                  <a:cubicBezTo>
                    <a:pt x="27" y="43"/>
                    <a:pt x="27" y="41"/>
                    <a:pt x="27" y="39"/>
                  </a:cubicBezTo>
                  <a:cubicBezTo>
                    <a:pt x="27" y="37"/>
                    <a:pt x="27" y="36"/>
                    <a:pt x="25" y="36"/>
                  </a:cubicBezTo>
                  <a:cubicBezTo>
                    <a:pt x="24" y="35"/>
                    <a:pt x="22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86430C8C-19D5-153B-D502-17515ED945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5338" y="2930525"/>
              <a:ext cx="665163" cy="504825"/>
            </a:xfrm>
            <a:custGeom>
              <a:avLst/>
              <a:gdLst>
                <a:gd name="T0" fmla="*/ 34 w 174"/>
                <a:gd name="T1" fmla="*/ 132 h 132"/>
                <a:gd name="T2" fmla="*/ 1 w 174"/>
                <a:gd name="T3" fmla="*/ 121 h 132"/>
                <a:gd name="T4" fmla="*/ 0 w 174"/>
                <a:gd name="T5" fmla="*/ 118 h 132"/>
                <a:gd name="T6" fmla="*/ 0 w 174"/>
                <a:gd name="T7" fmla="*/ 27 h 132"/>
                <a:gd name="T8" fmla="*/ 2 w 174"/>
                <a:gd name="T9" fmla="*/ 24 h 132"/>
                <a:gd name="T10" fmla="*/ 5 w 174"/>
                <a:gd name="T11" fmla="*/ 24 h 132"/>
                <a:gd name="T12" fmla="*/ 34 w 174"/>
                <a:gd name="T13" fmla="*/ 34 h 132"/>
                <a:gd name="T14" fmla="*/ 85 w 174"/>
                <a:gd name="T15" fmla="*/ 17 h 132"/>
                <a:gd name="T16" fmla="*/ 139 w 174"/>
                <a:gd name="T17" fmla="*/ 0 h 132"/>
                <a:gd name="T18" fmla="*/ 172 w 174"/>
                <a:gd name="T19" fmla="*/ 11 h 132"/>
                <a:gd name="T20" fmla="*/ 174 w 174"/>
                <a:gd name="T21" fmla="*/ 14 h 132"/>
                <a:gd name="T22" fmla="*/ 174 w 174"/>
                <a:gd name="T23" fmla="*/ 106 h 132"/>
                <a:gd name="T24" fmla="*/ 172 w 174"/>
                <a:gd name="T25" fmla="*/ 109 h 132"/>
                <a:gd name="T26" fmla="*/ 168 w 174"/>
                <a:gd name="T27" fmla="*/ 108 h 132"/>
                <a:gd name="T28" fmla="*/ 139 w 174"/>
                <a:gd name="T29" fmla="*/ 99 h 132"/>
                <a:gd name="T30" fmla="*/ 88 w 174"/>
                <a:gd name="T31" fmla="*/ 115 h 132"/>
                <a:gd name="T32" fmla="*/ 34 w 174"/>
                <a:gd name="T33" fmla="*/ 132 h 132"/>
                <a:gd name="T34" fmla="*/ 34 w 174"/>
                <a:gd name="T35" fmla="*/ 132 h 132"/>
                <a:gd name="T36" fmla="*/ 7 w 174"/>
                <a:gd name="T37" fmla="*/ 117 h 132"/>
                <a:gd name="T38" fmla="*/ 34 w 174"/>
                <a:gd name="T39" fmla="*/ 125 h 132"/>
                <a:gd name="T40" fmla="*/ 34 w 174"/>
                <a:gd name="T41" fmla="*/ 125 h 132"/>
                <a:gd name="T42" fmla="*/ 85 w 174"/>
                <a:gd name="T43" fmla="*/ 109 h 132"/>
                <a:gd name="T44" fmla="*/ 139 w 174"/>
                <a:gd name="T45" fmla="*/ 92 h 132"/>
                <a:gd name="T46" fmla="*/ 167 w 174"/>
                <a:gd name="T47" fmla="*/ 99 h 132"/>
                <a:gd name="T48" fmla="*/ 167 w 174"/>
                <a:gd name="T49" fmla="*/ 16 h 132"/>
                <a:gd name="T50" fmla="*/ 139 w 174"/>
                <a:gd name="T51" fmla="*/ 7 h 132"/>
                <a:gd name="T52" fmla="*/ 88 w 174"/>
                <a:gd name="T53" fmla="*/ 24 h 132"/>
                <a:gd name="T54" fmla="*/ 34 w 174"/>
                <a:gd name="T55" fmla="*/ 41 h 132"/>
                <a:gd name="T56" fmla="*/ 7 w 174"/>
                <a:gd name="T57" fmla="*/ 33 h 132"/>
                <a:gd name="T58" fmla="*/ 7 w 174"/>
                <a:gd name="T59" fmla="*/ 11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4" h="132">
                  <a:moveTo>
                    <a:pt x="34" y="132"/>
                  </a:moveTo>
                  <a:cubicBezTo>
                    <a:pt x="22" y="132"/>
                    <a:pt x="11" y="129"/>
                    <a:pt x="1" y="121"/>
                  </a:cubicBezTo>
                  <a:cubicBezTo>
                    <a:pt x="0" y="121"/>
                    <a:pt x="0" y="119"/>
                    <a:pt x="0" y="1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1" y="24"/>
                    <a:pt x="2" y="24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14" y="31"/>
                    <a:pt x="24" y="34"/>
                    <a:pt x="34" y="34"/>
                  </a:cubicBezTo>
                  <a:cubicBezTo>
                    <a:pt x="51" y="34"/>
                    <a:pt x="68" y="25"/>
                    <a:pt x="85" y="17"/>
                  </a:cubicBezTo>
                  <a:cubicBezTo>
                    <a:pt x="103" y="9"/>
                    <a:pt x="121" y="0"/>
                    <a:pt x="139" y="0"/>
                  </a:cubicBezTo>
                  <a:cubicBezTo>
                    <a:pt x="151" y="0"/>
                    <a:pt x="162" y="4"/>
                    <a:pt x="172" y="11"/>
                  </a:cubicBezTo>
                  <a:cubicBezTo>
                    <a:pt x="173" y="12"/>
                    <a:pt x="174" y="13"/>
                    <a:pt x="174" y="14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71" y="109"/>
                    <a:pt x="169" y="109"/>
                    <a:pt x="168" y="108"/>
                  </a:cubicBezTo>
                  <a:cubicBezTo>
                    <a:pt x="159" y="102"/>
                    <a:pt x="150" y="99"/>
                    <a:pt x="139" y="99"/>
                  </a:cubicBezTo>
                  <a:cubicBezTo>
                    <a:pt x="123" y="99"/>
                    <a:pt x="105" y="107"/>
                    <a:pt x="88" y="115"/>
                  </a:cubicBezTo>
                  <a:cubicBezTo>
                    <a:pt x="71" y="123"/>
                    <a:pt x="53" y="132"/>
                    <a:pt x="34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7" y="117"/>
                  </a:moveTo>
                  <a:cubicBezTo>
                    <a:pt x="15" y="122"/>
                    <a:pt x="24" y="125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51" y="125"/>
                    <a:pt x="68" y="117"/>
                    <a:pt x="85" y="109"/>
                  </a:cubicBezTo>
                  <a:cubicBezTo>
                    <a:pt x="103" y="100"/>
                    <a:pt x="121" y="92"/>
                    <a:pt x="139" y="92"/>
                  </a:cubicBezTo>
                  <a:cubicBezTo>
                    <a:pt x="149" y="92"/>
                    <a:pt x="158" y="94"/>
                    <a:pt x="167" y="99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58" y="10"/>
                    <a:pt x="149" y="7"/>
                    <a:pt x="139" y="7"/>
                  </a:cubicBezTo>
                  <a:cubicBezTo>
                    <a:pt x="123" y="7"/>
                    <a:pt x="105" y="16"/>
                    <a:pt x="88" y="24"/>
                  </a:cubicBezTo>
                  <a:cubicBezTo>
                    <a:pt x="71" y="32"/>
                    <a:pt x="53" y="41"/>
                    <a:pt x="34" y="41"/>
                  </a:cubicBezTo>
                  <a:cubicBezTo>
                    <a:pt x="24" y="41"/>
                    <a:pt x="15" y="38"/>
                    <a:pt x="7" y="33"/>
                  </a:cubicBezTo>
                  <a:cubicBezTo>
                    <a:pt x="7" y="117"/>
                    <a:pt x="7" y="117"/>
                    <a:pt x="7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C24E8E65-A47C-6A61-D43E-3E953C7C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3297237"/>
              <a:ext cx="669925" cy="203200"/>
            </a:xfrm>
            <a:custGeom>
              <a:avLst/>
              <a:gdLst>
                <a:gd name="T0" fmla="*/ 35 w 175"/>
                <a:gd name="T1" fmla="*/ 51 h 53"/>
                <a:gd name="T2" fmla="*/ 2 w 175"/>
                <a:gd name="T3" fmla="*/ 40 h 53"/>
                <a:gd name="T4" fmla="*/ 1 w 175"/>
                <a:gd name="T5" fmla="*/ 35 h 53"/>
                <a:gd name="T6" fmla="*/ 6 w 175"/>
                <a:gd name="T7" fmla="*/ 34 h 53"/>
                <a:gd name="T8" fmla="*/ 86 w 175"/>
                <a:gd name="T9" fmla="*/ 28 h 53"/>
                <a:gd name="T10" fmla="*/ 173 w 175"/>
                <a:gd name="T11" fmla="*/ 22 h 53"/>
                <a:gd name="T12" fmla="*/ 174 w 175"/>
                <a:gd name="T13" fmla="*/ 27 h 53"/>
                <a:gd name="T14" fmla="*/ 169 w 175"/>
                <a:gd name="T15" fmla="*/ 27 h 53"/>
                <a:gd name="T16" fmla="*/ 89 w 175"/>
                <a:gd name="T17" fmla="*/ 34 h 53"/>
                <a:gd name="T18" fmla="*/ 35 w 175"/>
                <a:gd name="T1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53">
                  <a:moveTo>
                    <a:pt x="35" y="51"/>
                  </a:moveTo>
                  <a:cubicBezTo>
                    <a:pt x="24" y="51"/>
                    <a:pt x="13" y="48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3" y="34"/>
                    <a:pt x="5" y="33"/>
                    <a:pt x="6" y="34"/>
                  </a:cubicBezTo>
                  <a:cubicBezTo>
                    <a:pt x="33" y="53"/>
                    <a:pt x="59" y="41"/>
                    <a:pt x="86" y="28"/>
                  </a:cubicBezTo>
                  <a:cubicBezTo>
                    <a:pt x="115" y="14"/>
                    <a:pt x="144" y="0"/>
                    <a:pt x="173" y="22"/>
                  </a:cubicBezTo>
                  <a:cubicBezTo>
                    <a:pt x="175" y="23"/>
                    <a:pt x="175" y="25"/>
                    <a:pt x="174" y="27"/>
                  </a:cubicBezTo>
                  <a:cubicBezTo>
                    <a:pt x="173" y="28"/>
                    <a:pt x="171" y="29"/>
                    <a:pt x="169" y="27"/>
                  </a:cubicBezTo>
                  <a:cubicBezTo>
                    <a:pt x="143" y="9"/>
                    <a:pt x="117" y="21"/>
                    <a:pt x="89" y="34"/>
                  </a:cubicBezTo>
                  <a:cubicBezTo>
                    <a:pt x="72" y="43"/>
                    <a:pt x="53" y="51"/>
                    <a:pt x="3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6E913511-752E-F84C-E683-75CEECCE5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3106737"/>
              <a:ext cx="179388" cy="53975"/>
            </a:xfrm>
            <a:custGeom>
              <a:avLst/>
              <a:gdLst>
                <a:gd name="T0" fmla="*/ 14 w 47"/>
                <a:gd name="T1" fmla="*/ 14 h 14"/>
                <a:gd name="T2" fmla="*/ 3 w 47"/>
                <a:gd name="T3" fmla="*/ 12 h 14"/>
                <a:gd name="T4" fmla="*/ 0 w 47"/>
                <a:gd name="T5" fmla="*/ 8 h 14"/>
                <a:gd name="T6" fmla="*/ 4 w 47"/>
                <a:gd name="T7" fmla="*/ 6 h 14"/>
                <a:gd name="T8" fmla="*/ 41 w 47"/>
                <a:gd name="T9" fmla="*/ 1 h 14"/>
                <a:gd name="T10" fmla="*/ 46 w 47"/>
                <a:gd name="T11" fmla="*/ 3 h 14"/>
                <a:gd name="T12" fmla="*/ 44 w 47"/>
                <a:gd name="T13" fmla="*/ 7 h 14"/>
                <a:gd name="T14" fmla="*/ 14 w 47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4">
                  <a:moveTo>
                    <a:pt x="14" y="14"/>
                  </a:moveTo>
                  <a:cubicBezTo>
                    <a:pt x="10" y="14"/>
                    <a:pt x="6" y="13"/>
                    <a:pt x="3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1" y="6"/>
                    <a:pt x="2" y="5"/>
                    <a:pt x="4" y="6"/>
                  </a:cubicBezTo>
                  <a:cubicBezTo>
                    <a:pt x="15" y="8"/>
                    <a:pt x="27" y="6"/>
                    <a:pt x="41" y="1"/>
                  </a:cubicBezTo>
                  <a:cubicBezTo>
                    <a:pt x="43" y="0"/>
                    <a:pt x="45" y="1"/>
                    <a:pt x="46" y="3"/>
                  </a:cubicBezTo>
                  <a:cubicBezTo>
                    <a:pt x="47" y="5"/>
                    <a:pt x="46" y="7"/>
                    <a:pt x="44" y="7"/>
                  </a:cubicBezTo>
                  <a:cubicBezTo>
                    <a:pt x="33" y="12"/>
                    <a:pt x="23" y="14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BE31CD56-D836-6F28-0867-BE803F7EF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2998787"/>
              <a:ext cx="180975" cy="53975"/>
            </a:xfrm>
            <a:custGeom>
              <a:avLst/>
              <a:gdLst>
                <a:gd name="T0" fmla="*/ 4 w 47"/>
                <a:gd name="T1" fmla="*/ 14 h 14"/>
                <a:gd name="T2" fmla="*/ 1 w 47"/>
                <a:gd name="T3" fmla="*/ 12 h 14"/>
                <a:gd name="T4" fmla="*/ 3 w 47"/>
                <a:gd name="T5" fmla="*/ 7 h 14"/>
                <a:gd name="T6" fmla="*/ 44 w 47"/>
                <a:gd name="T7" fmla="*/ 2 h 14"/>
                <a:gd name="T8" fmla="*/ 47 w 47"/>
                <a:gd name="T9" fmla="*/ 7 h 14"/>
                <a:gd name="T10" fmla="*/ 42 w 47"/>
                <a:gd name="T11" fmla="*/ 9 h 14"/>
                <a:gd name="T12" fmla="*/ 5 w 47"/>
                <a:gd name="T13" fmla="*/ 14 h 14"/>
                <a:gd name="T14" fmla="*/ 4 w 47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4">
                  <a:moveTo>
                    <a:pt x="4" y="14"/>
                  </a:moveTo>
                  <a:cubicBezTo>
                    <a:pt x="3" y="14"/>
                    <a:pt x="1" y="13"/>
                    <a:pt x="1" y="12"/>
                  </a:cubicBezTo>
                  <a:cubicBezTo>
                    <a:pt x="0" y="10"/>
                    <a:pt x="1" y="8"/>
                    <a:pt x="3" y="7"/>
                  </a:cubicBezTo>
                  <a:cubicBezTo>
                    <a:pt x="19" y="1"/>
                    <a:pt x="32" y="0"/>
                    <a:pt x="44" y="2"/>
                  </a:cubicBezTo>
                  <a:cubicBezTo>
                    <a:pt x="46" y="3"/>
                    <a:pt x="47" y="5"/>
                    <a:pt x="47" y="7"/>
                  </a:cubicBezTo>
                  <a:cubicBezTo>
                    <a:pt x="46" y="9"/>
                    <a:pt x="44" y="10"/>
                    <a:pt x="42" y="9"/>
                  </a:cubicBezTo>
                  <a:cubicBezTo>
                    <a:pt x="32" y="7"/>
                    <a:pt x="20" y="9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8968E521-1ED4-32F6-FBA0-502F0CD22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3313112"/>
              <a:ext cx="179388" cy="49213"/>
            </a:xfrm>
            <a:custGeom>
              <a:avLst/>
              <a:gdLst>
                <a:gd name="T0" fmla="*/ 14 w 47"/>
                <a:gd name="T1" fmla="*/ 13 h 13"/>
                <a:gd name="T2" fmla="*/ 3 w 47"/>
                <a:gd name="T3" fmla="*/ 12 h 13"/>
                <a:gd name="T4" fmla="*/ 0 w 47"/>
                <a:gd name="T5" fmla="*/ 8 h 13"/>
                <a:gd name="T6" fmla="*/ 4 w 47"/>
                <a:gd name="T7" fmla="*/ 5 h 13"/>
                <a:gd name="T8" fmla="*/ 41 w 47"/>
                <a:gd name="T9" fmla="*/ 0 h 13"/>
                <a:gd name="T10" fmla="*/ 46 w 47"/>
                <a:gd name="T11" fmla="*/ 2 h 13"/>
                <a:gd name="T12" fmla="*/ 44 w 47"/>
                <a:gd name="T13" fmla="*/ 7 h 13"/>
                <a:gd name="T14" fmla="*/ 14 w 4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3">
                  <a:moveTo>
                    <a:pt x="14" y="13"/>
                  </a:moveTo>
                  <a:cubicBezTo>
                    <a:pt x="10" y="13"/>
                    <a:pt x="6" y="13"/>
                    <a:pt x="3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1" y="6"/>
                    <a:pt x="2" y="5"/>
                    <a:pt x="4" y="5"/>
                  </a:cubicBezTo>
                  <a:cubicBezTo>
                    <a:pt x="15" y="7"/>
                    <a:pt x="27" y="6"/>
                    <a:pt x="41" y="0"/>
                  </a:cubicBezTo>
                  <a:cubicBezTo>
                    <a:pt x="43" y="0"/>
                    <a:pt x="45" y="1"/>
                    <a:pt x="46" y="2"/>
                  </a:cubicBezTo>
                  <a:cubicBezTo>
                    <a:pt x="47" y="4"/>
                    <a:pt x="46" y="6"/>
                    <a:pt x="44" y="7"/>
                  </a:cubicBezTo>
                  <a:cubicBezTo>
                    <a:pt x="33" y="11"/>
                    <a:pt x="23" y="13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1A7A95B3-AADB-8869-3ABB-81E68A806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6" y="3205162"/>
              <a:ext cx="180975" cy="53975"/>
            </a:xfrm>
            <a:custGeom>
              <a:avLst/>
              <a:gdLst>
                <a:gd name="T0" fmla="*/ 4 w 47"/>
                <a:gd name="T1" fmla="*/ 14 h 14"/>
                <a:gd name="T2" fmla="*/ 1 w 47"/>
                <a:gd name="T3" fmla="*/ 12 h 14"/>
                <a:gd name="T4" fmla="*/ 3 w 47"/>
                <a:gd name="T5" fmla="*/ 7 h 14"/>
                <a:gd name="T6" fmla="*/ 44 w 47"/>
                <a:gd name="T7" fmla="*/ 2 h 14"/>
                <a:gd name="T8" fmla="*/ 47 w 47"/>
                <a:gd name="T9" fmla="*/ 6 h 14"/>
                <a:gd name="T10" fmla="*/ 42 w 47"/>
                <a:gd name="T11" fmla="*/ 9 h 14"/>
                <a:gd name="T12" fmla="*/ 5 w 47"/>
                <a:gd name="T13" fmla="*/ 14 h 14"/>
                <a:gd name="T14" fmla="*/ 4 w 47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4">
                  <a:moveTo>
                    <a:pt x="4" y="14"/>
                  </a:moveTo>
                  <a:cubicBezTo>
                    <a:pt x="3" y="14"/>
                    <a:pt x="1" y="13"/>
                    <a:pt x="1" y="12"/>
                  </a:cubicBezTo>
                  <a:cubicBezTo>
                    <a:pt x="0" y="10"/>
                    <a:pt x="1" y="8"/>
                    <a:pt x="3" y="7"/>
                  </a:cubicBezTo>
                  <a:cubicBezTo>
                    <a:pt x="19" y="1"/>
                    <a:pt x="32" y="0"/>
                    <a:pt x="44" y="2"/>
                  </a:cubicBezTo>
                  <a:cubicBezTo>
                    <a:pt x="46" y="2"/>
                    <a:pt x="47" y="4"/>
                    <a:pt x="47" y="6"/>
                  </a:cubicBezTo>
                  <a:cubicBezTo>
                    <a:pt x="46" y="8"/>
                    <a:pt x="44" y="9"/>
                    <a:pt x="42" y="9"/>
                  </a:cubicBezTo>
                  <a:cubicBezTo>
                    <a:pt x="32" y="7"/>
                    <a:pt x="20" y="8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93AAF1-B342-B1CF-3B3A-1FF3CD58798D}"/>
              </a:ext>
            </a:extLst>
          </p:cNvPr>
          <p:cNvGrpSpPr/>
          <p:nvPr/>
        </p:nvGrpSpPr>
        <p:grpSpPr>
          <a:xfrm>
            <a:off x="3826420" y="1276126"/>
            <a:ext cx="229813" cy="225558"/>
            <a:chOff x="77788" y="2919412"/>
            <a:chExt cx="600075" cy="588963"/>
          </a:xfrm>
          <a:solidFill>
            <a:schemeClr val="bg1"/>
          </a:solidFill>
        </p:grpSpPr>
        <p:sp>
          <p:nvSpPr>
            <p:cNvPr id="25" name="Freeform 42">
              <a:extLst>
                <a:ext uri="{FF2B5EF4-FFF2-40B4-BE49-F238E27FC236}">
                  <a16:creationId xmlns:a16="http://schemas.microsoft.com/office/drawing/2014/main" id="{E53C73CA-F19C-58F1-CFDB-6CB4D3DB9B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8" y="2919412"/>
              <a:ext cx="600075" cy="431800"/>
            </a:xfrm>
            <a:custGeom>
              <a:avLst/>
              <a:gdLst>
                <a:gd name="T0" fmla="*/ 153 w 157"/>
                <a:gd name="T1" fmla="*/ 113 h 113"/>
                <a:gd name="T2" fmla="*/ 4 w 157"/>
                <a:gd name="T3" fmla="*/ 113 h 113"/>
                <a:gd name="T4" fmla="*/ 0 w 157"/>
                <a:gd name="T5" fmla="*/ 110 h 113"/>
                <a:gd name="T6" fmla="*/ 0 w 157"/>
                <a:gd name="T7" fmla="*/ 3 h 113"/>
                <a:gd name="T8" fmla="*/ 4 w 157"/>
                <a:gd name="T9" fmla="*/ 0 h 113"/>
                <a:gd name="T10" fmla="*/ 153 w 157"/>
                <a:gd name="T11" fmla="*/ 0 h 113"/>
                <a:gd name="T12" fmla="*/ 157 w 157"/>
                <a:gd name="T13" fmla="*/ 3 h 113"/>
                <a:gd name="T14" fmla="*/ 157 w 157"/>
                <a:gd name="T15" fmla="*/ 110 h 113"/>
                <a:gd name="T16" fmla="*/ 153 w 157"/>
                <a:gd name="T17" fmla="*/ 113 h 113"/>
                <a:gd name="T18" fmla="*/ 7 w 157"/>
                <a:gd name="T19" fmla="*/ 106 h 113"/>
                <a:gd name="T20" fmla="*/ 150 w 157"/>
                <a:gd name="T21" fmla="*/ 106 h 113"/>
                <a:gd name="T22" fmla="*/ 150 w 157"/>
                <a:gd name="T23" fmla="*/ 7 h 113"/>
                <a:gd name="T24" fmla="*/ 7 w 157"/>
                <a:gd name="T25" fmla="*/ 7 h 113"/>
                <a:gd name="T26" fmla="*/ 7 w 157"/>
                <a:gd name="T27" fmla="*/ 10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13">
                  <a:moveTo>
                    <a:pt x="153" y="113"/>
                  </a:moveTo>
                  <a:cubicBezTo>
                    <a:pt x="4" y="113"/>
                    <a:pt x="4" y="113"/>
                    <a:pt x="4" y="113"/>
                  </a:cubicBezTo>
                  <a:cubicBezTo>
                    <a:pt x="2" y="113"/>
                    <a:pt x="0" y="112"/>
                    <a:pt x="0" y="1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5" y="0"/>
                    <a:pt x="157" y="1"/>
                    <a:pt x="157" y="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2"/>
                    <a:pt x="155" y="113"/>
                    <a:pt x="153" y="113"/>
                  </a:cubicBezTo>
                  <a:close/>
                  <a:moveTo>
                    <a:pt x="7" y="106"/>
                  </a:moveTo>
                  <a:cubicBezTo>
                    <a:pt x="150" y="106"/>
                    <a:pt x="150" y="106"/>
                    <a:pt x="150" y="106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06"/>
                    <a:pt x="7" y="106"/>
                    <a:pt x="7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Freeform 43">
              <a:extLst>
                <a:ext uri="{FF2B5EF4-FFF2-40B4-BE49-F238E27FC236}">
                  <a16:creationId xmlns:a16="http://schemas.microsoft.com/office/drawing/2014/main" id="{875B0750-F606-1860-D3EB-74EB8E3A3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6" y="3340100"/>
              <a:ext cx="25400" cy="125413"/>
            </a:xfrm>
            <a:custGeom>
              <a:avLst/>
              <a:gdLst>
                <a:gd name="T0" fmla="*/ 3 w 7"/>
                <a:gd name="T1" fmla="*/ 33 h 33"/>
                <a:gd name="T2" fmla="*/ 0 w 7"/>
                <a:gd name="T3" fmla="*/ 30 h 33"/>
                <a:gd name="T4" fmla="*/ 0 w 7"/>
                <a:gd name="T5" fmla="*/ 3 h 33"/>
                <a:gd name="T6" fmla="*/ 3 w 7"/>
                <a:gd name="T7" fmla="*/ 0 h 33"/>
                <a:gd name="T8" fmla="*/ 7 w 7"/>
                <a:gd name="T9" fmla="*/ 3 h 33"/>
                <a:gd name="T10" fmla="*/ 7 w 7"/>
                <a:gd name="T11" fmla="*/ 30 h 33"/>
                <a:gd name="T12" fmla="*/ 3 w 7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3">
                  <a:moveTo>
                    <a:pt x="3" y="33"/>
                  </a:move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5" y="33"/>
                    <a:pt x="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44">
              <a:extLst>
                <a:ext uri="{FF2B5EF4-FFF2-40B4-BE49-F238E27FC236}">
                  <a16:creationId xmlns:a16="http://schemas.microsoft.com/office/drawing/2014/main" id="{2FBA9B12-0DB4-8680-7286-EDC718F5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1" y="3351212"/>
              <a:ext cx="285750" cy="157163"/>
            </a:xfrm>
            <a:custGeom>
              <a:avLst/>
              <a:gdLst>
                <a:gd name="T0" fmla="*/ 71 w 75"/>
                <a:gd name="T1" fmla="*/ 41 h 41"/>
                <a:gd name="T2" fmla="*/ 68 w 75"/>
                <a:gd name="T3" fmla="*/ 40 h 41"/>
                <a:gd name="T4" fmla="*/ 37 w 75"/>
                <a:gd name="T5" fmla="*/ 8 h 41"/>
                <a:gd name="T6" fmla="*/ 6 w 75"/>
                <a:gd name="T7" fmla="*/ 40 h 41"/>
                <a:gd name="T8" fmla="*/ 1 w 75"/>
                <a:gd name="T9" fmla="*/ 40 h 41"/>
                <a:gd name="T10" fmla="*/ 1 w 75"/>
                <a:gd name="T11" fmla="*/ 35 h 41"/>
                <a:gd name="T12" fmla="*/ 35 w 75"/>
                <a:gd name="T13" fmla="*/ 1 h 41"/>
                <a:gd name="T14" fmla="*/ 40 w 75"/>
                <a:gd name="T15" fmla="*/ 1 h 41"/>
                <a:gd name="T16" fmla="*/ 73 w 75"/>
                <a:gd name="T17" fmla="*/ 35 h 41"/>
                <a:gd name="T18" fmla="*/ 73 w 75"/>
                <a:gd name="T19" fmla="*/ 40 h 41"/>
                <a:gd name="T20" fmla="*/ 71 w 75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41">
                  <a:moveTo>
                    <a:pt x="71" y="41"/>
                  </a:moveTo>
                  <a:cubicBezTo>
                    <a:pt x="70" y="41"/>
                    <a:pt x="69" y="40"/>
                    <a:pt x="68" y="4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5" y="41"/>
                    <a:pt x="3" y="41"/>
                    <a:pt x="1" y="40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8" y="0"/>
                    <a:pt x="40" y="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5" y="36"/>
                    <a:pt x="75" y="38"/>
                    <a:pt x="73" y="40"/>
                  </a:cubicBezTo>
                  <a:cubicBezTo>
                    <a:pt x="73" y="40"/>
                    <a:pt x="72" y="41"/>
                    <a:pt x="7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Freeform 45">
              <a:extLst>
                <a:ext uri="{FF2B5EF4-FFF2-40B4-BE49-F238E27FC236}">
                  <a16:creationId xmlns:a16="http://schemas.microsoft.com/office/drawing/2014/main" id="{FD505C18-BA36-5182-F525-F145855D0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63" y="2998787"/>
              <a:ext cx="593725" cy="26988"/>
            </a:xfrm>
            <a:custGeom>
              <a:avLst/>
              <a:gdLst>
                <a:gd name="T0" fmla="*/ 151 w 155"/>
                <a:gd name="T1" fmla="*/ 7 h 7"/>
                <a:gd name="T2" fmla="*/ 3 w 155"/>
                <a:gd name="T3" fmla="*/ 7 h 7"/>
                <a:gd name="T4" fmla="*/ 0 w 155"/>
                <a:gd name="T5" fmla="*/ 4 h 7"/>
                <a:gd name="T6" fmla="*/ 3 w 155"/>
                <a:gd name="T7" fmla="*/ 0 h 7"/>
                <a:gd name="T8" fmla="*/ 151 w 155"/>
                <a:gd name="T9" fmla="*/ 0 h 7"/>
                <a:gd name="T10" fmla="*/ 155 w 155"/>
                <a:gd name="T11" fmla="*/ 4 h 7"/>
                <a:gd name="T12" fmla="*/ 151 w 15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">
                  <a:moveTo>
                    <a:pt x="151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3" y="0"/>
                    <a:pt x="155" y="2"/>
                    <a:pt x="155" y="4"/>
                  </a:cubicBezTo>
                  <a:cubicBezTo>
                    <a:pt x="155" y="6"/>
                    <a:pt x="153" y="7"/>
                    <a:pt x="15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Freeform 46">
              <a:extLst>
                <a:ext uri="{FF2B5EF4-FFF2-40B4-BE49-F238E27FC236}">
                  <a16:creationId xmlns:a16="http://schemas.microsoft.com/office/drawing/2014/main" id="{23C12013-EE1A-2E6E-3696-7216CF6CC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1" y="3163887"/>
              <a:ext cx="25400" cy="106363"/>
            </a:xfrm>
            <a:custGeom>
              <a:avLst/>
              <a:gdLst>
                <a:gd name="T0" fmla="*/ 4 w 7"/>
                <a:gd name="T1" fmla="*/ 28 h 28"/>
                <a:gd name="T2" fmla="*/ 0 w 7"/>
                <a:gd name="T3" fmla="*/ 24 h 28"/>
                <a:gd name="T4" fmla="*/ 0 w 7"/>
                <a:gd name="T5" fmla="*/ 3 h 28"/>
                <a:gd name="T6" fmla="*/ 4 w 7"/>
                <a:gd name="T7" fmla="*/ 0 h 28"/>
                <a:gd name="T8" fmla="*/ 7 w 7"/>
                <a:gd name="T9" fmla="*/ 3 h 28"/>
                <a:gd name="T10" fmla="*/ 7 w 7"/>
                <a:gd name="T11" fmla="*/ 24 h 28"/>
                <a:gd name="T12" fmla="*/ 4 w 7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8">
                  <a:moveTo>
                    <a:pt x="4" y="28"/>
                  </a:moveTo>
                  <a:cubicBezTo>
                    <a:pt x="2" y="28"/>
                    <a:pt x="0" y="26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6"/>
                    <a:pt x="6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Freeform 47">
              <a:extLst>
                <a:ext uri="{FF2B5EF4-FFF2-40B4-BE49-F238E27FC236}">
                  <a16:creationId xmlns:a16="http://schemas.microsoft.com/office/drawing/2014/main" id="{4B7D6E9F-4D3E-84D5-6B12-17C9F66F7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6" y="3076575"/>
              <a:ext cx="26988" cy="193675"/>
            </a:xfrm>
            <a:custGeom>
              <a:avLst/>
              <a:gdLst>
                <a:gd name="T0" fmla="*/ 3 w 7"/>
                <a:gd name="T1" fmla="*/ 51 h 51"/>
                <a:gd name="T2" fmla="*/ 0 w 7"/>
                <a:gd name="T3" fmla="*/ 47 h 51"/>
                <a:gd name="T4" fmla="*/ 0 w 7"/>
                <a:gd name="T5" fmla="*/ 3 h 51"/>
                <a:gd name="T6" fmla="*/ 3 w 7"/>
                <a:gd name="T7" fmla="*/ 0 h 51"/>
                <a:gd name="T8" fmla="*/ 7 w 7"/>
                <a:gd name="T9" fmla="*/ 3 h 51"/>
                <a:gd name="T10" fmla="*/ 7 w 7"/>
                <a:gd name="T11" fmla="*/ 47 h 51"/>
                <a:gd name="T12" fmla="*/ 3 w 7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1">
                  <a:moveTo>
                    <a:pt x="3" y="51"/>
                  </a:moveTo>
                  <a:cubicBezTo>
                    <a:pt x="2" y="51"/>
                    <a:pt x="0" y="49"/>
                    <a:pt x="0" y="4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5" y="51"/>
                    <a:pt x="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Freeform 48">
              <a:extLst>
                <a:ext uri="{FF2B5EF4-FFF2-40B4-BE49-F238E27FC236}">
                  <a16:creationId xmlns:a16="http://schemas.microsoft.com/office/drawing/2014/main" id="{297A667B-F5A3-BA76-F1DD-9130D2D94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38" y="3190875"/>
              <a:ext cx="26988" cy="79375"/>
            </a:xfrm>
            <a:custGeom>
              <a:avLst/>
              <a:gdLst>
                <a:gd name="T0" fmla="*/ 3 w 7"/>
                <a:gd name="T1" fmla="*/ 21 h 21"/>
                <a:gd name="T2" fmla="*/ 0 w 7"/>
                <a:gd name="T3" fmla="*/ 17 h 21"/>
                <a:gd name="T4" fmla="*/ 0 w 7"/>
                <a:gd name="T5" fmla="*/ 3 h 21"/>
                <a:gd name="T6" fmla="*/ 3 w 7"/>
                <a:gd name="T7" fmla="*/ 0 h 21"/>
                <a:gd name="T8" fmla="*/ 7 w 7"/>
                <a:gd name="T9" fmla="*/ 3 h 21"/>
                <a:gd name="T10" fmla="*/ 7 w 7"/>
                <a:gd name="T11" fmla="*/ 17 h 21"/>
                <a:gd name="T12" fmla="*/ 3 w 7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3" y="21"/>
                  </a:moveTo>
                  <a:cubicBezTo>
                    <a:pt x="1" y="21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5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Freeform 49">
              <a:extLst>
                <a:ext uri="{FF2B5EF4-FFF2-40B4-BE49-F238E27FC236}">
                  <a16:creationId xmlns:a16="http://schemas.microsoft.com/office/drawing/2014/main" id="{D299AC3A-8C87-454B-9CB4-90FB7DA7C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8" y="3109912"/>
              <a:ext cx="26988" cy="160338"/>
            </a:xfrm>
            <a:custGeom>
              <a:avLst/>
              <a:gdLst>
                <a:gd name="T0" fmla="*/ 4 w 7"/>
                <a:gd name="T1" fmla="*/ 42 h 42"/>
                <a:gd name="T2" fmla="*/ 0 w 7"/>
                <a:gd name="T3" fmla="*/ 38 h 42"/>
                <a:gd name="T4" fmla="*/ 0 w 7"/>
                <a:gd name="T5" fmla="*/ 3 h 42"/>
                <a:gd name="T6" fmla="*/ 4 w 7"/>
                <a:gd name="T7" fmla="*/ 0 h 42"/>
                <a:gd name="T8" fmla="*/ 7 w 7"/>
                <a:gd name="T9" fmla="*/ 3 h 42"/>
                <a:gd name="T10" fmla="*/ 7 w 7"/>
                <a:gd name="T11" fmla="*/ 38 h 42"/>
                <a:gd name="T12" fmla="*/ 4 w 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2">
                  <a:moveTo>
                    <a:pt x="4" y="42"/>
                  </a:moveTo>
                  <a:cubicBezTo>
                    <a:pt x="2" y="42"/>
                    <a:pt x="0" y="40"/>
                    <a:pt x="0" y="3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40"/>
                    <a:pt x="6" y="42"/>
                    <a:pt x="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06B3E0F-ECAC-E14A-4AF4-84140CFD57BE}"/>
              </a:ext>
            </a:extLst>
          </p:cNvPr>
          <p:cNvGrpSpPr/>
          <p:nvPr/>
        </p:nvGrpSpPr>
        <p:grpSpPr>
          <a:xfrm>
            <a:off x="5725740" y="2305311"/>
            <a:ext cx="2389560" cy="846254"/>
            <a:chOff x="811675" y="1886576"/>
            <a:chExt cx="2389560" cy="84625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726E79A-0B84-2552-F3F9-BAFAEB77D3A8}"/>
                </a:ext>
              </a:extLst>
            </p:cNvPr>
            <p:cNvSpPr txBox="1"/>
            <p:nvPr/>
          </p:nvSpPr>
          <p:spPr>
            <a:xfrm>
              <a:off x="814855" y="2107081"/>
              <a:ext cx="2386380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 下载！</a:t>
              </a:r>
            </a:p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 网 唯一 访问网址：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387596E-864B-8FBA-2FE5-83C407C1E866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12A0BD6-48B1-7FC9-F36C-DAECE8B6B2D0}"/>
              </a:ext>
            </a:extLst>
          </p:cNvPr>
          <p:cNvGrpSpPr/>
          <p:nvPr/>
        </p:nvGrpSpPr>
        <p:grpSpPr>
          <a:xfrm>
            <a:off x="1160385" y="2329963"/>
            <a:ext cx="2195880" cy="664858"/>
            <a:chOff x="1937438" y="1886576"/>
            <a:chExt cx="2195880" cy="66485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19F73B4-434F-DFE5-5070-0998077140A8}"/>
                </a:ext>
              </a:extLst>
            </p:cNvPr>
            <p:cNvSpPr txBox="1"/>
            <p:nvPr/>
          </p:nvSpPr>
          <p:spPr>
            <a:xfrm>
              <a:off x="1937438" y="2107082"/>
              <a:ext cx="219588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9FDC4BF-E25C-69D5-D804-23B989A65B56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F3BD4A1-351A-D7C3-4114-EA589EB5E56E}"/>
              </a:ext>
            </a:extLst>
          </p:cNvPr>
          <p:cNvGrpSpPr/>
          <p:nvPr/>
        </p:nvGrpSpPr>
        <p:grpSpPr>
          <a:xfrm>
            <a:off x="5552278" y="1041927"/>
            <a:ext cx="2199060" cy="664857"/>
            <a:chOff x="811675" y="1886576"/>
            <a:chExt cx="2199060" cy="66485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15C93B2-1C7E-804C-4F7D-D017C654F86B}"/>
                </a:ext>
              </a:extLst>
            </p:cNvPr>
            <p:cNvSpPr txBox="1"/>
            <p:nvPr/>
          </p:nvSpPr>
          <p:spPr>
            <a:xfrm>
              <a:off x="814855" y="2107081"/>
              <a:ext cx="219588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716A51B-1B06-0F73-CDC0-80798222C376}"/>
                </a:ext>
              </a:extLst>
            </p:cNvPr>
            <p:cNvSpPr txBox="1"/>
            <p:nvPr/>
          </p:nvSpPr>
          <p:spPr>
            <a:xfrm>
              <a:off x="811675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6750FCE-42A3-DE19-3298-B2CE1705F975}"/>
              </a:ext>
            </a:extLst>
          </p:cNvPr>
          <p:cNvGrpSpPr/>
          <p:nvPr/>
        </p:nvGrpSpPr>
        <p:grpSpPr>
          <a:xfrm>
            <a:off x="1389068" y="1066579"/>
            <a:ext cx="2195880" cy="664858"/>
            <a:chOff x="1937438" y="1886576"/>
            <a:chExt cx="2195880" cy="66485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2CC8FA6-DE36-A01B-81F9-7DCA4F4C6DD0}"/>
                </a:ext>
              </a:extLst>
            </p:cNvPr>
            <p:cNvSpPr txBox="1"/>
            <p:nvPr/>
          </p:nvSpPr>
          <p:spPr>
            <a:xfrm>
              <a:off x="1937438" y="2107082"/>
              <a:ext cx="219588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FE29574-80B1-3DDF-E0AA-AFB8B1AFDA5D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2197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2669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论文总结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5B96FF6-FBE2-E6AC-87B0-037FDC5EA9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250398"/>
            <a:ext cx="9144000" cy="3267027"/>
          </a:xfrm>
          <a:prstGeom prst="rect">
            <a:avLst/>
          </a:prstGeom>
          <a:effectLst>
            <a:reflection blurRad="6350" stA="10000" endPos="35000" dist="25400" dir="5400000" sy="-100000" algn="bl" rotWithShape="0"/>
          </a:effectLst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65BA8AA-0E19-0AE2-A960-B1B77538AC9B}"/>
              </a:ext>
            </a:extLst>
          </p:cNvPr>
          <p:cNvSpPr/>
          <p:nvPr/>
        </p:nvSpPr>
        <p:spPr>
          <a:xfrm>
            <a:off x="1838325" y="671754"/>
            <a:ext cx="7448550" cy="2708212"/>
          </a:xfrm>
          <a:custGeom>
            <a:avLst/>
            <a:gdLst>
              <a:gd name="connsiteX0" fmla="*/ 0 w 7448550"/>
              <a:gd name="connsiteY0" fmla="*/ 2694194 h 2708212"/>
              <a:gd name="connsiteX1" fmla="*/ 590550 w 7448550"/>
              <a:gd name="connsiteY1" fmla="*/ 2684669 h 2708212"/>
              <a:gd name="connsiteX2" fmla="*/ 1381125 w 7448550"/>
              <a:gd name="connsiteY2" fmla="*/ 2475119 h 2708212"/>
              <a:gd name="connsiteX3" fmla="*/ 2209800 w 7448550"/>
              <a:gd name="connsiteY3" fmla="*/ 2322719 h 2708212"/>
              <a:gd name="connsiteX4" fmla="*/ 2686050 w 7448550"/>
              <a:gd name="connsiteY4" fmla="*/ 2075069 h 2708212"/>
              <a:gd name="connsiteX5" fmla="*/ 2857500 w 7448550"/>
              <a:gd name="connsiteY5" fmla="*/ 2151269 h 2708212"/>
              <a:gd name="connsiteX6" fmla="*/ 3848100 w 7448550"/>
              <a:gd name="connsiteY6" fmla="*/ 1322594 h 2708212"/>
              <a:gd name="connsiteX7" fmla="*/ 4381500 w 7448550"/>
              <a:gd name="connsiteY7" fmla="*/ 1455944 h 2708212"/>
              <a:gd name="connsiteX8" fmla="*/ 5534025 w 7448550"/>
              <a:gd name="connsiteY8" fmla="*/ 760619 h 2708212"/>
              <a:gd name="connsiteX9" fmla="*/ 5953125 w 7448550"/>
              <a:gd name="connsiteY9" fmla="*/ 741569 h 2708212"/>
              <a:gd name="connsiteX10" fmla="*/ 7077075 w 7448550"/>
              <a:gd name="connsiteY10" fmla="*/ 27194 h 2708212"/>
              <a:gd name="connsiteX11" fmla="*/ 7448550 w 7448550"/>
              <a:gd name="connsiteY11" fmla="*/ 217694 h 27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48550" h="2708212">
                <a:moveTo>
                  <a:pt x="0" y="2694194"/>
                </a:moveTo>
                <a:cubicBezTo>
                  <a:pt x="180181" y="2707687"/>
                  <a:pt x="360363" y="2721181"/>
                  <a:pt x="590550" y="2684669"/>
                </a:cubicBezTo>
                <a:cubicBezTo>
                  <a:pt x="820737" y="2648157"/>
                  <a:pt x="1111250" y="2535444"/>
                  <a:pt x="1381125" y="2475119"/>
                </a:cubicBezTo>
                <a:cubicBezTo>
                  <a:pt x="1651000" y="2414794"/>
                  <a:pt x="1992313" y="2389394"/>
                  <a:pt x="2209800" y="2322719"/>
                </a:cubicBezTo>
                <a:cubicBezTo>
                  <a:pt x="2427287" y="2256044"/>
                  <a:pt x="2578100" y="2103644"/>
                  <a:pt x="2686050" y="2075069"/>
                </a:cubicBezTo>
                <a:cubicBezTo>
                  <a:pt x="2794000" y="2046494"/>
                  <a:pt x="2663825" y="2276681"/>
                  <a:pt x="2857500" y="2151269"/>
                </a:cubicBezTo>
                <a:cubicBezTo>
                  <a:pt x="3051175" y="2025857"/>
                  <a:pt x="3594100" y="1438481"/>
                  <a:pt x="3848100" y="1322594"/>
                </a:cubicBezTo>
                <a:cubicBezTo>
                  <a:pt x="4102100" y="1206706"/>
                  <a:pt x="4100513" y="1549606"/>
                  <a:pt x="4381500" y="1455944"/>
                </a:cubicBezTo>
                <a:cubicBezTo>
                  <a:pt x="4662487" y="1362282"/>
                  <a:pt x="5272088" y="879681"/>
                  <a:pt x="5534025" y="760619"/>
                </a:cubicBezTo>
                <a:cubicBezTo>
                  <a:pt x="5795963" y="641556"/>
                  <a:pt x="5695950" y="863806"/>
                  <a:pt x="5953125" y="741569"/>
                </a:cubicBezTo>
                <a:cubicBezTo>
                  <a:pt x="6210300" y="619331"/>
                  <a:pt x="6827838" y="114506"/>
                  <a:pt x="7077075" y="27194"/>
                </a:cubicBezTo>
                <a:cubicBezTo>
                  <a:pt x="7326312" y="-60118"/>
                  <a:pt x="7387431" y="78788"/>
                  <a:pt x="7448550" y="217694"/>
                </a:cubicBezTo>
              </a:path>
            </a:pathLst>
          </a:custGeom>
          <a:noFill/>
          <a:ln w="12700">
            <a:solidFill>
              <a:srgbClr val="1725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3F4884B-75F9-3193-FAAD-9C0B48CBF221}"/>
              </a:ext>
            </a:extLst>
          </p:cNvPr>
          <p:cNvSpPr>
            <a:spLocks noEditPoints="1"/>
          </p:cNvSpPr>
          <p:nvPr/>
        </p:nvSpPr>
        <p:spPr bwMode="auto">
          <a:xfrm>
            <a:off x="1549712" y="2866985"/>
            <a:ext cx="533400" cy="570365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172572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32FF318-A37D-5AB3-D892-111C15561DFA}"/>
              </a:ext>
            </a:extLst>
          </p:cNvPr>
          <p:cNvGrpSpPr/>
          <p:nvPr/>
        </p:nvGrpSpPr>
        <p:grpSpPr>
          <a:xfrm>
            <a:off x="671353" y="998546"/>
            <a:ext cx="2391879" cy="1448943"/>
            <a:chOff x="622418" y="1886576"/>
            <a:chExt cx="2391879" cy="144894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377EFC0-4AF9-793A-F26A-9E64C76B4D6B}"/>
                </a:ext>
              </a:extLst>
            </p:cNvPr>
            <p:cNvSpPr txBox="1"/>
            <p:nvPr/>
          </p:nvSpPr>
          <p:spPr>
            <a:xfrm>
              <a:off x="622418" y="2152503"/>
              <a:ext cx="2391879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板网，幻灯片演示模板及 素材免费下载！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 唯一访 问网址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B007A81-98B7-2F52-81CA-863E9F85CFE1}"/>
                </a:ext>
              </a:extLst>
            </p:cNvPr>
            <p:cNvSpPr txBox="1"/>
            <p:nvPr/>
          </p:nvSpPr>
          <p:spPr>
            <a:xfrm>
              <a:off x="622418" y="1886576"/>
              <a:ext cx="23613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86A19CA-5C2B-FEF5-EDBB-BD43C602ABD7}"/>
              </a:ext>
            </a:extLst>
          </p:cNvPr>
          <p:cNvCxnSpPr>
            <a:cxnSpLocks/>
          </p:cNvCxnSpPr>
          <p:nvPr/>
        </p:nvCxnSpPr>
        <p:spPr>
          <a:xfrm flipV="1">
            <a:off x="4486275" y="1948314"/>
            <a:ext cx="0" cy="7853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83501EF-7006-77AF-A237-607E3EFEC043}"/>
              </a:ext>
            </a:extLst>
          </p:cNvPr>
          <p:cNvCxnSpPr>
            <a:cxnSpLocks/>
          </p:cNvCxnSpPr>
          <p:nvPr/>
        </p:nvCxnSpPr>
        <p:spPr>
          <a:xfrm flipV="1">
            <a:off x="7505700" y="671754"/>
            <a:ext cx="0" cy="7313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6AF0AA7-63E6-62AE-A17E-B0444A4462B9}"/>
              </a:ext>
            </a:extLst>
          </p:cNvPr>
          <p:cNvCxnSpPr>
            <a:cxnSpLocks/>
          </p:cNvCxnSpPr>
          <p:nvPr/>
        </p:nvCxnSpPr>
        <p:spPr>
          <a:xfrm flipV="1">
            <a:off x="5800725" y="998546"/>
            <a:ext cx="0" cy="93924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DD671D-362F-677D-70DC-4B8733ECE3DE}"/>
              </a:ext>
            </a:extLst>
          </p:cNvPr>
          <p:cNvGrpSpPr/>
          <p:nvPr/>
        </p:nvGrpSpPr>
        <p:grpSpPr>
          <a:xfrm>
            <a:off x="6187434" y="611635"/>
            <a:ext cx="1280166" cy="849524"/>
            <a:chOff x="2853152" y="1886576"/>
            <a:chExt cx="1280166" cy="8495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2F93450-530C-5B6A-2FB6-8DDCA3FA90B4}"/>
                </a:ext>
              </a:extLst>
            </p:cNvPr>
            <p:cNvSpPr txBox="1"/>
            <p:nvPr/>
          </p:nvSpPr>
          <p:spPr>
            <a:xfrm>
              <a:off x="2933168" y="2107082"/>
              <a:ext cx="1200149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BF91FA0-22FD-9502-76DA-44AEF1719260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3CC6AD2-5D84-C727-F972-024C3ACB8054}"/>
              </a:ext>
            </a:extLst>
          </p:cNvPr>
          <p:cNvGrpSpPr/>
          <p:nvPr/>
        </p:nvGrpSpPr>
        <p:grpSpPr>
          <a:xfrm>
            <a:off x="4486275" y="961331"/>
            <a:ext cx="1280166" cy="849524"/>
            <a:chOff x="2853152" y="1886576"/>
            <a:chExt cx="1280166" cy="84952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3C9FF83-18B7-74AD-60A1-0D1C5BEC9B20}"/>
                </a:ext>
              </a:extLst>
            </p:cNvPr>
            <p:cNvSpPr txBox="1"/>
            <p:nvPr/>
          </p:nvSpPr>
          <p:spPr>
            <a:xfrm>
              <a:off x="2933168" y="2107082"/>
              <a:ext cx="1200149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463BAFA-FFDF-C505-31D9-E13A25C36C5A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EB9EC7-0ECE-64C5-73B1-1623AEBE5D65}"/>
              </a:ext>
            </a:extLst>
          </p:cNvPr>
          <p:cNvGrpSpPr/>
          <p:nvPr/>
        </p:nvGrpSpPr>
        <p:grpSpPr>
          <a:xfrm>
            <a:off x="3175597" y="1884151"/>
            <a:ext cx="1280166" cy="849524"/>
            <a:chOff x="2853152" y="1886576"/>
            <a:chExt cx="1280166" cy="84952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C06B1BA-5476-D8D5-267B-57468C46EBD8}"/>
                </a:ext>
              </a:extLst>
            </p:cNvPr>
            <p:cNvSpPr txBox="1"/>
            <p:nvPr/>
          </p:nvSpPr>
          <p:spPr>
            <a:xfrm>
              <a:off x="2933168" y="2107082"/>
              <a:ext cx="1200149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444F185-AAED-B25C-8D43-0E89CC2FE20E}"/>
                </a:ext>
              </a:extLst>
            </p:cNvPr>
            <p:cNvSpPr txBox="1"/>
            <p:nvPr/>
          </p:nvSpPr>
          <p:spPr>
            <a:xfrm>
              <a:off x="2853152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93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02669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论文总结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F5679C5B-8764-5C55-D9FE-ABE7DEF57398}"/>
              </a:ext>
            </a:extLst>
          </p:cNvPr>
          <p:cNvSpPr/>
          <p:nvPr/>
        </p:nvSpPr>
        <p:spPr>
          <a:xfrm>
            <a:off x="755650" y="1417167"/>
            <a:ext cx="2635250" cy="2459508"/>
          </a:xfrm>
          <a:prstGeom prst="rect">
            <a:avLst/>
          </a:prstGeom>
          <a:solidFill>
            <a:srgbClr val="172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  <a:latin typeface="思源黑体 CN"/>
              <a:ea typeface="思源黑体 CN Normal" panose="020B0400000000000000" pitchFamily="34" charset="-122"/>
              <a:sym typeface="思源黑体 CN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851870E-49E2-E2DB-651E-90DAFA77810A}"/>
              </a:ext>
            </a:extLst>
          </p:cNvPr>
          <p:cNvSpPr/>
          <p:nvPr/>
        </p:nvSpPr>
        <p:spPr>
          <a:xfrm>
            <a:off x="934941" y="2626187"/>
            <a:ext cx="331714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spc="60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/>
              </a:rPr>
              <a:t>参考文献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2FF90F5-1E61-4FD2-5E38-BA731095EB66}"/>
              </a:ext>
            </a:extLst>
          </p:cNvPr>
          <p:cNvCxnSpPr>
            <a:cxnSpLocks/>
          </p:cNvCxnSpPr>
          <p:nvPr/>
        </p:nvCxnSpPr>
        <p:spPr>
          <a:xfrm>
            <a:off x="1029359" y="2436097"/>
            <a:ext cx="204570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AE17EEDC-4FD0-FE01-5879-2B4AAA741C8A}"/>
              </a:ext>
            </a:extLst>
          </p:cNvPr>
          <p:cNvSpPr/>
          <p:nvPr/>
        </p:nvSpPr>
        <p:spPr>
          <a:xfrm>
            <a:off x="961806" y="3190076"/>
            <a:ext cx="2147359" cy="2385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defRPr/>
            </a:pPr>
            <a:r>
              <a:rPr lang="en-US" altLang="zh-CN" sz="1100" spc="450" dirty="0">
                <a:solidFill>
                  <a:schemeClr val="bg1"/>
                </a:solidFill>
                <a:latin typeface="思源黑体 CN"/>
                <a:ea typeface="思源黑体 CN Normal" panose="020B0400000000000000" pitchFamily="34" charset="-122"/>
                <a:cs typeface="Times New Roman" panose="02020603050405020304" pitchFamily="18" charset="0"/>
                <a:sym typeface="思源黑体 CN"/>
              </a:rPr>
              <a:t>references</a:t>
            </a:r>
            <a:endParaRPr lang="zh-CN" altLang="en-US" sz="1100" spc="450" dirty="0">
              <a:solidFill>
                <a:schemeClr val="bg1"/>
              </a:solidFill>
              <a:latin typeface="思源黑体 CN"/>
              <a:ea typeface="思源黑体 CN Normal" panose="020B0400000000000000" pitchFamily="34" charset="-122"/>
              <a:sym typeface="思源黑体 CN"/>
            </a:endParaRPr>
          </a:p>
        </p:txBody>
      </p:sp>
      <p:sp>
        <p:nvSpPr>
          <p:cNvPr id="13" name="signing-contract_66138">
            <a:extLst>
              <a:ext uri="{FF2B5EF4-FFF2-40B4-BE49-F238E27FC236}">
                <a16:creationId xmlns:a16="http://schemas.microsoft.com/office/drawing/2014/main" id="{8FA3E810-1474-5F99-E398-EDE875A36D19}"/>
              </a:ext>
            </a:extLst>
          </p:cNvPr>
          <p:cNvSpPr>
            <a:spLocks noChangeAspect="1"/>
          </p:cNvSpPr>
          <p:nvPr/>
        </p:nvSpPr>
        <p:spPr bwMode="auto">
          <a:xfrm>
            <a:off x="1029359" y="1689526"/>
            <a:ext cx="530498" cy="530196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3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30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6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199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1 h 577432"/>
              <a:gd name="connsiteX21" fmla="*/ 85789 w 577759"/>
              <a:gd name="connsiteY21" fmla="*/ 485318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2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3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8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3 h 577432"/>
              <a:gd name="connsiteX63" fmla="*/ 473203 w 577759"/>
              <a:gd name="connsiteY63" fmla="*/ 71777 h 577432"/>
              <a:gd name="connsiteX64" fmla="*/ 480580 w 577759"/>
              <a:gd name="connsiteY64" fmla="*/ 66250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0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7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3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4"/>
                  <a:pt x="184466" y="440224"/>
                </a:cubicBezTo>
                <a:cubicBezTo>
                  <a:pt x="185388" y="441145"/>
                  <a:pt x="185388" y="442065"/>
                  <a:pt x="186310" y="442985"/>
                </a:cubicBezTo>
                <a:cubicBezTo>
                  <a:pt x="191844" y="442065"/>
                  <a:pt x="197377" y="444826"/>
                  <a:pt x="201988" y="452188"/>
                </a:cubicBezTo>
                <a:cubicBezTo>
                  <a:pt x="203832" y="454949"/>
                  <a:pt x="204755" y="456789"/>
                  <a:pt x="204755" y="458630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3"/>
                  <a:pt x="206599" y="478876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6"/>
                  <a:pt x="183544" y="473354"/>
                </a:cubicBezTo>
                <a:cubicBezTo>
                  <a:pt x="183544" y="470593"/>
                  <a:pt x="183544" y="468753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7"/>
                  <a:pt x="156799" y="477035"/>
                  <a:pt x="161410" y="465992"/>
                </a:cubicBezTo>
                <a:cubicBezTo>
                  <a:pt x="161410" y="465992"/>
                  <a:pt x="161410" y="465072"/>
                  <a:pt x="162333" y="464151"/>
                </a:cubicBezTo>
                <a:cubicBezTo>
                  <a:pt x="162333" y="462311"/>
                  <a:pt x="163255" y="461391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199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8" y="474274"/>
                  <a:pt x="103311" y="495441"/>
                </a:cubicBezTo>
                <a:cubicBezTo>
                  <a:pt x="95011" y="504643"/>
                  <a:pt x="78411" y="495441"/>
                  <a:pt x="85789" y="485318"/>
                </a:cubicBezTo>
                <a:cubicBezTo>
                  <a:pt x="104233" y="462311"/>
                  <a:pt x="122677" y="438384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2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5"/>
                  <a:pt x="350566" y="427319"/>
                  <a:pt x="355177" y="430082"/>
                </a:cubicBezTo>
                <a:lnTo>
                  <a:pt x="380995" y="413503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69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6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6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0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0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29"/>
                  <a:pt x="521151" y="68553"/>
                  <a:pt x="537748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79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1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4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3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0"/>
                </a:cubicBezTo>
                <a:cubicBezTo>
                  <a:pt x="481963" y="65790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0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7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"/>
              <a:ea typeface="思源黑体 CN Normal" panose="020B0400000000000000" pitchFamily="34" charset="-122"/>
              <a:sym typeface="思源黑体 CN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C9A997-12B7-1943-1EE3-E464DBAB2603}"/>
              </a:ext>
            </a:extLst>
          </p:cNvPr>
          <p:cNvSpPr txBox="1"/>
          <p:nvPr/>
        </p:nvSpPr>
        <p:spPr>
          <a:xfrm>
            <a:off x="3825153" y="1457528"/>
            <a:ext cx="2361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7C99F63-240D-0F35-9864-E55A302F3413}"/>
              </a:ext>
            </a:extLst>
          </p:cNvPr>
          <p:cNvSpPr txBox="1"/>
          <p:nvPr/>
        </p:nvSpPr>
        <p:spPr>
          <a:xfrm>
            <a:off x="3825153" y="1839811"/>
            <a:ext cx="4723739" cy="22723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模板网，幻灯片演示 模板及素材免费下载！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 唯一访问网址：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www.51p ptmoban.com</a:t>
            </a:r>
          </a:p>
        </p:txBody>
      </p:sp>
    </p:spTree>
    <p:extLst>
      <p:ext uri="{BB962C8B-B14F-4D97-AF65-F5344CB8AC3E}">
        <p14:creationId xmlns:p14="http://schemas.microsoft.com/office/powerpoint/2010/main" val="3449456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2F89DE67-399F-4E16-4F2C-F537A6F47FA6}"/>
              </a:ext>
            </a:extLst>
          </p:cNvPr>
          <p:cNvSpPr/>
          <p:nvPr/>
        </p:nvSpPr>
        <p:spPr>
          <a:xfrm>
            <a:off x="2870514" y="2990496"/>
            <a:ext cx="3402971" cy="334960"/>
          </a:xfrm>
          <a:prstGeom prst="roundRect">
            <a:avLst>
              <a:gd name="adj" fmla="val 50000"/>
            </a:avLst>
          </a:prstGeom>
          <a:solidFill>
            <a:srgbClr val="D39E51"/>
          </a:solidFill>
          <a:ln w="5144" cap="flat">
            <a:noFill/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613785" y="-846485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6824102" y="-319030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677099" y="3249500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390559" y="1528946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284270" y="-709434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207381" y="1419366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849499" y="323217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0FDB720-9B93-70AA-2F26-4743B58682C0}"/>
              </a:ext>
            </a:extLst>
          </p:cNvPr>
          <p:cNvSpPr txBox="1"/>
          <p:nvPr/>
        </p:nvSpPr>
        <p:spPr>
          <a:xfrm>
            <a:off x="2046383" y="1302685"/>
            <a:ext cx="5067312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6000" dirty="0">
              <a:solidFill>
                <a:srgbClr val="172572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230C1E-82B2-7AB1-236E-7A7F3984E69F}"/>
              </a:ext>
            </a:extLst>
          </p:cNvPr>
          <p:cNvGrpSpPr/>
          <p:nvPr/>
        </p:nvGrpSpPr>
        <p:grpSpPr>
          <a:xfrm>
            <a:off x="3049693" y="3712626"/>
            <a:ext cx="3177966" cy="278976"/>
            <a:chOff x="4210628" y="5454939"/>
            <a:chExt cx="4104457" cy="36030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3182466-2037-D4ED-5A85-E1EE823FD6E3}"/>
                </a:ext>
              </a:extLst>
            </p:cNvPr>
            <p:cNvGrpSpPr/>
            <p:nvPr/>
          </p:nvGrpSpPr>
          <p:grpSpPr>
            <a:xfrm>
              <a:off x="4457939" y="5483456"/>
              <a:ext cx="3857146" cy="331791"/>
              <a:chOff x="4289813" y="5868701"/>
              <a:chExt cx="3360210" cy="343891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CE003D-9ECF-181D-FBD9-3689EC2D417D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39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FCA651A-4E73-9C54-1006-B2A55BAA775F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39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050" dirty="0">
                    <a:solidFill>
                      <a:srgbClr val="17257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050" dirty="0">
                  <a:solidFill>
                    <a:srgbClr val="17257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" name="iconfont-10471-5111261">
              <a:extLst>
                <a:ext uri="{FF2B5EF4-FFF2-40B4-BE49-F238E27FC236}">
                  <a16:creationId xmlns:a16="http://schemas.microsoft.com/office/drawing/2014/main" id="{6DE0A392-AF99-AEAE-9FAE-C6D89016C905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1725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>
                <a:solidFill>
                  <a:srgbClr val="475F77"/>
                </a:solidFill>
              </a:endParaRPr>
            </a:p>
          </p:txBody>
        </p:sp>
        <p:sp>
          <p:nvSpPr>
            <p:cNvPr id="6" name="graduate_57239">
              <a:extLst>
                <a:ext uri="{FF2B5EF4-FFF2-40B4-BE49-F238E27FC236}">
                  <a16:creationId xmlns:a16="http://schemas.microsoft.com/office/drawing/2014/main" id="{DF0B4364-D8CB-33B9-82BA-8B49874AC809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1725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>
                <a:solidFill>
                  <a:srgbClr val="475F77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07E2F33-2E73-128C-AFD6-FD195D44F217}"/>
              </a:ext>
            </a:extLst>
          </p:cNvPr>
          <p:cNvSpPr txBox="1"/>
          <p:nvPr/>
        </p:nvSpPr>
        <p:spPr>
          <a:xfrm>
            <a:off x="2487239" y="2184495"/>
            <a:ext cx="417818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A5C227-C823-C238-8410-CA548D8036E4}"/>
              </a:ext>
            </a:extLst>
          </p:cNvPr>
          <p:cNvSpPr/>
          <p:nvPr/>
        </p:nvSpPr>
        <p:spPr>
          <a:xfrm>
            <a:off x="2968931" y="3034648"/>
            <a:ext cx="3213100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XX</a:t>
            </a:r>
            <a:r>
              <a:rPr lang="zh-CN" altLang="en-US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大学</a:t>
            </a:r>
            <a:r>
              <a:rPr lang="en-US" altLang="zh-CN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202X</a:t>
            </a:r>
            <a:r>
              <a:rPr lang="zh-CN" altLang="en-US" sz="1200" b="1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级自媒体运营</a:t>
            </a:r>
          </a:p>
        </p:txBody>
      </p:sp>
    </p:spTree>
    <p:extLst>
      <p:ext uri="{BB962C8B-B14F-4D97-AF65-F5344CB8AC3E}">
        <p14:creationId xmlns:p14="http://schemas.microsoft.com/office/powerpoint/2010/main" val="3758963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44163" y="790487"/>
            <a:ext cx="7181774" cy="10141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7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7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44163" y="3671487"/>
            <a:ext cx="7447611" cy="953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3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7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7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480407" y="-665893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7033524" y="-43635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448936" y="3203968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588879" y="1670279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437922" y="-630812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135470" y="1401502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697178" y="320396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2483259" y="1604976"/>
            <a:ext cx="4001464" cy="1015663"/>
            <a:chOff x="1596676" y="1578639"/>
            <a:chExt cx="2371050" cy="60182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622344" cy="601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60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45530" y="1838200"/>
              <a:ext cx="1322196" cy="20516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选题的背景与意义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B147755-733D-D927-B25D-DA78F63A8979}"/>
              </a:ext>
            </a:extLst>
          </p:cNvPr>
          <p:cNvSpPr txBox="1"/>
          <p:nvPr/>
        </p:nvSpPr>
        <p:spPr>
          <a:xfrm>
            <a:off x="2653217" y="2547725"/>
            <a:ext cx="4340868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板网，幻灯片演示模板及素 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 moban.com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991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58538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选题的背景与意义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B7200EE-DAC4-5A95-CEFD-968678382A22}"/>
              </a:ext>
            </a:extLst>
          </p:cNvPr>
          <p:cNvSpPr/>
          <p:nvPr/>
        </p:nvSpPr>
        <p:spPr>
          <a:xfrm>
            <a:off x="1149062" y="1071748"/>
            <a:ext cx="3202407" cy="2678574"/>
          </a:xfrm>
          <a:prstGeom prst="rect">
            <a:avLst/>
          </a:prstGeom>
          <a:noFill/>
          <a:ln w="38100">
            <a:solidFill>
              <a:srgbClr val="1725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3FDB692-1300-8200-539E-B0E312DCD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50" y="1246573"/>
            <a:ext cx="3816350" cy="231743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4D19016-EBD4-55BF-DEDE-AB4AD4750EC1}"/>
              </a:ext>
            </a:extLst>
          </p:cNvPr>
          <p:cNvCxnSpPr/>
          <p:nvPr/>
        </p:nvCxnSpPr>
        <p:spPr>
          <a:xfrm>
            <a:off x="4351469" y="1143000"/>
            <a:ext cx="0" cy="2490788"/>
          </a:xfrm>
          <a:prstGeom prst="line">
            <a:avLst/>
          </a:prstGeom>
          <a:ln w="38100">
            <a:solidFill>
              <a:srgbClr val="1725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E295A669-7687-C1BC-B439-15EA12A228FA}"/>
              </a:ext>
            </a:extLst>
          </p:cNvPr>
          <p:cNvGrpSpPr/>
          <p:nvPr/>
        </p:nvGrpSpPr>
        <p:grpSpPr>
          <a:xfrm>
            <a:off x="4982405" y="959982"/>
            <a:ext cx="3405943" cy="1079611"/>
            <a:chOff x="622418" y="1886576"/>
            <a:chExt cx="3405943" cy="107961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2ADB4DA-1898-0601-A745-31252BBC74DA}"/>
                </a:ext>
              </a:extLst>
            </p:cNvPr>
            <p:cNvSpPr txBox="1"/>
            <p:nvPr/>
          </p:nvSpPr>
          <p:spPr>
            <a:xfrm>
              <a:off x="622418" y="2152503"/>
              <a:ext cx="3405943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EBF75AF-EC0C-F18D-C00F-52360487F5B4}"/>
                </a:ext>
              </a:extLst>
            </p:cNvPr>
            <p:cNvSpPr txBox="1"/>
            <p:nvPr/>
          </p:nvSpPr>
          <p:spPr>
            <a:xfrm>
              <a:off x="622418" y="1886576"/>
              <a:ext cx="23613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9C21E0F-125B-8C84-1CF8-1F0C36B5A728}"/>
              </a:ext>
            </a:extLst>
          </p:cNvPr>
          <p:cNvSpPr txBox="1"/>
          <p:nvPr/>
        </p:nvSpPr>
        <p:spPr>
          <a:xfrm>
            <a:off x="4982407" y="2040836"/>
            <a:ext cx="3405943" cy="19216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buFont typeface="+mj-lt"/>
              <a:buAutoNum type="arabicPeriod"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模板网，幻灯片演 示模板及素材免费下载！</a:t>
            </a:r>
          </a:p>
          <a:p>
            <a:pPr marL="228600" indent="-228600">
              <a:buFont typeface="+mj-lt"/>
              <a:buAutoNum type="arabicPeriod"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www.51pp tmoban.com</a:t>
            </a:r>
          </a:p>
        </p:txBody>
      </p:sp>
    </p:spTree>
    <p:extLst>
      <p:ext uri="{BB962C8B-B14F-4D97-AF65-F5344CB8AC3E}">
        <p14:creationId xmlns:p14="http://schemas.microsoft.com/office/powerpoint/2010/main" val="3674440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8BF7E93-8D87-DF46-C8E4-2D120789A05F}"/>
              </a:ext>
            </a:extLst>
          </p:cNvPr>
          <p:cNvSpPr/>
          <p:nvPr/>
        </p:nvSpPr>
        <p:spPr>
          <a:xfrm>
            <a:off x="755650" y="997730"/>
            <a:ext cx="7632700" cy="1877282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tile tx="0" ty="-419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58538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选题的背景与意义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02DA4395-0DC1-AF22-6E8A-BBB262506600}"/>
              </a:ext>
            </a:extLst>
          </p:cNvPr>
          <p:cNvSpPr/>
          <p:nvPr/>
        </p:nvSpPr>
        <p:spPr>
          <a:xfrm>
            <a:off x="1615780" y="2671915"/>
            <a:ext cx="478790" cy="478790"/>
          </a:xfrm>
          <a:prstGeom prst="ellipse">
            <a:avLst/>
          </a:prstGeom>
          <a:solidFill>
            <a:srgbClr val="D39E51"/>
          </a:solidFill>
          <a:ln w="5144" cap="flat">
            <a:noFill/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172572"/>
              </a:solidFill>
              <a:sym typeface="思源黑体 CN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843A10F-5E11-5D4D-C208-450E3DB1D96A}"/>
              </a:ext>
            </a:extLst>
          </p:cNvPr>
          <p:cNvSpPr/>
          <p:nvPr/>
        </p:nvSpPr>
        <p:spPr>
          <a:xfrm>
            <a:off x="4332605" y="2671915"/>
            <a:ext cx="478790" cy="478790"/>
          </a:xfrm>
          <a:prstGeom prst="ellipse">
            <a:avLst/>
          </a:prstGeom>
          <a:solidFill>
            <a:srgbClr val="172572"/>
          </a:solidFill>
          <a:ln w="5144" cap="flat">
            <a:noFill/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172572"/>
              </a:solidFill>
              <a:sym typeface="思源黑体 CN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F35AEF6-A734-D083-C916-1476AA05B162}"/>
              </a:ext>
            </a:extLst>
          </p:cNvPr>
          <p:cNvGrpSpPr/>
          <p:nvPr/>
        </p:nvGrpSpPr>
        <p:grpSpPr>
          <a:xfrm>
            <a:off x="4479218" y="2781608"/>
            <a:ext cx="177953" cy="25940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3" name="AutoShape 113">
              <a:extLst>
                <a:ext uri="{FF2B5EF4-FFF2-40B4-BE49-F238E27FC236}">
                  <a16:creationId xmlns:a16="http://schemas.microsoft.com/office/drawing/2014/main" id="{690E7EC6-A145-6D12-4715-0461C5450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  <p:sp>
          <p:nvSpPr>
            <p:cNvPr id="14" name="AutoShape 114">
              <a:extLst>
                <a:ext uri="{FF2B5EF4-FFF2-40B4-BE49-F238E27FC236}">
                  <a16:creationId xmlns:a16="http://schemas.microsoft.com/office/drawing/2014/main" id="{F2E72A1E-9B4B-5CC3-C414-CD3375ED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58EC5F5-8A42-4707-D6BE-23B05CBF8575}"/>
              </a:ext>
            </a:extLst>
          </p:cNvPr>
          <p:cNvGrpSpPr/>
          <p:nvPr/>
        </p:nvGrpSpPr>
        <p:grpSpPr>
          <a:xfrm flipH="1">
            <a:off x="1723374" y="2781829"/>
            <a:ext cx="258963" cy="2589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6" name="AutoShape 126">
              <a:extLst>
                <a:ext uri="{FF2B5EF4-FFF2-40B4-BE49-F238E27FC236}">
                  <a16:creationId xmlns:a16="http://schemas.microsoft.com/office/drawing/2014/main" id="{ED6D8DD7-0D96-1E17-D62B-7E58979C3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  <p:sp>
          <p:nvSpPr>
            <p:cNvPr id="17" name="AutoShape 127">
              <a:extLst>
                <a:ext uri="{FF2B5EF4-FFF2-40B4-BE49-F238E27FC236}">
                  <a16:creationId xmlns:a16="http://schemas.microsoft.com/office/drawing/2014/main" id="{F211B96B-7723-42B4-C8C2-9C55959C7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08CC522B-AE7E-6CCC-DF63-9C5F1C36AEC4}"/>
              </a:ext>
            </a:extLst>
          </p:cNvPr>
          <p:cNvSpPr/>
          <p:nvPr/>
        </p:nvSpPr>
        <p:spPr>
          <a:xfrm>
            <a:off x="7090935" y="2671915"/>
            <a:ext cx="478790" cy="478790"/>
          </a:xfrm>
          <a:prstGeom prst="ellipse">
            <a:avLst/>
          </a:prstGeom>
          <a:solidFill>
            <a:srgbClr val="D39E51"/>
          </a:solidFill>
          <a:ln w="5144" cap="flat">
            <a:noFill/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172572"/>
              </a:solidFill>
              <a:sym typeface="思源黑体 CN"/>
            </a:endParaRPr>
          </a:p>
        </p:txBody>
      </p:sp>
      <p:grpSp>
        <p:nvGrpSpPr>
          <p:cNvPr id="24" name="Group 112">
            <a:extLst>
              <a:ext uri="{FF2B5EF4-FFF2-40B4-BE49-F238E27FC236}">
                <a16:creationId xmlns:a16="http://schemas.microsoft.com/office/drawing/2014/main" id="{38A9949B-291F-9A90-0617-66D326C14223}"/>
              </a:ext>
            </a:extLst>
          </p:cNvPr>
          <p:cNvGrpSpPr/>
          <p:nvPr/>
        </p:nvGrpSpPr>
        <p:grpSpPr>
          <a:xfrm>
            <a:off x="7214568" y="2802858"/>
            <a:ext cx="231523" cy="21690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5" name="AutoShape 110">
              <a:extLst>
                <a:ext uri="{FF2B5EF4-FFF2-40B4-BE49-F238E27FC236}">
                  <a16:creationId xmlns:a16="http://schemas.microsoft.com/office/drawing/2014/main" id="{A8083A97-3364-6F68-ED53-E52FE36B4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  <p:sp>
          <p:nvSpPr>
            <p:cNvPr id="26" name="AutoShape 111">
              <a:extLst>
                <a:ext uri="{FF2B5EF4-FFF2-40B4-BE49-F238E27FC236}">
                  <a16:creationId xmlns:a16="http://schemas.microsoft.com/office/drawing/2014/main" id="{5BFC70F2-5E30-6166-03CB-55E1CE7AC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黑体 CN"/>
                <a:ea typeface="思源黑体 CN Normal" panose="020B0400000000000000" pitchFamily="34" charset="-122"/>
                <a:sym typeface="思源黑体 CN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8C573A-85F4-F486-E5C7-44C5A3BAEBD4}"/>
              </a:ext>
            </a:extLst>
          </p:cNvPr>
          <p:cNvGrpSpPr/>
          <p:nvPr/>
        </p:nvGrpSpPr>
        <p:grpSpPr>
          <a:xfrm>
            <a:off x="995008" y="3235062"/>
            <a:ext cx="1703742" cy="894945"/>
            <a:chOff x="622419" y="1886576"/>
            <a:chExt cx="1703742" cy="89494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811416-3DDF-81B1-555A-63B9A215374A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4CA55D6-D3AC-1D59-A2C9-6E2B8F61555C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3577BDA-833C-8722-C2E1-8F9194AB28F3}"/>
              </a:ext>
            </a:extLst>
          </p:cNvPr>
          <p:cNvGrpSpPr/>
          <p:nvPr/>
        </p:nvGrpSpPr>
        <p:grpSpPr>
          <a:xfrm>
            <a:off x="3720129" y="3235062"/>
            <a:ext cx="1703742" cy="1076342"/>
            <a:chOff x="622419" y="1886576"/>
            <a:chExt cx="1703742" cy="107634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68B3C0B-51BA-B81F-6ACB-0FD2C41299CC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7EAFDA-76D9-DBA7-5E61-0DE1AE815F88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8A49784-E7BE-5036-8C7B-CC0F8F88F7F2}"/>
              </a:ext>
            </a:extLst>
          </p:cNvPr>
          <p:cNvGrpSpPr/>
          <p:nvPr/>
        </p:nvGrpSpPr>
        <p:grpSpPr>
          <a:xfrm>
            <a:off x="6478458" y="3235062"/>
            <a:ext cx="1703742" cy="894945"/>
            <a:chOff x="622419" y="1886576"/>
            <a:chExt cx="1703742" cy="89494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90B84C2-DF3B-B011-2130-8B521B5B0DBF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FDFE5E7-F08D-5DA5-D5B2-18C04308D1C4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5143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58538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选题的背景与意义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F0FE806-B6BB-34AA-D51F-1078775EB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0174" y="1068769"/>
            <a:ext cx="2868718" cy="1863172"/>
          </a:xfrm>
          <a:prstGeom prst="rect">
            <a:avLst/>
          </a:prstGeom>
          <a:blipFill dpi="0" rotWithShape="1"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tile tx="0" ty="-419100" sx="100000" sy="100000" flip="none" algn="tl"/>
          </a:blipFill>
          <a:ln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1856750-D4AA-85C3-ED62-0E9797011E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9404" y="1080867"/>
            <a:ext cx="2754423" cy="1836282"/>
          </a:xfrm>
          <a:prstGeom prst="rect">
            <a:avLst/>
          </a:prstGeom>
          <a:blipFill dpi="0" rotWithShape="1">
            <a:blip r:embed="rId4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tile tx="0" ty="-419100" sx="100000" sy="100000" flip="none" algn="tl"/>
          </a:blipFill>
          <a:ln>
            <a:noFill/>
          </a:ln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15920FB2-3486-F36E-ACC7-4EEA678CB211}"/>
              </a:ext>
            </a:extLst>
          </p:cNvPr>
          <p:cNvSpPr/>
          <p:nvPr/>
        </p:nvSpPr>
        <p:spPr>
          <a:xfrm>
            <a:off x="1672656" y="2715219"/>
            <a:ext cx="1687918" cy="403860"/>
          </a:xfrm>
          <a:prstGeom prst="roundRect">
            <a:avLst>
              <a:gd name="adj" fmla="val 50000"/>
            </a:avLst>
          </a:prstGeom>
          <a:solidFill>
            <a:srgbClr val="172572"/>
          </a:solidFill>
          <a:ln w="127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172572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963A1B3-1343-A2BD-A464-96FDC866E572}"/>
              </a:ext>
            </a:extLst>
          </p:cNvPr>
          <p:cNvGrpSpPr/>
          <p:nvPr/>
        </p:nvGrpSpPr>
        <p:grpSpPr>
          <a:xfrm>
            <a:off x="1664744" y="2755737"/>
            <a:ext cx="1703742" cy="1032878"/>
            <a:chOff x="622419" y="1817671"/>
            <a:chExt cx="1703742" cy="103287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42F4EDD-6884-0D5D-5D21-5E88DFAF7C14}"/>
                </a:ext>
              </a:extLst>
            </p:cNvPr>
            <p:cNvSpPr txBox="1"/>
            <p:nvPr/>
          </p:nvSpPr>
          <p:spPr>
            <a:xfrm>
              <a:off x="622419" y="2221531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344F77F-399C-5314-108C-ECC2EF2376A8}"/>
                </a:ext>
              </a:extLst>
            </p:cNvPr>
            <p:cNvSpPr txBox="1"/>
            <p:nvPr/>
          </p:nvSpPr>
          <p:spPr>
            <a:xfrm>
              <a:off x="830096" y="1817671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A115DDB-5188-702D-9A54-966447FD4D65}"/>
              </a:ext>
            </a:extLst>
          </p:cNvPr>
          <p:cNvSpPr/>
          <p:nvPr/>
        </p:nvSpPr>
        <p:spPr>
          <a:xfrm>
            <a:off x="5885881" y="2715219"/>
            <a:ext cx="1687918" cy="403860"/>
          </a:xfrm>
          <a:prstGeom prst="roundRect">
            <a:avLst>
              <a:gd name="adj" fmla="val 50000"/>
            </a:avLst>
          </a:prstGeom>
          <a:solidFill>
            <a:srgbClr val="D39E51"/>
          </a:solidFill>
          <a:ln w="127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17257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3566107-1857-CDBC-3D90-3418441FD638}"/>
              </a:ext>
            </a:extLst>
          </p:cNvPr>
          <p:cNvGrpSpPr/>
          <p:nvPr/>
        </p:nvGrpSpPr>
        <p:grpSpPr>
          <a:xfrm>
            <a:off x="5877969" y="2755737"/>
            <a:ext cx="1703742" cy="1214275"/>
            <a:chOff x="622419" y="1817671"/>
            <a:chExt cx="1703742" cy="121427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881D40E-819A-F42B-183D-9502211DE267}"/>
                </a:ext>
              </a:extLst>
            </p:cNvPr>
            <p:cNvSpPr txBox="1"/>
            <p:nvPr/>
          </p:nvSpPr>
          <p:spPr>
            <a:xfrm>
              <a:off x="622419" y="2221531"/>
              <a:ext cx="1703742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BD06A72-AE47-7450-50FE-BD1E5FC480E7}"/>
                </a:ext>
              </a:extLst>
            </p:cNvPr>
            <p:cNvSpPr txBox="1"/>
            <p:nvPr/>
          </p:nvSpPr>
          <p:spPr>
            <a:xfrm>
              <a:off x="830096" y="1817671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857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585380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选题的背景与意义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475FE169-140F-2680-1724-A8856C9E0695}"/>
              </a:ext>
            </a:extLst>
          </p:cNvPr>
          <p:cNvSpPr/>
          <p:nvPr/>
        </p:nvSpPr>
        <p:spPr>
          <a:xfrm>
            <a:off x="1298929" y="1171574"/>
            <a:ext cx="1819275" cy="1819275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104581-771B-F2B1-DBEC-F770FAE63938}"/>
              </a:ext>
            </a:extLst>
          </p:cNvPr>
          <p:cNvGrpSpPr/>
          <p:nvPr/>
        </p:nvGrpSpPr>
        <p:grpSpPr>
          <a:xfrm>
            <a:off x="1356695" y="3107596"/>
            <a:ext cx="1703742" cy="894945"/>
            <a:chOff x="622419" y="1886576"/>
            <a:chExt cx="1703742" cy="89494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BC38D7F-693B-4943-9893-9EE159E65067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75E558B-E1DE-DC76-75F1-D4960C455A10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" name="椭圆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F9AD30F-5D14-40AE-BB1A-C5EE37D71469}"/>
              </a:ext>
            </a:extLst>
          </p:cNvPr>
          <p:cNvSpPr/>
          <p:nvPr/>
        </p:nvSpPr>
        <p:spPr>
          <a:xfrm>
            <a:off x="3524249" y="895347"/>
            <a:ext cx="2095502" cy="2095502"/>
          </a:xfrm>
          <a:prstGeom prst="ellipse">
            <a:avLst/>
          </a:prstGeom>
          <a:blipFill>
            <a:blip r:embed="rId4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AF1968A-E313-A751-920F-36D7628E4D90}"/>
              </a:ext>
            </a:extLst>
          </p:cNvPr>
          <p:cNvGrpSpPr/>
          <p:nvPr/>
        </p:nvGrpSpPr>
        <p:grpSpPr>
          <a:xfrm>
            <a:off x="3720128" y="3107596"/>
            <a:ext cx="1703742" cy="894945"/>
            <a:chOff x="622419" y="1886576"/>
            <a:chExt cx="1703742" cy="89494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F6ED36-C02A-0B1C-F49E-316778827467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520DD76-2F8C-B598-7C39-BEABB0FF7812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CBBB8D43-6CDB-1499-21A8-D54E14F5B776}"/>
              </a:ext>
            </a:extLst>
          </p:cNvPr>
          <p:cNvSpPr/>
          <p:nvPr/>
        </p:nvSpPr>
        <p:spPr>
          <a:xfrm>
            <a:off x="6025795" y="1171574"/>
            <a:ext cx="1819275" cy="1819275"/>
          </a:xfrm>
          <a:prstGeom prst="ellipse">
            <a:avLst/>
          </a:prstGeom>
          <a:blipFill>
            <a:blip r:embed="rId5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AC0493-E8F6-9791-E962-33089B6162FD}"/>
              </a:ext>
            </a:extLst>
          </p:cNvPr>
          <p:cNvGrpSpPr/>
          <p:nvPr/>
        </p:nvGrpSpPr>
        <p:grpSpPr>
          <a:xfrm>
            <a:off x="6083561" y="3107596"/>
            <a:ext cx="1703742" cy="894945"/>
            <a:chOff x="622419" y="1886576"/>
            <a:chExt cx="1703742" cy="89494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4261259-705E-A26E-302B-7AF380BA15D7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F0BC763-4104-1C19-5700-E1DEC5AC2D60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B94FFE66-A4FD-5166-D0CA-C88AA97CBB68}"/>
              </a:ext>
            </a:extLst>
          </p:cNvPr>
          <p:cNvSpPr/>
          <p:nvPr/>
        </p:nvSpPr>
        <p:spPr>
          <a:xfrm>
            <a:off x="1861555" y="1738311"/>
            <a:ext cx="685800" cy="685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B5294CA-334F-3F17-7E6E-B8D4F703C415}"/>
              </a:ext>
            </a:extLst>
          </p:cNvPr>
          <p:cNvSpPr/>
          <p:nvPr/>
        </p:nvSpPr>
        <p:spPr>
          <a:xfrm>
            <a:off x="4176711" y="1547809"/>
            <a:ext cx="790578" cy="790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0176044-0BFD-42A8-E3F9-4A065E2A4C63}"/>
              </a:ext>
            </a:extLst>
          </p:cNvPr>
          <p:cNvSpPr/>
          <p:nvPr/>
        </p:nvSpPr>
        <p:spPr>
          <a:xfrm>
            <a:off x="6588421" y="1738311"/>
            <a:ext cx="685800" cy="685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图形 17" descr="书籍 纯色填充">
            <a:extLst>
              <a:ext uri="{FF2B5EF4-FFF2-40B4-BE49-F238E27FC236}">
                <a16:creationId xmlns:a16="http://schemas.microsoft.com/office/drawing/2014/main" id="{67A9B2F4-12F9-DBBE-8341-4FE1871AF155}"/>
              </a:ext>
            </a:extLst>
          </p:cNvPr>
          <p:cNvSpPr/>
          <p:nvPr/>
        </p:nvSpPr>
        <p:spPr>
          <a:xfrm>
            <a:off x="4362754" y="1738311"/>
            <a:ext cx="405765" cy="378619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17257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1837000-2EF8-271F-3AFA-A11314A405DC}"/>
              </a:ext>
            </a:extLst>
          </p:cNvPr>
          <p:cNvGrpSpPr/>
          <p:nvPr/>
        </p:nvGrpSpPr>
        <p:grpSpPr>
          <a:xfrm>
            <a:off x="6799550" y="1946258"/>
            <a:ext cx="263542" cy="263542"/>
            <a:chOff x="6501395" y="1678009"/>
            <a:chExt cx="647700" cy="647700"/>
          </a:xfrm>
          <a:solidFill>
            <a:srgbClr val="D39E5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46F9482-63AC-35AB-3EF2-F48DBA6CAAB7}"/>
                </a:ext>
              </a:extLst>
            </p:cNvPr>
            <p:cNvSpPr/>
            <p:nvPr/>
          </p:nvSpPr>
          <p:spPr>
            <a:xfrm>
              <a:off x="6501395" y="2268559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FBD48CD-1DC3-131D-0DB5-FE5C437D8EA8}"/>
                </a:ext>
              </a:extLst>
            </p:cNvPr>
            <p:cNvSpPr/>
            <p:nvPr/>
          </p:nvSpPr>
          <p:spPr>
            <a:xfrm>
              <a:off x="6501395" y="1678009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62F6A67-BE5D-4D5E-F9FD-0443BE120606}"/>
                </a:ext>
              </a:extLst>
            </p:cNvPr>
            <p:cNvSpPr/>
            <p:nvPr/>
          </p:nvSpPr>
          <p:spPr>
            <a:xfrm>
              <a:off x="6977645" y="2154259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434E3F2-DF26-AE66-F867-EA79F88DAEB4}"/>
                </a:ext>
              </a:extLst>
            </p:cNvPr>
            <p:cNvSpPr/>
            <p:nvPr/>
          </p:nvSpPr>
          <p:spPr>
            <a:xfrm>
              <a:off x="6977645" y="1830409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1FF8AA6-7E3C-5397-7060-57FF3BBD6C94}"/>
                </a:ext>
              </a:extLst>
            </p:cNvPr>
            <p:cNvSpPr/>
            <p:nvPr/>
          </p:nvSpPr>
          <p:spPr>
            <a:xfrm>
              <a:off x="6977645" y="1716109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745254-ED04-D65F-CC2E-A4CC79FECA9C}"/>
                </a:ext>
              </a:extLst>
            </p:cNvPr>
            <p:cNvSpPr/>
            <p:nvPr/>
          </p:nvSpPr>
          <p:spPr>
            <a:xfrm>
              <a:off x="6787145" y="1811359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763B62-A016-8BA8-C392-9CF111641FF5}"/>
                </a:ext>
              </a:extLst>
            </p:cNvPr>
            <p:cNvSpPr/>
            <p:nvPr/>
          </p:nvSpPr>
          <p:spPr>
            <a:xfrm>
              <a:off x="6615695" y="1735159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图形 21" descr="聊天气泡 纯色填充">
            <a:extLst>
              <a:ext uri="{FF2B5EF4-FFF2-40B4-BE49-F238E27FC236}">
                <a16:creationId xmlns:a16="http://schemas.microsoft.com/office/drawing/2014/main" id="{E6277F60-5891-399D-FEF3-F83BC2F70A15}"/>
              </a:ext>
            </a:extLst>
          </p:cNvPr>
          <p:cNvSpPr/>
          <p:nvPr/>
        </p:nvSpPr>
        <p:spPr>
          <a:xfrm>
            <a:off x="2049740" y="1978827"/>
            <a:ext cx="302935" cy="276205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rgbClr val="D39E5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28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05550B-5C2D-4FF8-ABB1-00A7F69AA997}"/>
              </a:ext>
            </a:extLst>
          </p:cNvPr>
          <p:cNvSpPr/>
          <p:nvPr/>
        </p:nvSpPr>
        <p:spPr>
          <a:xfrm>
            <a:off x="-314325" y="3857302"/>
            <a:ext cx="5524500" cy="1324298"/>
          </a:xfrm>
          <a:custGeom>
            <a:avLst/>
            <a:gdLst>
              <a:gd name="connsiteX0" fmla="*/ 0 w 5524500"/>
              <a:gd name="connsiteY0" fmla="*/ 714698 h 1324298"/>
              <a:gd name="connsiteX1" fmla="*/ 1914525 w 5524500"/>
              <a:gd name="connsiteY1" fmla="*/ 323 h 1324298"/>
              <a:gd name="connsiteX2" fmla="*/ 3524250 w 5524500"/>
              <a:gd name="connsiteY2" fmla="*/ 790898 h 1324298"/>
              <a:gd name="connsiteX3" fmla="*/ 4752975 w 5524500"/>
              <a:gd name="connsiteY3" fmla="*/ 828998 h 1324298"/>
              <a:gd name="connsiteX4" fmla="*/ 5524500 w 5524500"/>
              <a:gd name="connsiteY4" fmla="*/ 1324298 h 132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0" h="1324298">
                <a:moveTo>
                  <a:pt x="0" y="714698"/>
                </a:moveTo>
                <a:cubicBezTo>
                  <a:pt x="663575" y="351160"/>
                  <a:pt x="1327150" y="-12377"/>
                  <a:pt x="1914525" y="323"/>
                </a:cubicBezTo>
                <a:cubicBezTo>
                  <a:pt x="2501900" y="13023"/>
                  <a:pt x="3051175" y="652785"/>
                  <a:pt x="3524250" y="790898"/>
                </a:cubicBezTo>
                <a:cubicBezTo>
                  <a:pt x="3997325" y="929011"/>
                  <a:pt x="4419600" y="740098"/>
                  <a:pt x="4752975" y="828998"/>
                </a:cubicBezTo>
                <a:cubicBezTo>
                  <a:pt x="5086350" y="917898"/>
                  <a:pt x="5305425" y="1121098"/>
                  <a:pt x="5524500" y="1324298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35F3A7C-1B7B-88DF-64B5-F4AAB490EC8E}"/>
              </a:ext>
            </a:extLst>
          </p:cNvPr>
          <p:cNvSpPr/>
          <p:nvPr/>
        </p:nvSpPr>
        <p:spPr>
          <a:xfrm>
            <a:off x="7901960" y="-247650"/>
            <a:ext cx="1632565" cy="3533775"/>
          </a:xfrm>
          <a:custGeom>
            <a:avLst/>
            <a:gdLst>
              <a:gd name="connsiteX0" fmla="*/ 1632565 w 1632565"/>
              <a:gd name="connsiteY0" fmla="*/ 3533775 h 3533775"/>
              <a:gd name="connsiteX1" fmla="*/ 832465 w 1632565"/>
              <a:gd name="connsiteY1" fmla="*/ 2914650 h 3533775"/>
              <a:gd name="connsiteX2" fmla="*/ 1051540 w 1632565"/>
              <a:gd name="connsiteY2" fmla="*/ 1609725 h 3533775"/>
              <a:gd name="connsiteX3" fmla="*/ 89515 w 1632565"/>
              <a:gd name="connsiteY3" fmla="*/ 685800 h 3533775"/>
              <a:gd name="connsiteX4" fmla="*/ 99040 w 1632565"/>
              <a:gd name="connsiteY4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65" h="3533775">
                <a:moveTo>
                  <a:pt x="1632565" y="3533775"/>
                </a:moveTo>
                <a:cubicBezTo>
                  <a:pt x="1280933" y="3384550"/>
                  <a:pt x="929302" y="3235325"/>
                  <a:pt x="832465" y="2914650"/>
                </a:cubicBezTo>
                <a:cubicBezTo>
                  <a:pt x="735628" y="2593975"/>
                  <a:pt x="1175365" y="1981200"/>
                  <a:pt x="1051540" y="1609725"/>
                </a:cubicBezTo>
                <a:cubicBezTo>
                  <a:pt x="927715" y="1238250"/>
                  <a:pt x="248265" y="954087"/>
                  <a:pt x="89515" y="685800"/>
                </a:cubicBezTo>
                <a:cubicBezTo>
                  <a:pt x="-69235" y="417512"/>
                  <a:pt x="14902" y="208756"/>
                  <a:pt x="99040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11452DC-4E23-8B95-780E-8B3EE02E900C}"/>
              </a:ext>
            </a:extLst>
          </p:cNvPr>
          <p:cNvSpPr/>
          <p:nvPr/>
        </p:nvSpPr>
        <p:spPr>
          <a:xfrm>
            <a:off x="-400050" y="-314325"/>
            <a:ext cx="2089230" cy="3724275"/>
          </a:xfrm>
          <a:custGeom>
            <a:avLst/>
            <a:gdLst>
              <a:gd name="connsiteX0" fmla="*/ 0 w 2089230"/>
              <a:gd name="connsiteY0" fmla="*/ 3724275 h 3724275"/>
              <a:gd name="connsiteX1" fmla="*/ 1047750 w 2089230"/>
              <a:gd name="connsiteY1" fmla="*/ 2943225 h 3724275"/>
              <a:gd name="connsiteX2" fmla="*/ 1057275 w 2089230"/>
              <a:gd name="connsiteY2" fmla="*/ 2105025 h 3724275"/>
              <a:gd name="connsiteX3" fmla="*/ 1657350 w 2089230"/>
              <a:gd name="connsiteY3" fmla="*/ 1571625 h 3724275"/>
              <a:gd name="connsiteX4" fmla="*/ 1638300 w 2089230"/>
              <a:gd name="connsiteY4" fmla="*/ 1152525 h 3724275"/>
              <a:gd name="connsiteX5" fmla="*/ 2066925 w 2089230"/>
              <a:gd name="connsiteY5" fmla="*/ 628650 h 3724275"/>
              <a:gd name="connsiteX6" fmla="*/ 847725 w 2089230"/>
              <a:gd name="connsiteY6" fmla="*/ 0 h 372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9230" h="3724275">
                <a:moveTo>
                  <a:pt x="0" y="3724275"/>
                </a:moveTo>
                <a:cubicBezTo>
                  <a:pt x="435769" y="3468687"/>
                  <a:pt x="871538" y="3213100"/>
                  <a:pt x="1047750" y="2943225"/>
                </a:cubicBezTo>
                <a:cubicBezTo>
                  <a:pt x="1223962" y="2673350"/>
                  <a:pt x="955675" y="2333625"/>
                  <a:pt x="1057275" y="2105025"/>
                </a:cubicBezTo>
                <a:cubicBezTo>
                  <a:pt x="1158875" y="1876425"/>
                  <a:pt x="1560513" y="1730375"/>
                  <a:pt x="1657350" y="1571625"/>
                </a:cubicBezTo>
                <a:cubicBezTo>
                  <a:pt x="1754188" y="1412875"/>
                  <a:pt x="1570038" y="1309687"/>
                  <a:pt x="1638300" y="1152525"/>
                </a:cubicBezTo>
                <a:cubicBezTo>
                  <a:pt x="1706562" y="995363"/>
                  <a:pt x="2198688" y="820737"/>
                  <a:pt x="2066925" y="628650"/>
                </a:cubicBezTo>
                <a:cubicBezTo>
                  <a:pt x="1935163" y="436562"/>
                  <a:pt x="1391444" y="218281"/>
                  <a:pt x="847725" y="0"/>
                </a:cubicBezTo>
              </a:path>
            </a:pathLst>
          </a:custGeom>
          <a:noFill/>
          <a:ln>
            <a:solidFill>
              <a:srgbClr val="C2D8F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C371A2D-5258-6C26-E342-F322ED94015F}"/>
              </a:ext>
            </a:extLst>
          </p:cNvPr>
          <p:cNvSpPr/>
          <p:nvPr/>
        </p:nvSpPr>
        <p:spPr>
          <a:xfrm>
            <a:off x="2598332" y="0"/>
            <a:ext cx="3752164" cy="740440"/>
          </a:xfrm>
          <a:custGeom>
            <a:avLst/>
            <a:gdLst>
              <a:gd name="connsiteX0" fmla="*/ 0 w 3752164"/>
              <a:gd name="connsiteY0" fmla="*/ 0 h 740440"/>
              <a:gd name="connsiteX1" fmla="*/ 3752164 w 3752164"/>
              <a:gd name="connsiteY1" fmla="*/ 0 h 740440"/>
              <a:gd name="connsiteX2" fmla="*/ 3640707 w 3752164"/>
              <a:gd name="connsiteY2" fmla="*/ 144661 h 740440"/>
              <a:gd name="connsiteX3" fmla="*/ 3107307 w 3752164"/>
              <a:gd name="connsiteY3" fmla="*/ 609600 h 740440"/>
              <a:gd name="connsiteX4" fmla="*/ 1850007 w 3752164"/>
              <a:gd name="connsiteY4" fmla="*/ 476250 h 740440"/>
              <a:gd name="connsiteX5" fmla="*/ 916557 w 3752164"/>
              <a:gd name="connsiteY5" fmla="*/ 733425 h 740440"/>
              <a:gd name="connsiteX6" fmla="*/ 230757 w 3752164"/>
              <a:gd name="connsiteY6" fmla="*/ 142875 h 740440"/>
              <a:gd name="connsiteX7" fmla="*/ 46508 w 3752164"/>
              <a:gd name="connsiteY7" fmla="*/ 25636 h 7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2164" h="740440">
                <a:moveTo>
                  <a:pt x="0" y="0"/>
                </a:moveTo>
                <a:lnTo>
                  <a:pt x="3752164" y="0"/>
                </a:lnTo>
                <a:lnTo>
                  <a:pt x="3640707" y="144661"/>
                </a:lnTo>
                <a:cubicBezTo>
                  <a:pt x="3478782" y="344884"/>
                  <a:pt x="3285107" y="541338"/>
                  <a:pt x="3107307" y="609600"/>
                </a:cubicBezTo>
                <a:cubicBezTo>
                  <a:pt x="2751707" y="746125"/>
                  <a:pt x="2215132" y="455613"/>
                  <a:pt x="1850007" y="476250"/>
                </a:cubicBezTo>
                <a:cubicBezTo>
                  <a:pt x="1484882" y="496888"/>
                  <a:pt x="1186432" y="788988"/>
                  <a:pt x="916557" y="733425"/>
                </a:cubicBezTo>
                <a:cubicBezTo>
                  <a:pt x="646682" y="677862"/>
                  <a:pt x="472057" y="309562"/>
                  <a:pt x="230757" y="142875"/>
                </a:cubicBezTo>
                <a:cubicBezTo>
                  <a:pt x="170432" y="101203"/>
                  <a:pt x="108917" y="62359"/>
                  <a:pt x="46508" y="25636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D29C6-BCC9-DE56-50A0-1D3FE257C98A}"/>
              </a:ext>
            </a:extLst>
          </p:cNvPr>
          <p:cNvSpPr/>
          <p:nvPr/>
        </p:nvSpPr>
        <p:spPr>
          <a:xfrm>
            <a:off x="0" y="3892177"/>
            <a:ext cx="2357796" cy="1251323"/>
          </a:xfrm>
          <a:custGeom>
            <a:avLst/>
            <a:gdLst>
              <a:gd name="connsiteX0" fmla="*/ 695725 w 2357796"/>
              <a:gd name="connsiteY0" fmla="*/ 2190 h 1251323"/>
              <a:gd name="connsiteX1" fmla="*/ 1466850 w 2357796"/>
              <a:gd name="connsiteY1" fmla="*/ 308348 h 1251323"/>
              <a:gd name="connsiteX2" fmla="*/ 2305050 w 2357796"/>
              <a:gd name="connsiteY2" fmla="*/ 651248 h 1251323"/>
              <a:gd name="connsiteX3" fmla="*/ 2341067 w 2357796"/>
              <a:gd name="connsiteY3" fmla="*/ 1070348 h 1251323"/>
              <a:gd name="connsiteX4" fmla="*/ 2299688 w 2357796"/>
              <a:gd name="connsiteY4" fmla="*/ 1251323 h 1251323"/>
              <a:gd name="connsiteX5" fmla="*/ 0 w 2357796"/>
              <a:gd name="connsiteY5" fmla="*/ 1251323 h 1251323"/>
              <a:gd name="connsiteX6" fmla="*/ 0 w 2357796"/>
              <a:gd name="connsiteY6" fmla="*/ 250288 h 1251323"/>
              <a:gd name="connsiteX7" fmla="*/ 107156 w 2357796"/>
              <a:gd name="connsiteY7" fmla="*/ 183928 h 1251323"/>
              <a:gd name="connsiteX8" fmla="*/ 581025 w 2357796"/>
              <a:gd name="connsiteY8" fmla="*/ 3548 h 1251323"/>
              <a:gd name="connsiteX9" fmla="*/ 695725 w 2357796"/>
              <a:gd name="connsiteY9" fmla="*/ 2190 h 12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7796" h="1251323">
                <a:moveTo>
                  <a:pt x="695725" y="2190"/>
                </a:moveTo>
                <a:cubicBezTo>
                  <a:pt x="961579" y="24632"/>
                  <a:pt x="1215430" y="213892"/>
                  <a:pt x="1466850" y="308348"/>
                </a:cubicBezTo>
                <a:cubicBezTo>
                  <a:pt x="1754187" y="416298"/>
                  <a:pt x="2182813" y="435348"/>
                  <a:pt x="2305050" y="651248"/>
                </a:cubicBezTo>
                <a:cubicBezTo>
                  <a:pt x="2366169" y="759198"/>
                  <a:pt x="2368352" y="905248"/>
                  <a:pt x="2341067" y="1070348"/>
                </a:cubicBezTo>
                <a:lnTo>
                  <a:pt x="2299688" y="1251323"/>
                </a:lnTo>
                <a:lnTo>
                  <a:pt x="0" y="1251323"/>
                </a:lnTo>
                <a:lnTo>
                  <a:pt x="0" y="250288"/>
                </a:lnTo>
                <a:lnTo>
                  <a:pt x="107156" y="183928"/>
                </a:lnTo>
                <a:cubicBezTo>
                  <a:pt x="268288" y="89670"/>
                  <a:pt x="427038" y="21011"/>
                  <a:pt x="581025" y="3548"/>
                </a:cubicBezTo>
                <a:cubicBezTo>
                  <a:pt x="619522" y="-818"/>
                  <a:pt x="657746" y="-1016"/>
                  <a:pt x="695725" y="2190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34E4A91-1DE6-24CB-591E-AF78A18ED0F5}"/>
              </a:ext>
            </a:extLst>
          </p:cNvPr>
          <p:cNvSpPr/>
          <p:nvPr/>
        </p:nvSpPr>
        <p:spPr>
          <a:xfrm>
            <a:off x="4573590" y="3493921"/>
            <a:ext cx="4570410" cy="1649579"/>
          </a:xfrm>
          <a:custGeom>
            <a:avLst/>
            <a:gdLst>
              <a:gd name="connsiteX0" fmla="*/ 3426876 w 3803602"/>
              <a:gd name="connsiteY0" fmla="*/ 1962 h 1372818"/>
              <a:gd name="connsiteX1" fmla="*/ 3755084 w 3803602"/>
              <a:gd name="connsiteY1" fmla="*/ 48843 h 1372818"/>
              <a:gd name="connsiteX2" fmla="*/ 3803602 w 3803602"/>
              <a:gd name="connsiteY2" fmla="*/ 66819 h 1372818"/>
              <a:gd name="connsiteX3" fmla="*/ 3803602 w 3803602"/>
              <a:gd name="connsiteY3" fmla="*/ 1372818 h 1372818"/>
              <a:gd name="connsiteX4" fmla="*/ 0 w 3803602"/>
              <a:gd name="connsiteY4" fmla="*/ 1372818 h 1372818"/>
              <a:gd name="connsiteX5" fmla="*/ 66825 w 3803602"/>
              <a:gd name="connsiteY5" fmla="*/ 1339183 h 1372818"/>
              <a:gd name="connsiteX6" fmla="*/ 593677 w 3803602"/>
              <a:gd name="connsiteY6" fmla="*/ 1039443 h 1372818"/>
              <a:gd name="connsiteX7" fmla="*/ 1384252 w 3803602"/>
              <a:gd name="connsiteY7" fmla="*/ 401268 h 1372818"/>
              <a:gd name="connsiteX8" fmla="*/ 2451052 w 3803602"/>
              <a:gd name="connsiteY8" fmla="*/ 706068 h 1372818"/>
              <a:gd name="connsiteX9" fmla="*/ 3317827 w 3803602"/>
              <a:gd name="connsiteY9" fmla="*/ 20268 h 1372818"/>
              <a:gd name="connsiteX10" fmla="*/ 3426876 w 3803602"/>
              <a:gd name="connsiteY10" fmla="*/ 1962 h 13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03602" h="1372818">
                <a:moveTo>
                  <a:pt x="3426876" y="1962"/>
                </a:moveTo>
                <a:cubicBezTo>
                  <a:pt x="3536028" y="-6521"/>
                  <a:pt x="3645472" y="13124"/>
                  <a:pt x="3755084" y="48843"/>
                </a:cubicBezTo>
                <a:lnTo>
                  <a:pt x="3803602" y="66819"/>
                </a:lnTo>
                <a:lnTo>
                  <a:pt x="3803602" y="1372818"/>
                </a:lnTo>
                <a:lnTo>
                  <a:pt x="0" y="1372818"/>
                </a:lnTo>
                <a:lnTo>
                  <a:pt x="66825" y="1339183"/>
                </a:lnTo>
                <a:cubicBezTo>
                  <a:pt x="255936" y="1241254"/>
                  <a:pt x="434927" y="1141837"/>
                  <a:pt x="593677" y="1039443"/>
                </a:cubicBezTo>
                <a:cubicBezTo>
                  <a:pt x="911177" y="834655"/>
                  <a:pt x="1074690" y="456830"/>
                  <a:pt x="1384252" y="401268"/>
                </a:cubicBezTo>
                <a:cubicBezTo>
                  <a:pt x="1693815" y="345705"/>
                  <a:pt x="2128790" y="769568"/>
                  <a:pt x="2451052" y="706068"/>
                </a:cubicBezTo>
                <a:cubicBezTo>
                  <a:pt x="2773314" y="642568"/>
                  <a:pt x="3027315" y="96468"/>
                  <a:pt x="3317827" y="20268"/>
                </a:cubicBezTo>
                <a:cubicBezTo>
                  <a:pt x="3354141" y="10743"/>
                  <a:pt x="3390492" y="4790"/>
                  <a:pt x="3426876" y="1962"/>
                </a:cubicBezTo>
                <a:close/>
              </a:path>
            </a:pathLst>
          </a:custGeom>
          <a:solidFill>
            <a:srgbClr val="C2D8F2"/>
          </a:solidFill>
          <a:ln w="51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6F82AA13-7064-6A11-5C0D-B7F65FB1E7EC}"/>
              </a:ext>
            </a:extLst>
          </p:cNvPr>
          <p:cNvGrpSpPr/>
          <p:nvPr/>
        </p:nvGrpSpPr>
        <p:grpSpPr>
          <a:xfrm>
            <a:off x="480407" y="-665893"/>
            <a:ext cx="2425641" cy="1839857"/>
            <a:chOff x="231642" y="43878"/>
            <a:chExt cx="1437916" cy="109066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1887500-46D0-1B1A-8A9E-80F964714FAE}"/>
                </a:ext>
              </a:extLst>
            </p:cNvPr>
            <p:cNvSpPr/>
            <p:nvPr/>
          </p:nvSpPr>
          <p:spPr>
            <a:xfrm>
              <a:off x="1398908" y="44790"/>
              <a:ext cx="193909" cy="845385"/>
            </a:xfrm>
            <a:custGeom>
              <a:avLst/>
              <a:gdLst>
                <a:gd name="connsiteX0" fmla="*/ 64294 w 193909"/>
                <a:gd name="connsiteY0" fmla="*/ 46497 h 845385"/>
                <a:gd name="connsiteX1" fmla="*/ 193910 w 193909"/>
                <a:gd name="connsiteY1" fmla="*/ 845386 h 845385"/>
                <a:gd name="connsiteX2" fmla="*/ 128639 w 193909"/>
                <a:gd name="connsiteY2" fmla="*/ 798220 h 845385"/>
                <a:gd name="connsiteX3" fmla="*/ 0 w 193909"/>
                <a:gd name="connsiteY3" fmla="*/ 0 h 845385"/>
                <a:gd name="connsiteX4" fmla="*/ 25512 w 193909"/>
                <a:gd name="connsiteY4" fmla="*/ 18414 h 8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09" h="845385">
                  <a:moveTo>
                    <a:pt x="64294" y="46497"/>
                  </a:moveTo>
                  <a:lnTo>
                    <a:pt x="193910" y="845386"/>
                  </a:lnTo>
                  <a:lnTo>
                    <a:pt x="128639" y="798220"/>
                  </a:lnTo>
                  <a:lnTo>
                    <a:pt x="0" y="0"/>
                  </a:lnTo>
                  <a:lnTo>
                    <a:pt x="25512" y="18414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1F20B3-5F9F-12BB-E450-6A6C22FFA376}"/>
                </a:ext>
              </a:extLst>
            </p:cNvPr>
            <p:cNvSpPr/>
            <p:nvPr/>
          </p:nvSpPr>
          <p:spPr>
            <a:xfrm>
              <a:off x="434296" y="843006"/>
              <a:ext cx="1158521" cy="234700"/>
            </a:xfrm>
            <a:custGeom>
              <a:avLst/>
              <a:gdLst>
                <a:gd name="connsiteX0" fmla="*/ 1093251 w 1158521"/>
                <a:gd name="connsiteY0" fmla="*/ 3 h 234700"/>
                <a:gd name="connsiteX1" fmla="*/ 1158522 w 1158521"/>
                <a:gd name="connsiteY1" fmla="*/ 47169 h 234700"/>
                <a:gd name="connsiteX2" fmla="*/ 634657 w 1158521"/>
                <a:gd name="connsiteY2" fmla="*/ 149422 h 234700"/>
                <a:gd name="connsiteX3" fmla="*/ 521757 w 1158521"/>
                <a:gd name="connsiteY3" fmla="*/ 167630 h 234700"/>
                <a:gd name="connsiteX4" fmla="*/ 0 w 1158521"/>
                <a:gd name="connsiteY4" fmla="*/ 234701 h 234700"/>
                <a:gd name="connsiteX5" fmla="*/ 47835 w 1158521"/>
                <a:gd name="connsiteY5" fmla="*/ 168504 h 234700"/>
                <a:gd name="connsiteX6" fmla="*/ 574220 w 1158521"/>
                <a:gd name="connsiteY6" fmla="*/ 107091 h 234700"/>
                <a:gd name="connsiteX7" fmla="*/ 1093251 w 1158521"/>
                <a:gd name="connsiteY7" fmla="*/ 3 h 23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8521" h="234700">
                  <a:moveTo>
                    <a:pt x="1093251" y="3"/>
                  </a:moveTo>
                  <a:lnTo>
                    <a:pt x="1158522" y="47169"/>
                  </a:lnTo>
                  <a:cubicBezTo>
                    <a:pt x="859839" y="45317"/>
                    <a:pt x="634657" y="149422"/>
                    <a:pt x="634657" y="149422"/>
                  </a:cubicBezTo>
                  <a:lnTo>
                    <a:pt x="521757" y="167630"/>
                  </a:lnTo>
                  <a:cubicBezTo>
                    <a:pt x="342300" y="119332"/>
                    <a:pt x="0" y="234701"/>
                    <a:pt x="0" y="234701"/>
                  </a:cubicBezTo>
                  <a:lnTo>
                    <a:pt x="47835" y="168504"/>
                  </a:lnTo>
                  <a:cubicBezTo>
                    <a:pt x="47835" y="168504"/>
                    <a:pt x="389620" y="53135"/>
                    <a:pt x="574220" y="107091"/>
                  </a:cubicBezTo>
                  <a:cubicBezTo>
                    <a:pt x="732537" y="-2106"/>
                    <a:pt x="1093251" y="3"/>
                    <a:pt x="1093251" y="3"/>
                  </a:cubicBezTo>
                  <a:close/>
                </a:path>
              </a:pathLst>
            </a:custGeom>
            <a:solidFill>
              <a:srgbClr val="C9A16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364B8E-A4D8-F851-2FD7-ECBDF6897D93}"/>
                </a:ext>
              </a:extLst>
            </p:cNvPr>
            <p:cNvSpPr/>
            <p:nvPr/>
          </p:nvSpPr>
          <p:spPr>
            <a:xfrm>
              <a:off x="891039" y="43878"/>
              <a:ext cx="636508" cy="906167"/>
            </a:xfrm>
            <a:custGeom>
              <a:avLst/>
              <a:gdLst>
                <a:gd name="connsiteX0" fmla="*/ 507869 w 636508"/>
                <a:gd name="connsiteY0" fmla="*/ 912 h 906167"/>
                <a:gd name="connsiteX1" fmla="*/ 636508 w 636508"/>
                <a:gd name="connsiteY1" fmla="*/ 799132 h 906167"/>
                <a:gd name="connsiteX2" fmla="*/ 117478 w 636508"/>
                <a:gd name="connsiteY2" fmla="*/ 906168 h 906167"/>
                <a:gd name="connsiteX3" fmla="*/ 0 w 636508"/>
                <a:gd name="connsiteY3" fmla="*/ 177128 h 906167"/>
                <a:gd name="connsiteX4" fmla="*/ 507869 w 636508"/>
                <a:gd name="connsiteY4" fmla="*/ 912 h 9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508" h="906167">
                  <a:moveTo>
                    <a:pt x="507869" y="912"/>
                  </a:moveTo>
                  <a:lnTo>
                    <a:pt x="636508" y="799132"/>
                  </a:lnTo>
                  <a:cubicBezTo>
                    <a:pt x="636508" y="799132"/>
                    <a:pt x="275795" y="796971"/>
                    <a:pt x="117478" y="906168"/>
                  </a:cubicBezTo>
                  <a:lnTo>
                    <a:pt x="0" y="177128"/>
                  </a:lnTo>
                  <a:cubicBezTo>
                    <a:pt x="0" y="177128"/>
                    <a:pt x="179302" y="-14776"/>
                    <a:pt x="507869" y="912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836E87-01D8-FE02-831F-7EF0900CC1F4}"/>
                </a:ext>
              </a:extLst>
            </p:cNvPr>
            <p:cNvSpPr/>
            <p:nvPr/>
          </p:nvSpPr>
          <p:spPr>
            <a:xfrm>
              <a:off x="353543" y="162670"/>
              <a:ext cx="654973" cy="848839"/>
            </a:xfrm>
            <a:custGeom>
              <a:avLst/>
              <a:gdLst>
                <a:gd name="connsiteX0" fmla="*/ 537496 w 654973"/>
                <a:gd name="connsiteY0" fmla="*/ 58335 h 848839"/>
                <a:gd name="connsiteX1" fmla="*/ 654973 w 654973"/>
                <a:gd name="connsiteY1" fmla="*/ 787427 h 848839"/>
                <a:gd name="connsiteX2" fmla="*/ 128588 w 654973"/>
                <a:gd name="connsiteY2" fmla="*/ 848840 h 848839"/>
                <a:gd name="connsiteX3" fmla="*/ 0 w 654973"/>
                <a:gd name="connsiteY3" fmla="*/ 50569 h 848839"/>
                <a:gd name="connsiteX4" fmla="*/ 537496 w 654973"/>
                <a:gd name="connsiteY4" fmla="*/ 58335 h 84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973" h="848839">
                  <a:moveTo>
                    <a:pt x="537496" y="58335"/>
                  </a:moveTo>
                  <a:lnTo>
                    <a:pt x="654973" y="787427"/>
                  </a:lnTo>
                  <a:cubicBezTo>
                    <a:pt x="470373" y="733471"/>
                    <a:pt x="128588" y="848840"/>
                    <a:pt x="128588" y="848840"/>
                  </a:cubicBezTo>
                  <a:lnTo>
                    <a:pt x="0" y="50569"/>
                  </a:lnTo>
                  <a:cubicBezTo>
                    <a:pt x="307015" y="-67577"/>
                    <a:pt x="537496" y="58335"/>
                    <a:pt x="537496" y="58335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0E8CF6-52C6-EF27-6AC4-D3173EA24226}"/>
                </a:ext>
              </a:extLst>
            </p:cNvPr>
            <p:cNvSpPr/>
            <p:nvPr/>
          </p:nvSpPr>
          <p:spPr>
            <a:xfrm>
              <a:off x="231642" y="46538"/>
              <a:ext cx="1437916" cy="1088004"/>
            </a:xfrm>
            <a:custGeom>
              <a:avLst/>
              <a:gdLst>
                <a:gd name="connsiteX0" fmla="*/ 1296265 w 1437916"/>
                <a:gd name="connsiteY0" fmla="*/ 0 h 1088004"/>
                <a:gd name="connsiteX1" fmla="*/ 1437917 w 1437916"/>
                <a:gd name="connsiteY1" fmla="*/ 879127 h 1088004"/>
                <a:gd name="connsiteX2" fmla="*/ 842042 w 1437916"/>
                <a:gd name="connsiteY2" fmla="*/ 975156 h 1088004"/>
                <a:gd name="connsiteX3" fmla="*/ 720759 w 1437916"/>
                <a:gd name="connsiteY3" fmla="*/ 994702 h 1088004"/>
                <a:gd name="connsiteX4" fmla="*/ 141652 w 1437916"/>
                <a:gd name="connsiteY4" fmla="*/ 1088004 h 1088004"/>
                <a:gd name="connsiteX5" fmla="*/ 0 w 1437916"/>
                <a:gd name="connsiteY5" fmla="*/ 208877 h 1088004"/>
                <a:gd name="connsiteX6" fmla="*/ 103487 w 1437916"/>
                <a:gd name="connsiteY6" fmla="*/ 192213 h 1088004"/>
                <a:gd name="connsiteX7" fmla="*/ 71083 w 1437916"/>
                <a:gd name="connsiteY7" fmla="*/ 237115 h 1088004"/>
                <a:gd name="connsiteX8" fmla="*/ 202705 w 1437916"/>
                <a:gd name="connsiteY8" fmla="*/ 1031169 h 1088004"/>
                <a:gd name="connsiteX9" fmla="*/ 724462 w 1437916"/>
                <a:gd name="connsiteY9" fmla="*/ 964098 h 1088004"/>
                <a:gd name="connsiteX10" fmla="*/ 837362 w 1437916"/>
                <a:gd name="connsiteY10" fmla="*/ 945890 h 1088004"/>
                <a:gd name="connsiteX11" fmla="*/ 1361227 w 1437916"/>
                <a:gd name="connsiteY11" fmla="*/ 843637 h 1088004"/>
                <a:gd name="connsiteX12" fmla="*/ 1231611 w 1437916"/>
                <a:gd name="connsiteY12" fmla="*/ 44748 h 1088004"/>
                <a:gd name="connsiteX13" fmla="*/ 1192829 w 1437916"/>
                <a:gd name="connsiteY13" fmla="*/ 16665 h 1088004"/>
                <a:gd name="connsiteX14" fmla="*/ 1296265 w 1437916"/>
                <a:gd name="connsiteY14" fmla="*/ 0 h 10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916" h="1088004">
                  <a:moveTo>
                    <a:pt x="1296265" y="0"/>
                  </a:moveTo>
                  <a:lnTo>
                    <a:pt x="1437917" y="879127"/>
                  </a:lnTo>
                  <a:cubicBezTo>
                    <a:pt x="1437917" y="879127"/>
                    <a:pt x="1068408" y="874241"/>
                    <a:pt x="842042" y="975156"/>
                  </a:cubicBezTo>
                  <a:lnTo>
                    <a:pt x="720759" y="994702"/>
                  </a:lnTo>
                  <a:cubicBezTo>
                    <a:pt x="461989" y="959160"/>
                    <a:pt x="141652" y="1088004"/>
                    <a:pt x="141652" y="1088004"/>
                  </a:cubicBezTo>
                  <a:lnTo>
                    <a:pt x="0" y="208877"/>
                  </a:lnTo>
                  <a:lnTo>
                    <a:pt x="103487" y="192213"/>
                  </a:lnTo>
                  <a:lnTo>
                    <a:pt x="71083" y="237115"/>
                  </a:lnTo>
                  <a:lnTo>
                    <a:pt x="202705" y="1031169"/>
                  </a:lnTo>
                  <a:cubicBezTo>
                    <a:pt x="202705" y="1031169"/>
                    <a:pt x="545057" y="915800"/>
                    <a:pt x="724462" y="964098"/>
                  </a:cubicBezTo>
                  <a:lnTo>
                    <a:pt x="837362" y="945890"/>
                  </a:lnTo>
                  <a:cubicBezTo>
                    <a:pt x="837362" y="945890"/>
                    <a:pt x="1062544" y="841785"/>
                    <a:pt x="1361227" y="843637"/>
                  </a:cubicBezTo>
                  <a:lnTo>
                    <a:pt x="1231611" y="44748"/>
                  </a:lnTo>
                  <a:lnTo>
                    <a:pt x="1192829" y="16665"/>
                  </a:lnTo>
                  <a:lnTo>
                    <a:pt x="1296265" y="0"/>
                  </a:lnTo>
                  <a:close/>
                </a:path>
              </a:pathLst>
            </a:custGeom>
            <a:solidFill>
              <a:srgbClr val="8F3C7D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41F961-D2B1-EC34-1C10-0EEE05EDB7E2}"/>
                </a:ext>
              </a:extLst>
            </p:cNvPr>
            <p:cNvSpPr/>
            <p:nvPr/>
          </p:nvSpPr>
          <p:spPr>
            <a:xfrm>
              <a:off x="302674" y="213239"/>
              <a:ext cx="179508" cy="864467"/>
            </a:xfrm>
            <a:custGeom>
              <a:avLst/>
              <a:gdLst>
                <a:gd name="connsiteX0" fmla="*/ 50869 w 179508"/>
                <a:gd name="connsiteY0" fmla="*/ 0 h 864467"/>
                <a:gd name="connsiteX1" fmla="*/ 179508 w 179508"/>
                <a:gd name="connsiteY1" fmla="*/ 798271 h 864467"/>
                <a:gd name="connsiteX2" fmla="*/ 131674 w 179508"/>
                <a:gd name="connsiteY2" fmla="*/ 864468 h 864467"/>
                <a:gd name="connsiteX3" fmla="*/ 0 w 179508"/>
                <a:gd name="connsiteY3" fmla="*/ 70363 h 864467"/>
                <a:gd name="connsiteX4" fmla="*/ 32455 w 179508"/>
                <a:gd name="connsiteY4" fmla="*/ 25512 h 8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08" h="864467">
                  <a:moveTo>
                    <a:pt x="50869" y="0"/>
                  </a:moveTo>
                  <a:lnTo>
                    <a:pt x="179508" y="798271"/>
                  </a:lnTo>
                  <a:lnTo>
                    <a:pt x="131674" y="864468"/>
                  </a:lnTo>
                  <a:lnTo>
                    <a:pt x="0" y="70363"/>
                  </a:lnTo>
                  <a:lnTo>
                    <a:pt x="32455" y="25512"/>
                  </a:ln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F11B5A3-AD69-2ED2-3458-D85B9CF5BD87}"/>
                </a:ext>
              </a:extLst>
            </p:cNvPr>
            <p:cNvSpPr/>
            <p:nvPr/>
          </p:nvSpPr>
          <p:spPr>
            <a:xfrm>
              <a:off x="638853" y="973985"/>
              <a:ext cx="241795" cy="26312"/>
            </a:xfrm>
            <a:custGeom>
              <a:avLst/>
              <a:gdLst>
                <a:gd name="connsiteX0" fmla="*/ 0 w 241795"/>
                <a:gd name="connsiteY0" fmla="*/ 26312 h 26312"/>
                <a:gd name="connsiteX1" fmla="*/ 59202 w 241795"/>
                <a:gd name="connsiteY1" fmla="*/ 11345 h 26312"/>
                <a:gd name="connsiteX2" fmla="*/ 119741 w 241795"/>
                <a:gd name="connsiteY2" fmla="*/ 2704 h 26312"/>
                <a:gd name="connsiteX3" fmla="*/ 150242 w 241795"/>
                <a:gd name="connsiteY3" fmla="*/ 543 h 26312"/>
                <a:gd name="connsiteX4" fmla="*/ 180845 w 241795"/>
                <a:gd name="connsiteY4" fmla="*/ 132 h 26312"/>
                <a:gd name="connsiteX5" fmla="*/ 241796 w 241795"/>
                <a:gd name="connsiteY5" fmla="*/ 4298 h 26312"/>
                <a:gd name="connsiteX6" fmla="*/ 211295 w 241795"/>
                <a:gd name="connsiteY6" fmla="*/ 4298 h 26312"/>
                <a:gd name="connsiteX7" fmla="*/ 180897 w 241795"/>
                <a:gd name="connsiteY7" fmla="*/ 4967 h 26312"/>
                <a:gd name="connsiteX8" fmla="*/ 120307 w 241795"/>
                <a:gd name="connsiteY8" fmla="*/ 8979 h 26312"/>
                <a:gd name="connsiteX9" fmla="*/ 59973 w 241795"/>
                <a:gd name="connsiteY9" fmla="*/ 16128 h 26312"/>
                <a:gd name="connsiteX10" fmla="*/ 0 w 241795"/>
                <a:gd name="connsiteY10" fmla="*/ 26312 h 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795" h="26312">
                  <a:moveTo>
                    <a:pt x="0" y="26312"/>
                  </a:moveTo>
                  <a:cubicBezTo>
                    <a:pt x="19340" y="19883"/>
                    <a:pt x="39194" y="15254"/>
                    <a:pt x="59202" y="11345"/>
                  </a:cubicBezTo>
                  <a:cubicBezTo>
                    <a:pt x="79210" y="7384"/>
                    <a:pt x="99424" y="4658"/>
                    <a:pt x="119741" y="2704"/>
                  </a:cubicBezTo>
                  <a:cubicBezTo>
                    <a:pt x="129873" y="1675"/>
                    <a:pt x="140058" y="1161"/>
                    <a:pt x="150242" y="543"/>
                  </a:cubicBezTo>
                  <a:cubicBezTo>
                    <a:pt x="160426" y="389"/>
                    <a:pt x="170610" y="-279"/>
                    <a:pt x="180845" y="132"/>
                  </a:cubicBezTo>
                  <a:cubicBezTo>
                    <a:pt x="201214" y="132"/>
                    <a:pt x="221582" y="1727"/>
                    <a:pt x="241796" y="4298"/>
                  </a:cubicBezTo>
                  <a:cubicBezTo>
                    <a:pt x="231612" y="4504"/>
                    <a:pt x="221479" y="3887"/>
                    <a:pt x="211295" y="4298"/>
                  </a:cubicBezTo>
                  <a:cubicBezTo>
                    <a:pt x="201162" y="4298"/>
                    <a:pt x="191030" y="4401"/>
                    <a:pt x="180897" y="4967"/>
                  </a:cubicBezTo>
                  <a:cubicBezTo>
                    <a:pt x="160683" y="5738"/>
                    <a:pt x="140469" y="6973"/>
                    <a:pt x="120307" y="8979"/>
                  </a:cubicBezTo>
                  <a:cubicBezTo>
                    <a:pt x="100144" y="10728"/>
                    <a:pt x="80033" y="13299"/>
                    <a:pt x="59973" y="16128"/>
                  </a:cubicBezTo>
                  <a:cubicBezTo>
                    <a:pt x="39914" y="18957"/>
                    <a:pt x="19957" y="22352"/>
                    <a:pt x="0" y="263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F88854-E389-C64B-CA31-39C46C93CA8D}"/>
                </a:ext>
              </a:extLst>
            </p:cNvPr>
            <p:cNvSpPr/>
            <p:nvPr/>
          </p:nvSpPr>
          <p:spPr>
            <a:xfrm>
              <a:off x="806840" y="954031"/>
              <a:ext cx="204762" cy="17617"/>
            </a:xfrm>
            <a:custGeom>
              <a:avLst/>
              <a:gdLst>
                <a:gd name="connsiteX0" fmla="*/ 204763 w 204762"/>
                <a:gd name="connsiteY0" fmla="*/ 17617 h 17617"/>
                <a:gd name="connsiteX1" fmla="*/ 179354 w 204762"/>
                <a:gd name="connsiteY1" fmla="*/ 13554 h 17617"/>
                <a:gd name="connsiteX2" fmla="*/ 153894 w 204762"/>
                <a:gd name="connsiteY2" fmla="*/ 10519 h 17617"/>
                <a:gd name="connsiteX3" fmla="*/ 102767 w 204762"/>
                <a:gd name="connsiteY3" fmla="*/ 6816 h 17617"/>
                <a:gd name="connsiteX4" fmla="*/ 51486 w 204762"/>
                <a:gd name="connsiteY4" fmla="*/ 5427 h 17617"/>
                <a:gd name="connsiteX5" fmla="*/ 0 w 204762"/>
                <a:gd name="connsiteY5" fmla="*/ 5581 h 17617"/>
                <a:gd name="connsiteX6" fmla="*/ 25615 w 204762"/>
                <a:gd name="connsiteY6" fmla="*/ 2393 h 17617"/>
                <a:gd name="connsiteX7" fmla="*/ 51384 w 204762"/>
                <a:gd name="connsiteY7" fmla="*/ 644 h 17617"/>
                <a:gd name="connsiteX8" fmla="*/ 103076 w 204762"/>
                <a:gd name="connsiteY8" fmla="*/ 592 h 17617"/>
                <a:gd name="connsiteX9" fmla="*/ 154511 w 204762"/>
                <a:gd name="connsiteY9" fmla="*/ 5787 h 17617"/>
                <a:gd name="connsiteX10" fmla="*/ 204763 w 204762"/>
                <a:gd name="connsiteY10" fmla="*/ 17617 h 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762" h="17617">
                  <a:moveTo>
                    <a:pt x="204763" y="17617"/>
                  </a:moveTo>
                  <a:cubicBezTo>
                    <a:pt x="196327" y="16023"/>
                    <a:pt x="187892" y="14583"/>
                    <a:pt x="179354" y="13554"/>
                  </a:cubicBezTo>
                  <a:cubicBezTo>
                    <a:pt x="170867" y="12319"/>
                    <a:pt x="162380" y="11342"/>
                    <a:pt x="153894" y="10519"/>
                  </a:cubicBezTo>
                  <a:cubicBezTo>
                    <a:pt x="136869" y="8925"/>
                    <a:pt x="119844" y="7587"/>
                    <a:pt x="102767" y="6816"/>
                  </a:cubicBezTo>
                  <a:cubicBezTo>
                    <a:pt x="85691" y="5993"/>
                    <a:pt x="68614" y="5633"/>
                    <a:pt x="51486" y="5427"/>
                  </a:cubicBezTo>
                  <a:cubicBezTo>
                    <a:pt x="34359" y="5221"/>
                    <a:pt x="17231" y="5633"/>
                    <a:pt x="0" y="5581"/>
                  </a:cubicBezTo>
                  <a:cubicBezTo>
                    <a:pt x="8487" y="4347"/>
                    <a:pt x="17076" y="3369"/>
                    <a:pt x="25615" y="2393"/>
                  </a:cubicBezTo>
                  <a:cubicBezTo>
                    <a:pt x="34204" y="1826"/>
                    <a:pt x="42794" y="1004"/>
                    <a:pt x="51384" y="644"/>
                  </a:cubicBezTo>
                  <a:cubicBezTo>
                    <a:pt x="68563" y="-282"/>
                    <a:pt x="85845" y="-128"/>
                    <a:pt x="103076" y="592"/>
                  </a:cubicBezTo>
                  <a:cubicBezTo>
                    <a:pt x="120307" y="1569"/>
                    <a:pt x="137486" y="3010"/>
                    <a:pt x="154511" y="5787"/>
                  </a:cubicBezTo>
                  <a:cubicBezTo>
                    <a:pt x="171484" y="8513"/>
                    <a:pt x="188458" y="11908"/>
                    <a:pt x="204763" y="17617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74118A-338E-47C8-5376-8079A172C564}"/>
                </a:ext>
              </a:extLst>
            </p:cNvPr>
            <p:cNvSpPr/>
            <p:nvPr/>
          </p:nvSpPr>
          <p:spPr>
            <a:xfrm>
              <a:off x="1348708" y="868621"/>
              <a:ext cx="212015" cy="16770"/>
            </a:xfrm>
            <a:custGeom>
              <a:avLst/>
              <a:gdLst>
                <a:gd name="connsiteX0" fmla="*/ 212015 w 212015"/>
                <a:gd name="connsiteY0" fmla="*/ 1340 h 16770"/>
                <a:gd name="connsiteX1" fmla="*/ 158934 w 212015"/>
                <a:gd name="connsiteY1" fmla="*/ 4889 h 16770"/>
                <a:gd name="connsiteX2" fmla="*/ 105956 w 212015"/>
                <a:gd name="connsiteY2" fmla="*/ 8644 h 16770"/>
                <a:gd name="connsiteX3" fmla="*/ 0 w 212015"/>
                <a:gd name="connsiteY3" fmla="*/ 16770 h 16770"/>
                <a:gd name="connsiteX4" fmla="*/ 26180 w 212015"/>
                <a:gd name="connsiteY4" fmla="*/ 11781 h 16770"/>
                <a:gd name="connsiteX5" fmla="*/ 52515 w 212015"/>
                <a:gd name="connsiteY5" fmla="*/ 7872 h 16770"/>
                <a:gd name="connsiteX6" fmla="*/ 105493 w 212015"/>
                <a:gd name="connsiteY6" fmla="*/ 2369 h 16770"/>
                <a:gd name="connsiteX7" fmla="*/ 158728 w 212015"/>
                <a:gd name="connsiteY7" fmla="*/ 54 h 16770"/>
                <a:gd name="connsiteX8" fmla="*/ 212015 w 212015"/>
                <a:gd name="connsiteY8" fmla="*/ 1340 h 1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15" h="16770">
                  <a:moveTo>
                    <a:pt x="212015" y="1340"/>
                  </a:moveTo>
                  <a:lnTo>
                    <a:pt x="158934" y="4889"/>
                  </a:lnTo>
                  <a:lnTo>
                    <a:pt x="105956" y="8644"/>
                  </a:lnTo>
                  <a:lnTo>
                    <a:pt x="0" y="16770"/>
                  </a:lnTo>
                  <a:cubicBezTo>
                    <a:pt x="8693" y="14919"/>
                    <a:pt x="17437" y="13324"/>
                    <a:pt x="26180" y="11781"/>
                  </a:cubicBezTo>
                  <a:cubicBezTo>
                    <a:pt x="34976" y="10393"/>
                    <a:pt x="43720" y="9055"/>
                    <a:pt x="52515" y="7872"/>
                  </a:cubicBezTo>
                  <a:cubicBezTo>
                    <a:pt x="70106" y="5404"/>
                    <a:pt x="87800" y="3758"/>
                    <a:pt x="105493" y="2369"/>
                  </a:cubicBezTo>
                  <a:cubicBezTo>
                    <a:pt x="123187" y="1134"/>
                    <a:pt x="140932" y="209"/>
                    <a:pt x="158728" y="54"/>
                  </a:cubicBezTo>
                  <a:cubicBezTo>
                    <a:pt x="176525" y="-100"/>
                    <a:pt x="194270" y="3"/>
                    <a:pt x="212015" y="1340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1801ADB-74B1-74A1-53C0-A26E615F4C79}"/>
                </a:ext>
              </a:extLst>
            </p:cNvPr>
            <p:cNvSpPr/>
            <p:nvPr/>
          </p:nvSpPr>
          <p:spPr>
            <a:xfrm>
              <a:off x="1118073" y="868674"/>
              <a:ext cx="236498" cy="55088"/>
            </a:xfrm>
            <a:custGeom>
              <a:avLst/>
              <a:gdLst>
                <a:gd name="connsiteX0" fmla="*/ 236498 w 236498"/>
                <a:gd name="connsiteY0" fmla="*/ 1 h 55088"/>
                <a:gd name="connsiteX1" fmla="*/ 176319 w 236498"/>
                <a:gd name="connsiteY1" fmla="*/ 9157 h 55088"/>
                <a:gd name="connsiteX2" fmla="*/ 116809 w 236498"/>
                <a:gd name="connsiteY2" fmla="*/ 21347 h 55088"/>
                <a:gd name="connsiteX3" fmla="*/ 58019 w 236498"/>
                <a:gd name="connsiteY3" fmla="*/ 36572 h 55088"/>
                <a:gd name="connsiteX4" fmla="*/ 28958 w 236498"/>
                <a:gd name="connsiteY4" fmla="*/ 45521 h 55088"/>
                <a:gd name="connsiteX5" fmla="*/ 0 w 236498"/>
                <a:gd name="connsiteY5" fmla="*/ 55088 h 55088"/>
                <a:gd name="connsiteX6" fmla="*/ 56527 w 236498"/>
                <a:gd name="connsiteY6" fmla="*/ 31994 h 55088"/>
                <a:gd name="connsiteX7" fmla="*/ 85691 w 236498"/>
                <a:gd name="connsiteY7" fmla="*/ 22787 h 55088"/>
                <a:gd name="connsiteX8" fmla="*/ 115317 w 236498"/>
                <a:gd name="connsiteY8" fmla="*/ 15277 h 55088"/>
                <a:gd name="connsiteX9" fmla="*/ 175496 w 236498"/>
                <a:gd name="connsiteY9" fmla="*/ 4476 h 55088"/>
                <a:gd name="connsiteX10" fmla="*/ 236498 w 236498"/>
                <a:gd name="connsiteY10" fmla="*/ 1 h 5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498" h="55088">
                  <a:moveTo>
                    <a:pt x="236498" y="1"/>
                  </a:moveTo>
                  <a:cubicBezTo>
                    <a:pt x="216284" y="2522"/>
                    <a:pt x="196276" y="5556"/>
                    <a:pt x="176319" y="9157"/>
                  </a:cubicBezTo>
                  <a:cubicBezTo>
                    <a:pt x="156362" y="12757"/>
                    <a:pt x="136509" y="16666"/>
                    <a:pt x="116809" y="21347"/>
                  </a:cubicBezTo>
                  <a:cubicBezTo>
                    <a:pt x="97058" y="25770"/>
                    <a:pt x="77513" y="30965"/>
                    <a:pt x="58019" y="36572"/>
                  </a:cubicBezTo>
                  <a:cubicBezTo>
                    <a:pt x="48246" y="39246"/>
                    <a:pt x="38576" y="42332"/>
                    <a:pt x="28958" y="45521"/>
                  </a:cubicBezTo>
                  <a:cubicBezTo>
                    <a:pt x="19185" y="48350"/>
                    <a:pt x="9773" y="52105"/>
                    <a:pt x="0" y="55088"/>
                  </a:cubicBezTo>
                  <a:cubicBezTo>
                    <a:pt x="18362" y="46293"/>
                    <a:pt x="37188" y="38423"/>
                    <a:pt x="56527" y="31994"/>
                  </a:cubicBezTo>
                  <a:cubicBezTo>
                    <a:pt x="66094" y="28445"/>
                    <a:pt x="75969" y="25822"/>
                    <a:pt x="85691" y="22787"/>
                  </a:cubicBezTo>
                  <a:cubicBezTo>
                    <a:pt x="95566" y="20215"/>
                    <a:pt x="105390" y="17489"/>
                    <a:pt x="115317" y="15277"/>
                  </a:cubicBezTo>
                  <a:cubicBezTo>
                    <a:pt x="135223" y="10751"/>
                    <a:pt x="155282" y="6945"/>
                    <a:pt x="175496" y="4476"/>
                  </a:cubicBezTo>
                  <a:cubicBezTo>
                    <a:pt x="195813" y="1801"/>
                    <a:pt x="216130" y="-50"/>
                    <a:pt x="236498" y="1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69D3E9-E46B-3226-6632-1CBD28BEB206}"/>
                </a:ext>
              </a:extLst>
            </p:cNvPr>
            <p:cNvSpPr/>
            <p:nvPr/>
          </p:nvSpPr>
          <p:spPr>
            <a:xfrm>
              <a:off x="1011088" y="918516"/>
              <a:ext cx="190566" cy="75712"/>
            </a:xfrm>
            <a:custGeom>
              <a:avLst/>
              <a:gdLst>
                <a:gd name="connsiteX0" fmla="*/ 0 w 190566"/>
                <a:gd name="connsiteY0" fmla="*/ 75712 h 75712"/>
                <a:gd name="connsiteX1" fmla="*/ 43977 w 190566"/>
                <a:gd name="connsiteY1" fmla="*/ 48658 h 75712"/>
                <a:gd name="connsiteX2" fmla="*/ 91194 w 190566"/>
                <a:gd name="connsiteY2" fmla="*/ 27569 h 75712"/>
                <a:gd name="connsiteX3" fmla="*/ 140263 w 190566"/>
                <a:gd name="connsiteY3" fmla="*/ 11419 h 75712"/>
                <a:gd name="connsiteX4" fmla="*/ 165261 w 190566"/>
                <a:gd name="connsiteY4" fmla="*/ 4989 h 75712"/>
                <a:gd name="connsiteX5" fmla="*/ 190567 w 190566"/>
                <a:gd name="connsiteY5" fmla="*/ 0 h 75712"/>
                <a:gd name="connsiteX6" fmla="*/ 141652 w 190566"/>
                <a:gd name="connsiteY6" fmla="*/ 16048 h 75712"/>
                <a:gd name="connsiteX7" fmla="*/ 93406 w 190566"/>
                <a:gd name="connsiteY7" fmla="*/ 33484 h 75712"/>
                <a:gd name="connsiteX8" fmla="*/ 46034 w 190566"/>
                <a:gd name="connsiteY8" fmla="*/ 53081 h 75712"/>
                <a:gd name="connsiteX9" fmla="*/ 22786 w 190566"/>
                <a:gd name="connsiteY9" fmla="*/ 63985 h 75712"/>
                <a:gd name="connsiteX10" fmla="*/ 0 w 190566"/>
                <a:gd name="connsiteY10" fmla="*/ 75712 h 7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66" h="75712">
                  <a:moveTo>
                    <a:pt x="0" y="75712"/>
                  </a:moveTo>
                  <a:cubicBezTo>
                    <a:pt x="13630" y="65168"/>
                    <a:pt x="28701" y="56630"/>
                    <a:pt x="43977" y="48658"/>
                  </a:cubicBezTo>
                  <a:cubicBezTo>
                    <a:pt x="59253" y="40685"/>
                    <a:pt x="75146" y="33896"/>
                    <a:pt x="91194" y="27569"/>
                  </a:cubicBezTo>
                  <a:cubicBezTo>
                    <a:pt x="107345" y="21500"/>
                    <a:pt x="123650" y="15894"/>
                    <a:pt x="140263" y="11419"/>
                  </a:cubicBezTo>
                  <a:cubicBezTo>
                    <a:pt x="148544" y="9053"/>
                    <a:pt x="156928" y="7150"/>
                    <a:pt x="165261" y="4989"/>
                  </a:cubicBezTo>
                  <a:cubicBezTo>
                    <a:pt x="173696" y="3240"/>
                    <a:pt x="182131" y="1440"/>
                    <a:pt x="190567" y="0"/>
                  </a:cubicBezTo>
                  <a:cubicBezTo>
                    <a:pt x="174262" y="5452"/>
                    <a:pt x="157854" y="10441"/>
                    <a:pt x="141652" y="16048"/>
                  </a:cubicBezTo>
                  <a:cubicBezTo>
                    <a:pt x="125450" y="21603"/>
                    <a:pt x="109351" y="27312"/>
                    <a:pt x="93406" y="33484"/>
                  </a:cubicBezTo>
                  <a:cubicBezTo>
                    <a:pt x="77461" y="39605"/>
                    <a:pt x="61671" y="46189"/>
                    <a:pt x="46034" y="53081"/>
                  </a:cubicBezTo>
                  <a:cubicBezTo>
                    <a:pt x="38216" y="56527"/>
                    <a:pt x="30449" y="60128"/>
                    <a:pt x="22786" y="63985"/>
                  </a:cubicBezTo>
                  <a:cubicBezTo>
                    <a:pt x="15070" y="67534"/>
                    <a:pt x="7509" y="71546"/>
                    <a:pt x="0" y="75712"/>
                  </a:cubicBez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864BEB-1234-D6D3-864E-DDA56D41AB34}"/>
                </a:ext>
              </a:extLst>
            </p:cNvPr>
            <p:cNvSpPr/>
            <p:nvPr/>
          </p:nvSpPr>
          <p:spPr>
            <a:xfrm>
              <a:off x="467009" y="985433"/>
              <a:ext cx="206202" cy="51898"/>
            </a:xfrm>
            <a:custGeom>
              <a:avLst/>
              <a:gdLst>
                <a:gd name="connsiteX0" fmla="*/ 0 w 206202"/>
                <a:gd name="connsiteY0" fmla="*/ 51898 h 51898"/>
                <a:gd name="connsiteX1" fmla="*/ 50201 w 206202"/>
                <a:gd name="connsiteY1" fmla="*/ 33999 h 51898"/>
                <a:gd name="connsiteX2" fmla="*/ 101481 w 206202"/>
                <a:gd name="connsiteY2" fmla="*/ 19494 h 51898"/>
                <a:gd name="connsiteX3" fmla="*/ 153533 w 206202"/>
                <a:gd name="connsiteY3" fmla="*/ 8075 h 51898"/>
                <a:gd name="connsiteX4" fmla="*/ 179765 w 206202"/>
                <a:gd name="connsiteY4" fmla="*/ 3498 h 51898"/>
                <a:gd name="connsiteX5" fmla="*/ 206203 w 206202"/>
                <a:gd name="connsiteY5" fmla="*/ 0 h 51898"/>
                <a:gd name="connsiteX6" fmla="*/ 103024 w 206202"/>
                <a:gd name="connsiteY6" fmla="*/ 25563 h 51898"/>
                <a:gd name="connsiteX7" fmla="*/ 51538 w 206202"/>
                <a:gd name="connsiteY7" fmla="*/ 38628 h 51898"/>
                <a:gd name="connsiteX8" fmla="*/ 0 w 206202"/>
                <a:gd name="connsiteY8" fmla="*/ 51898 h 5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02" h="51898">
                  <a:moveTo>
                    <a:pt x="0" y="51898"/>
                  </a:moveTo>
                  <a:cubicBezTo>
                    <a:pt x="16408" y="45057"/>
                    <a:pt x="33278" y="39348"/>
                    <a:pt x="50201" y="33999"/>
                  </a:cubicBezTo>
                  <a:cubicBezTo>
                    <a:pt x="67123" y="28598"/>
                    <a:pt x="84251" y="23866"/>
                    <a:pt x="101481" y="19494"/>
                  </a:cubicBezTo>
                  <a:cubicBezTo>
                    <a:pt x="118712" y="15225"/>
                    <a:pt x="136046" y="11213"/>
                    <a:pt x="153533" y="8075"/>
                  </a:cubicBezTo>
                  <a:cubicBezTo>
                    <a:pt x="162277" y="6429"/>
                    <a:pt x="171021" y="4938"/>
                    <a:pt x="179765" y="3498"/>
                  </a:cubicBezTo>
                  <a:cubicBezTo>
                    <a:pt x="188561" y="2212"/>
                    <a:pt x="197356" y="977"/>
                    <a:pt x="206203" y="0"/>
                  </a:cubicBezTo>
                  <a:lnTo>
                    <a:pt x="103024" y="25563"/>
                  </a:lnTo>
                  <a:lnTo>
                    <a:pt x="51538" y="38628"/>
                  </a:lnTo>
                  <a:lnTo>
                    <a:pt x="0" y="51898"/>
                  </a:lnTo>
                  <a:close/>
                </a:path>
              </a:pathLst>
            </a:custGeom>
            <a:solidFill>
              <a:srgbClr val="B2885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EE7DA14-BE83-0B3A-C780-8B96AA79DFC0}"/>
                </a:ext>
              </a:extLst>
            </p:cNvPr>
            <p:cNvSpPr/>
            <p:nvPr/>
          </p:nvSpPr>
          <p:spPr>
            <a:xfrm>
              <a:off x="715697" y="974271"/>
              <a:ext cx="97084" cy="110328"/>
            </a:xfrm>
            <a:custGeom>
              <a:avLst/>
              <a:gdLst>
                <a:gd name="connsiteX0" fmla="*/ 11213 w 97084"/>
                <a:gd name="connsiteY0" fmla="*/ 110328 h 110328"/>
                <a:gd name="connsiteX1" fmla="*/ 0 w 97084"/>
                <a:gd name="connsiteY1" fmla="*/ 8847 h 110328"/>
                <a:gd name="connsiteX2" fmla="*/ 80084 w 97084"/>
                <a:gd name="connsiteY2" fmla="*/ 0 h 110328"/>
                <a:gd name="connsiteX3" fmla="*/ 91297 w 97084"/>
                <a:gd name="connsiteY3" fmla="*/ 101481 h 110328"/>
                <a:gd name="connsiteX4" fmla="*/ 56681 w 97084"/>
                <a:gd name="connsiteY4" fmla="*/ 77924 h 110328"/>
                <a:gd name="connsiteX5" fmla="*/ 11213 w 97084"/>
                <a:gd name="connsiteY5" fmla="*/ 110328 h 1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84" h="110328">
                  <a:moveTo>
                    <a:pt x="11213" y="110328"/>
                  </a:moveTo>
                  <a:cubicBezTo>
                    <a:pt x="21860" y="76998"/>
                    <a:pt x="17694" y="38988"/>
                    <a:pt x="0" y="8847"/>
                  </a:cubicBezTo>
                  <a:cubicBezTo>
                    <a:pt x="26695" y="5915"/>
                    <a:pt x="53390" y="2932"/>
                    <a:pt x="80084" y="0"/>
                  </a:cubicBezTo>
                  <a:cubicBezTo>
                    <a:pt x="97727" y="30192"/>
                    <a:pt x="101944" y="68203"/>
                    <a:pt x="91297" y="101481"/>
                  </a:cubicBezTo>
                  <a:cubicBezTo>
                    <a:pt x="80856" y="93869"/>
                    <a:pt x="69283" y="85948"/>
                    <a:pt x="56681" y="77924"/>
                  </a:cubicBezTo>
                  <a:cubicBezTo>
                    <a:pt x="42640" y="88880"/>
                    <a:pt x="27466" y="99784"/>
                    <a:pt x="11213" y="110328"/>
                  </a:cubicBezTo>
                  <a:close/>
                </a:path>
              </a:pathLst>
            </a:custGeom>
            <a:solidFill>
              <a:srgbClr val="18465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B2A9EA0-156B-1677-0936-1AA879BB0B28}"/>
                </a:ext>
              </a:extLst>
            </p:cNvPr>
            <p:cNvSpPr/>
            <p:nvPr/>
          </p:nvSpPr>
          <p:spPr>
            <a:xfrm rot="21050760">
              <a:off x="957846" y="1001246"/>
              <a:ext cx="114340" cy="29626"/>
            </a:xfrm>
            <a:custGeom>
              <a:avLst/>
              <a:gdLst>
                <a:gd name="connsiteX0" fmla="*/ 0 w 114340"/>
                <a:gd name="connsiteY0" fmla="*/ 0 h 29626"/>
                <a:gd name="connsiteX1" fmla="*/ 114340 w 114340"/>
                <a:gd name="connsiteY1" fmla="*/ 0 h 29626"/>
                <a:gd name="connsiteX2" fmla="*/ 114340 w 114340"/>
                <a:gd name="connsiteY2" fmla="*/ 29627 h 29626"/>
                <a:gd name="connsiteX3" fmla="*/ 0 w 114340"/>
                <a:gd name="connsiteY3" fmla="*/ 29627 h 2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40" h="29626">
                  <a:moveTo>
                    <a:pt x="0" y="0"/>
                  </a:moveTo>
                  <a:lnTo>
                    <a:pt x="114340" y="0"/>
                  </a:lnTo>
                  <a:lnTo>
                    <a:pt x="114340" y="29627"/>
                  </a:lnTo>
                  <a:lnTo>
                    <a:pt x="0" y="29627"/>
                  </a:lnTo>
                  <a:close/>
                </a:path>
              </a:pathLst>
            </a:custGeom>
            <a:solidFill>
              <a:srgbClr val="701C6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976A77-2F91-612E-B9DB-CC4DB41E7881}"/>
                </a:ext>
              </a:extLst>
            </p:cNvPr>
            <p:cNvSpPr/>
            <p:nvPr/>
          </p:nvSpPr>
          <p:spPr>
            <a:xfrm>
              <a:off x="891039" y="221006"/>
              <a:ext cx="117426" cy="729039"/>
            </a:xfrm>
            <a:custGeom>
              <a:avLst/>
              <a:gdLst>
                <a:gd name="connsiteX0" fmla="*/ 0 w 117426"/>
                <a:gd name="connsiteY0" fmla="*/ 0 h 729039"/>
                <a:gd name="connsiteX1" fmla="*/ 36570 w 117426"/>
                <a:gd name="connsiteY1" fmla="*/ 181103 h 729039"/>
                <a:gd name="connsiteX2" fmla="*/ 52824 w 117426"/>
                <a:gd name="connsiteY2" fmla="*/ 271988 h 729039"/>
                <a:gd name="connsiteX3" fmla="*/ 67997 w 117426"/>
                <a:gd name="connsiteY3" fmla="*/ 363028 h 729039"/>
                <a:gd name="connsiteX4" fmla="*/ 82193 w 117426"/>
                <a:gd name="connsiteY4" fmla="*/ 454222 h 729039"/>
                <a:gd name="connsiteX5" fmla="*/ 95309 w 117426"/>
                <a:gd name="connsiteY5" fmla="*/ 545623 h 729039"/>
                <a:gd name="connsiteX6" fmla="*/ 117426 w 117426"/>
                <a:gd name="connsiteY6" fmla="*/ 729040 h 729039"/>
                <a:gd name="connsiteX7" fmla="*/ 80805 w 117426"/>
                <a:gd name="connsiteY7" fmla="*/ 547937 h 729039"/>
                <a:gd name="connsiteX8" fmla="*/ 64551 w 117426"/>
                <a:gd name="connsiteY8" fmla="*/ 457051 h 729039"/>
                <a:gd name="connsiteX9" fmla="*/ 49378 w 117426"/>
                <a:gd name="connsiteY9" fmla="*/ 366012 h 729039"/>
                <a:gd name="connsiteX10" fmla="*/ 35182 w 117426"/>
                <a:gd name="connsiteY10" fmla="*/ 274817 h 729039"/>
                <a:gd name="connsiteX11" fmla="*/ 22066 w 117426"/>
                <a:gd name="connsiteY11" fmla="*/ 183417 h 729039"/>
                <a:gd name="connsiteX12" fmla="*/ 0 w 117426"/>
                <a:gd name="connsiteY12" fmla="*/ 0 h 72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26" h="729039">
                  <a:moveTo>
                    <a:pt x="0" y="0"/>
                  </a:moveTo>
                  <a:cubicBezTo>
                    <a:pt x="13630" y="60128"/>
                    <a:pt x="25409" y="120564"/>
                    <a:pt x="36570" y="181103"/>
                  </a:cubicBezTo>
                  <a:cubicBezTo>
                    <a:pt x="42331" y="211347"/>
                    <a:pt x="47423" y="241693"/>
                    <a:pt x="52824" y="271988"/>
                  </a:cubicBezTo>
                  <a:lnTo>
                    <a:pt x="67997" y="363028"/>
                  </a:lnTo>
                  <a:lnTo>
                    <a:pt x="82193" y="454222"/>
                  </a:lnTo>
                  <a:cubicBezTo>
                    <a:pt x="86565" y="484672"/>
                    <a:pt x="91297" y="515070"/>
                    <a:pt x="95309" y="545623"/>
                  </a:cubicBezTo>
                  <a:cubicBezTo>
                    <a:pt x="103744" y="606573"/>
                    <a:pt x="111511" y="667678"/>
                    <a:pt x="117426" y="729040"/>
                  </a:cubicBezTo>
                  <a:cubicBezTo>
                    <a:pt x="103796" y="668912"/>
                    <a:pt x="91966" y="608476"/>
                    <a:pt x="80805" y="547937"/>
                  </a:cubicBezTo>
                  <a:cubicBezTo>
                    <a:pt x="75044" y="517693"/>
                    <a:pt x="70003" y="487347"/>
                    <a:pt x="64551" y="457051"/>
                  </a:cubicBezTo>
                  <a:lnTo>
                    <a:pt x="49378" y="366012"/>
                  </a:lnTo>
                  <a:lnTo>
                    <a:pt x="35182" y="274817"/>
                  </a:lnTo>
                  <a:cubicBezTo>
                    <a:pt x="30810" y="244368"/>
                    <a:pt x="26078" y="213970"/>
                    <a:pt x="22066" y="183417"/>
                  </a:cubicBezTo>
                  <a:cubicBezTo>
                    <a:pt x="13733" y="122467"/>
                    <a:pt x="5966" y="61362"/>
                    <a:pt x="0" y="0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7">
            <a:extLst>
              <a:ext uri="{FF2B5EF4-FFF2-40B4-BE49-F238E27FC236}">
                <a16:creationId xmlns:a16="http://schemas.microsoft.com/office/drawing/2014/main" id="{07426095-505A-20D7-2346-45759CCC13EF}"/>
              </a:ext>
            </a:extLst>
          </p:cNvPr>
          <p:cNvGrpSpPr/>
          <p:nvPr/>
        </p:nvGrpSpPr>
        <p:grpSpPr>
          <a:xfrm>
            <a:off x="7033524" y="-43635"/>
            <a:ext cx="1081587" cy="1379237"/>
            <a:chOff x="4001020" y="2565672"/>
            <a:chExt cx="1081587" cy="13792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9E17DB5-84CA-F1CD-5331-2BC4E73BAAD6}"/>
                </a:ext>
              </a:extLst>
            </p:cNvPr>
            <p:cNvSpPr/>
            <p:nvPr/>
          </p:nvSpPr>
          <p:spPr>
            <a:xfrm>
              <a:off x="4167618" y="3889308"/>
              <a:ext cx="724050" cy="55601"/>
            </a:xfrm>
            <a:custGeom>
              <a:avLst/>
              <a:gdLst>
                <a:gd name="connsiteX0" fmla="*/ 0 w 724050"/>
                <a:gd name="connsiteY0" fmla="*/ 0 h 55601"/>
                <a:gd name="connsiteX1" fmla="*/ 724051 w 724050"/>
                <a:gd name="connsiteY1" fmla="*/ 0 h 55601"/>
                <a:gd name="connsiteX2" fmla="*/ 724051 w 724050"/>
                <a:gd name="connsiteY2" fmla="*/ 55601 h 55601"/>
                <a:gd name="connsiteX3" fmla="*/ 0 w 724050"/>
                <a:gd name="connsiteY3" fmla="*/ 55601 h 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050" h="55601">
                  <a:moveTo>
                    <a:pt x="0" y="0"/>
                  </a:moveTo>
                  <a:lnTo>
                    <a:pt x="724051" y="0"/>
                  </a:lnTo>
                  <a:lnTo>
                    <a:pt x="724051" y="55601"/>
                  </a:lnTo>
                  <a:lnTo>
                    <a:pt x="0" y="55601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F40FCE-94E2-17B2-9091-03BFCAAB1BCD}"/>
                </a:ext>
              </a:extLst>
            </p:cNvPr>
            <p:cNvSpPr/>
            <p:nvPr/>
          </p:nvSpPr>
          <p:spPr>
            <a:xfrm>
              <a:off x="4171269" y="3813750"/>
              <a:ext cx="720398" cy="75558"/>
            </a:xfrm>
            <a:custGeom>
              <a:avLst/>
              <a:gdLst>
                <a:gd name="connsiteX0" fmla="*/ 360199 w 720398"/>
                <a:gd name="connsiteY0" fmla="*/ 0 h 75558"/>
                <a:gd name="connsiteX1" fmla="*/ 0 w 720398"/>
                <a:gd name="connsiteY1" fmla="*/ 75558 h 75558"/>
                <a:gd name="connsiteX2" fmla="*/ 720399 w 720398"/>
                <a:gd name="connsiteY2" fmla="*/ 75558 h 7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0398" h="75558">
                  <a:moveTo>
                    <a:pt x="360199" y="0"/>
                  </a:moveTo>
                  <a:lnTo>
                    <a:pt x="0" y="75558"/>
                  </a:lnTo>
                  <a:lnTo>
                    <a:pt x="720399" y="75558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BC7835-1B04-17E1-D42A-D303A15E6D74}"/>
                </a:ext>
              </a:extLst>
            </p:cNvPr>
            <p:cNvSpPr/>
            <p:nvPr/>
          </p:nvSpPr>
          <p:spPr>
            <a:xfrm>
              <a:off x="4458277" y="3761904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7 h 63316"/>
                <a:gd name="connsiteX3" fmla="*/ 0 w 146384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7B72FA-0D2C-7E5A-812C-A0F573C63DFB}"/>
                </a:ext>
              </a:extLst>
            </p:cNvPr>
            <p:cNvSpPr/>
            <p:nvPr/>
          </p:nvSpPr>
          <p:spPr>
            <a:xfrm>
              <a:off x="4458328" y="3635168"/>
              <a:ext cx="146384" cy="63316"/>
            </a:xfrm>
            <a:custGeom>
              <a:avLst/>
              <a:gdLst>
                <a:gd name="connsiteX0" fmla="*/ 0 w 146384"/>
                <a:gd name="connsiteY0" fmla="*/ 0 h 63316"/>
                <a:gd name="connsiteX1" fmla="*/ 146384 w 146384"/>
                <a:gd name="connsiteY1" fmla="*/ 0 h 63316"/>
                <a:gd name="connsiteX2" fmla="*/ 146384 w 146384"/>
                <a:gd name="connsiteY2" fmla="*/ 63316 h 63316"/>
                <a:gd name="connsiteX3" fmla="*/ 0 w 146384"/>
                <a:gd name="connsiteY3" fmla="*/ 63316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84" h="63316">
                  <a:moveTo>
                    <a:pt x="0" y="0"/>
                  </a:moveTo>
                  <a:lnTo>
                    <a:pt x="146384" y="0"/>
                  </a:lnTo>
                  <a:lnTo>
                    <a:pt x="146384" y="63316"/>
                  </a:lnTo>
                  <a:lnTo>
                    <a:pt x="0" y="63316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8EF526-99B3-A645-D7DC-CA77C687A9C4}"/>
                </a:ext>
              </a:extLst>
            </p:cNvPr>
            <p:cNvSpPr/>
            <p:nvPr/>
          </p:nvSpPr>
          <p:spPr>
            <a:xfrm>
              <a:off x="4488469" y="3698587"/>
              <a:ext cx="86050" cy="63316"/>
            </a:xfrm>
            <a:custGeom>
              <a:avLst/>
              <a:gdLst>
                <a:gd name="connsiteX0" fmla="*/ 0 w 86050"/>
                <a:gd name="connsiteY0" fmla="*/ 0 h 63316"/>
                <a:gd name="connsiteX1" fmla="*/ 86051 w 86050"/>
                <a:gd name="connsiteY1" fmla="*/ 0 h 63316"/>
                <a:gd name="connsiteX2" fmla="*/ 86051 w 86050"/>
                <a:gd name="connsiteY2" fmla="*/ 63317 h 63316"/>
                <a:gd name="connsiteX3" fmla="*/ 0 w 86050"/>
                <a:gd name="connsiteY3" fmla="*/ 63317 h 6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50" h="63316">
                  <a:moveTo>
                    <a:pt x="0" y="0"/>
                  </a:moveTo>
                  <a:lnTo>
                    <a:pt x="86051" y="0"/>
                  </a:lnTo>
                  <a:lnTo>
                    <a:pt x="86051" y="63317"/>
                  </a:lnTo>
                  <a:lnTo>
                    <a:pt x="0" y="6331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A955C8-C9C2-7858-11FF-81FB2F782778}"/>
                </a:ext>
              </a:extLst>
            </p:cNvPr>
            <p:cNvSpPr/>
            <p:nvPr/>
          </p:nvSpPr>
          <p:spPr>
            <a:xfrm>
              <a:off x="4315481" y="3511763"/>
              <a:ext cx="90756" cy="128303"/>
            </a:xfrm>
            <a:custGeom>
              <a:avLst/>
              <a:gdLst>
                <a:gd name="connsiteX0" fmla="*/ 84520 w 90756"/>
                <a:gd name="connsiteY0" fmla="*/ 13180 h 128303"/>
                <a:gd name="connsiteX1" fmla="*/ 56540 w 90756"/>
                <a:gd name="connsiteY1" fmla="*/ 887 h 128303"/>
                <a:gd name="connsiteX2" fmla="*/ 42755 w 90756"/>
                <a:gd name="connsiteY2" fmla="*/ 6236 h 128303"/>
                <a:gd name="connsiteX3" fmla="*/ 887 w 90756"/>
                <a:gd name="connsiteY3" fmla="*/ 101340 h 128303"/>
                <a:gd name="connsiteX4" fmla="*/ 6236 w 90756"/>
                <a:gd name="connsiteY4" fmla="*/ 115124 h 128303"/>
                <a:gd name="connsiteX5" fmla="*/ 34217 w 90756"/>
                <a:gd name="connsiteY5" fmla="*/ 127417 h 128303"/>
                <a:gd name="connsiteX6" fmla="*/ 48001 w 90756"/>
                <a:gd name="connsiteY6" fmla="*/ 122068 h 128303"/>
                <a:gd name="connsiteX7" fmla="*/ 89869 w 90756"/>
                <a:gd name="connsiteY7" fmla="*/ 26964 h 128303"/>
                <a:gd name="connsiteX8" fmla="*/ 84520 w 90756"/>
                <a:gd name="connsiteY8" fmla="*/ 13180 h 1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03">
                  <a:moveTo>
                    <a:pt x="84520" y="13180"/>
                  </a:moveTo>
                  <a:lnTo>
                    <a:pt x="56540" y="887"/>
                  </a:lnTo>
                  <a:cubicBezTo>
                    <a:pt x="51242" y="-1428"/>
                    <a:pt x="45070" y="938"/>
                    <a:pt x="42755" y="6236"/>
                  </a:cubicBezTo>
                  <a:lnTo>
                    <a:pt x="887" y="101340"/>
                  </a:lnTo>
                  <a:cubicBezTo>
                    <a:pt x="-1428" y="106637"/>
                    <a:pt x="938" y="112810"/>
                    <a:pt x="6236" y="115124"/>
                  </a:cubicBezTo>
                  <a:lnTo>
                    <a:pt x="34217" y="127417"/>
                  </a:lnTo>
                  <a:cubicBezTo>
                    <a:pt x="39515" y="129732"/>
                    <a:pt x="45687" y="127366"/>
                    <a:pt x="48001" y="122068"/>
                  </a:cubicBezTo>
                  <a:lnTo>
                    <a:pt x="89869" y="26964"/>
                  </a:lnTo>
                  <a:cubicBezTo>
                    <a:pt x="92184" y="21718"/>
                    <a:pt x="89818" y="15546"/>
                    <a:pt x="84520" y="13180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5FDDA4-70AF-AA73-EE85-06DCE3CA9C1A}"/>
                </a:ext>
              </a:extLst>
            </p:cNvPr>
            <p:cNvSpPr/>
            <p:nvPr/>
          </p:nvSpPr>
          <p:spPr>
            <a:xfrm>
              <a:off x="4731333" y="2566954"/>
              <a:ext cx="90756" cy="128325"/>
            </a:xfrm>
            <a:custGeom>
              <a:avLst/>
              <a:gdLst>
                <a:gd name="connsiteX0" fmla="*/ 34217 w 90756"/>
                <a:gd name="connsiteY0" fmla="*/ 127417 h 128325"/>
                <a:gd name="connsiteX1" fmla="*/ 6236 w 90756"/>
                <a:gd name="connsiteY1" fmla="*/ 115124 h 128325"/>
                <a:gd name="connsiteX2" fmla="*/ 887 w 90756"/>
                <a:gd name="connsiteY2" fmla="*/ 101340 h 128325"/>
                <a:gd name="connsiteX3" fmla="*/ 42755 w 90756"/>
                <a:gd name="connsiteY3" fmla="*/ 6236 h 128325"/>
                <a:gd name="connsiteX4" fmla="*/ 56539 w 90756"/>
                <a:gd name="connsiteY4" fmla="*/ 887 h 128325"/>
                <a:gd name="connsiteX5" fmla="*/ 84520 w 90756"/>
                <a:gd name="connsiteY5" fmla="*/ 13180 h 128325"/>
                <a:gd name="connsiteX6" fmla="*/ 89869 w 90756"/>
                <a:gd name="connsiteY6" fmla="*/ 26964 h 128325"/>
                <a:gd name="connsiteX7" fmla="*/ 48001 w 90756"/>
                <a:gd name="connsiteY7" fmla="*/ 122068 h 128325"/>
                <a:gd name="connsiteX8" fmla="*/ 34217 w 90756"/>
                <a:gd name="connsiteY8" fmla="*/ 127417 h 12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56" h="128325">
                  <a:moveTo>
                    <a:pt x="34217" y="127417"/>
                  </a:moveTo>
                  <a:lnTo>
                    <a:pt x="6236" y="115124"/>
                  </a:lnTo>
                  <a:cubicBezTo>
                    <a:pt x="938" y="112809"/>
                    <a:pt x="-1428" y="106637"/>
                    <a:pt x="887" y="101340"/>
                  </a:cubicBezTo>
                  <a:lnTo>
                    <a:pt x="42755" y="6236"/>
                  </a:lnTo>
                  <a:cubicBezTo>
                    <a:pt x="45069" y="938"/>
                    <a:pt x="51242" y="-1428"/>
                    <a:pt x="56539" y="887"/>
                  </a:cubicBezTo>
                  <a:lnTo>
                    <a:pt x="84520" y="13180"/>
                  </a:lnTo>
                  <a:cubicBezTo>
                    <a:pt x="89818" y="15494"/>
                    <a:pt x="92184" y="21667"/>
                    <a:pt x="89869" y="26964"/>
                  </a:cubicBezTo>
                  <a:lnTo>
                    <a:pt x="48001" y="122068"/>
                  </a:lnTo>
                  <a:cubicBezTo>
                    <a:pt x="45635" y="127366"/>
                    <a:pt x="39514" y="129783"/>
                    <a:pt x="34217" y="127417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BBDBF34-D2CC-8C09-8362-0799C34F845E}"/>
                </a:ext>
              </a:extLst>
            </p:cNvPr>
            <p:cNvSpPr/>
            <p:nvPr/>
          </p:nvSpPr>
          <p:spPr>
            <a:xfrm>
              <a:off x="4283287" y="2565672"/>
              <a:ext cx="799320" cy="1079319"/>
            </a:xfrm>
            <a:custGeom>
              <a:avLst/>
              <a:gdLst>
                <a:gd name="connsiteX0" fmla="*/ 236712 w 799320"/>
                <a:gd name="connsiteY0" fmla="*/ 1079320 h 1079319"/>
                <a:gd name="connsiteX1" fmla="*/ 10243 w 799320"/>
                <a:gd name="connsiteY1" fmla="*/ 1031331 h 1079319"/>
                <a:gd name="connsiteX2" fmla="*/ 1448 w 799320"/>
                <a:gd name="connsiteY2" fmla="*/ 1008751 h 1079319"/>
                <a:gd name="connsiteX3" fmla="*/ 24028 w 799320"/>
                <a:gd name="connsiteY3" fmla="*/ 999956 h 1079319"/>
                <a:gd name="connsiteX4" fmla="*/ 428256 w 799320"/>
                <a:gd name="connsiteY4" fmla="*/ 1008803 h 1079319"/>
                <a:gd name="connsiteX5" fmla="*/ 720355 w 799320"/>
                <a:gd name="connsiteY5" fmla="*/ 729202 h 1079319"/>
                <a:gd name="connsiteX6" fmla="*/ 449601 w 799320"/>
                <a:gd name="connsiteY6" fmla="*/ 32823 h 1079319"/>
                <a:gd name="connsiteX7" fmla="*/ 440806 w 799320"/>
                <a:gd name="connsiteY7" fmla="*/ 10243 h 1079319"/>
                <a:gd name="connsiteX8" fmla="*/ 463386 w 799320"/>
                <a:gd name="connsiteY8" fmla="*/ 1448 h 1079319"/>
                <a:gd name="connsiteX9" fmla="*/ 751679 w 799320"/>
                <a:gd name="connsiteY9" fmla="*/ 742987 h 1079319"/>
                <a:gd name="connsiteX10" fmla="*/ 440600 w 799320"/>
                <a:gd name="connsiteY10" fmla="*/ 1040692 h 1079319"/>
                <a:gd name="connsiteX11" fmla="*/ 236712 w 799320"/>
                <a:gd name="connsiteY11" fmla="*/ 1079320 h 10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20" h="1079319">
                  <a:moveTo>
                    <a:pt x="236712" y="1079320"/>
                  </a:moveTo>
                  <a:cubicBezTo>
                    <a:pt x="159714" y="1079320"/>
                    <a:pt x="82870" y="1063324"/>
                    <a:pt x="10243" y="1031331"/>
                  </a:cubicBezTo>
                  <a:cubicBezTo>
                    <a:pt x="1602" y="1027525"/>
                    <a:pt x="-2358" y="1017392"/>
                    <a:pt x="1448" y="1008751"/>
                  </a:cubicBezTo>
                  <a:cubicBezTo>
                    <a:pt x="5254" y="1000110"/>
                    <a:pt x="15387" y="996150"/>
                    <a:pt x="24028" y="999956"/>
                  </a:cubicBezTo>
                  <a:cubicBezTo>
                    <a:pt x="153181" y="1056792"/>
                    <a:pt x="296736" y="1059929"/>
                    <a:pt x="428256" y="1008803"/>
                  </a:cubicBezTo>
                  <a:cubicBezTo>
                    <a:pt x="559775" y="957676"/>
                    <a:pt x="663519" y="858355"/>
                    <a:pt x="720355" y="729202"/>
                  </a:cubicBezTo>
                  <a:cubicBezTo>
                    <a:pt x="837730" y="462563"/>
                    <a:pt x="716240" y="150198"/>
                    <a:pt x="449601" y="32823"/>
                  </a:cubicBezTo>
                  <a:cubicBezTo>
                    <a:pt x="440960" y="29017"/>
                    <a:pt x="437000" y="18884"/>
                    <a:pt x="440806" y="10243"/>
                  </a:cubicBezTo>
                  <a:cubicBezTo>
                    <a:pt x="444612" y="1602"/>
                    <a:pt x="454745" y="-2358"/>
                    <a:pt x="463386" y="1448"/>
                  </a:cubicBezTo>
                  <a:cubicBezTo>
                    <a:pt x="747307" y="126384"/>
                    <a:pt x="876615" y="459065"/>
                    <a:pt x="751679" y="742987"/>
                  </a:cubicBezTo>
                  <a:cubicBezTo>
                    <a:pt x="691140" y="880524"/>
                    <a:pt x="580658" y="986274"/>
                    <a:pt x="440600" y="1040692"/>
                  </a:cubicBezTo>
                  <a:cubicBezTo>
                    <a:pt x="374609" y="1066513"/>
                    <a:pt x="305583" y="1079320"/>
                    <a:pt x="236712" y="107932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6CBD1E-0691-77FA-4E99-C0DA917BFAC0}"/>
                </a:ext>
              </a:extLst>
            </p:cNvPr>
            <p:cNvSpPr/>
            <p:nvPr/>
          </p:nvSpPr>
          <p:spPr>
            <a:xfrm>
              <a:off x="4001020" y="3031115"/>
              <a:ext cx="221067" cy="397181"/>
            </a:xfrm>
            <a:custGeom>
              <a:avLst/>
              <a:gdLst>
                <a:gd name="connsiteX0" fmla="*/ 151991 w 221067"/>
                <a:gd name="connsiteY0" fmla="*/ 318794 h 397181"/>
                <a:gd name="connsiteX1" fmla="*/ 151991 w 221067"/>
                <a:gd name="connsiteY1" fmla="*/ 397078 h 397181"/>
                <a:gd name="connsiteX2" fmla="*/ 151888 w 221067"/>
                <a:gd name="connsiteY2" fmla="*/ 397181 h 397181"/>
                <a:gd name="connsiteX3" fmla="*/ 0 w 221067"/>
                <a:gd name="connsiteY3" fmla="*/ 40325 h 397181"/>
                <a:gd name="connsiteX4" fmla="*/ 1646 w 221067"/>
                <a:gd name="connsiteY4" fmla="*/ 0 h 397181"/>
                <a:gd name="connsiteX5" fmla="*/ 1749 w 221067"/>
                <a:gd name="connsiteY5" fmla="*/ 0 h 397181"/>
                <a:gd name="connsiteX6" fmla="*/ 20677 w 221067"/>
                <a:gd name="connsiteY6" fmla="*/ 40325 h 397181"/>
                <a:gd name="connsiteX7" fmla="*/ 63008 w 221067"/>
                <a:gd name="connsiteY7" fmla="*/ 73964 h 397181"/>
                <a:gd name="connsiteX8" fmla="*/ 119432 w 221067"/>
                <a:gd name="connsiteY8" fmla="*/ 107139 h 397181"/>
                <a:gd name="connsiteX9" fmla="*/ 151939 w 221067"/>
                <a:gd name="connsiteY9" fmla="*/ 140983 h 397181"/>
                <a:gd name="connsiteX10" fmla="*/ 204146 w 221067"/>
                <a:gd name="connsiteY10" fmla="*/ 200339 h 397181"/>
                <a:gd name="connsiteX11" fmla="*/ 221068 w 221067"/>
                <a:gd name="connsiteY11" fmla="*/ 232743 h 397181"/>
                <a:gd name="connsiteX12" fmla="*/ 170301 w 221067"/>
                <a:gd name="connsiteY12" fmla="*/ 296317 h 397181"/>
                <a:gd name="connsiteX13" fmla="*/ 151991 w 221067"/>
                <a:gd name="connsiteY13" fmla="*/ 318794 h 3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67" h="397181">
                  <a:moveTo>
                    <a:pt x="151991" y="318794"/>
                  </a:moveTo>
                  <a:cubicBezTo>
                    <a:pt x="153431" y="347083"/>
                    <a:pt x="151991" y="397078"/>
                    <a:pt x="151991" y="397078"/>
                  </a:cubicBezTo>
                  <a:lnTo>
                    <a:pt x="151888" y="397181"/>
                  </a:lnTo>
                  <a:cubicBezTo>
                    <a:pt x="58276" y="307016"/>
                    <a:pt x="0" y="180537"/>
                    <a:pt x="0" y="40325"/>
                  </a:cubicBezTo>
                  <a:cubicBezTo>
                    <a:pt x="0" y="26746"/>
                    <a:pt x="566" y="13270"/>
                    <a:pt x="1646" y="0"/>
                  </a:cubicBezTo>
                  <a:lnTo>
                    <a:pt x="1749" y="0"/>
                  </a:lnTo>
                  <a:cubicBezTo>
                    <a:pt x="1749" y="2880"/>
                    <a:pt x="2417" y="22837"/>
                    <a:pt x="20677" y="40325"/>
                  </a:cubicBezTo>
                  <a:cubicBezTo>
                    <a:pt x="40377" y="59150"/>
                    <a:pt x="48863" y="66145"/>
                    <a:pt x="63008" y="73964"/>
                  </a:cubicBezTo>
                  <a:cubicBezTo>
                    <a:pt x="77153" y="81782"/>
                    <a:pt x="119432" y="107139"/>
                    <a:pt x="119432" y="107139"/>
                  </a:cubicBezTo>
                  <a:cubicBezTo>
                    <a:pt x="119432" y="107139"/>
                    <a:pt x="128022" y="109917"/>
                    <a:pt x="151939" y="140983"/>
                  </a:cubicBezTo>
                  <a:cubicBezTo>
                    <a:pt x="175856" y="172050"/>
                    <a:pt x="198488" y="183417"/>
                    <a:pt x="204146" y="200339"/>
                  </a:cubicBezTo>
                  <a:cubicBezTo>
                    <a:pt x="209803" y="217261"/>
                    <a:pt x="221068" y="232743"/>
                    <a:pt x="221068" y="232743"/>
                  </a:cubicBezTo>
                  <a:cubicBezTo>
                    <a:pt x="221068" y="232743"/>
                    <a:pt x="178737" y="290659"/>
                    <a:pt x="170301" y="296317"/>
                  </a:cubicBezTo>
                  <a:cubicBezTo>
                    <a:pt x="161917" y="301872"/>
                    <a:pt x="150653" y="290608"/>
                    <a:pt x="151991" y="318794"/>
                  </a:cubicBez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7B25A67-2732-052C-6E26-6E48E5CB06D8}"/>
                </a:ext>
              </a:extLst>
            </p:cNvPr>
            <p:cNvSpPr/>
            <p:nvPr/>
          </p:nvSpPr>
          <p:spPr>
            <a:xfrm>
              <a:off x="4153096" y="2576790"/>
              <a:ext cx="836350" cy="989557"/>
            </a:xfrm>
            <a:custGeom>
              <a:avLst/>
              <a:gdLst>
                <a:gd name="connsiteX0" fmla="*/ 520643 w 836350"/>
                <a:gd name="connsiteY0" fmla="*/ 922744 h 989557"/>
                <a:gd name="connsiteX1" fmla="*/ 540548 w 836350"/>
                <a:gd name="connsiteY1" fmla="*/ 948358 h 989557"/>
                <a:gd name="connsiteX2" fmla="*/ 540548 w 836350"/>
                <a:gd name="connsiteY2" fmla="*/ 948461 h 989557"/>
                <a:gd name="connsiteX3" fmla="*/ 342832 w 836350"/>
                <a:gd name="connsiteY3" fmla="*/ 989558 h 989557"/>
                <a:gd name="connsiteX4" fmla="*/ 373435 w 836350"/>
                <a:gd name="connsiteY4" fmla="*/ 936889 h 989557"/>
                <a:gd name="connsiteX5" fmla="*/ 365412 w 836350"/>
                <a:gd name="connsiteY5" fmla="*/ 860610 h 989557"/>
                <a:gd name="connsiteX6" fmla="*/ 368961 w 836350"/>
                <a:gd name="connsiteY6" fmla="*/ 852124 h 989557"/>
                <a:gd name="connsiteX7" fmla="*/ 368961 w 836350"/>
                <a:gd name="connsiteY7" fmla="*/ 795699 h 989557"/>
                <a:gd name="connsiteX8" fmla="*/ 368858 w 836350"/>
                <a:gd name="connsiteY8" fmla="*/ 778674 h 989557"/>
                <a:gd name="connsiteX9" fmla="*/ 297620 w 836350"/>
                <a:gd name="connsiteY9" fmla="*/ 702962 h 989557"/>
                <a:gd name="connsiteX10" fmla="*/ 286716 w 836350"/>
                <a:gd name="connsiteY10" fmla="*/ 685371 h 989557"/>
                <a:gd name="connsiteX11" fmla="*/ 289185 w 836350"/>
                <a:gd name="connsiteY11" fmla="*/ 651733 h 989557"/>
                <a:gd name="connsiteX12" fmla="*/ 249786 w 836350"/>
                <a:gd name="connsiteY12" fmla="*/ 646178 h 989557"/>
                <a:gd name="connsiteX13" fmla="*/ 184566 w 836350"/>
                <a:gd name="connsiteY13" fmla="*/ 657442 h 989557"/>
                <a:gd name="connsiteX14" fmla="*/ 148150 w 836350"/>
                <a:gd name="connsiteY14" fmla="*/ 699773 h 989557"/>
                <a:gd name="connsiteX15" fmla="*/ 128348 w 836350"/>
                <a:gd name="connsiteY15" fmla="*/ 687069 h 989557"/>
                <a:gd name="connsiteX16" fmla="*/ 108648 w 836350"/>
                <a:gd name="connsiteY16" fmla="*/ 654665 h 989557"/>
                <a:gd name="connsiteX17" fmla="*/ 83239 w 836350"/>
                <a:gd name="connsiteY17" fmla="*/ 632085 h 989557"/>
                <a:gd name="connsiteX18" fmla="*/ 52172 w 836350"/>
                <a:gd name="connsiteY18" fmla="*/ 581215 h 989557"/>
                <a:gd name="connsiteX19" fmla="*/ 9841 w 836350"/>
                <a:gd name="connsiteY19" fmla="*/ 516304 h 989557"/>
                <a:gd name="connsiteX20" fmla="*/ 15396 w 836350"/>
                <a:gd name="connsiteY20" fmla="*/ 494702 h 989557"/>
                <a:gd name="connsiteX21" fmla="*/ 49601 w 836350"/>
                <a:gd name="connsiteY21" fmla="*/ 465538 h 989557"/>
                <a:gd name="connsiteX22" fmla="*/ 77530 w 836350"/>
                <a:gd name="connsiteY22" fmla="*/ 459880 h 989557"/>
                <a:gd name="connsiteX23" fmla="*/ 108597 w 836350"/>
                <a:gd name="connsiteY23" fmla="*/ 494753 h 989557"/>
                <a:gd name="connsiteX24" fmla="*/ 156585 w 836350"/>
                <a:gd name="connsiteY24" fmla="*/ 510801 h 989557"/>
                <a:gd name="connsiteX25" fmla="*/ 148099 w 836350"/>
                <a:gd name="connsiteY25" fmla="*/ 485392 h 989557"/>
                <a:gd name="connsiteX26" fmla="*/ 144550 w 836350"/>
                <a:gd name="connsiteY26" fmla="*/ 474694 h 989557"/>
                <a:gd name="connsiteX27" fmla="*/ 144087 w 836350"/>
                <a:gd name="connsiteY27" fmla="*/ 473253 h 989557"/>
                <a:gd name="connsiteX28" fmla="*/ 142441 w 836350"/>
                <a:gd name="connsiteY28" fmla="*/ 468367 h 989557"/>
                <a:gd name="connsiteX29" fmla="*/ 131177 w 836350"/>
                <a:gd name="connsiteY29" fmla="*/ 378099 h 989557"/>
                <a:gd name="connsiteX30" fmla="*/ 179166 w 836350"/>
                <a:gd name="connsiteY30" fmla="*/ 327332 h 989557"/>
                <a:gd name="connsiteX31" fmla="*/ 241196 w 836350"/>
                <a:gd name="connsiteY31" fmla="*/ 307530 h 989557"/>
                <a:gd name="connsiteX32" fmla="*/ 294843 w 836350"/>
                <a:gd name="connsiteY32" fmla="*/ 307530 h 989557"/>
                <a:gd name="connsiteX33" fmla="*/ 348489 w 836350"/>
                <a:gd name="connsiteY33" fmla="*/ 265199 h 989557"/>
                <a:gd name="connsiteX34" fmla="*/ 342832 w 836350"/>
                <a:gd name="connsiteY34" fmla="*/ 228474 h 989557"/>
                <a:gd name="connsiteX35" fmla="*/ 342832 w 836350"/>
                <a:gd name="connsiteY35" fmla="*/ 166135 h 989557"/>
                <a:gd name="connsiteX36" fmla="*/ 308987 w 836350"/>
                <a:gd name="connsiteY36" fmla="*/ 166135 h 989557"/>
                <a:gd name="connsiteX37" fmla="*/ 272263 w 836350"/>
                <a:gd name="connsiteY37" fmla="*/ 177708 h 989557"/>
                <a:gd name="connsiteX38" fmla="*/ 221496 w 836350"/>
                <a:gd name="connsiteY38" fmla="*/ 214432 h 989557"/>
                <a:gd name="connsiteX39" fmla="*/ 176285 w 836350"/>
                <a:gd name="connsiteY39" fmla="*/ 202962 h 989557"/>
                <a:gd name="connsiteX40" fmla="*/ 181943 w 836350"/>
                <a:gd name="connsiteY40" fmla="*/ 149521 h 989557"/>
                <a:gd name="connsiteX41" fmla="*/ 209306 w 836350"/>
                <a:gd name="connsiteY41" fmla="*/ 149521 h 989557"/>
                <a:gd name="connsiteX42" fmla="*/ 235590 w 836350"/>
                <a:gd name="connsiteY42" fmla="*/ 126941 h 989557"/>
                <a:gd name="connsiteX43" fmla="*/ 292014 w 836350"/>
                <a:gd name="connsiteY43" fmla="*/ 104002 h 989557"/>
                <a:gd name="connsiteX44" fmla="*/ 342780 w 836350"/>
                <a:gd name="connsiteY44" fmla="*/ 104002 h 989557"/>
                <a:gd name="connsiteX45" fmla="*/ 365360 w 836350"/>
                <a:gd name="connsiteY45" fmla="*/ 85536 h 989557"/>
                <a:gd name="connsiteX46" fmla="*/ 365360 w 836350"/>
                <a:gd name="connsiteY46" fmla="*/ 67174 h 989557"/>
                <a:gd name="connsiteX47" fmla="*/ 311713 w 836350"/>
                <a:gd name="connsiteY47" fmla="*/ 67637 h 989557"/>
                <a:gd name="connsiteX48" fmla="*/ 201694 w 836350"/>
                <a:gd name="connsiteY48" fmla="*/ 91812 h 989557"/>
                <a:gd name="connsiteX49" fmla="*/ 164969 w 836350"/>
                <a:gd name="connsiteY49" fmla="*/ 96286 h 989557"/>
                <a:gd name="connsiteX50" fmla="*/ 49498 w 836350"/>
                <a:gd name="connsiteY50" fmla="*/ 96286 h 989557"/>
                <a:gd name="connsiteX51" fmla="*/ 342780 w 836350"/>
                <a:gd name="connsiteY51" fmla="*/ 0 h 989557"/>
                <a:gd name="connsiteX52" fmla="*/ 689246 w 836350"/>
                <a:gd name="connsiteY52" fmla="*/ 141498 h 989557"/>
                <a:gd name="connsiteX53" fmla="*/ 616517 w 836350"/>
                <a:gd name="connsiteY53" fmla="*/ 175033 h 989557"/>
                <a:gd name="connsiteX54" fmla="*/ 599595 w 836350"/>
                <a:gd name="connsiteY54" fmla="*/ 217364 h 989557"/>
                <a:gd name="connsiteX55" fmla="*/ 534684 w 836350"/>
                <a:gd name="connsiteY55" fmla="*/ 254089 h 989557"/>
                <a:gd name="connsiteX56" fmla="*/ 469773 w 836350"/>
                <a:gd name="connsiteY56" fmla="*/ 285156 h 989557"/>
                <a:gd name="connsiteX57" fmla="*/ 444364 w 836350"/>
                <a:gd name="connsiteY57" fmla="*/ 352844 h 989557"/>
                <a:gd name="connsiteX58" fmla="*/ 480986 w 836350"/>
                <a:gd name="connsiteY58" fmla="*/ 395175 h 989557"/>
                <a:gd name="connsiteX59" fmla="*/ 548777 w 836350"/>
                <a:gd name="connsiteY59" fmla="*/ 361331 h 989557"/>
                <a:gd name="connsiteX60" fmla="*/ 629942 w 836350"/>
                <a:gd name="connsiteY60" fmla="*/ 378253 h 989557"/>
                <a:gd name="connsiteX61" fmla="*/ 629942 w 836350"/>
                <a:gd name="connsiteY61" fmla="*/ 327487 h 989557"/>
                <a:gd name="connsiteX62" fmla="*/ 689298 w 836350"/>
                <a:gd name="connsiteY62" fmla="*/ 347186 h 989557"/>
                <a:gd name="connsiteX63" fmla="*/ 718153 w 836350"/>
                <a:gd name="connsiteY63" fmla="*/ 375475 h 989557"/>
                <a:gd name="connsiteX64" fmla="*/ 749219 w 836350"/>
                <a:gd name="connsiteY64" fmla="*/ 397387 h 989557"/>
                <a:gd name="connsiteX65" fmla="*/ 788722 w 836350"/>
                <a:gd name="connsiteY65" fmla="*/ 350066 h 989557"/>
                <a:gd name="connsiteX66" fmla="*/ 806981 w 836350"/>
                <a:gd name="connsiteY66" fmla="*/ 323115 h 989557"/>
                <a:gd name="connsiteX67" fmla="*/ 836350 w 836350"/>
                <a:gd name="connsiteY67" fmla="*/ 459932 h 989557"/>
                <a:gd name="connsiteX68" fmla="*/ 836248 w 836350"/>
                <a:gd name="connsiteY68" fmla="*/ 459932 h 989557"/>
                <a:gd name="connsiteX69" fmla="*/ 751946 w 836350"/>
                <a:gd name="connsiteY69" fmla="*/ 443113 h 989557"/>
                <a:gd name="connsiteX70" fmla="*/ 655968 w 836350"/>
                <a:gd name="connsiteY70" fmla="*/ 443010 h 989557"/>
                <a:gd name="connsiteX71" fmla="*/ 565699 w 836350"/>
                <a:gd name="connsiteY71" fmla="*/ 426191 h 989557"/>
                <a:gd name="connsiteX72" fmla="*/ 492353 w 836350"/>
                <a:gd name="connsiteY72" fmla="*/ 442804 h 989557"/>
                <a:gd name="connsiteX73" fmla="*/ 435929 w 836350"/>
                <a:gd name="connsiteY73" fmla="*/ 494908 h 989557"/>
                <a:gd name="connsiteX74" fmla="*/ 435929 w 836350"/>
                <a:gd name="connsiteY74" fmla="*/ 584302 h 989557"/>
                <a:gd name="connsiteX75" fmla="*/ 481038 w 836350"/>
                <a:gd name="connsiteY75" fmla="*/ 666135 h 989557"/>
                <a:gd name="connsiteX76" fmla="*/ 512104 w 836350"/>
                <a:gd name="connsiteY76" fmla="*/ 739481 h 989557"/>
                <a:gd name="connsiteX77" fmla="*/ 503617 w 836350"/>
                <a:gd name="connsiteY77" fmla="*/ 826972 h 989557"/>
                <a:gd name="connsiteX78" fmla="*/ 497960 w 836350"/>
                <a:gd name="connsiteY78" fmla="*/ 886328 h 989557"/>
                <a:gd name="connsiteX79" fmla="*/ 520643 w 836350"/>
                <a:gd name="connsiteY79" fmla="*/ 922744 h 989557"/>
                <a:gd name="connsiteX80" fmla="*/ 517865 w 836350"/>
                <a:gd name="connsiteY80" fmla="*/ 219884 h 989557"/>
                <a:gd name="connsiteX81" fmla="*/ 517865 w 836350"/>
                <a:gd name="connsiteY81" fmla="*/ 174776 h 989557"/>
                <a:gd name="connsiteX82" fmla="*/ 500943 w 836350"/>
                <a:gd name="connsiteY82" fmla="*/ 174776 h 989557"/>
                <a:gd name="connsiteX83" fmla="*/ 461441 w 836350"/>
                <a:gd name="connsiteY83" fmla="*/ 225543 h 989557"/>
                <a:gd name="connsiteX84" fmla="*/ 442513 w 836350"/>
                <a:gd name="connsiteY84" fmla="*/ 239687 h 989557"/>
                <a:gd name="connsiteX85" fmla="*/ 517865 w 836350"/>
                <a:gd name="connsiteY85" fmla="*/ 219884 h 98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836350" h="989557">
                  <a:moveTo>
                    <a:pt x="520643" y="922744"/>
                  </a:moveTo>
                  <a:cubicBezTo>
                    <a:pt x="526095" y="952010"/>
                    <a:pt x="538902" y="948924"/>
                    <a:pt x="540548" y="948358"/>
                  </a:cubicBezTo>
                  <a:lnTo>
                    <a:pt x="540548" y="948461"/>
                  </a:lnTo>
                  <a:cubicBezTo>
                    <a:pt x="479957" y="974848"/>
                    <a:pt x="413092" y="989558"/>
                    <a:pt x="342832" y="989558"/>
                  </a:cubicBezTo>
                  <a:cubicBezTo>
                    <a:pt x="342832" y="989558"/>
                    <a:pt x="359754" y="965075"/>
                    <a:pt x="373435" y="936889"/>
                  </a:cubicBezTo>
                  <a:cubicBezTo>
                    <a:pt x="387014" y="908599"/>
                    <a:pt x="371121" y="917086"/>
                    <a:pt x="365412" y="860610"/>
                  </a:cubicBezTo>
                  <a:cubicBezTo>
                    <a:pt x="359702" y="804135"/>
                    <a:pt x="365412" y="860610"/>
                    <a:pt x="368961" y="852124"/>
                  </a:cubicBezTo>
                  <a:cubicBezTo>
                    <a:pt x="372612" y="843637"/>
                    <a:pt x="376624" y="818279"/>
                    <a:pt x="368961" y="795699"/>
                  </a:cubicBezTo>
                  <a:cubicBezTo>
                    <a:pt x="361965" y="774971"/>
                    <a:pt x="367726" y="778006"/>
                    <a:pt x="368858" y="778674"/>
                  </a:cubicBezTo>
                  <a:cubicBezTo>
                    <a:pt x="365617" y="775794"/>
                    <a:pt x="314079" y="729914"/>
                    <a:pt x="297620" y="702962"/>
                  </a:cubicBezTo>
                  <a:cubicBezTo>
                    <a:pt x="291397" y="692624"/>
                    <a:pt x="288156" y="687480"/>
                    <a:pt x="286716" y="685371"/>
                  </a:cubicBezTo>
                  <a:cubicBezTo>
                    <a:pt x="287385" y="679919"/>
                    <a:pt x="289185" y="663100"/>
                    <a:pt x="289185" y="651733"/>
                  </a:cubicBezTo>
                  <a:cubicBezTo>
                    <a:pt x="289185" y="640469"/>
                    <a:pt x="258221" y="646178"/>
                    <a:pt x="249786" y="646178"/>
                  </a:cubicBezTo>
                  <a:cubicBezTo>
                    <a:pt x="241196" y="646178"/>
                    <a:pt x="207352" y="654665"/>
                    <a:pt x="184566" y="657442"/>
                  </a:cubicBezTo>
                  <a:cubicBezTo>
                    <a:pt x="161626" y="660220"/>
                    <a:pt x="148150" y="716695"/>
                    <a:pt x="148150" y="699773"/>
                  </a:cubicBezTo>
                  <a:cubicBezTo>
                    <a:pt x="148150" y="682851"/>
                    <a:pt x="134005" y="688509"/>
                    <a:pt x="128348" y="687069"/>
                  </a:cubicBezTo>
                  <a:cubicBezTo>
                    <a:pt x="122793" y="685731"/>
                    <a:pt x="114306" y="668706"/>
                    <a:pt x="108648" y="654665"/>
                  </a:cubicBezTo>
                  <a:cubicBezTo>
                    <a:pt x="102990" y="640520"/>
                    <a:pt x="94503" y="646178"/>
                    <a:pt x="83239" y="632085"/>
                  </a:cubicBezTo>
                  <a:cubicBezTo>
                    <a:pt x="71872" y="617940"/>
                    <a:pt x="63437" y="612282"/>
                    <a:pt x="52172" y="581215"/>
                  </a:cubicBezTo>
                  <a:cubicBezTo>
                    <a:pt x="40805" y="550252"/>
                    <a:pt x="32370" y="561516"/>
                    <a:pt x="9841" y="516304"/>
                  </a:cubicBezTo>
                  <a:cubicBezTo>
                    <a:pt x="-12739" y="471196"/>
                    <a:pt x="9841" y="516304"/>
                    <a:pt x="15396" y="494702"/>
                  </a:cubicBezTo>
                  <a:cubicBezTo>
                    <a:pt x="21054" y="473099"/>
                    <a:pt x="29541" y="482460"/>
                    <a:pt x="49601" y="465538"/>
                  </a:cubicBezTo>
                  <a:cubicBezTo>
                    <a:pt x="69506" y="448616"/>
                    <a:pt x="77530" y="459880"/>
                    <a:pt x="77530" y="459880"/>
                  </a:cubicBezTo>
                  <a:cubicBezTo>
                    <a:pt x="77530" y="459880"/>
                    <a:pt x="97229" y="474025"/>
                    <a:pt x="108597" y="494753"/>
                  </a:cubicBezTo>
                  <a:cubicBezTo>
                    <a:pt x="119861" y="515482"/>
                    <a:pt x="156585" y="510801"/>
                    <a:pt x="156585" y="510801"/>
                  </a:cubicBezTo>
                  <a:cubicBezTo>
                    <a:pt x="156585" y="510801"/>
                    <a:pt x="156585" y="510801"/>
                    <a:pt x="148099" y="485392"/>
                  </a:cubicBezTo>
                  <a:cubicBezTo>
                    <a:pt x="146093" y="479477"/>
                    <a:pt x="145115" y="476288"/>
                    <a:pt x="144550" y="474694"/>
                  </a:cubicBezTo>
                  <a:lnTo>
                    <a:pt x="144087" y="473253"/>
                  </a:lnTo>
                  <a:cubicBezTo>
                    <a:pt x="143778" y="472276"/>
                    <a:pt x="143212" y="470785"/>
                    <a:pt x="142441" y="468367"/>
                  </a:cubicBezTo>
                  <a:cubicBezTo>
                    <a:pt x="136783" y="451445"/>
                    <a:pt x="102939" y="409114"/>
                    <a:pt x="131177" y="378099"/>
                  </a:cubicBezTo>
                  <a:cubicBezTo>
                    <a:pt x="159363" y="347032"/>
                    <a:pt x="159363" y="358399"/>
                    <a:pt x="179166" y="327332"/>
                  </a:cubicBezTo>
                  <a:cubicBezTo>
                    <a:pt x="198865" y="296266"/>
                    <a:pt x="218668" y="304752"/>
                    <a:pt x="241196" y="307530"/>
                  </a:cubicBezTo>
                  <a:cubicBezTo>
                    <a:pt x="263776" y="310410"/>
                    <a:pt x="258221" y="310410"/>
                    <a:pt x="294843" y="307530"/>
                  </a:cubicBezTo>
                  <a:cubicBezTo>
                    <a:pt x="331567" y="304752"/>
                    <a:pt x="337174" y="304752"/>
                    <a:pt x="348489" y="265199"/>
                  </a:cubicBezTo>
                  <a:cubicBezTo>
                    <a:pt x="359754" y="225697"/>
                    <a:pt x="348489" y="265199"/>
                    <a:pt x="342832" y="228474"/>
                  </a:cubicBezTo>
                  <a:cubicBezTo>
                    <a:pt x="337174" y="191853"/>
                    <a:pt x="342832" y="197510"/>
                    <a:pt x="342832" y="166135"/>
                  </a:cubicBezTo>
                  <a:cubicBezTo>
                    <a:pt x="342832" y="134760"/>
                    <a:pt x="328687" y="163563"/>
                    <a:pt x="308987" y="166135"/>
                  </a:cubicBezTo>
                  <a:cubicBezTo>
                    <a:pt x="289185" y="168604"/>
                    <a:pt x="283578" y="169273"/>
                    <a:pt x="272263" y="177708"/>
                  </a:cubicBezTo>
                  <a:cubicBezTo>
                    <a:pt x="260998" y="186195"/>
                    <a:pt x="244076" y="208775"/>
                    <a:pt x="221496" y="214432"/>
                  </a:cubicBezTo>
                  <a:cubicBezTo>
                    <a:pt x="198917" y="219987"/>
                    <a:pt x="207352" y="214432"/>
                    <a:pt x="176285" y="202962"/>
                  </a:cubicBezTo>
                  <a:cubicBezTo>
                    <a:pt x="145218" y="191493"/>
                    <a:pt x="176285" y="174930"/>
                    <a:pt x="181943" y="149521"/>
                  </a:cubicBezTo>
                  <a:cubicBezTo>
                    <a:pt x="187601" y="124010"/>
                    <a:pt x="209306" y="149521"/>
                    <a:pt x="209306" y="149521"/>
                  </a:cubicBezTo>
                  <a:cubicBezTo>
                    <a:pt x="209306" y="149521"/>
                    <a:pt x="218668" y="138154"/>
                    <a:pt x="235590" y="126941"/>
                  </a:cubicBezTo>
                  <a:cubicBezTo>
                    <a:pt x="252512" y="115574"/>
                    <a:pt x="263776" y="121284"/>
                    <a:pt x="292014" y="104002"/>
                  </a:cubicBezTo>
                  <a:cubicBezTo>
                    <a:pt x="320200" y="86719"/>
                    <a:pt x="303278" y="112797"/>
                    <a:pt x="342780" y="104002"/>
                  </a:cubicBezTo>
                  <a:cubicBezTo>
                    <a:pt x="382282" y="95206"/>
                    <a:pt x="365360" y="85536"/>
                    <a:pt x="365360" y="85536"/>
                  </a:cubicBezTo>
                  <a:lnTo>
                    <a:pt x="365360" y="67174"/>
                  </a:lnTo>
                  <a:cubicBezTo>
                    <a:pt x="365360" y="67174"/>
                    <a:pt x="337071" y="70517"/>
                    <a:pt x="311713" y="67637"/>
                  </a:cubicBezTo>
                  <a:cubicBezTo>
                    <a:pt x="286305" y="64860"/>
                    <a:pt x="241145" y="73295"/>
                    <a:pt x="201694" y="91812"/>
                  </a:cubicBezTo>
                  <a:cubicBezTo>
                    <a:pt x="162192" y="110276"/>
                    <a:pt x="176182" y="104413"/>
                    <a:pt x="164969" y="96286"/>
                  </a:cubicBezTo>
                  <a:cubicBezTo>
                    <a:pt x="153705" y="88160"/>
                    <a:pt x="88691" y="93149"/>
                    <a:pt x="49498" y="96286"/>
                  </a:cubicBezTo>
                  <a:cubicBezTo>
                    <a:pt x="131537" y="35696"/>
                    <a:pt x="232966" y="0"/>
                    <a:pt x="342780" y="0"/>
                  </a:cubicBezTo>
                  <a:cubicBezTo>
                    <a:pt x="477694" y="0"/>
                    <a:pt x="600058" y="53904"/>
                    <a:pt x="689246" y="141498"/>
                  </a:cubicBezTo>
                  <a:cubicBezTo>
                    <a:pt x="682765" y="136045"/>
                    <a:pt x="622227" y="158214"/>
                    <a:pt x="616517" y="175033"/>
                  </a:cubicBezTo>
                  <a:cubicBezTo>
                    <a:pt x="610962" y="191955"/>
                    <a:pt x="619398" y="197613"/>
                    <a:pt x="599595" y="217364"/>
                  </a:cubicBezTo>
                  <a:cubicBezTo>
                    <a:pt x="579895" y="237167"/>
                    <a:pt x="579895" y="237167"/>
                    <a:pt x="534684" y="254089"/>
                  </a:cubicBezTo>
                  <a:cubicBezTo>
                    <a:pt x="489473" y="271011"/>
                    <a:pt x="495182" y="245602"/>
                    <a:pt x="469773" y="285156"/>
                  </a:cubicBezTo>
                  <a:cubicBezTo>
                    <a:pt x="444364" y="324555"/>
                    <a:pt x="438706" y="333041"/>
                    <a:pt x="444364" y="352844"/>
                  </a:cubicBezTo>
                  <a:cubicBezTo>
                    <a:pt x="450022" y="372544"/>
                    <a:pt x="441484" y="406491"/>
                    <a:pt x="480986" y="395175"/>
                  </a:cubicBezTo>
                  <a:cubicBezTo>
                    <a:pt x="520488" y="383911"/>
                    <a:pt x="506498" y="347186"/>
                    <a:pt x="548777" y="361331"/>
                  </a:cubicBezTo>
                  <a:cubicBezTo>
                    <a:pt x="591057" y="375475"/>
                    <a:pt x="629942" y="378253"/>
                    <a:pt x="629942" y="378253"/>
                  </a:cubicBezTo>
                  <a:cubicBezTo>
                    <a:pt x="629942" y="378253"/>
                    <a:pt x="615231" y="335922"/>
                    <a:pt x="629942" y="327487"/>
                  </a:cubicBezTo>
                  <a:cubicBezTo>
                    <a:pt x="644755" y="319000"/>
                    <a:pt x="671707" y="333041"/>
                    <a:pt x="689298" y="347186"/>
                  </a:cubicBezTo>
                  <a:cubicBezTo>
                    <a:pt x="706889" y="361331"/>
                    <a:pt x="706889" y="358553"/>
                    <a:pt x="718153" y="375475"/>
                  </a:cubicBezTo>
                  <a:cubicBezTo>
                    <a:pt x="729417" y="392398"/>
                    <a:pt x="740733" y="399753"/>
                    <a:pt x="749219" y="397387"/>
                  </a:cubicBezTo>
                  <a:cubicBezTo>
                    <a:pt x="757706" y="395175"/>
                    <a:pt x="788722" y="350066"/>
                    <a:pt x="788722" y="350066"/>
                  </a:cubicBezTo>
                  <a:lnTo>
                    <a:pt x="806981" y="323115"/>
                  </a:lnTo>
                  <a:cubicBezTo>
                    <a:pt x="822926" y="366217"/>
                    <a:pt x="833059" y="412200"/>
                    <a:pt x="836350" y="459932"/>
                  </a:cubicBezTo>
                  <a:lnTo>
                    <a:pt x="836248" y="459932"/>
                  </a:lnTo>
                  <a:cubicBezTo>
                    <a:pt x="805644" y="440335"/>
                    <a:pt x="799935" y="443113"/>
                    <a:pt x="751946" y="443113"/>
                  </a:cubicBezTo>
                  <a:cubicBezTo>
                    <a:pt x="703957" y="443113"/>
                    <a:pt x="698299" y="454120"/>
                    <a:pt x="655968" y="443010"/>
                  </a:cubicBezTo>
                  <a:cubicBezTo>
                    <a:pt x="613637" y="431900"/>
                    <a:pt x="616466" y="423413"/>
                    <a:pt x="565699" y="426191"/>
                  </a:cubicBezTo>
                  <a:cubicBezTo>
                    <a:pt x="514933" y="428968"/>
                    <a:pt x="523368" y="419864"/>
                    <a:pt x="492353" y="442804"/>
                  </a:cubicBezTo>
                  <a:cubicBezTo>
                    <a:pt x="461286" y="465744"/>
                    <a:pt x="444364" y="442238"/>
                    <a:pt x="435929" y="494908"/>
                  </a:cubicBezTo>
                  <a:cubicBezTo>
                    <a:pt x="427442" y="547577"/>
                    <a:pt x="413349" y="539090"/>
                    <a:pt x="435929" y="584302"/>
                  </a:cubicBezTo>
                  <a:cubicBezTo>
                    <a:pt x="458509" y="629410"/>
                    <a:pt x="458509" y="620923"/>
                    <a:pt x="481038" y="666135"/>
                  </a:cubicBezTo>
                  <a:cubicBezTo>
                    <a:pt x="503617" y="711346"/>
                    <a:pt x="520540" y="674622"/>
                    <a:pt x="512104" y="739481"/>
                  </a:cubicBezTo>
                  <a:cubicBezTo>
                    <a:pt x="503617" y="804392"/>
                    <a:pt x="503617" y="815759"/>
                    <a:pt x="503617" y="826972"/>
                  </a:cubicBezTo>
                  <a:cubicBezTo>
                    <a:pt x="503617" y="838339"/>
                    <a:pt x="497960" y="872183"/>
                    <a:pt x="497960" y="886328"/>
                  </a:cubicBezTo>
                  <a:cubicBezTo>
                    <a:pt x="498011" y="900164"/>
                    <a:pt x="514830" y="891266"/>
                    <a:pt x="520643" y="922744"/>
                  </a:cubicBezTo>
                  <a:close/>
                  <a:moveTo>
                    <a:pt x="517865" y="219884"/>
                  </a:moveTo>
                  <a:lnTo>
                    <a:pt x="517865" y="174776"/>
                  </a:lnTo>
                  <a:cubicBezTo>
                    <a:pt x="500943" y="174776"/>
                    <a:pt x="526352" y="154974"/>
                    <a:pt x="500943" y="174776"/>
                  </a:cubicBezTo>
                  <a:cubicBezTo>
                    <a:pt x="475534" y="194476"/>
                    <a:pt x="467099" y="217107"/>
                    <a:pt x="461441" y="225543"/>
                  </a:cubicBezTo>
                  <a:cubicBezTo>
                    <a:pt x="455783" y="233978"/>
                    <a:pt x="442513" y="239687"/>
                    <a:pt x="442513" y="239687"/>
                  </a:cubicBezTo>
                  <a:lnTo>
                    <a:pt x="517865" y="219884"/>
                  </a:lnTo>
                  <a:close/>
                </a:path>
              </a:pathLst>
            </a:custGeom>
            <a:solidFill>
              <a:srgbClr val="466EB6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1C8086-6AC2-B9E7-7F87-6E54E285EBF9}"/>
                </a:ext>
              </a:extLst>
            </p:cNvPr>
            <p:cNvSpPr/>
            <p:nvPr/>
          </p:nvSpPr>
          <p:spPr>
            <a:xfrm>
              <a:off x="4002768" y="2643705"/>
              <a:ext cx="529160" cy="922694"/>
            </a:xfrm>
            <a:custGeom>
              <a:avLst/>
              <a:gdLst>
                <a:gd name="connsiteX0" fmla="*/ 519339 w 529160"/>
                <a:gd name="connsiteY0" fmla="*/ 785260 h 922694"/>
                <a:gd name="connsiteX1" fmla="*/ 515790 w 529160"/>
                <a:gd name="connsiteY1" fmla="*/ 793747 h 922694"/>
                <a:gd name="connsiteX2" fmla="*/ 523814 w 529160"/>
                <a:gd name="connsiteY2" fmla="*/ 870025 h 922694"/>
                <a:gd name="connsiteX3" fmla="*/ 493210 w 529160"/>
                <a:gd name="connsiteY3" fmla="*/ 922694 h 922694"/>
                <a:gd name="connsiteX4" fmla="*/ 150190 w 529160"/>
                <a:gd name="connsiteY4" fmla="*/ 784642 h 922694"/>
                <a:gd name="connsiteX5" fmla="*/ 150293 w 529160"/>
                <a:gd name="connsiteY5" fmla="*/ 784540 h 922694"/>
                <a:gd name="connsiteX6" fmla="*/ 150293 w 529160"/>
                <a:gd name="connsiteY6" fmla="*/ 706256 h 922694"/>
                <a:gd name="connsiteX7" fmla="*/ 168655 w 529160"/>
                <a:gd name="connsiteY7" fmla="*/ 683779 h 922694"/>
                <a:gd name="connsiteX8" fmla="*/ 219422 w 529160"/>
                <a:gd name="connsiteY8" fmla="*/ 620205 h 922694"/>
                <a:gd name="connsiteX9" fmla="*/ 202500 w 529160"/>
                <a:gd name="connsiteY9" fmla="*/ 587801 h 922694"/>
                <a:gd name="connsiteX10" fmla="*/ 150293 w 529160"/>
                <a:gd name="connsiteY10" fmla="*/ 528445 h 922694"/>
                <a:gd name="connsiteX11" fmla="*/ 117786 w 529160"/>
                <a:gd name="connsiteY11" fmla="*/ 494601 h 922694"/>
                <a:gd name="connsiteX12" fmla="*/ 61362 w 529160"/>
                <a:gd name="connsiteY12" fmla="*/ 461425 h 922694"/>
                <a:gd name="connsiteX13" fmla="*/ 19031 w 529160"/>
                <a:gd name="connsiteY13" fmla="*/ 427786 h 922694"/>
                <a:gd name="connsiteX14" fmla="*/ 103 w 529160"/>
                <a:gd name="connsiteY14" fmla="*/ 387462 h 922694"/>
                <a:gd name="connsiteX15" fmla="*/ 0 w 529160"/>
                <a:gd name="connsiteY15" fmla="*/ 387462 h 922694"/>
                <a:gd name="connsiteX16" fmla="*/ 199979 w 529160"/>
                <a:gd name="connsiteY16" fmla="*/ 29165 h 922694"/>
                <a:gd name="connsiteX17" fmla="*/ 315451 w 529160"/>
                <a:gd name="connsiteY17" fmla="*/ 29165 h 922694"/>
                <a:gd name="connsiteX18" fmla="*/ 352175 w 529160"/>
                <a:gd name="connsiteY18" fmla="*/ 24690 h 922694"/>
                <a:gd name="connsiteX19" fmla="*/ 462195 w 529160"/>
                <a:gd name="connsiteY19" fmla="*/ 516 h 922694"/>
                <a:gd name="connsiteX20" fmla="*/ 515842 w 529160"/>
                <a:gd name="connsiteY20" fmla="*/ 53 h 922694"/>
                <a:gd name="connsiteX21" fmla="*/ 515842 w 529160"/>
                <a:gd name="connsiteY21" fmla="*/ 18415 h 922694"/>
                <a:gd name="connsiteX22" fmla="*/ 493262 w 529160"/>
                <a:gd name="connsiteY22" fmla="*/ 36880 h 922694"/>
                <a:gd name="connsiteX23" fmla="*/ 442495 w 529160"/>
                <a:gd name="connsiteY23" fmla="*/ 36880 h 922694"/>
                <a:gd name="connsiteX24" fmla="*/ 386071 w 529160"/>
                <a:gd name="connsiteY24" fmla="*/ 59821 h 922694"/>
                <a:gd name="connsiteX25" fmla="*/ 359788 w 529160"/>
                <a:gd name="connsiteY25" fmla="*/ 82401 h 922694"/>
                <a:gd name="connsiteX26" fmla="*/ 332424 w 529160"/>
                <a:gd name="connsiteY26" fmla="*/ 82401 h 922694"/>
                <a:gd name="connsiteX27" fmla="*/ 326767 w 529160"/>
                <a:gd name="connsiteY27" fmla="*/ 135842 h 922694"/>
                <a:gd name="connsiteX28" fmla="*/ 371978 w 529160"/>
                <a:gd name="connsiteY28" fmla="*/ 147312 h 922694"/>
                <a:gd name="connsiteX29" fmla="*/ 422744 w 529160"/>
                <a:gd name="connsiteY29" fmla="*/ 110587 h 922694"/>
                <a:gd name="connsiteX30" fmla="*/ 459469 w 529160"/>
                <a:gd name="connsiteY30" fmla="*/ 99014 h 922694"/>
                <a:gd name="connsiteX31" fmla="*/ 493313 w 529160"/>
                <a:gd name="connsiteY31" fmla="*/ 99014 h 922694"/>
                <a:gd name="connsiteX32" fmla="*/ 493313 w 529160"/>
                <a:gd name="connsiteY32" fmla="*/ 161353 h 922694"/>
                <a:gd name="connsiteX33" fmla="*/ 498971 w 529160"/>
                <a:gd name="connsiteY33" fmla="*/ 198078 h 922694"/>
                <a:gd name="connsiteX34" fmla="*/ 445324 w 529160"/>
                <a:gd name="connsiteY34" fmla="*/ 240409 h 922694"/>
                <a:gd name="connsiteX35" fmla="*/ 391678 w 529160"/>
                <a:gd name="connsiteY35" fmla="*/ 240409 h 922694"/>
                <a:gd name="connsiteX36" fmla="*/ 329647 w 529160"/>
                <a:gd name="connsiteY36" fmla="*/ 260211 h 922694"/>
                <a:gd name="connsiteX37" fmla="*/ 281658 w 529160"/>
                <a:gd name="connsiteY37" fmla="*/ 310978 h 922694"/>
                <a:gd name="connsiteX38" fmla="*/ 292922 w 529160"/>
                <a:gd name="connsiteY38" fmla="*/ 401246 h 922694"/>
                <a:gd name="connsiteX39" fmla="*/ 294568 w 529160"/>
                <a:gd name="connsiteY39" fmla="*/ 406132 h 922694"/>
                <a:gd name="connsiteX40" fmla="*/ 295031 w 529160"/>
                <a:gd name="connsiteY40" fmla="*/ 407573 h 922694"/>
                <a:gd name="connsiteX41" fmla="*/ 298580 w 529160"/>
                <a:gd name="connsiteY41" fmla="*/ 418271 h 922694"/>
                <a:gd name="connsiteX42" fmla="*/ 307067 w 529160"/>
                <a:gd name="connsiteY42" fmla="*/ 443680 h 922694"/>
                <a:gd name="connsiteX43" fmla="*/ 259078 w 529160"/>
                <a:gd name="connsiteY43" fmla="*/ 427632 h 922694"/>
                <a:gd name="connsiteX44" fmla="*/ 228011 w 529160"/>
                <a:gd name="connsiteY44" fmla="*/ 392759 h 922694"/>
                <a:gd name="connsiteX45" fmla="*/ 200082 w 529160"/>
                <a:gd name="connsiteY45" fmla="*/ 398417 h 922694"/>
                <a:gd name="connsiteX46" fmla="*/ 165878 w 529160"/>
                <a:gd name="connsiteY46" fmla="*/ 427581 h 922694"/>
                <a:gd name="connsiteX47" fmla="*/ 160323 w 529160"/>
                <a:gd name="connsiteY47" fmla="*/ 449184 h 922694"/>
                <a:gd name="connsiteX48" fmla="*/ 202654 w 529160"/>
                <a:gd name="connsiteY48" fmla="*/ 514095 h 922694"/>
                <a:gd name="connsiteX49" fmla="*/ 233721 w 529160"/>
                <a:gd name="connsiteY49" fmla="*/ 564964 h 922694"/>
                <a:gd name="connsiteX50" fmla="*/ 259130 w 529160"/>
                <a:gd name="connsiteY50" fmla="*/ 587544 h 922694"/>
                <a:gd name="connsiteX51" fmla="*/ 278829 w 529160"/>
                <a:gd name="connsiteY51" fmla="*/ 619948 h 922694"/>
                <a:gd name="connsiteX52" fmla="*/ 298632 w 529160"/>
                <a:gd name="connsiteY52" fmla="*/ 632652 h 922694"/>
                <a:gd name="connsiteX53" fmla="*/ 335048 w 529160"/>
                <a:gd name="connsiteY53" fmla="*/ 590321 h 922694"/>
                <a:gd name="connsiteX54" fmla="*/ 400267 w 529160"/>
                <a:gd name="connsiteY54" fmla="*/ 579057 h 922694"/>
                <a:gd name="connsiteX55" fmla="*/ 439666 w 529160"/>
                <a:gd name="connsiteY55" fmla="*/ 584612 h 922694"/>
                <a:gd name="connsiteX56" fmla="*/ 437198 w 529160"/>
                <a:gd name="connsiteY56" fmla="*/ 618250 h 922694"/>
                <a:gd name="connsiteX57" fmla="*/ 435963 w 529160"/>
                <a:gd name="connsiteY57" fmla="*/ 616913 h 922694"/>
                <a:gd name="connsiteX58" fmla="*/ 436838 w 529160"/>
                <a:gd name="connsiteY58" fmla="*/ 619896 h 922694"/>
                <a:gd name="connsiteX59" fmla="*/ 437198 w 529160"/>
                <a:gd name="connsiteY59" fmla="*/ 618250 h 922694"/>
                <a:gd name="connsiteX60" fmla="*/ 448102 w 529160"/>
                <a:gd name="connsiteY60" fmla="*/ 635841 h 922694"/>
                <a:gd name="connsiteX61" fmla="*/ 519339 w 529160"/>
                <a:gd name="connsiteY61" fmla="*/ 711554 h 922694"/>
                <a:gd name="connsiteX62" fmla="*/ 519442 w 529160"/>
                <a:gd name="connsiteY62" fmla="*/ 728579 h 922694"/>
                <a:gd name="connsiteX63" fmla="*/ 519339 w 529160"/>
                <a:gd name="connsiteY63" fmla="*/ 785260 h 9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9160" h="922694">
                  <a:moveTo>
                    <a:pt x="519339" y="785260"/>
                  </a:moveTo>
                  <a:cubicBezTo>
                    <a:pt x="515790" y="793747"/>
                    <a:pt x="510081" y="737271"/>
                    <a:pt x="515790" y="793747"/>
                  </a:cubicBezTo>
                  <a:cubicBezTo>
                    <a:pt x="521500" y="850222"/>
                    <a:pt x="537393" y="841736"/>
                    <a:pt x="523814" y="870025"/>
                  </a:cubicBezTo>
                  <a:cubicBezTo>
                    <a:pt x="510132" y="898211"/>
                    <a:pt x="493210" y="922694"/>
                    <a:pt x="493210" y="922694"/>
                  </a:cubicBezTo>
                  <a:cubicBezTo>
                    <a:pt x="359942" y="922694"/>
                    <a:pt x="239121" y="870127"/>
                    <a:pt x="150190" y="784642"/>
                  </a:cubicBezTo>
                  <a:lnTo>
                    <a:pt x="150293" y="784540"/>
                  </a:lnTo>
                  <a:cubicBezTo>
                    <a:pt x="150293" y="784540"/>
                    <a:pt x="151733" y="734545"/>
                    <a:pt x="150293" y="706256"/>
                  </a:cubicBezTo>
                  <a:cubicBezTo>
                    <a:pt x="148956" y="678069"/>
                    <a:pt x="160220" y="689334"/>
                    <a:pt x="168655" y="683779"/>
                  </a:cubicBezTo>
                  <a:cubicBezTo>
                    <a:pt x="177142" y="678121"/>
                    <a:pt x="219422" y="620205"/>
                    <a:pt x="219422" y="620205"/>
                  </a:cubicBezTo>
                  <a:cubicBezTo>
                    <a:pt x="219422" y="620205"/>
                    <a:pt x="208157" y="604723"/>
                    <a:pt x="202500" y="587801"/>
                  </a:cubicBezTo>
                  <a:cubicBezTo>
                    <a:pt x="196842" y="570879"/>
                    <a:pt x="174210" y="559512"/>
                    <a:pt x="150293" y="528445"/>
                  </a:cubicBezTo>
                  <a:cubicBezTo>
                    <a:pt x="126376" y="497378"/>
                    <a:pt x="117786" y="494601"/>
                    <a:pt x="117786" y="494601"/>
                  </a:cubicBezTo>
                  <a:cubicBezTo>
                    <a:pt x="117786" y="494601"/>
                    <a:pt x="75455" y="469192"/>
                    <a:pt x="61362" y="461425"/>
                  </a:cubicBezTo>
                  <a:cubicBezTo>
                    <a:pt x="47217" y="453607"/>
                    <a:pt x="38782" y="446612"/>
                    <a:pt x="19031" y="427786"/>
                  </a:cubicBezTo>
                  <a:cubicBezTo>
                    <a:pt x="772" y="410299"/>
                    <a:pt x="103" y="390393"/>
                    <a:pt x="103" y="387462"/>
                  </a:cubicBezTo>
                  <a:lnTo>
                    <a:pt x="0" y="387462"/>
                  </a:lnTo>
                  <a:cubicBezTo>
                    <a:pt x="11779" y="240512"/>
                    <a:pt x="87851" y="111667"/>
                    <a:pt x="199979" y="29165"/>
                  </a:cubicBezTo>
                  <a:cubicBezTo>
                    <a:pt x="239173" y="26028"/>
                    <a:pt x="304187" y="21039"/>
                    <a:pt x="315451" y="29165"/>
                  </a:cubicBezTo>
                  <a:cubicBezTo>
                    <a:pt x="326715" y="37292"/>
                    <a:pt x="312673" y="43207"/>
                    <a:pt x="352175" y="24690"/>
                  </a:cubicBezTo>
                  <a:cubicBezTo>
                    <a:pt x="391575" y="6225"/>
                    <a:pt x="436786" y="-2262"/>
                    <a:pt x="462195" y="516"/>
                  </a:cubicBezTo>
                  <a:cubicBezTo>
                    <a:pt x="487604" y="3396"/>
                    <a:pt x="515842" y="53"/>
                    <a:pt x="515842" y="53"/>
                  </a:cubicBezTo>
                  <a:lnTo>
                    <a:pt x="515842" y="18415"/>
                  </a:lnTo>
                  <a:cubicBezTo>
                    <a:pt x="515842" y="18415"/>
                    <a:pt x="532764" y="28085"/>
                    <a:pt x="493262" y="36880"/>
                  </a:cubicBezTo>
                  <a:cubicBezTo>
                    <a:pt x="453760" y="45676"/>
                    <a:pt x="470682" y="19598"/>
                    <a:pt x="442495" y="36880"/>
                  </a:cubicBezTo>
                  <a:cubicBezTo>
                    <a:pt x="414206" y="54163"/>
                    <a:pt x="402993" y="48453"/>
                    <a:pt x="386071" y="59821"/>
                  </a:cubicBezTo>
                  <a:cubicBezTo>
                    <a:pt x="369149" y="71085"/>
                    <a:pt x="359788" y="82401"/>
                    <a:pt x="359788" y="82401"/>
                  </a:cubicBezTo>
                  <a:cubicBezTo>
                    <a:pt x="359788" y="82401"/>
                    <a:pt x="338082" y="56889"/>
                    <a:pt x="332424" y="82401"/>
                  </a:cubicBezTo>
                  <a:cubicBezTo>
                    <a:pt x="326767" y="107809"/>
                    <a:pt x="295700" y="124371"/>
                    <a:pt x="326767" y="135842"/>
                  </a:cubicBezTo>
                  <a:cubicBezTo>
                    <a:pt x="357833" y="147312"/>
                    <a:pt x="349347" y="152867"/>
                    <a:pt x="371978" y="147312"/>
                  </a:cubicBezTo>
                  <a:cubicBezTo>
                    <a:pt x="394558" y="141654"/>
                    <a:pt x="411480" y="119022"/>
                    <a:pt x="422744" y="110587"/>
                  </a:cubicBezTo>
                  <a:cubicBezTo>
                    <a:pt x="434112" y="102100"/>
                    <a:pt x="439666" y="101483"/>
                    <a:pt x="459469" y="99014"/>
                  </a:cubicBezTo>
                  <a:cubicBezTo>
                    <a:pt x="479168" y="96442"/>
                    <a:pt x="493313" y="67639"/>
                    <a:pt x="493313" y="99014"/>
                  </a:cubicBezTo>
                  <a:cubicBezTo>
                    <a:pt x="493313" y="130390"/>
                    <a:pt x="487655" y="124731"/>
                    <a:pt x="493313" y="161353"/>
                  </a:cubicBezTo>
                  <a:cubicBezTo>
                    <a:pt x="498971" y="198078"/>
                    <a:pt x="510235" y="158576"/>
                    <a:pt x="498971" y="198078"/>
                  </a:cubicBezTo>
                  <a:cubicBezTo>
                    <a:pt x="487604" y="237580"/>
                    <a:pt x="482049" y="237580"/>
                    <a:pt x="445324" y="240409"/>
                  </a:cubicBezTo>
                  <a:cubicBezTo>
                    <a:pt x="408703" y="243289"/>
                    <a:pt x="414258" y="243289"/>
                    <a:pt x="391678" y="240409"/>
                  </a:cubicBezTo>
                  <a:cubicBezTo>
                    <a:pt x="369200" y="237631"/>
                    <a:pt x="349347" y="229144"/>
                    <a:pt x="329647" y="260211"/>
                  </a:cubicBezTo>
                  <a:cubicBezTo>
                    <a:pt x="309845" y="291278"/>
                    <a:pt x="309845" y="279911"/>
                    <a:pt x="281658" y="310978"/>
                  </a:cubicBezTo>
                  <a:cubicBezTo>
                    <a:pt x="253369" y="342044"/>
                    <a:pt x="287213" y="384324"/>
                    <a:pt x="292922" y="401246"/>
                  </a:cubicBezTo>
                  <a:cubicBezTo>
                    <a:pt x="293694" y="403715"/>
                    <a:pt x="294260" y="405155"/>
                    <a:pt x="294568" y="406132"/>
                  </a:cubicBezTo>
                  <a:lnTo>
                    <a:pt x="295031" y="407573"/>
                  </a:lnTo>
                  <a:cubicBezTo>
                    <a:pt x="295597" y="409116"/>
                    <a:pt x="296574" y="412356"/>
                    <a:pt x="298580" y="418271"/>
                  </a:cubicBezTo>
                  <a:cubicBezTo>
                    <a:pt x="307067" y="443680"/>
                    <a:pt x="307067" y="443680"/>
                    <a:pt x="307067" y="443680"/>
                  </a:cubicBezTo>
                  <a:cubicBezTo>
                    <a:pt x="307067" y="443680"/>
                    <a:pt x="270343" y="448360"/>
                    <a:pt x="259078" y="427632"/>
                  </a:cubicBezTo>
                  <a:cubicBezTo>
                    <a:pt x="247711" y="406904"/>
                    <a:pt x="228011" y="392759"/>
                    <a:pt x="228011" y="392759"/>
                  </a:cubicBezTo>
                  <a:cubicBezTo>
                    <a:pt x="228011" y="392759"/>
                    <a:pt x="219988" y="381495"/>
                    <a:pt x="200082" y="398417"/>
                  </a:cubicBezTo>
                  <a:cubicBezTo>
                    <a:pt x="180023" y="415339"/>
                    <a:pt x="171587" y="405978"/>
                    <a:pt x="165878" y="427581"/>
                  </a:cubicBezTo>
                  <a:cubicBezTo>
                    <a:pt x="160323" y="449184"/>
                    <a:pt x="137692" y="404075"/>
                    <a:pt x="160323" y="449184"/>
                  </a:cubicBezTo>
                  <a:cubicBezTo>
                    <a:pt x="182800" y="494395"/>
                    <a:pt x="191287" y="483131"/>
                    <a:pt x="202654" y="514095"/>
                  </a:cubicBezTo>
                  <a:cubicBezTo>
                    <a:pt x="213918" y="545161"/>
                    <a:pt x="222354" y="550819"/>
                    <a:pt x="233721" y="564964"/>
                  </a:cubicBezTo>
                  <a:cubicBezTo>
                    <a:pt x="244985" y="579108"/>
                    <a:pt x="253420" y="573450"/>
                    <a:pt x="259130" y="587544"/>
                  </a:cubicBezTo>
                  <a:cubicBezTo>
                    <a:pt x="264787" y="601586"/>
                    <a:pt x="273274" y="618610"/>
                    <a:pt x="278829" y="619948"/>
                  </a:cubicBezTo>
                  <a:cubicBezTo>
                    <a:pt x="284487" y="621388"/>
                    <a:pt x="298632" y="615730"/>
                    <a:pt x="298632" y="632652"/>
                  </a:cubicBezTo>
                  <a:cubicBezTo>
                    <a:pt x="298632" y="649574"/>
                    <a:pt x="312108" y="593150"/>
                    <a:pt x="335048" y="590321"/>
                  </a:cubicBezTo>
                  <a:cubicBezTo>
                    <a:pt x="357885" y="587544"/>
                    <a:pt x="391729" y="579057"/>
                    <a:pt x="400267" y="579057"/>
                  </a:cubicBezTo>
                  <a:cubicBezTo>
                    <a:pt x="408754" y="579057"/>
                    <a:pt x="439666" y="573399"/>
                    <a:pt x="439666" y="584612"/>
                  </a:cubicBezTo>
                  <a:cubicBezTo>
                    <a:pt x="439666" y="595979"/>
                    <a:pt x="437866" y="612798"/>
                    <a:pt x="437198" y="618250"/>
                  </a:cubicBezTo>
                  <a:cubicBezTo>
                    <a:pt x="436426" y="617119"/>
                    <a:pt x="436066" y="616810"/>
                    <a:pt x="435963" y="616913"/>
                  </a:cubicBezTo>
                  <a:cubicBezTo>
                    <a:pt x="435963" y="617376"/>
                    <a:pt x="436838" y="619382"/>
                    <a:pt x="436838" y="619896"/>
                  </a:cubicBezTo>
                  <a:cubicBezTo>
                    <a:pt x="436940" y="619793"/>
                    <a:pt x="437043" y="619125"/>
                    <a:pt x="437198" y="618250"/>
                  </a:cubicBezTo>
                  <a:cubicBezTo>
                    <a:pt x="438638" y="620359"/>
                    <a:pt x="441878" y="625503"/>
                    <a:pt x="448102" y="635841"/>
                  </a:cubicBezTo>
                  <a:cubicBezTo>
                    <a:pt x="464561" y="662793"/>
                    <a:pt x="516150" y="708673"/>
                    <a:pt x="519339" y="711554"/>
                  </a:cubicBezTo>
                  <a:cubicBezTo>
                    <a:pt x="518208" y="710885"/>
                    <a:pt x="512447" y="707902"/>
                    <a:pt x="519442" y="728579"/>
                  </a:cubicBezTo>
                  <a:cubicBezTo>
                    <a:pt x="527003" y="751416"/>
                    <a:pt x="522991" y="776773"/>
                    <a:pt x="519339" y="785260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2F6ADF0-3544-48E5-8ABB-07AF59AF316D}"/>
                </a:ext>
              </a:extLst>
            </p:cNvPr>
            <p:cNvSpPr/>
            <p:nvPr/>
          </p:nvSpPr>
          <p:spPr>
            <a:xfrm>
              <a:off x="4576929" y="3002241"/>
              <a:ext cx="413854" cy="523275"/>
            </a:xfrm>
            <a:custGeom>
              <a:avLst/>
              <a:gdLst>
                <a:gd name="connsiteX0" fmla="*/ 116715 w 413854"/>
                <a:gd name="connsiteY0" fmla="*/ 522907 h 523275"/>
                <a:gd name="connsiteX1" fmla="*/ 96809 w 413854"/>
                <a:gd name="connsiteY1" fmla="*/ 497293 h 523275"/>
                <a:gd name="connsiteX2" fmla="*/ 74229 w 413854"/>
                <a:gd name="connsiteY2" fmla="*/ 460671 h 523275"/>
                <a:gd name="connsiteX3" fmla="*/ 79887 w 413854"/>
                <a:gd name="connsiteY3" fmla="*/ 401315 h 523275"/>
                <a:gd name="connsiteX4" fmla="*/ 88374 w 413854"/>
                <a:gd name="connsiteY4" fmla="*/ 313824 h 523275"/>
                <a:gd name="connsiteX5" fmla="*/ 57307 w 413854"/>
                <a:gd name="connsiteY5" fmla="*/ 240478 h 523275"/>
                <a:gd name="connsiteX6" fmla="*/ 12199 w 413854"/>
                <a:gd name="connsiteY6" fmla="*/ 158644 h 523275"/>
                <a:gd name="connsiteX7" fmla="*/ 12199 w 413854"/>
                <a:gd name="connsiteY7" fmla="*/ 69250 h 523275"/>
                <a:gd name="connsiteX8" fmla="*/ 68623 w 413854"/>
                <a:gd name="connsiteY8" fmla="*/ 17147 h 523275"/>
                <a:gd name="connsiteX9" fmla="*/ 141969 w 413854"/>
                <a:gd name="connsiteY9" fmla="*/ 533 h 523275"/>
                <a:gd name="connsiteX10" fmla="*/ 232238 w 413854"/>
                <a:gd name="connsiteY10" fmla="*/ 17353 h 523275"/>
                <a:gd name="connsiteX11" fmla="*/ 328216 w 413854"/>
                <a:gd name="connsiteY11" fmla="*/ 17456 h 523275"/>
                <a:gd name="connsiteX12" fmla="*/ 412517 w 413854"/>
                <a:gd name="connsiteY12" fmla="*/ 34275 h 523275"/>
                <a:gd name="connsiteX13" fmla="*/ 412620 w 413854"/>
                <a:gd name="connsiteY13" fmla="*/ 34275 h 523275"/>
                <a:gd name="connsiteX14" fmla="*/ 413855 w 413854"/>
                <a:gd name="connsiteY14" fmla="*/ 69250 h 523275"/>
                <a:gd name="connsiteX15" fmla="*/ 116715 w 413854"/>
                <a:gd name="connsiteY15" fmla="*/ 523062 h 523275"/>
                <a:gd name="connsiteX16" fmla="*/ 116715 w 413854"/>
                <a:gd name="connsiteY16" fmla="*/ 522907 h 52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3854" h="523275">
                  <a:moveTo>
                    <a:pt x="116715" y="522907"/>
                  </a:moveTo>
                  <a:cubicBezTo>
                    <a:pt x="115069" y="523473"/>
                    <a:pt x="102262" y="526559"/>
                    <a:pt x="96809" y="497293"/>
                  </a:cubicBezTo>
                  <a:cubicBezTo>
                    <a:pt x="90997" y="465763"/>
                    <a:pt x="74229" y="474713"/>
                    <a:pt x="74229" y="460671"/>
                  </a:cubicBezTo>
                  <a:cubicBezTo>
                    <a:pt x="74229" y="446526"/>
                    <a:pt x="79887" y="412682"/>
                    <a:pt x="79887" y="401315"/>
                  </a:cubicBezTo>
                  <a:cubicBezTo>
                    <a:pt x="79887" y="390051"/>
                    <a:pt x="79887" y="378735"/>
                    <a:pt x="88374" y="313824"/>
                  </a:cubicBezTo>
                  <a:cubicBezTo>
                    <a:pt x="96861" y="248913"/>
                    <a:pt x="79887" y="285638"/>
                    <a:pt x="57307" y="240478"/>
                  </a:cubicBezTo>
                  <a:cubicBezTo>
                    <a:pt x="34830" y="195266"/>
                    <a:pt x="34830" y="203753"/>
                    <a:pt x="12199" y="158644"/>
                  </a:cubicBezTo>
                  <a:cubicBezTo>
                    <a:pt x="-10381" y="113433"/>
                    <a:pt x="3712" y="121920"/>
                    <a:pt x="12199" y="69250"/>
                  </a:cubicBezTo>
                  <a:cubicBezTo>
                    <a:pt x="20686" y="16581"/>
                    <a:pt x="37608" y="40087"/>
                    <a:pt x="68623" y="17147"/>
                  </a:cubicBezTo>
                  <a:cubicBezTo>
                    <a:pt x="99690" y="-5793"/>
                    <a:pt x="91203" y="3362"/>
                    <a:pt x="141969" y="533"/>
                  </a:cubicBezTo>
                  <a:cubicBezTo>
                    <a:pt x="192736" y="-2244"/>
                    <a:pt x="189958" y="6191"/>
                    <a:pt x="232238" y="17353"/>
                  </a:cubicBezTo>
                  <a:cubicBezTo>
                    <a:pt x="274569" y="28463"/>
                    <a:pt x="280227" y="17456"/>
                    <a:pt x="328216" y="17456"/>
                  </a:cubicBezTo>
                  <a:cubicBezTo>
                    <a:pt x="376204" y="17456"/>
                    <a:pt x="381862" y="14678"/>
                    <a:pt x="412517" y="34275"/>
                  </a:cubicBezTo>
                  <a:lnTo>
                    <a:pt x="412620" y="34275"/>
                  </a:lnTo>
                  <a:cubicBezTo>
                    <a:pt x="413392" y="45848"/>
                    <a:pt x="413855" y="57420"/>
                    <a:pt x="413855" y="69250"/>
                  </a:cubicBezTo>
                  <a:cubicBezTo>
                    <a:pt x="413855" y="272316"/>
                    <a:pt x="291594" y="446783"/>
                    <a:pt x="116715" y="523062"/>
                  </a:cubicBezTo>
                  <a:lnTo>
                    <a:pt x="116715" y="522907"/>
                  </a:ln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A9BBC4F-A125-FBC9-6DF5-35B4D15317A5}"/>
                </a:ext>
              </a:extLst>
            </p:cNvPr>
            <p:cNvSpPr/>
            <p:nvPr/>
          </p:nvSpPr>
          <p:spPr>
            <a:xfrm>
              <a:off x="4595608" y="2742817"/>
              <a:ext cx="75352" cy="73712"/>
            </a:xfrm>
            <a:custGeom>
              <a:avLst/>
              <a:gdLst>
                <a:gd name="connsiteX0" fmla="*/ 58430 w 75352"/>
                <a:gd name="connsiteY0" fmla="*/ 8801 h 73712"/>
                <a:gd name="connsiteX1" fmla="*/ 75352 w 75352"/>
                <a:gd name="connsiteY1" fmla="*/ 8801 h 73712"/>
                <a:gd name="connsiteX2" fmla="*/ 75352 w 75352"/>
                <a:gd name="connsiteY2" fmla="*/ 53910 h 73712"/>
                <a:gd name="connsiteX3" fmla="*/ 0 w 75352"/>
                <a:gd name="connsiteY3" fmla="*/ 73712 h 73712"/>
                <a:gd name="connsiteX4" fmla="*/ 18928 w 75352"/>
                <a:gd name="connsiteY4" fmla="*/ 59568 h 73712"/>
                <a:gd name="connsiteX5" fmla="*/ 58430 w 75352"/>
                <a:gd name="connsiteY5" fmla="*/ 8801 h 7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52" h="73712">
                  <a:moveTo>
                    <a:pt x="58430" y="8801"/>
                  </a:moveTo>
                  <a:cubicBezTo>
                    <a:pt x="83839" y="-11001"/>
                    <a:pt x="58430" y="8801"/>
                    <a:pt x="75352" y="8801"/>
                  </a:cubicBezTo>
                  <a:lnTo>
                    <a:pt x="75352" y="53910"/>
                  </a:lnTo>
                  <a:lnTo>
                    <a:pt x="0" y="73712"/>
                  </a:lnTo>
                  <a:cubicBezTo>
                    <a:pt x="0" y="73712"/>
                    <a:pt x="13270" y="68054"/>
                    <a:pt x="18928" y="59568"/>
                  </a:cubicBezTo>
                  <a:cubicBezTo>
                    <a:pt x="24586" y="51081"/>
                    <a:pt x="33021" y="28501"/>
                    <a:pt x="58430" y="8801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2AB969-6EB8-4807-E7A7-6513A3FEA568}"/>
                </a:ext>
              </a:extLst>
            </p:cNvPr>
            <p:cNvSpPr/>
            <p:nvPr/>
          </p:nvSpPr>
          <p:spPr>
            <a:xfrm>
              <a:off x="4595557" y="2717189"/>
              <a:ext cx="364622" cy="257148"/>
            </a:xfrm>
            <a:custGeom>
              <a:avLst/>
              <a:gdLst>
                <a:gd name="connsiteX0" fmla="*/ 364622 w 364622"/>
                <a:gd name="connsiteY0" fmla="*/ 182356 h 257148"/>
                <a:gd name="connsiteX1" fmla="*/ 364622 w 364622"/>
                <a:gd name="connsiteY1" fmla="*/ 182459 h 257148"/>
                <a:gd name="connsiteX2" fmla="*/ 346363 w 364622"/>
                <a:gd name="connsiteY2" fmla="*/ 209411 h 257148"/>
                <a:gd name="connsiteX3" fmla="*/ 306861 w 364622"/>
                <a:gd name="connsiteY3" fmla="*/ 256731 h 257148"/>
                <a:gd name="connsiteX4" fmla="*/ 275794 w 364622"/>
                <a:gd name="connsiteY4" fmla="*/ 234820 h 257148"/>
                <a:gd name="connsiteX5" fmla="*/ 246939 w 364622"/>
                <a:gd name="connsiteY5" fmla="*/ 206531 h 257148"/>
                <a:gd name="connsiteX6" fmla="*/ 187583 w 364622"/>
                <a:gd name="connsiteY6" fmla="*/ 186831 h 257148"/>
                <a:gd name="connsiteX7" fmla="*/ 187583 w 364622"/>
                <a:gd name="connsiteY7" fmla="*/ 237597 h 257148"/>
                <a:gd name="connsiteX8" fmla="*/ 106419 w 364622"/>
                <a:gd name="connsiteY8" fmla="*/ 220675 h 257148"/>
                <a:gd name="connsiteX9" fmla="*/ 38627 w 364622"/>
                <a:gd name="connsiteY9" fmla="*/ 254519 h 257148"/>
                <a:gd name="connsiteX10" fmla="*/ 2005 w 364622"/>
                <a:gd name="connsiteY10" fmla="*/ 212189 h 257148"/>
                <a:gd name="connsiteX11" fmla="*/ 27414 w 364622"/>
                <a:gd name="connsiteY11" fmla="*/ 144500 h 257148"/>
                <a:gd name="connsiteX12" fmla="*/ 92326 w 364622"/>
                <a:gd name="connsiteY12" fmla="*/ 113433 h 257148"/>
                <a:gd name="connsiteX13" fmla="*/ 157236 w 364622"/>
                <a:gd name="connsiteY13" fmla="*/ 76709 h 257148"/>
                <a:gd name="connsiteX14" fmla="*/ 174158 w 364622"/>
                <a:gd name="connsiteY14" fmla="*/ 34378 h 257148"/>
                <a:gd name="connsiteX15" fmla="*/ 246888 w 364622"/>
                <a:gd name="connsiteY15" fmla="*/ 842 h 257148"/>
                <a:gd name="connsiteX16" fmla="*/ 246990 w 364622"/>
                <a:gd name="connsiteY16" fmla="*/ 945 h 257148"/>
                <a:gd name="connsiteX17" fmla="*/ 364622 w 364622"/>
                <a:gd name="connsiteY17" fmla="*/ 182356 h 25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4622" h="257148">
                  <a:moveTo>
                    <a:pt x="364622" y="182356"/>
                  </a:moveTo>
                  <a:lnTo>
                    <a:pt x="364622" y="182459"/>
                  </a:lnTo>
                  <a:lnTo>
                    <a:pt x="346363" y="209411"/>
                  </a:lnTo>
                  <a:cubicBezTo>
                    <a:pt x="346363" y="209411"/>
                    <a:pt x="315296" y="254519"/>
                    <a:pt x="306861" y="256731"/>
                  </a:cubicBezTo>
                  <a:cubicBezTo>
                    <a:pt x="298374" y="259046"/>
                    <a:pt x="287058" y="251742"/>
                    <a:pt x="275794" y="234820"/>
                  </a:cubicBezTo>
                  <a:cubicBezTo>
                    <a:pt x="264530" y="217898"/>
                    <a:pt x="264530" y="220675"/>
                    <a:pt x="246939" y="206531"/>
                  </a:cubicBezTo>
                  <a:cubicBezTo>
                    <a:pt x="229348" y="192386"/>
                    <a:pt x="202396" y="178344"/>
                    <a:pt x="187583" y="186831"/>
                  </a:cubicBezTo>
                  <a:cubicBezTo>
                    <a:pt x="172873" y="195318"/>
                    <a:pt x="187583" y="237597"/>
                    <a:pt x="187583" y="237597"/>
                  </a:cubicBezTo>
                  <a:cubicBezTo>
                    <a:pt x="187583" y="237597"/>
                    <a:pt x="148750" y="234820"/>
                    <a:pt x="106419" y="220675"/>
                  </a:cubicBezTo>
                  <a:cubicBezTo>
                    <a:pt x="64087" y="206531"/>
                    <a:pt x="78129" y="243255"/>
                    <a:pt x="38627" y="254519"/>
                  </a:cubicBezTo>
                  <a:cubicBezTo>
                    <a:pt x="-875" y="265886"/>
                    <a:pt x="7663" y="231939"/>
                    <a:pt x="2005" y="212189"/>
                  </a:cubicBezTo>
                  <a:cubicBezTo>
                    <a:pt x="-3652" y="192386"/>
                    <a:pt x="2005" y="183899"/>
                    <a:pt x="27414" y="144500"/>
                  </a:cubicBezTo>
                  <a:cubicBezTo>
                    <a:pt x="52823" y="104998"/>
                    <a:pt x="47114" y="130355"/>
                    <a:pt x="92326" y="113433"/>
                  </a:cubicBezTo>
                  <a:cubicBezTo>
                    <a:pt x="137537" y="96511"/>
                    <a:pt x="137537" y="96511"/>
                    <a:pt x="157236" y="76709"/>
                  </a:cubicBezTo>
                  <a:cubicBezTo>
                    <a:pt x="177039" y="57009"/>
                    <a:pt x="168603" y="51300"/>
                    <a:pt x="174158" y="34378"/>
                  </a:cubicBezTo>
                  <a:cubicBezTo>
                    <a:pt x="179816" y="17558"/>
                    <a:pt x="240407" y="-4610"/>
                    <a:pt x="246888" y="842"/>
                  </a:cubicBezTo>
                  <a:cubicBezTo>
                    <a:pt x="246888" y="945"/>
                    <a:pt x="246990" y="945"/>
                    <a:pt x="246990" y="945"/>
                  </a:cubicBezTo>
                  <a:cubicBezTo>
                    <a:pt x="298528" y="51660"/>
                    <a:pt x="339059" y="113330"/>
                    <a:pt x="364622" y="182356"/>
                  </a:cubicBezTo>
                  <a:close/>
                </a:path>
              </a:pathLst>
            </a:custGeom>
            <a:solidFill>
              <a:srgbClr val="50BFA5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DE9237D5-FD01-1344-2298-9ECE53BFABA8}"/>
              </a:ext>
            </a:extLst>
          </p:cNvPr>
          <p:cNvGrpSpPr/>
          <p:nvPr/>
        </p:nvGrpSpPr>
        <p:grpSpPr>
          <a:xfrm>
            <a:off x="5448936" y="3203968"/>
            <a:ext cx="3104440" cy="1732122"/>
            <a:chOff x="847828" y="977147"/>
            <a:chExt cx="2687098" cy="1499266"/>
          </a:xfrm>
        </p:grpSpPr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E6D6CAD4-1F00-1F8E-81FE-1A02D2A73C18}"/>
                </a:ext>
              </a:extLst>
            </p:cNvPr>
            <p:cNvGrpSpPr/>
            <p:nvPr/>
          </p:nvGrpSpPr>
          <p:grpSpPr>
            <a:xfrm>
              <a:off x="847828" y="977237"/>
              <a:ext cx="2575719" cy="1494032"/>
              <a:chOff x="3182272" y="2474177"/>
              <a:chExt cx="2575719" cy="149403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D8F0A8-85D0-0F2C-0790-0266AACF6E41}"/>
                  </a:ext>
                </a:extLst>
              </p:cNvPr>
              <p:cNvSpPr/>
              <p:nvPr/>
            </p:nvSpPr>
            <p:spPr>
              <a:xfrm>
                <a:off x="3193799" y="3831547"/>
                <a:ext cx="195380" cy="111665"/>
              </a:xfrm>
              <a:custGeom>
                <a:avLst/>
                <a:gdLst>
                  <a:gd name="connsiteX0" fmla="*/ 189281 w 195380"/>
                  <a:gd name="connsiteY0" fmla="*/ 9104 h 111665"/>
                  <a:gd name="connsiteX1" fmla="*/ 188715 w 195380"/>
                  <a:gd name="connsiteY1" fmla="*/ 111666 h 111665"/>
                  <a:gd name="connsiteX2" fmla="*/ 139595 w 195380"/>
                  <a:gd name="connsiteY2" fmla="*/ 107551 h 111665"/>
                  <a:gd name="connsiteX3" fmla="*/ 0 w 195380"/>
                  <a:gd name="connsiteY3" fmla="*/ 96904 h 111665"/>
                  <a:gd name="connsiteX4" fmla="*/ 0 w 195380"/>
                  <a:gd name="connsiteY4" fmla="*/ 96852 h 111665"/>
                  <a:gd name="connsiteX5" fmla="*/ 4218 w 195380"/>
                  <a:gd name="connsiteY5" fmla="*/ 48452 h 111665"/>
                  <a:gd name="connsiteX6" fmla="*/ 0 w 195380"/>
                  <a:gd name="connsiteY6" fmla="*/ 0 h 111665"/>
                  <a:gd name="connsiteX7" fmla="*/ 137589 w 195380"/>
                  <a:gd name="connsiteY7" fmla="*/ 6532 h 111665"/>
                  <a:gd name="connsiteX8" fmla="*/ 189281 w 195380"/>
                  <a:gd name="connsiteY8" fmla="*/ 9104 h 11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380" h="111665">
                    <a:moveTo>
                      <a:pt x="189281" y="9104"/>
                    </a:moveTo>
                    <a:cubicBezTo>
                      <a:pt x="189281" y="9104"/>
                      <a:pt x="203374" y="55138"/>
                      <a:pt x="188715" y="111666"/>
                    </a:cubicBezTo>
                    <a:lnTo>
                      <a:pt x="139595" y="107551"/>
                    </a:lnTo>
                    <a:lnTo>
                      <a:pt x="0" y="96904"/>
                    </a:lnTo>
                    <a:lnTo>
                      <a:pt x="0" y="96852"/>
                    </a:lnTo>
                    <a:cubicBezTo>
                      <a:pt x="0" y="96852"/>
                      <a:pt x="4218" y="74529"/>
                      <a:pt x="4218" y="48452"/>
                    </a:cubicBezTo>
                    <a:cubicBezTo>
                      <a:pt x="4218" y="24432"/>
                      <a:pt x="0" y="0"/>
                      <a:pt x="0" y="0"/>
                    </a:cubicBezTo>
                    <a:lnTo>
                      <a:pt x="137589" y="6532"/>
                    </a:lnTo>
                    <a:lnTo>
                      <a:pt x="189281" y="9104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594AEF8-D39E-491B-6F36-6F0D99CF6FF7}"/>
                  </a:ext>
                </a:extLst>
              </p:cNvPr>
              <p:cNvSpPr/>
              <p:nvPr/>
            </p:nvSpPr>
            <p:spPr>
              <a:xfrm>
                <a:off x="3182272" y="3808350"/>
                <a:ext cx="227656" cy="156568"/>
              </a:xfrm>
              <a:custGeom>
                <a:avLst/>
                <a:gdLst>
                  <a:gd name="connsiteX0" fmla="*/ 215518 w 227656"/>
                  <a:gd name="connsiteY0" fmla="*/ 10750 h 156568"/>
                  <a:gd name="connsiteX1" fmla="*/ 215518 w 227656"/>
                  <a:gd name="connsiteY1" fmla="*/ 156568 h 156568"/>
                  <a:gd name="connsiteX2" fmla="*/ 7823 w 227656"/>
                  <a:gd name="connsiteY2" fmla="*/ 142887 h 156568"/>
                  <a:gd name="connsiteX3" fmla="*/ 5 w 227656"/>
                  <a:gd name="connsiteY3" fmla="*/ 130954 h 156568"/>
                  <a:gd name="connsiteX4" fmla="*/ 8235 w 227656"/>
                  <a:gd name="connsiteY4" fmla="*/ 119895 h 156568"/>
                  <a:gd name="connsiteX5" fmla="*/ 8595 w 227656"/>
                  <a:gd name="connsiteY5" fmla="*/ 119895 h 156568"/>
                  <a:gd name="connsiteX6" fmla="*/ 11526 w 227656"/>
                  <a:gd name="connsiteY6" fmla="*/ 120101 h 156568"/>
                  <a:gd name="connsiteX7" fmla="*/ 151121 w 227656"/>
                  <a:gd name="connsiteY7" fmla="*/ 130748 h 156568"/>
                  <a:gd name="connsiteX8" fmla="*/ 200241 w 227656"/>
                  <a:gd name="connsiteY8" fmla="*/ 134863 h 156568"/>
                  <a:gd name="connsiteX9" fmla="*/ 200807 w 227656"/>
                  <a:gd name="connsiteY9" fmla="*/ 32301 h 156568"/>
                  <a:gd name="connsiteX10" fmla="*/ 149115 w 227656"/>
                  <a:gd name="connsiteY10" fmla="*/ 29678 h 156568"/>
                  <a:gd name="connsiteX11" fmla="*/ 11526 w 227656"/>
                  <a:gd name="connsiteY11" fmla="*/ 23146 h 156568"/>
                  <a:gd name="connsiteX12" fmla="*/ 8183 w 227656"/>
                  <a:gd name="connsiteY12" fmla="*/ 22940 h 156568"/>
                  <a:gd name="connsiteX13" fmla="*/ 262 w 227656"/>
                  <a:gd name="connsiteY13" fmla="*/ 11470 h 156568"/>
                  <a:gd name="connsiteX14" fmla="*/ 8389 w 227656"/>
                  <a:gd name="connsiteY14" fmla="*/ 0 h 156568"/>
                  <a:gd name="connsiteX15" fmla="*/ 8749 w 227656"/>
                  <a:gd name="connsiteY15" fmla="*/ 0 h 156568"/>
                  <a:gd name="connsiteX16" fmla="*/ 215518 w 227656"/>
                  <a:gd name="connsiteY16" fmla="*/ 10750 h 15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7656" h="156568">
                    <a:moveTo>
                      <a:pt x="215518" y="10750"/>
                    </a:moveTo>
                    <a:cubicBezTo>
                      <a:pt x="215518" y="10750"/>
                      <a:pt x="242830" y="74324"/>
                      <a:pt x="215518" y="156568"/>
                    </a:cubicBezTo>
                    <a:lnTo>
                      <a:pt x="7823" y="142887"/>
                    </a:lnTo>
                    <a:cubicBezTo>
                      <a:pt x="3348" y="142578"/>
                      <a:pt x="-149" y="137280"/>
                      <a:pt x="5" y="130954"/>
                    </a:cubicBezTo>
                    <a:cubicBezTo>
                      <a:pt x="211" y="124730"/>
                      <a:pt x="3863" y="119895"/>
                      <a:pt x="8235" y="119895"/>
                    </a:cubicBezTo>
                    <a:cubicBezTo>
                      <a:pt x="8389" y="119895"/>
                      <a:pt x="8440" y="119895"/>
                      <a:pt x="8595" y="119895"/>
                    </a:cubicBezTo>
                    <a:lnTo>
                      <a:pt x="11526" y="120101"/>
                    </a:lnTo>
                    <a:lnTo>
                      <a:pt x="151121" y="130748"/>
                    </a:lnTo>
                    <a:lnTo>
                      <a:pt x="200241" y="134863"/>
                    </a:lnTo>
                    <a:cubicBezTo>
                      <a:pt x="214900" y="78336"/>
                      <a:pt x="200807" y="32301"/>
                      <a:pt x="200807" y="32301"/>
                    </a:cubicBezTo>
                    <a:lnTo>
                      <a:pt x="149115" y="29678"/>
                    </a:lnTo>
                    <a:lnTo>
                      <a:pt x="11526" y="23146"/>
                    </a:lnTo>
                    <a:lnTo>
                      <a:pt x="8183" y="22940"/>
                    </a:lnTo>
                    <a:cubicBezTo>
                      <a:pt x="3760" y="22734"/>
                      <a:pt x="262" y="17642"/>
                      <a:pt x="262" y="11470"/>
                    </a:cubicBezTo>
                    <a:cubicBezTo>
                      <a:pt x="262" y="5195"/>
                      <a:pt x="3965" y="0"/>
                      <a:pt x="8389" y="0"/>
                    </a:cubicBezTo>
                    <a:cubicBezTo>
                      <a:pt x="8543" y="0"/>
                      <a:pt x="8595" y="0"/>
                      <a:pt x="8749" y="0"/>
                    </a:cubicBezTo>
                    <a:lnTo>
                      <a:pt x="215518" y="10750"/>
                    </a:lnTo>
                    <a:close/>
                  </a:path>
                </a:pathLst>
              </a:custGeom>
              <a:solidFill>
                <a:srgbClr val="F79C8D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3362B88-8233-A010-9DB4-CB4EECEAD905}"/>
                  </a:ext>
                </a:extLst>
              </p:cNvPr>
              <p:cNvSpPr/>
              <p:nvPr/>
            </p:nvSpPr>
            <p:spPr>
              <a:xfrm>
                <a:off x="3191073" y="3796366"/>
                <a:ext cx="826200" cy="22734"/>
              </a:xfrm>
              <a:custGeom>
                <a:avLst/>
                <a:gdLst>
                  <a:gd name="connsiteX0" fmla="*/ 826200 w 826200"/>
                  <a:gd name="connsiteY0" fmla="*/ 2829 h 22734"/>
                  <a:gd name="connsiteX1" fmla="*/ 806347 w 826200"/>
                  <a:gd name="connsiteY1" fmla="*/ 2829 h 22734"/>
                  <a:gd name="connsiteX2" fmla="*/ 206717 w 826200"/>
                  <a:gd name="connsiteY2" fmla="*/ 22734 h 22734"/>
                  <a:gd name="connsiteX3" fmla="*/ 0 w 826200"/>
                  <a:gd name="connsiteY3" fmla="*/ 11984 h 22734"/>
                  <a:gd name="connsiteX4" fmla="*/ 603384 w 826200"/>
                  <a:gd name="connsiteY4" fmla="*/ 0 h 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200" h="22734">
                    <a:moveTo>
                      <a:pt x="826200" y="2829"/>
                    </a:moveTo>
                    <a:lnTo>
                      <a:pt x="806347" y="2829"/>
                    </a:lnTo>
                    <a:lnTo>
                      <a:pt x="206717" y="22734"/>
                    </a:lnTo>
                    <a:lnTo>
                      <a:pt x="0" y="11984"/>
                    </a:lnTo>
                    <a:lnTo>
                      <a:pt x="603384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CEF99A0-48AF-A836-C45F-7B1F855F223A}"/>
                  </a:ext>
                </a:extLst>
              </p:cNvPr>
              <p:cNvSpPr/>
              <p:nvPr/>
            </p:nvSpPr>
            <p:spPr>
              <a:xfrm>
                <a:off x="3397841" y="3799194"/>
                <a:ext cx="633273" cy="165723"/>
              </a:xfrm>
              <a:custGeom>
                <a:avLst/>
                <a:gdLst>
                  <a:gd name="connsiteX0" fmla="*/ 619432 w 633273"/>
                  <a:gd name="connsiteY0" fmla="*/ 0 h 165723"/>
                  <a:gd name="connsiteX1" fmla="*/ 622672 w 633273"/>
                  <a:gd name="connsiteY1" fmla="*/ 148544 h 165723"/>
                  <a:gd name="connsiteX2" fmla="*/ 599629 w 633273"/>
                  <a:gd name="connsiteY2" fmla="*/ 148544 h 165723"/>
                  <a:gd name="connsiteX3" fmla="*/ 0 w 633273"/>
                  <a:gd name="connsiteY3" fmla="*/ 165723 h 165723"/>
                  <a:gd name="connsiteX4" fmla="*/ 0 w 633273"/>
                  <a:gd name="connsiteY4" fmla="*/ 19905 h 165723"/>
                  <a:gd name="connsiteX5" fmla="*/ 599629 w 633273"/>
                  <a:gd name="connsiteY5" fmla="*/ 0 h 165723"/>
                  <a:gd name="connsiteX6" fmla="*/ 619432 w 633273"/>
                  <a:gd name="connsiteY6" fmla="*/ 0 h 1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73" h="165723">
                    <a:moveTo>
                      <a:pt x="619432" y="0"/>
                    </a:moveTo>
                    <a:cubicBezTo>
                      <a:pt x="619432" y="0"/>
                      <a:pt x="648287" y="85228"/>
                      <a:pt x="622672" y="148544"/>
                    </a:cubicBezTo>
                    <a:lnTo>
                      <a:pt x="599629" y="148544"/>
                    </a:lnTo>
                    <a:lnTo>
                      <a:pt x="0" y="165723"/>
                    </a:lnTo>
                    <a:cubicBezTo>
                      <a:pt x="27312" y="83479"/>
                      <a:pt x="0" y="19905"/>
                      <a:pt x="0" y="19905"/>
                    </a:cubicBezTo>
                    <a:lnTo>
                      <a:pt x="599629" y="0"/>
                    </a:lnTo>
                    <a:lnTo>
                      <a:pt x="619432" y="0"/>
                    </a:ln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FEE937-C967-7842-5E74-8C43EF046E49}"/>
                  </a:ext>
                </a:extLst>
              </p:cNvPr>
              <p:cNvSpPr/>
              <p:nvPr/>
            </p:nvSpPr>
            <p:spPr>
              <a:xfrm>
                <a:off x="3257269" y="3862219"/>
                <a:ext cx="128998" cy="8144"/>
              </a:xfrm>
              <a:custGeom>
                <a:avLst/>
                <a:gdLst>
                  <a:gd name="connsiteX0" fmla="*/ 128999 w 128998"/>
                  <a:gd name="connsiteY0" fmla="*/ 7647 h 8144"/>
                  <a:gd name="connsiteX1" fmla="*/ 64345 w 128998"/>
                  <a:gd name="connsiteY1" fmla="*/ 6875 h 8144"/>
                  <a:gd name="connsiteX2" fmla="*/ 0 w 128998"/>
                  <a:gd name="connsiteY2" fmla="*/ 497 h 8144"/>
                  <a:gd name="connsiteX3" fmla="*/ 64654 w 128998"/>
                  <a:gd name="connsiteY3" fmla="*/ 1269 h 8144"/>
                  <a:gd name="connsiteX4" fmla="*/ 128999 w 128998"/>
                  <a:gd name="connsiteY4" fmla="*/ 7647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98" h="8144">
                    <a:moveTo>
                      <a:pt x="128999" y="7647"/>
                    </a:moveTo>
                    <a:cubicBezTo>
                      <a:pt x="107345" y="8676"/>
                      <a:pt x="85845" y="7956"/>
                      <a:pt x="64345" y="6875"/>
                    </a:cubicBezTo>
                    <a:cubicBezTo>
                      <a:pt x="42845" y="5589"/>
                      <a:pt x="21345" y="3892"/>
                      <a:pt x="0" y="497"/>
                    </a:cubicBezTo>
                    <a:cubicBezTo>
                      <a:pt x="21654" y="-531"/>
                      <a:pt x="43154" y="189"/>
                      <a:pt x="64654" y="1269"/>
                    </a:cubicBezTo>
                    <a:cubicBezTo>
                      <a:pt x="86154" y="2555"/>
                      <a:pt x="107602" y="4252"/>
                      <a:pt x="128999" y="7647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F666486-DCCC-746D-580A-90A2612F65C2}"/>
                  </a:ext>
                </a:extLst>
              </p:cNvPr>
              <p:cNvSpPr/>
              <p:nvPr/>
            </p:nvSpPr>
            <p:spPr>
              <a:xfrm>
                <a:off x="3204857" y="3897074"/>
                <a:ext cx="71083" cy="7871"/>
              </a:xfrm>
              <a:custGeom>
                <a:avLst/>
                <a:gdLst>
                  <a:gd name="connsiteX0" fmla="*/ 71083 w 71083"/>
                  <a:gd name="connsiteY0" fmla="*/ 7305 h 7871"/>
                  <a:gd name="connsiteX1" fmla="*/ 35284 w 71083"/>
                  <a:gd name="connsiteY1" fmla="*/ 6739 h 7871"/>
                  <a:gd name="connsiteX2" fmla="*/ 0 w 71083"/>
                  <a:gd name="connsiteY2" fmla="*/ 567 h 7871"/>
                  <a:gd name="connsiteX3" fmla="*/ 35799 w 71083"/>
                  <a:gd name="connsiteY3" fmla="*/ 1133 h 7871"/>
                  <a:gd name="connsiteX4" fmla="*/ 71083 w 71083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3" h="7871">
                    <a:moveTo>
                      <a:pt x="71083" y="7305"/>
                    </a:moveTo>
                    <a:cubicBezTo>
                      <a:pt x="59047" y="8385"/>
                      <a:pt x="47166" y="7768"/>
                      <a:pt x="35284" y="6739"/>
                    </a:cubicBezTo>
                    <a:cubicBezTo>
                      <a:pt x="23454" y="5556"/>
                      <a:pt x="11676" y="3910"/>
                      <a:pt x="0" y="567"/>
                    </a:cubicBezTo>
                    <a:cubicBezTo>
                      <a:pt x="12036" y="-513"/>
                      <a:pt x="23969" y="104"/>
                      <a:pt x="35799" y="1133"/>
                    </a:cubicBezTo>
                    <a:cubicBezTo>
                      <a:pt x="47680" y="2367"/>
                      <a:pt x="59459" y="3962"/>
                      <a:pt x="71083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651B30C-ED83-DC30-93CA-D0DA2D24FFF1}"/>
                  </a:ext>
                </a:extLst>
              </p:cNvPr>
              <p:cNvSpPr/>
              <p:nvPr/>
            </p:nvSpPr>
            <p:spPr>
              <a:xfrm>
                <a:off x="3286033" y="3864208"/>
                <a:ext cx="63356" cy="61053"/>
              </a:xfrm>
              <a:custGeom>
                <a:avLst/>
                <a:gdLst>
                  <a:gd name="connsiteX0" fmla="*/ 5801 w 63356"/>
                  <a:gd name="connsiteY0" fmla="*/ 58173 h 61053"/>
                  <a:gd name="connsiteX1" fmla="*/ 8887 w 63356"/>
                  <a:gd name="connsiteY1" fmla="*/ 0 h 61053"/>
                  <a:gd name="connsiteX2" fmla="*/ 63356 w 63356"/>
                  <a:gd name="connsiteY2" fmla="*/ 2880 h 61053"/>
                  <a:gd name="connsiteX3" fmla="*/ 60270 w 63356"/>
                  <a:gd name="connsiteY3" fmla="*/ 61053 h 61053"/>
                  <a:gd name="connsiteX4" fmla="*/ 28124 w 63356"/>
                  <a:gd name="connsiteY4" fmla="*/ 45160 h 61053"/>
                  <a:gd name="connsiteX5" fmla="*/ 5801 w 63356"/>
                  <a:gd name="connsiteY5" fmla="*/ 58173 h 6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56" h="61053">
                    <a:moveTo>
                      <a:pt x="5801" y="58173"/>
                    </a:moveTo>
                    <a:cubicBezTo>
                      <a:pt x="-3149" y="44337"/>
                      <a:pt x="-1452" y="12807"/>
                      <a:pt x="8887" y="0"/>
                    </a:cubicBezTo>
                    <a:cubicBezTo>
                      <a:pt x="27043" y="977"/>
                      <a:pt x="45200" y="1903"/>
                      <a:pt x="63356" y="2880"/>
                    </a:cubicBezTo>
                    <a:cubicBezTo>
                      <a:pt x="53018" y="15688"/>
                      <a:pt x="51372" y="47217"/>
                      <a:pt x="60270" y="61053"/>
                    </a:cubicBezTo>
                    <a:cubicBezTo>
                      <a:pt x="49058" y="56733"/>
                      <a:pt x="38205" y="51281"/>
                      <a:pt x="28124" y="45160"/>
                    </a:cubicBezTo>
                    <a:cubicBezTo>
                      <a:pt x="20100" y="50252"/>
                      <a:pt x="12745" y="54778"/>
                      <a:pt x="5801" y="58173"/>
                    </a:cubicBez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812782-7FE5-7592-79A5-1B6C42ABE440}"/>
                  </a:ext>
                </a:extLst>
              </p:cNvPr>
              <p:cNvSpPr/>
              <p:nvPr/>
            </p:nvSpPr>
            <p:spPr>
              <a:xfrm>
                <a:off x="3445316" y="3817402"/>
                <a:ext cx="69871" cy="145869"/>
              </a:xfrm>
              <a:custGeom>
                <a:avLst/>
                <a:gdLst>
                  <a:gd name="connsiteX0" fmla="*/ 3137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7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7" y="145870"/>
                    </a:moveTo>
                    <a:cubicBezTo>
                      <a:pt x="28803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7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718926-E508-F980-DEC8-1E5F25262382}"/>
                  </a:ext>
                </a:extLst>
              </p:cNvPr>
              <p:cNvSpPr/>
              <p:nvPr/>
            </p:nvSpPr>
            <p:spPr>
              <a:xfrm>
                <a:off x="3916306" y="3804595"/>
                <a:ext cx="69871" cy="145869"/>
              </a:xfrm>
              <a:custGeom>
                <a:avLst/>
                <a:gdLst>
                  <a:gd name="connsiteX0" fmla="*/ 3138 w 69871"/>
                  <a:gd name="connsiteY0" fmla="*/ 145870 h 145869"/>
                  <a:gd name="connsiteX1" fmla="*/ 0 w 69871"/>
                  <a:gd name="connsiteY1" fmla="*/ 0 h 145869"/>
                  <a:gd name="connsiteX2" fmla="*/ 56064 w 69871"/>
                  <a:gd name="connsiteY2" fmla="*/ 0 h 145869"/>
                  <a:gd name="connsiteX3" fmla="*/ 59202 w 69871"/>
                  <a:gd name="connsiteY3" fmla="*/ 145870 h 145869"/>
                  <a:gd name="connsiteX4" fmla="*/ 3138 w 69871"/>
                  <a:gd name="connsiteY4" fmla="*/ 145870 h 1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145869">
                    <a:moveTo>
                      <a:pt x="3138" y="145870"/>
                    </a:moveTo>
                    <a:cubicBezTo>
                      <a:pt x="28804" y="82605"/>
                      <a:pt x="0" y="0"/>
                      <a:pt x="0" y="0"/>
                    </a:cubicBezTo>
                    <a:lnTo>
                      <a:pt x="56064" y="0"/>
                    </a:lnTo>
                    <a:cubicBezTo>
                      <a:pt x="56064" y="0"/>
                      <a:pt x="84919" y="82553"/>
                      <a:pt x="59202" y="145870"/>
                    </a:cubicBezTo>
                    <a:lnTo>
                      <a:pt x="3138" y="145870"/>
                    </a:lnTo>
                    <a:close/>
                  </a:path>
                </a:pathLst>
              </a:custGeom>
              <a:solidFill>
                <a:srgbClr val="F8C5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D913791-6B8F-FD89-2830-223E2E224C14}"/>
                  </a:ext>
                </a:extLst>
              </p:cNvPr>
              <p:cNvSpPr/>
              <p:nvPr/>
            </p:nvSpPr>
            <p:spPr>
              <a:xfrm>
                <a:off x="3764005" y="3684288"/>
                <a:ext cx="283048" cy="111871"/>
              </a:xfrm>
              <a:custGeom>
                <a:avLst/>
                <a:gdLst>
                  <a:gd name="connsiteX0" fmla="*/ 8591 w 283048"/>
                  <a:gd name="connsiteY0" fmla="*/ 9310 h 111871"/>
                  <a:gd name="connsiteX1" fmla="*/ 9312 w 283048"/>
                  <a:gd name="connsiteY1" fmla="*/ 111871 h 111871"/>
                  <a:gd name="connsiteX2" fmla="*/ 87339 w 283048"/>
                  <a:gd name="connsiteY2" fmla="*/ 107602 h 111871"/>
                  <a:gd name="connsiteX3" fmla="*/ 283049 w 283048"/>
                  <a:gd name="connsiteY3" fmla="*/ 96955 h 111871"/>
                  <a:gd name="connsiteX4" fmla="*/ 283049 w 283048"/>
                  <a:gd name="connsiteY4" fmla="*/ 96904 h 111871"/>
                  <a:gd name="connsiteX5" fmla="*/ 277134 w 283048"/>
                  <a:gd name="connsiteY5" fmla="*/ 48503 h 111871"/>
                  <a:gd name="connsiteX6" fmla="*/ 283049 w 283048"/>
                  <a:gd name="connsiteY6" fmla="*/ 51 h 111871"/>
                  <a:gd name="connsiteX7" fmla="*/ 283049 w 283048"/>
                  <a:gd name="connsiteY7" fmla="*/ 0 h 111871"/>
                  <a:gd name="connsiteX8" fmla="*/ 90167 w 283048"/>
                  <a:gd name="connsiteY8" fmla="*/ 6584 h 111871"/>
                  <a:gd name="connsiteX9" fmla="*/ 8591 w 283048"/>
                  <a:gd name="connsiteY9" fmla="*/ 9310 h 1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048" h="111871">
                    <a:moveTo>
                      <a:pt x="8591" y="9310"/>
                    </a:moveTo>
                    <a:cubicBezTo>
                      <a:pt x="8591" y="9310"/>
                      <a:pt x="-11211" y="55344"/>
                      <a:pt x="9312" y="111871"/>
                    </a:cubicBezTo>
                    <a:lnTo>
                      <a:pt x="87339" y="107602"/>
                    </a:lnTo>
                    <a:lnTo>
                      <a:pt x="283049" y="96955"/>
                    </a:lnTo>
                    <a:lnTo>
                      <a:pt x="283049" y="96904"/>
                    </a:lnTo>
                    <a:cubicBezTo>
                      <a:pt x="283049" y="96904"/>
                      <a:pt x="277134" y="74581"/>
                      <a:pt x="277134" y="48503"/>
                    </a:cubicBezTo>
                    <a:cubicBezTo>
                      <a:pt x="277134" y="24483"/>
                      <a:pt x="283049" y="51"/>
                      <a:pt x="283049" y="51"/>
                    </a:cubicBezTo>
                    <a:lnTo>
                      <a:pt x="283049" y="0"/>
                    </a:lnTo>
                    <a:lnTo>
                      <a:pt x="90167" y="6584"/>
                    </a:lnTo>
                    <a:lnTo>
                      <a:pt x="8591" y="9310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436BA0-6C11-EF21-2185-2B5A473184C7}"/>
                  </a:ext>
                </a:extLst>
              </p:cNvPr>
              <p:cNvSpPr/>
              <p:nvPr/>
            </p:nvSpPr>
            <p:spPr>
              <a:xfrm>
                <a:off x="3744067" y="3661040"/>
                <a:ext cx="319089" cy="156516"/>
              </a:xfrm>
              <a:custGeom>
                <a:avLst/>
                <a:gdLst>
                  <a:gd name="connsiteX0" fmla="*/ 307101 w 319089"/>
                  <a:gd name="connsiteY0" fmla="*/ 119946 h 156516"/>
                  <a:gd name="connsiteX1" fmla="*/ 302986 w 319089"/>
                  <a:gd name="connsiteY1" fmla="*/ 120152 h 156516"/>
                  <a:gd name="connsiteX2" fmla="*/ 107276 w 319089"/>
                  <a:gd name="connsiteY2" fmla="*/ 130799 h 156516"/>
                  <a:gd name="connsiteX3" fmla="*/ 29249 w 319089"/>
                  <a:gd name="connsiteY3" fmla="*/ 135068 h 156516"/>
                  <a:gd name="connsiteX4" fmla="*/ 28529 w 319089"/>
                  <a:gd name="connsiteY4" fmla="*/ 32507 h 156516"/>
                  <a:gd name="connsiteX5" fmla="*/ 110105 w 319089"/>
                  <a:gd name="connsiteY5" fmla="*/ 29678 h 156516"/>
                  <a:gd name="connsiteX6" fmla="*/ 302986 w 319089"/>
                  <a:gd name="connsiteY6" fmla="*/ 23094 h 156516"/>
                  <a:gd name="connsiteX7" fmla="*/ 307616 w 319089"/>
                  <a:gd name="connsiteY7" fmla="*/ 22940 h 156516"/>
                  <a:gd name="connsiteX8" fmla="*/ 318674 w 319089"/>
                  <a:gd name="connsiteY8" fmla="*/ 11470 h 156516"/>
                  <a:gd name="connsiteX9" fmla="*/ 307256 w 319089"/>
                  <a:gd name="connsiteY9" fmla="*/ 0 h 156516"/>
                  <a:gd name="connsiteX10" fmla="*/ 306741 w 319089"/>
                  <a:gd name="connsiteY10" fmla="*/ 0 h 156516"/>
                  <a:gd name="connsiteX11" fmla="*/ 17008 w 319089"/>
                  <a:gd name="connsiteY11" fmla="*/ 10698 h 156516"/>
                  <a:gd name="connsiteX12" fmla="*/ 17008 w 319089"/>
                  <a:gd name="connsiteY12" fmla="*/ 156517 h 156516"/>
                  <a:gd name="connsiteX13" fmla="*/ 308130 w 319089"/>
                  <a:gd name="connsiteY13" fmla="*/ 142835 h 156516"/>
                  <a:gd name="connsiteX14" fmla="*/ 319086 w 319089"/>
                  <a:gd name="connsiteY14" fmla="*/ 130902 h 156516"/>
                  <a:gd name="connsiteX15" fmla="*/ 307564 w 319089"/>
                  <a:gd name="connsiteY15" fmla="*/ 119843 h 156516"/>
                  <a:gd name="connsiteX16" fmla="*/ 307101 w 319089"/>
                  <a:gd name="connsiteY16" fmla="*/ 119946 h 1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9089" h="156516">
                    <a:moveTo>
                      <a:pt x="307101" y="119946"/>
                    </a:moveTo>
                    <a:lnTo>
                      <a:pt x="302986" y="120152"/>
                    </a:lnTo>
                    <a:lnTo>
                      <a:pt x="107276" y="130799"/>
                    </a:lnTo>
                    <a:lnTo>
                      <a:pt x="29249" y="135068"/>
                    </a:lnTo>
                    <a:cubicBezTo>
                      <a:pt x="8675" y="78541"/>
                      <a:pt x="28529" y="32507"/>
                      <a:pt x="28529" y="32507"/>
                    </a:cubicBezTo>
                    <a:lnTo>
                      <a:pt x="110105" y="29678"/>
                    </a:lnTo>
                    <a:lnTo>
                      <a:pt x="302986" y="23094"/>
                    </a:lnTo>
                    <a:lnTo>
                      <a:pt x="307616" y="22940"/>
                    </a:lnTo>
                    <a:cubicBezTo>
                      <a:pt x="313839" y="22734"/>
                      <a:pt x="318674" y="17642"/>
                      <a:pt x="318674" y="11470"/>
                    </a:cubicBezTo>
                    <a:cubicBezTo>
                      <a:pt x="318674" y="5195"/>
                      <a:pt x="313531" y="0"/>
                      <a:pt x="307256" y="0"/>
                    </a:cubicBezTo>
                    <a:cubicBezTo>
                      <a:pt x="307050" y="0"/>
                      <a:pt x="306947" y="0"/>
                      <a:pt x="306741" y="0"/>
                    </a:cubicBezTo>
                    <a:lnTo>
                      <a:pt x="17008" y="10698"/>
                    </a:lnTo>
                    <a:cubicBezTo>
                      <a:pt x="17008" y="10698"/>
                      <a:pt x="-21260" y="74272"/>
                      <a:pt x="17008" y="156517"/>
                    </a:cubicBezTo>
                    <a:lnTo>
                      <a:pt x="308130" y="142835"/>
                    </a:lnTo>
                    <a:cubicBezTo>
                      <a:pt x="314405" y="142526"/>
                      <a:pt x="319240" y="137229"/>
                      <a:pt x="319086" y="130902"/>
                    </a:cubicBezTo>
                    <a:cubicBezTo>
                      <a:pt x="318880" y="124678"/>
                      <a:pt x="313685" y="119843"/>
                      <a:pt x="307564" y="119843"/>
                    </a:cubicBezTo>
                    <a:cubicBezTo>
                      <a:pt x="307410" y="119946"/>
                      <a:pt x="307256" y="119946"/>
                      <a:pt x="307101" y="119946"/>
                    </a:cubicBez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D55F4D8-73E6-0ABF-2CB6-2ED19192CF96}"/>
                  </a:ext>
                </a:extLst>
              </p:cNvPr>
              <p:cNvSpPr/>
              <p:nvPr/>
            </p:nvSpPr>
            <p:spPr>
              <a:xfrm>
                <a:off x="3256909" y="3651113"/>
                <a:ext cx="793950" cy="20728"/>
              </a:xfrm>
              <a:custGeom>
                <a:avLst/>
                <a:gdLst>
                  <a:gd name="connsiteX0" fmla="*/ 793951 w 793950"/>
                  <a:gd name="connsiteY0" fmla="*/ 10030 h 20728"/>
                  <a:gd name="connsiteX1" fmla="*/ 0 w 793950"/>
                  <a:gd name="connsiteY1" fmla="*/ 0 h 20728"/>
                  <a:gd name="connsiteX2" fmla="*/ 4372 w 793950"/>
                  <a:gd name="connsiteY2" fmla="*/ 206 h 20728"/>
                  <a:gd name="connsiteX3" fmla="*/ 504217 w 793950"/>
                  <a:gd name="connsiteY3" fmla="*/ 20728 h 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950" h="20728">
                    <a:moveTo>
                      <a:pt x="793951" y="10030"/>
                    </a:moveTo>
                    <a:lnTo>
                      <a:pt x="0" y="0"/>
                    </a:lnTo>
                    <a:lnTo>
                      <a:pt x="4372" y="206"/>
                    </a:lnTo>
                    <a:lnTo>
                      <a:pt x="504217" y="2072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1F96D0-2D5F-B382-EC15-C687B25ACE3E}"/>
                  </a:ext>
                </a:extLst>
              </p:cNvPr>
              <p:cNvSpPr/>
              <p:nvPr/>
            </p:nvSpPr>
            <p:spPr>
              <a:xfrm>
                <a:off x="3216069" y="3651284"/>
                <a:ext cx="545108" cy="166427"/>
              </a:xfrm>
              <a:custGeom>
                <a:avLst/>
                <a:gdLst>
                  <a:gd name="connsiteX0" fmla="*/ 535388 w 545108"/>
                  <a:gd name="connsiteY0" fmla="*/ 20198 h 166427"/>
                  <a:gd name="connsiteX1" fmla="*/ 45212 w 545108"/>
                  <a:gd name="connsiteY1" fmla="*/ 35 h 166427"/>
                  <a:gd name="connsiteX2" fmla="*/ 310 w 545108"/>
                  <a:gd name="connsiteY2" fmla="*/ 43035 h 166427"/>
                  <a:gd name="connsiteX3" fmla="*/ 1 w 545108"/>
                  <a:gd name="connsiteY3" fmla="*/ 104088 h 166427"/>
                  <a:gd name="connsiteX4" fmla="*/ 41560 w 545108"/>
                  <a:gd name="connsiteY4" fmla="*/ 147551 h 166427"/>
                  <a:gd name="connsiteX5" fmla="*/ 545109 w 545108"/>
                  <a:gd name="connsiteY5" fmla="*/ 166427 h 166427"/>
                  <a:gd name="connsiteX6" fmla="*/ 545109 w 545108"/>
                  <a:gd name="connsiteY6" fmla="*/ 20609 h 166427"/>
                  <a:gd name="connsiteX7" fmla="*/ 535388 w 545108"/>
                  <a:gd name="connsiteY7" fmla="*/ 20198 h 16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108" h="166427">
                    <a:moveTo>
                      <a:pt x="535388" y="20198"/>
                    </a:moveTo>
                    <a:lnTo>
                      <a:pt x="45212" y="35"/>
                    </a:lnTo>
                    <a:cubicBezTo>
                      <a:pt x="20781" y="-942"/>
                      <a:pt x="412" y="18552"/>
                      <a:pt x="310" y="43035"/>
                    </a:cubicBezTo>
                    <a:lnTo>
                      <a:pt x="1" y="104088"/>
                    </a:lnTo>
                    <a:cubicBezTo>
                      <a:pt x="-153" y="127439"/>
                      <a:pt x="18260" y="146676"/>
                      <a:pt x="41560" y="147551"/>
                    </a:cubicBezTo>
                    <a:lnTo>
                      <a:pt x="545109" y="166427"/>
                    </a:lnTo>
                    <a:cubicBezTo>
                      <a:pt x="506842" y="84183"/>
                      <a:pt x="545109" y="20609"/>
                      <a:pt x="545109" y="20609"/>
                    </a:cubicBezTo>
                    <a:lnTo>
                      <a:pt x="535388" y="20198"/>
                    </a:lnTo>
                    <a:close/>
                  </a:path>
                </a:pathLst>
              </a:custGeom>
              <a:solidFill>
                <a:srgbClr val="3C8F7C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B9E8E1-B104-5BC3-129A-E0C1A3E7789D}"/>
                  </a:ext>
                </a:extLst>
              </p:cNvPr>
              <p:cNvSpPr/>
              <p:nvPr/>
            </p:nvSpPr>
            <p:spPr>
              <a:xfrm>
                <a:off x="3774037" y="3721940"/>
                <a:ext cx="180279" cy="12240"/>
              </a:xfrm>
              <a:custGeom>
                <a:avLst/>
                <a:gdLst>
                  <a:gd name="connsiteX0" fmla="*/ 0 w 180279"/>
                  <a:gd name="connsiteY0" fmla="*/ 11109 h 12240"/>
                  <a:gd name="connsiteX1" fmla="*/ 45263 w 180279"/>
                  <a:gd name="connsiteY1" fmla="*/ 12189 h 12240"/>
                  <a:gd name="connsiteX2" fmla="*/ 90371 w 180279"/>
                  <a:gd name="connsiteY2" fmla="*/ 10698 h 12240"/>
                  <a:gd name="connsiteX3" fmla="*/ 135377 w 180279"/>
                  <a:gd name="connsiteY3" fmla="*/ 7200 h 12240"/>
                  <a:gd name="connsiteX4" fmla="*/ 180280 w 180279"/>
                  <a:gd name="connsiteY4" fmla="*/ 1131 h 12240"/>
                  <a:gd name="connsiteX5" fmla="*/ 135017 w 180279"/>
                  <a:gd name="connsiteY5" fmla="*/ 51 h 12240"/>
                  <a:gd name="connsiteX6" fmla="*/ 89908 w 180279"/>
                  <a:gd name="connsiteY6" fmla="*/ 1542 h 12240"/>
                  <a:gd name="connsiteX7" fmla="*/ 44903 w 180279"/>
                  <a:gd name="connsiteY7" fmla="*/ 5040 h 12240"/>
                  <a:gd name="connsiteX8" fmla="*/ 0 w 180279"/>
                  <a:gd name="connsiteY8" fmla="*/ 11109 h 1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79" h="12240">
                    <a:moveTo>
                      <a:pt x="0" y="11109"/>
                    </a:moveTo>
                    <a:cubicBezTo>
                      <a:pt x="15122" y="12189"/>
                      <a:pt x="30192" y="12344"/>
                      <a:pt x="45263" y="12189"/>
                    </a:cubicBezTo>
                    <a:cubicBezTo>
                      <a:pt x="60333" y="12086"/>
                      <a:pt x="75352" y="11469"/>
                      <a:pt x="90371" y="10698"/>
                    </a:cubicBezTo>
                    <a:cubicBezTo>
                      <a:pt x="105390" y="9772"/>
                      <a:pt x="120409" y="8743"/>
                      <a:pt x="135377" y="7200"/>
                    </a:cubicBezTo>
                    <a:cubicBezTo>
                      <a:pt x="150345" y="5708"/>
                      <a:pt x="165312" y="3857"/>
                      <a:pt x="180280" y="1131"/>
                    </a:cubicBezTo>
                    <a:cubicBezTo>
                      <a:pt x="165158" y="51"/>
                      <a:pt x="150087" y="-104"/>
                      <a:pt x="135017" y="51"/>
                    </a:cubicBezTo>
                    <a:cubicBezTo>
                      <a:pt x="119946" y="154"/>
                      <a:pt x="104928" y="771"/>
                      <a:pt x="89908" y="1542"/>
                    </a:cubicBezTo>
                    <a:cubicBezTo>
                      <a:pt x="74890" y="2468"/>
                      <a:pt x="59870" y="3497"/>
                      <a:pt x="44903" y="5040"/>
                    </a:cubicBezTo>
                    <a:cubicBezTo>
                      <a:pt x="29884" y="6532"/>
                      <a:pt x="14916" y="8383"/>
                      <a:pt x="0" y="11109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C2B4863-E06A-4C56-4E5F-0FFBF9B87941}"/>
                  </a:ext>
                </a:extLst>
              </p:cNvPr>
              <p:cNvSpPr/>
              <p:nvPr/>
            </p:nvSpPr>
            <p:spPr>
              <a:xfrm>
                <a:off x="3933948" y="3749867"/>
                <a:ext cx="99629" cy="7871"/>
              </a:xfrm>
              <a:custGeom>
                <a:avLst/>
                <a:gdLst>
                  <a:gd name="connsiteX0" fmla="*/ 0 w 99629"/>
                  <a:gd name="connsiteY0" fmla="*/ 7305 h 7871"/>
                  <a:gd name="connsiteX1" fmla="*/ 49995 w 99629"/>
                  <a:gd name="connsiteY1" fmla="*/ 6739 h 7871"/>
                  <a:gd name="connsiteX2" fmla="*/ 99630 w 99629"/>
                  <a:gd name="connsiteY2" fmla="*/ 567 h 7871"/>
                  <a:gd name="connsiteX3" fmla="*/ 49635 w 99629"/>
                  <a:gd name="connsiteY3" fmla="*/ 1133 h 7871"/>
                  <a:gd name="connsiteX4" fmla="*/ 0 w 99629"/>
                  <a:gd name="connsiteY4" fmla="*/ 7305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29" h="7871">
                    <a:moveTo>
                      <a:pt x="0" y="7305"/>
                    </a:moveTo>
                    <a:cubicBezTo>
                      <a:pt x="16768" y="8385"/>
                      <a:pt x="33381" y="7768"/>
                      <a:pt x="49995" y="6739"/>
                    </a:cubicBezTo>
                    <a:cubicBezTo>
                      <a:pt x="66608" y="5556"/>
                      <a:pt x="83170" y="3910"/>
                      <a:pt x="99630" y="567"/>
                    </a:cubicBezTo>
                    <a:cubicBezTo>
                      <a:pt x="82862" y="-513"/>
                      <a:pt x="66248" y="104"/>
                      <a:pt x="49635" y="1133"/>
                    </a:cubicBezTo>
                    <a:cubicBezTo>
                      <a:pt x="33021" y="2316"/>
                      <a:pt x="16459" y="3962"/>
                      <a:pt x="0" y="7305"/>
                    </a:cubicBezTo>
                    <a:close/>
                  </a:path>
                </a:pathLst>
              </a:custGeom>
              <a:solidFill>
                <a:srgbClr val="E5BD83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D488B8-17F4-9C23-AD81-2862CE7AEA11}"/>
                  </a:ext>
                </a:extLst>
              </p:cNvPr>
              <p:cNvSpPr/>
              <p:nvPr/>
            </p:nvSpPr>
            <p:spPr>
              <a:xfrm>
                <a:off x="3815288" y="3725591"/>
                <a:ext cx="102392" cy="100143"/>
              </a:xfrm>
              <a:custGeom>
                <a:avLst/>
                <a:gdLst>
                  <a:gd name="connsiteX0" fmla="*/ 91812 w 102392"/>
                  <a:gd name="connsiteY0" fmla="*/ 97521 h 100143"/>
                  <a:gd name="connsiteX1" fmla="*/ 88982 w 102392"/>
                  <a:gd name="connsiteY1" fmla="*/ 0 h 100143"/>
                  <a:gd name="connsiteX2" fmla="*/ 0 w 102392"/>
                  <a:gd name="connsiteY2" fmla="*/ 5452 h 100143"/>
                  <a:gd name="connsiteX3" fmla="*/ 1697 w 102392"/>
                  <a:gd name="connsiteY3" fmla="*/ 100144 h 100143"/>
                  <a:gd name="connsiteX4" fmla="*/ 55395 w 102392"/>
                  <a:gd name="connsiteY4" fmla="*/ 75095 h 100143"/>
                  <a:gd name="connsiteX5" fmla="*/ 91812 w 102392"/>
                  <a:gd name="connsiteY5" fmla="*/ 97521 h 100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92" h="100143">
                    <a:moveTo>
                      <a:pt x="91812" y="97521"/>
                    </a:moveTo>
                    <a:cubicBezTo>
                      <a:pt x="107088" y="74992"/>
                      <a:pt x="105545" y="21551"/>
                      <a:pt x="88982" y="0"/>
                    </a:cubicBezTo>
                    <a:cubicBezTo>
                      <a:pt x="58944" y="874"/>
                      <a:pt x="30038" y="4577"/>
                      <a:pt x="0" y="5452"/>
                    </a:cubicBezTo>
                    <a:cubicBezTo>
                      <a:pt x="16562" y="27055"/>
                      <a:pt x="17025" y="77667"/>
                      <a:pt x="1697" y="100144"/>
                    </a:cubicBezTo>
                    <a:cubicBezTo>
                      <a:pt x="20368" y="93457"/>
                      <a:pt x="38525" y="84816"/>
                      <a:pt x="55395" y="75095"/>
                    </a:cubicBezTo>
                    <a:cubicBezTo>
                      <a:pt x="68563" y="83942"/>
                      <a:pt x="80496" y="91708"/>
                      <a:pt x="91812" y="97521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" name="图形 7">
                <a:extLst>
                  <a:ext uri="{FF2B5EF4-FFF2-40B4-BE49-F238E27FC236}">
                    <a16:creationId xmlns:a16="http://schemas.microsoft.com/office/drawing/2014/main" id="{A6D96385-53D3-42D3-1EB0-CEBFFA4AFED1}"/>
                  </a:ext>
                </a:extLst>
              </p:cNvPr>
              <p:cNvGrpSpPr/>
              <p:nvPr/>
            </p:nvGrpSpPr>
            <p:grpSpPr>
              <a:xfrm>
                <a:off x="3200066" y="3504864"/>
                <a:ext cx="842411" cy="192900"/>
                <a:chOff x="3200066" y="3504864"/>
                <a:chExt cx="842411" cy="192900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40FC2EE-FAFF-ECD5-CF61-838C45CF783D}"/>
                    </a:ext>
                  </a:extLst>
                </p:cNvPr>
                <p:cNvSpPr/>
                <p:nvPr/>
              </p:nvSpPr>
              <p:spPr>
                <a:xfrm>
                  <a:off x="3200066" y="3504864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30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4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5"/>
                        <a:pt x="234808" y="53048"/>
                        <a:pt x="237329" y="88384"/>
                      </a:cubicBezTo>
                      <a:lnTo>
                        <a:pt x="238717" y="107930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4"/>
                      </a:lnTo>
                      <a:cubicBezTo>
                        <a:pt x="24182" y="144191"/>
                        <a:pt x="-3542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9CF80A7-C294-D281-7855-4B1CB0964BD8}"/>
                    </a:ext>
                  </a:extLst>
                </p:cNvPr>
                <p:cNvSpPr/>
                <p:nvPr/>
              </p:nvSpPr>
              <p:spPr>
                <a:xfrm>
                  <a:off x="3273626" y="3504883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06 h 19905"/>
                    <a:gd name="connsiteX4" fmla="*/ 2469 w 758100"/>
                    <a:gd name="connsiteY4" fmla="*/ 206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56426BD-D483-2AC4-80F7-CCBCEDA34253}"/>
                    </a:ext>
                  </a:extLst>
                </p:cNvPr>
                <p:cNvSpPr/>
                <p:nvPr/>
              </p:nvSpPr>
              <p:spPr>
                <a:xfrm>
                  <a:off x="3437229" y="3512595"/>
                  <a:ext cx="605248" cy="159669"/>
                </a:xfrm>
                <a:custGeom>
                  <a:avLst/>
                  <a:gdLst>
                    <a:gd name="connsiteX0" fmla="*/ 579118 w 605248"/>
                    <a:gd name="connsiteY0" fmla="*/ 21555 h 159669"/>
                    <a:gd name="connsiteX1" fmla="*/ 60653 w 605248"/>
                    <a:gd name="connsiteY1" fmla="*/ 35134 h 159669"/>
                    <a:gd name="connsiteX2" fmla="*/ 31181 w 605248"/>
                    <a:gd name="connsiteY2" fmla="*/ 51387 h 159669"/>
                    <a:gd name="connsiteX3" fmla="*/ 23157 w 605248"/>
                    <a:gd name="connsiteY3" fmla="*/ 80448 h 159669"/>
                    <a:gd name="connsiteX4" fmla="*/ 24494 w 605248"/>
                    <a:gd name="connsiteY4" fmla="*/ 98502 h 159669"/>
                    <a:gd name="connsiteX5" fmla="*/ 64716 w 605248"/>
                    <a:gd name="connsiteY5" fmla="*/ 136666 h 159669"/>
                    <a:gd name="connsiteX6" fmla="*/ 68368 w 605248"/>
                    <a:gd name="connsiteY6" fmla="*/ 136563 h 159669"/>
                    <a:gd name="connsiteX7" fmla="*/ 68934 w 605248"/>
                    <a:gd name="connsiteY7" fmla="*/ 136512 h 159669"/>
                    <a:gd name="connsiteX8" fmla="*/ 579838 w 605248"/>
                    <a:gd name="connsiteY8" fmla="*/ 124939 h 159669"/>
                    <a:gd name="connsiteX9" fmla="*/ 592542 w 605248"/>
                    <a:gd name="connsiteY9" fmla="*/ 124631 h 159669"/>
                    <a:gd name="connsiteX10" fmla="*/ 603293 w 605248"/>
                    <a:gd name="connsiteY10" fmla="*/ 135381 h 159669"/>
                    <a:gd name="connsiteX11" fmla="*/ 603241 w 605248"/>
                    <a:gd name="connsiteY11" fmla="*/ 137284 h 159669"/>
                    <a:gd name="connsiteX12" fmla="*/ 592954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1 w 605248"/>
                    <a:gd name="connsiteY20" fmla="*/ 21144 h 159669"/>
                    <a:gd name="connsiteX21" fmla="*/ 579118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18" y="21555"/>
                      </a:moveTo>
                      <a:lnTo>
                        <a:pt x="60653" y="35134"/>
                      </a:lnTo>
                      <a:cubicBezTo>
                        <a:pt x="48977" y="36111"/>
                        <a:pt x="38382" y="41923"/>
                        <a:pt x="31181" y="51387"/>
                      </a:cubicBezTo>
                      <a:cubicBezTo>
                        <a:pt x="24957" y="59668"/>
                        <a:pt x="22437" y="70109"/>
                        <a:pt x="23157" y="80448"/>
                      </a:cubicBezTo>
                      <a:lnTo>
                        <a:pt x="24494" y="98502"/>
                      </a:lnTo>
                      <a:cubicBezTo>
                        <a:pt x="25986" y="119538"/>
                        <a:pt x="43680" y="136358"/>
                        <a:pt x="64716" y="136666"/>
                      </a:cubicBezTo>
                      <a:cubicBezTo>
                        <a:pt x="65900" y="136666"/>
                        <a:pt x="67134" y="136615"/>
                        <a:pt x="68368" y="136563"/>
                      </a:cubicBezTo>
                      <a:lnTo>
                        <a:pt x="68934" y="136512"/>
                      </a:lnTo>
                      <a:lnTo>
                        <a:pt x="579838" y="124939"/>
                      </a:lnTo>
                      <a:lnTo>
                        <a:pt x="592542" y="124631"/>
                      </a:lnTo>
                      <a:cubicBezTo>
                        <a:pt x="598509" y="124476"/>
                        <a:pt x="603395" y="129414"/>
                        <a:pt x="603293" y="135381"/>
                      </a:cubicBezTo>
                      <a:lnTo>
                        <a:pt x="603241" y="137284"/>
                      </a:lnTo>
                      <a:cubicBezTo>
                        <a:pt x="603138" y="142942"/>
                        <a:pt x="598612" y="147519"/>
                        <a:pt x="592954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3" y="-151"/>
                        <a:pt x="605350" y="4736"/>
                        <a:pt x="605247" y="10754"/>
                      </a:cubicBezTo>
                      <a:cubicBezTo>
                        <a:pt x="605144" y="16411"/>
                        <a:pt x="600669" y="20989"/>
                        <a:pt x="595011" y="21144"/>
                      </a:cubicBezTo>
                      <a:lnTo>
                        <a:pt x="579118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653D1F7-BECA-2D64-945B-B36EF517375E}"/>
                    </a:ext>
                  </a:extLst>
                </p:cNvPr>
                <p:cNvSpPr/>
                <p:nvPr/>
              </p:nvSpPr>
              <p:spPr>
                <a:xfrm>
                  <a:off x="3460253" y="3534150"/>
                  <a:ext cx="556813" cy="115125"/>
                </a:xfrm>
                <a:custGeom>
                  <a:avLst/>
                  <a:gdLst>
                    <a:gd name="connsiteX0" fmla="*/ 556814 w 556813"/>
                    <a:gd name="connsiteY0" fmla="*/ 103385 h 115125"/>
                    <a:gd name="connsiteX1" fmla="*/ 45910 w 556813"/>
                    <a:gd name="connsiteY1" fmla="*/ 114957 h 115125"/>
                    <a:gd name="connsiteX2" fmla="*/ 45344 w 556813"/>
                    <a:gd name="connsiteY2" fmla="*/ 115009 h 115125"/>
                    <a:gd name="connsiteX3" fmla="*/ 41692 w 556813"/>
                    <a:gd name="connsiteY3" fmla="*/ 115112 h 115125"/>
                    <a:gd name="connsiteX4" fmla="*/ 1470 w 556813"/>
                    <a:gd name="connsiteY4" fmla="*/ 76947 h 115125"/>
                    <a:gd name="connsiteX5" fmla="*/ 133 w 556813"/>
                    <a:gd name="connsiteY5" fmla="*/ 58893 h 115125"/>
                    <a:gd name="connsiteX6" fmla="*/ 8157 w 556813"/>
                    <a:gd name="connsiteY6" fmla="*/ 29832 h 115125"/>
                    <a:gd name="connsiteX7" fmla="*/ 37629 w 556813"/>
                    <a:gd name="connsiteY7" fmla="*/ 13579 h 115125"/>
                    <a:gd name="connsiteX8" fmla="*/ 556094 w 556813"/>
                    <a:gd name="connsiteY8" fmla="*/ 0 h 115125"/>
                    <a:gd name="connsiteX9" fmla="*/ 548996 w 556813"/>
                    <a:gd name="connsiteY9" fmla="*/ 51589 h 115125"/>
                    <a:gd name="connsiteX10" fmla="*/ 556814 w 556813"/>
                    <a:gd name="connsiteY10" fmla="*/ 103385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3" h="115125">
                      <a:moveTo>
                        <a:pt x="556814" y="103385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4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5"/>
                        <a:pt x="556814" y="103385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864883B-FFEF-49EF-6750-79F8912155DA}"/>
                    </a:ext>
                  </a:extLst>
                </p:cNvPr>
                <p:cNvSpPr/>
                <p:nvPr/>
              </p:nvSpPr>
              <p:spPr>
                <a:xfrm>
                  <a:off x="3505340" y="3568681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731"/>
                        <a:pt x="15122" y="10320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E4613F4-B067-D730-5DA6-9574B396FE44}"/>
                    </a:ext>
                  </a:extLst>
                </p:cNvPr>
                <p:cNvSpPr/>
                <p:nvPr/>
              </p:nvSpPr>
              <p:spPr>
                <a:xfrm>
                  <a:off x="3629042" y="3610755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4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7D5F74C-02FF-60A2-9616-4A96D6C652B5}"/>
                    </a:ext>
                  </a:extLst>
                </p:cNvPr>
                <p:cNvSpPr/>
                <p:nvPr/>
              </p:nvSpPr>
              <p:spPr>
                <a:xfrm>
                  <a:off x="3534350" y="3572610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4BB219E-EFF2-DC2B-23F1-43D4A2BAD739}"/>
                    </a:ext>
                  </a:extLst>
                </p:cNvPr>
                <p:cNvSpPr/>
                <p:nvPr/>
              </p:nvSpPr>
              <p:spPr>
                <a:xfrm>
                  <a:off x="3761487" y="3583906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4" y="10474"/>
                        <a:pt x="82707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图形 7">
                <a:extLst>
                  <a:ext uri="{FF2B5EF4-FFF2-40B4-BE49-F238E27FC236}">
                    <a16:creationId xmlns:a16="http://schemas.microsoft.com/office/drawing/2014/main" id="{FFAA9092-F43C-7365-B2F7-5461B9FA5B5E}"/>
                  </a:ext>
                </a:extLst>
              </p:cNvPr>
              <p:cNvGrpSpPr/>
              <p:nvPr/>
            </p:nvGrpSpPr>
            <p:grpSpPr>
              <a:xfrm>
                <a:off x="4910904" y="3793588"/>
                <a:ext cx="847087" cy="174621"/>
                <a:chOff x="4910904" y="3793588"/>
                <a:chExt cx="847087" cy="17462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4E6BB83-A01E-443D-3C3D-3A5D5F890F3C}"/>
                    </a:ext>
                  </a:extLst>
                </p:cNvPr>
                <p:cNvSpPr/>
                <p:nvPr/>
              </p:nvSpPr>
              <p:spPr>
                <a:xfrm>
                  <a:off x="5458840" y="3826764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8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8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F5A5DDD-7D46-F36B-0013-63E33BB1798D}"/>
                    </a:ext>
                  </a:extLst>
                </p:cNvPr>
                <p:cNvSpPr/>
                <p:nvPr/>
              </p:nvSpPr>
              <p:spPr>
                <a:xfrm>
                  <a:off x="5438902" y="3803463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7 w 319089"/>
                    <a:gd name="connsiteY1" fmla="*/ 120152 h 156516"/>
                    <a:gd name="connsiteX2" fmla="*/ 107277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30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7 w 319089"/>
                    <a:gd name="connsiteY6" fmla="*/ 23095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4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7" y="120152"/>
                      </a:lnTo>
                      <a:lnTo>
                        <a:pt x="107277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30" y="32507"/>
                        <a:pt x="28530" y="32507"/>
                      </a:cubicBezTo>
                      <a:lnTo>
                        <a:pt x="110105" y="29678"/>
                      </a:lnTo>
                      <a:lnTo>
                        <a:pt x="302987" y="23095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72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9"/>
                        <a:pt x="313685" y="119844"/>
                        <a:pt x="307564" y="119844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CABADD2-53AA-231C-425A-02B7E6B4109C}"/>
                    </a:ext>
                  </a:extLst>
                </p:cNvPr>
                <p:cNvSpPr/>
                <p:nvPr/>
              </p:nvSpPr>
              <p:spPr>
                <a:xfrm>
                  <a:off x="4951744" y="3793588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10030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10030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DEA3F306-ADB5-552F-9934-B51FF61BE6C3}"/>
                    </a:ext>
                  </a:extLst>
                </p:cNvPr>
                <p:cNvSpPr/>
                <p:nvPr/>
              </p:nvSpPr>
              <p:spPr>
                <a:xfrm>
                  <a:off x="4910904" y="3793707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7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39"/>
                        <a:pt x="18260" y="146676"/>
                        <a:pt x="41560" y="147551"/>
                      </a:cubicBezTo>
                      <a:lnTo>
                        <a:pt x="545109" y="166427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3C8F7C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D5CF1D2-F90C-0179-A178-6F3F8BAC0A09}"/>
                    </a:ext>
                  </a:extLst>
                </p:cNvPr>
                <p:cNvSpPr/>
                <p:nvPr/>
              </p:nvSpPr>
              <p:spPr>
                <a:xfrm>
                  <a:off x="5468872" y="3864363"/>
                  <a:ext cx="180228" cy="12240"/>
                </a:xfrm>
                <a:custGeom>
                  <a:avLst/>
                  <a:gdLst>
                    <a:gd name="connsiteX0" fmla="*/ 0 w 180228"/>
                    <a:gd name="connsiteY0" fmla="*/ 11109 h 12240"/>
                    <a:gd name="connsiteX1" fmla="*/ 45263 w 180228"/>
                    <a:gd name="connsiteY1" fmla="*/ 12189 h 12240"/>
                    <a:gd name="connsiteX2" fmla="*/ 90371 w 180228"/>
                    <a:gd name="connsiteY2" fmla="*/ 10698 h 12240"/>
                    <a:gd name="connsiteX3" fmla="*/ 135377 w 180228"/>
                    <a:gd name="connsiteY3" fmla="*/ 7200 h 12240"/>
                    <a:gd name="connsiteX4" fmla="*/ 180228 w 180228"/>
                    <a:gd name="connsiteY4" fmla="*/ 1131 h 12240"/>
                    <a:gd name="connsiteX5" fmla="*/ 134965 w 180228"/>
                    <a:gd name="connsiteY5" fmla="*/ 51 h 12240"/>
                    <a:gd name="connsiteX6" fmla="*/ 89857 w 180228"/>
                    <a:gd name="connsiteY6" fmla="*/ 1542 h 12240"/>
                    <a:gd name="connsiteX7" fmla="*/ 44851 w 180228"/>
                    <a:gd name="connsiteY7" fmla="*/ 5040 h 12240"/>
                    <a:gd name="connsiteX8" fmla="*/ 0 w 180228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12240">
                      <a:moveTo>
                        <a:pt x="0" y="11109"/>
                      </a:moveTo>
                      <a:cubicBezTo>
                        <a:pt x="15122" y="12189"/>
                        <a:pt x="30192" y="12344"/>
                        <a:pt x="45263" y="12189"/>
                      </a:cubicBezTo>
                      <a:cubicBezTo>
                        <a:pt x="60333" y="12086"/>
                        <a:pt x="75352" y="11469"/>
                        <a:pt x="90371" y="10698"/>
                      </a:cubicBezTo>
                      <a:cubicBezTo>
                        <a:pt x="105390" y="9772"/>
                        <a:pt x="120410" y="8743"/>
                        <a:pt x="135377" y="7200"/>
                      </a:cubicBezTo>
                      <a:cubicBezTo>
                        <a:pt x="150344" y="5708"/>
                        <a:pt x="165312" y="3857"/>
                        <a:pt x="180228" y="1131"/>
                      </a:cubicBezTo>
                      <a:cubicBezTo>
                        <a:pt x="165106" y="51"/>
                        <a:pt x="150036" y="-104"/>
                        <a:pt x="134965" y="51"/>
                      </a:cubicBezTo>
                      <a:cubicBezTo>
                        <a:pt x="119895" y="154"/>
                        <a:pt x="104876" y="771"/>
                        <a:pt x="89857" y="1542"/>
                      </a:cubicBezTo>
                      <a:cubicBezTo>
                        <a:pt x="74838" y="2468"/>
                        <a:pt x="59819" y="3497"/>
                        <a:pt x="44851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67464CC-99AD-1541-14AF-B1D78619B647}"/>
                    </a:ext>
                  </a:extLst>
                </p:cNvPr>
                <p:cNvSpPr/>
                <p:nvPr/>
              </p:nvSpPr>
              <p:spPr>
                <a:xfrm>
                  <a:off x="5628783" y="3892291"/>
                  <a:ext cx="99629" cy="7871"/>
                </a:xfrm>
                <a:custGeom>
                  <a:avLst/>
                  <a:gdLst>
                    <a:gd name="connsiteX0" fmla="*/ 0 w 99629"/>
                    <a:gd name="connsiteY0" fmla="*/ 7305 h 7871"/>
                    <a:gd name="connsiteX1" fmla="*/ 49995 w 99629"/>
                    <a:gd name="connsiteY1" fmla="*/ 6739 h 7871"/>
                    <a:gd name="connsiteX2" fmla="*/ 99630 w 99629"/>
                    <a:gd name="connsiteY2" fmla="*/ 567 h 7871"/>
                    <a:gd name="connsiteX3" fmla="*/ 49635 w 99629"/>
                    <a:gd name="connsiteY3" fmla="*/ 1133 h 7871"/>
                    <a:gd name="connsiteX4" fmla="*/ 0 w 99629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1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EE6E2B-04EB-3507-D07A-BFBFECBDECCE}"/>
                    </a:ext>
                  </a:extLst>
                </p:cNvPr>
                <p:cNvSpPr/>
                <p:nvPr/>
              </p:nvSpPr>
              <p:spPr>
                <a:xfrm>
                  <a:off x="5510123" y="3868066"/>
                  <a:ext cx="102392" cy="100143"/>
                </a:xfrm>
                <a:custGeom>
                  <a:avLst/>
                  <a:gdLst>
                    <a:gd name="connsiteX0" fmla="*/ 91811 w 102392"/>
                    <a:gd name="connsiteY0" fmla="*/ 97521 h 100143"/>
                    <a:gd name="connsiteX1" fmla="*/ 88982 w 102392"/>
                    <a:gd name="connsiteY1" fmla="*/ 0 h 100143"/>
                    <a:gd name="connsiteX2" fmla="*/ 0 w 102392"/>
                    <a:gd name="connsiteY2" fmla="*/ 5452 h 100143"/>
                    <a:gd name="connsiteX3" fmla="*/ 1697 w 102392"/>
                    <a:gd name="connsiteY3" fmla="*/ 100144 h 100143"/>
                    <a:gd name="connsiteX4" fmla="*/ 55395 w 102392"/>
                    <a:gd name="connsiteY4" fmla="*/ 75095 h 100143"/>
                    <a:gd name="connsiteX5" fmla="*/ 91811 w 102392"/>
                    <a:gd name="connsiteY5" fmla="*/ 97521 h 10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3">
                      <a:moveTo>
                        <a:pt x="91811" y="97521"/>
                      </a:moveTo>
                      <a:cubicBezTo>
                        <a:pt x="107088" y="74992"/>
                        <a:pt x="105544" y="21551"/>
                        <a:pt x="88982" y="0"/>
                      </a:cubicBezTo>
                      <a:cubicBezTo>
                        <a:pt x="58944" y="874"/>
                        <a:pt x="30038" y="4577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42"/>
                        <a:pt x="80496" y="91708"/>
                        <a:pt x="91811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818707D6-1E23-1018-5456-251F47BF6908}"/>
                  </a:ext>
                </a:extLst>
              </p:cNvPr>
              <p:cNvGrpSpPr/>
              <p:nvPr/>
            </p:nvGrpSpPr>
            <p:grpSpPr>
              <a:xfrm>
                <a:off x="4894892" y="3647288"/>
                <a:ext cx="842369" cy="192951"/>
                <a:chOff x="4894892" y="3647288"/>
                <a:chExt cx="842369" cy="192951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7B62EA7-4DA8-C3A0-C29C-F53AE7EB8792}"/>
                    </a:ext>
                  </a:extLst>
                </p:cNvPr>
                <p:cNvSpPr/>
                <p:nvPr/>
              </p:nvSpPr>
              <p:spPr>
                <a:xfrm>
                  <a:off x="4894892" y="3647288"/>
                  <a:ext cx="296693" cy="166205"/>
                </a:xfrm>
                <a:custGeom>
                  <a:avLst/>
                  <a:gdLst>
                    <a:gd name="connsiteX0" fmla="*/ 282498 w 296693"/>
                    <a:gd name="connsiteY0" fmla="*/ 18638 h 166205"/>
                    <a:gd name="connsiteX1" fmla="*/ 296694 w 296693"/>
                    <a:gd name="connsiteY1" fmla="*/ 19924 h 166205"/>
                    <a:gd name="connsiteX2" fmla="*/ 237338 w 296693"/>
                    <a:gd name="connsiteY2" fmla="*/ 88384 h 166205"/>
                    <a:gd name="connsiteX3" fmla="*/ 238727 w 296693"/>
                    <a:gd name="connsiteY3" fmla="*/ 107930 h 166205"/>
                    <a:gd name="connsiteX4" fmla="*/ 290265 w 296693"/>
                    <a:gd name="connsiteY4" fmla="*/ 166205 h 166205"/>
                    <a:gd name="connsiteX5" fmla="*/ 62150 w 296693"/>
                    <a:gd name="connsiteY5" fmla="*/ 147894 h 166205"/>
                    <a:gd name="connsiteX6" fmla="*/ 377 w 296693"/>
                    <a:gd name="connsiteY6" fmla="*/ 72285 h 166205"/>
                    <a:gd name="connsiteX7" fmla="*/ 1457 w 296693"/>
                    <a:gd name="connsiteY7" fmla="*/ 61792 h 166205"/>
                    <a:gd name="connsiteX8" fmla="*/ 76038 w 296693"/>
                    <a:gd name="connsiteY8" fmla="*/ 276 h 166205"/>
                    <a:gd name="connsiteX9" fmla="*/ 76089 w 296693"/>
                    <a:gd name="connsiteY9" fmla="*/ 276 h 166205"/>
                    <a:gd name="connsiteX10" fmla="*/ 282498 w 296693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93" h="166205">
                      <a:moveTo>
                        <a:pt x="282498" y="18638"/>
                      </a:moveTo>
                      <a:lnTo>
                        <a:pt x="296694" y="19924"/>
                      </a:lnTo>
                      <a:cubicBezTo>
                        <a:pt x="261358" y="22444"/>
                        <a:pt x="234817" y="53048"/>
                        <a:pt x="237338" y="88384"/>
                      </a:cubicBezTo>
                      <a:lnTo>
                        <a:pt x="238727" y="107930"/>
                      </a:lnTo>
                      <a:cubicBezTo>
                        <a:pt x="240835" y="137402"/>
                        <a:pt x="262593" y="160805"/>
                        <a:pt x="290265" y="166205"/>
                      </a:cubicBezTo>
                      <a:lnTo>
                        <a:pt x="62150" y="147894"/>
                      </a:lnTo>
                      <a:cubicBezTo>
                        <a:pt x="24140" y="144191"/>
                        <a:pt x="-3584" y="110244"/>
                        <a:pt x="377" y="72285"/>
                      </a:cubicBezTo>
                      <a:lnTo>
                        <a:pt x="1457" y="61792"/>
                      </a:lnTo>
                      <a:cubicBezTo>
                        <a:pt x="5315" y="24348"/>
                        <a:pt x="38490" y="-3067"/>
                        <a:pt x="76038" y="276"/>
                      </a:cubicBezTo>
                      <a:lnTo>
                        <a:pt x="76089" y="276"/>
                      </a:lnTo>
                      <a:lnTo>
                        <a:pt x="282498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69186623-FAF7-9959-589E-FDBEDA4EB33E}"/>
                    </a:ext>
                  </a:extLst>
                </p:cNvPr>
                <p:cNvSpPr/>
                <p:nvPr/>
              </p:nvSpPr>
              <p:spPr>
                <a:xfrm>
                  <a:off x="4968461" y="3647358"/>
                  <a:ext cx="758100" cy="19853"/>
                </a:xfrm>
                <a:custGeom>
                  <a:avLst/>
                  <a:gdLst>
                    <a:gd name="connsiteX0" fmla="*/ 758100 w 758100"/>
                    <a:gd name="connsiteY0" fmla="*/ 7715 h 19853"/>
                    <a:gd name="connsiteX1" fmla="*/ 223125 w 758100"/>
                    <a:gd name="connsiteY1" fmla="*/ 19854 h 19853"/>
                    <a:gd name="connsiteX2" fmla="*/ 208929 w 758100"/>
                    <a:gd name="connsiteY2" fmla="*/ 18568 h 19853"/>
                    <a:gd name="connsiteX3" fmla="*/ 2520 w 758100"/>
                    <a:gd name="connsiteY3" fmla="*/ 206 h 19853"/>
                    <a:gd name="connsiteX4" fmla="*/ 2469 w 758100"/>
                    <a:gd name="connsiteY4" fmla="*/ 206 h 19853"/>
                    <a:gd name="connsiteX5" fmla="*/ 0 w 758100"/>
                    <a:gd name="connsiteY5" fmla="*/ 0 h 19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853">
                      <a:moveTo>
                        <a:pt x="758100" y="7715"/>
                      </a:moveTo>
                      <a:lnTo>
                        <a:pt x="223125" y="19854"/>
                      </a:lnTo>
                      <a:lnTo>
                        <a:pt x="208929" y="18568"/>
                      </a:lnTo>
                      <a:lnTo>
                        <a:pt x="2520" y="206"/>
                      </a:lnTo>
                      <a:lnTo>
                        <a:pt x="2469" y="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3482FC8-C05E-30CF-AAEE-40C5FB3EE3B7}"/>
                    </a:ext>
                  </a:extLst>
                </p:cNvPr>
                <p:cNvSpPr/>
                <p:nvPr/>
              </p:nvSpPr>
              <p:spPr>
                <a:xfrm>
                  <a:off x="5132012" y="3655070"/>
                  <a:ext cx="605248" cy="159669"/>
                </a:xfrm>
                <a:custGeom>
                  <a:avLst/>
                  <a:gdLst>
                    <a:gd name="connsiteX0" fmla="*/ 579169 w 605248"/>
                    <a:gd name="connsiteY0" fmla="*/ 21555 h 159669"/>
                    <a:gd name="connsiteX1" fmla="*/ 60705 w 605248"/>
                    <a:gd name="connsiteY1" fmla="*/ 35134 h 159669"/>
                    <a:gd name="connsiteX2" fmla="*/ 31233 w 605248"/>
                    <a:gd name="connsiteY2" fmla="*/ 51387 h 159669"/>
                    <a:gd name="connsiteX3" fmla="*/ 23209 w 605248"/>
                    <a:gd name="connsiteY3" fmla="*/ 80448 h 159669"/>
                    <a:gd name="connsiteX4" fmla="*/ 24546 w 605248"/>
                    <a:gd name="connsiteY4" fmla="*/ 98502 h 159669"/>
                    <a:gd name="connsiteX5" fmla="*/ 64768 w 605248"/>
                    <a:gd name="connsiteY5" fmla="*/ 136666 h 159669"/>
                    <a:gd name="connsiteX6" fmla="*/ 68420 w 605248"/>
                    <a:gd name="connsiteY6" fmla="*/ 136563 h 159669"/>
                    <a:gd name="connsiteX7" fmla="*/ 68986 w 605248"/>
                    <a:gd name="connsiteY7" fmla="*/ 136512 h 159669"/>
                    <a:gd name="connsiteX8" fmla="*/ 579890 w 605248"/>
                    <a:gd name="connsiteY8" fmla="*/ 124939 h 159669"/>
                    <a:gd name="connsiteX9" fmla="*/ 592594 w 605248"/>
                    <a:gd name="connsiteY9" fmla="*/ 124630 h 159669"/>
                    <a:gd name="connsiteX10" fmla="*/ 603344 w 605248"/>
                    <a:gd name="connsiteY10" fmla="*/ 135381 h 159669"/>
                    <a:gd name="connsiteX11" fmla="*/ 603293 w 605248"/>
                    <a:gd name="connsiteY11" fmla="*/ 137284 h 159669"/>
                    <a:gd name="connsiteX12" fmla="*/ 593006 w 605248"/>
                    <a:gd name="connsiteY12" fmla="*/ 147674 h 159669"/>
                    <a:gd name="connsiteX13" fmla="*/ 70066 w 605248"/>
                    <a:gd name="connsiteY13" fmla="*/ 159504 h 159669"/>
                    <a:gd name="connsiteX14" fmla="*/ 53092 w 605248"/>
                    <a:gd name="connsiteY14" fmla="*/ 158475 h 159669"/>
                    <a:gd name="connsiteX15" fmla="*/ 1554 w 605248"/>
                    <a:gd name="connsiteY15" fmla="*/ 100199 h 159669"/>
                    <a:gd name="connsiteX16" fmla="*/ 166 w 605248"/>
                    <a:gd name="connsiteY16" fmla="*/ 80654 h 159669"/>
                    <a:gd name="connsiteX17" fmla="*/ 59522 w 605248"/>
                    <a:gd name="connsiteY17" fmla="*/ 12194 h 159669"/>
                    <a:gd name="connsiteX18" fmla="*/ 594497 w 605248"/>
                    <a:gd name="connsiteY18" fmla="*/ 4 h 159669"/>
                    <a:gd name="connsiteX19" fmla="*/ 605247 w 605248"/>
                    <a:gd name="connsiteY19" fmla="*/ 10754 h 159669"/>
                    <a:gd name="connsiteX20" fmla="*/ 595012 w 605248"/>
                    <a:gd name="connsiteY20" fmla="*/ 21143 h 159669"/>
                    <a:gd name="connsiteX21" fmla="*/ 579169 w 605248"/>
                    <a:gd name="connsiteY21" fmla="*/ 21555 h 159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9">
                      <a:moveTo>
                        <a:pt x="579169" y="21555"/>
                      </a:moveTo>
                      <a:lnTo>
                        <a:pt x="60705" y="35134"/>
                      </a:lnTo>
                      <a:cubicBezTo>
                        <a:pt x="49029" y="36111"/>
                        <a:pt x="38433" y="41923"/>
                        <a:pt x="31233" y="51387"/>
                      </a:cubicBezTo>
                      <a:cubicBezTo>
                        <a:pt x="25009" y="59668"/>
                        <a:pt x="22489" y="70109"/>
                        <a:pt x="23209" y="80448"/>
                      </a:cubicBezTo>
                      <a:lnTo>
                        <a:pt x="24546" y="98502"/>
                      </a:lnTo>
                      <a:cubicBezTo>
                        <a:pt x="26038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6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1" y="124476"/>
                        <a:pt x="603447" y="129414"/>
                        <a:pt x="603344" y="135381"/>
                      </a:cubicBezTo>
                      <a:lnTo>
                        <a:pt x="603293" y="137284"/>
                      </a:lnTo>
                      <a:cubicBezTo>
                        <a:pt x="603190" y="142941"/>
                        <a:pt x="598664" y="147519"/>
                        <a:pt x="593006" y="147674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5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4"/>
                      </a:cubicBezTo>
                      <a:cubicBezTo>
                        <a:pt x="605144" y="16411"/>
                        <a:pt x="600669" y="20989"/>
                        <a:pt x="595012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93C6577-1645-FA37-5184-B35CB1DBA05B}"/>
                    </a:ext>
                  </a:extLst>
                </p:cNvPr>
                <p:cNvSpPr/>
                <p:nvPr/>
              </p:nvSpPr>
              <p:spPr>
                <a:xfrm>
                  <a:off x="5155088" y="3676625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2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2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9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289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01CC951-EEC0-4BA6-7817-A84BD58269CB}"/>
                    </a:ext>
                  </a:extLst>
                </p:cNvPr>
                <p:cNvSpPr/>
                <p:nvPr/>
              </p:nvSpPr>
              <p:spPr>
                <a:xfrm>
                  <a:off x="5200175" y="3711156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D3EB955-132C-31F3-F857-746DA9EF936A}"/>
                    </a:ext>
                  </a:extLst>
                </p:cNvPr>
                <p:cNvSpPr/>
                <p:nvPr/>
              </p:nvSpPr>
              <p:spPr>
                <a:xfrm>
                  <a:off x="5323876" y="3753230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3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3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4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19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7CEE74E-71F1-90B2-754B-31B701E3E9EE}"/>
                    </a:ext>
                  </a:extLst>
                </p:cNvPr>
                <p:cNvSpPr/>
                <p:nvPr/>
              </p:nvSpPr>
              <p:spPr>
                <a:xfrm>
                  <a:off x="5229185" y="3715085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8"/>
                        <a:pt x="137177" y="28508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7" y="31337"/>
                        <a:pt x="20780" y="95527"/>
                        <a:pt x="0" y="123354"/>
                      </a:cubicBezTo>
                      <a:cubicBezTo>
                        <a:pt x="24226" y="115896"/>
                        <a:pt x="47783" y="105969"/>
                        <a:pt x="69900" y="94550"/>
                      </a:cubicBezTo>
                      <a:cubicBezTo>
                        <a:pt x="86205" y="106535"/>
                        <a:pt x="100967" y="117130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A20A154-99DC-F741-DFAF-46BFA05FD3CC}"/>
                    </a:ext>
                  </a:extLst>
                </p:cNvPr>
                <p:cNvSpPr/>
                <p:nvPr/>
              </p:nvSpPr>
              <p:spPr>
                <a:xfrm>
                  <a:off x="5456321" y="3726381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8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4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1"/>
                        <a:pt x="185732" y="33"/>
                      </a:cubicBezTo>
                      <a:cubicBezTo>
                        <a:pt x="206409" y="136"/>
                        <a:pt x="227086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8" y="7182"/>
                      </a:cubicBezTo>
                      <a:cubicBezTo>
                        <a:pt x="165312" y="8520"/>
                        <a:pt x="144687" y="9291"/>
                        <a:pt x="124010" y="9960"/>
                      </a:cubicBezTo>
                      <a:cubicBezTo>
                        <a:pt x="103385" y="10474"/>
                        <a:pt x="82708" y="10834"/>
                        <a:pt x="62031" y="10731"/>
                      </a:cubicBezTo>
                      <a:cubicBezTo>
                        <a:pt x="41405" y="10628"/>
                        <a:pt x="20728" y="10217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7">
                <a:extLst>
                  <a:ext uri="{FF2B5EF4-FFF2-40B4-BE49-F238E27FC236}">
                    <a16:creationId xmlns:a16="http://schemas.microsoft.com/office/drawing/2014/main" id="{2F10769F-B6BF-74E9-57B1-BC579DB427B5}"/>
                  </a:ext>
                </a:extLst>
              </p:cNvPr>
              <p:cNvGrpSpPr/>
              <p:nvPr/>
            </p:nvGrpSpPr>
            <p:grpSpPr>
              <a:xfrm>
                <a:off x="4943617" y="3397744"/>
                <a:ext cx="765095" cy="258100"/>
                <a:chOff x="4943617" y="3397744"/>
                <a:chExt cx="765095" cy="25810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B1743645-251D-5DB0-E4EE-449E33ADD456}"/>
                    </a:ext>
                  </a:extLst>
                </p:cNvPr>
                <p:cNvSpPr/>
                <p:nvPr/>
              </p:nvSpPr>
              <p:spPr>
                <a:xfrm>
                  <a:off x="4971186" y="3425365"/>
                  <a:ext cx="714689" cy="202859"/>
                </a:xfrm>
                <a:custGeom>
                  <a:avLst/>
                  <a:gdLst>
                    <a:gd name="connsiteX0" fmla="*/ 43154 w 714689"/>
                    <a:gd name="connsiteY0" fmla="*/ 0 h 202859"/>
                    <a:gd name="connsiteX1" fmla="*/ 714689 w 714689"/>
                    <a:gd name="connsiteY1" fmla="*/ 0 h 202859"/>
                    <a:gd name="connsiteX2" fmla="*/ 702962 w 714689"/>
                    <a:gd name="connsiteY2" fmla="*/ 101430 h 202859"/>
                    <a:gd name="connsiteX3" fmla="*/ 714689 w 714689"/>
                    <a:gd name="connsiteY3" fmla="*/ 202860 h 202859"/>
                    <a:gd name="connsiteX4" fmla="*/ 43154 w 714689"/>
                    <a:gd name="connsiteY4" fmla="*/ 202860 h 202859"/>
                    <a:gd name="connsiteX5" fmla="*/ 0 w 714689"/>
                    <a:gd name="connsiteY5" fmla="*/ 159706 h 202859"/>
                    <a:gd name="connsiteX6" fmla="*/ 0 w 714689"/>
                    <a:gd name="connsiteY6" fmla="*/ 43154 h 202859"/>
                    <a:gd name="connsiteX7" fmla="*/ 43154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43154" y="0"/>
                      </a:moveTo>
                      <a:lnTo>
                        <a:pt x="714689" y="0"/>
                      </a:lnTo>
                      <a:cubicBezTo>
                        <a:pt x="714689" y="0"/>
                        <a:pt x="702962" y="48606"/>
                        <a:pt x="702962" y="101430"/>
                      </a:cubicBezTo>
                      <a:cubicBezTo>
                        <a:pt x="702962" y="152762"/>
                        <a:pt x="714689" y="202860"/>
                        <a:pt x="714689" y="202860"/>
                      </a:cubicBezTo>
                      <a:lnTo>
                        <a:pt x="43154" y="202860"/>
                      </a:lnTo>
                      <a:cubicBezTo>
                        <a:pt x="19340" y="202860"/>
                        <a:pt x="0" y="183572"/>
                        <a:pt x="0" y="159706"/>
                      </a:cubicBezTo>
                      <a:lnTo>
                        <a:pt x="0" y="43154"/>
                      </a:lnTo>
                      <a:cubicBezTo>
                        <a:pt x="0" y="19288"/>
                        <a:pt x="19340" y="0"/>
                        <a:pt x="43154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D11779D-A2C4-C40B-8FB6-AFA56C57EA96}"/>
                    </a:ext>
                  </a:extLst>
                </p:cNvPr>
                <p:cNvSpPr/>
                <p:nvPr/>
              </p:nvSpPr>
              <p:spPr>
                <a:xfrm>
                  <a:off x="4943617" y="3397744"/>
                  <a:ext cx="765095" cy="258100"/>
                </a:xfrm>
                <a:custGeom>
                  <a:avLst/>
                  <a:gdLst>
                    <a:gd name="connsiteX0" fmla="*/ 751311 w 765095"/>
                    <a:gd name="connsiteY0" fmla="*/ 0 h 258100"/>
                    <a:gd name="connsiteX1" fmla="*/ 765096 w 765095"/>
                    <a:gd name="connsiteY1" fmla="*/ 13785 h 258100"/>
                    <a:gd name="connsiteX2" fmla="*/ 761032 w 765095"/>
                    <a:gd name="connsiteY2" fmla="*/ 23557 h 258100"/>
                    <a:gd name="connsiteX3" fmla="*/ 751260 w 765095"/>
                    <a:gd name="connsiteY3" fmla="*/ 27621 h 258100"/>
                    <a:gd name="connsiteX4" fmla="*/ 742207 w 765095"/>
                    <a:gd name="connsiteY4" fmla="*/ 27621 h 258100"/>
                    <a:gd name="connsiteX5" fmla="*/ 70723 w 765095"/>
                    <a:gd name="connsiteY5" fmla="*/ 27621 h 258100"/>
                    <a:gd name="connsiteX6" fmla="*/ 27569 w 765095"/>
                    <a:gd name="connsiteY6" fmla="*/ 70774 h 258100"/>
                    <a:gd name="connsiteX7" fmla="*/ 27569 w 765095"/>
                    <a:gd name="connsiteY7" fmla="*/ 187326 h 258100"/>
                    <a:gd name="connsiteX8" fmla="*/ 70723 w 765095"/>
                    <a:gd name="connsiteY8" fmla="*/ 230480 h 258100"/>
                    <a:gd name="connsiteX9" fmla="*/ 742259 w 765095"/>
                    <a:gd name="connsiteY9" fmla="*/ 230480 h 258100"/>
                    <a:gd name="connsiteX10" fmla="*/ 751311 w 765095"/>
                    <a:gd name="connsiteY10" fmla="*/ 230480 h 258100"/>
                    <a:gd name="connsiteX11" fmla="*/ 765096 w 765095"/>
                    <a:gd name="connsiteY11" fmla="*/ 244265 h 258100"/>
                    <a:gd name="connsiteX12" fmla="*/ 761032 w 765095"/>
                    <a:gd name="connsiteY12" fmla="*/ 254037 h 258100"/>
                    <a:gd name="connsiteX13" fmla="*/ 751260 w 765095"/>
                    <a:gd name="connsiteY13" fmla="*/ 258101 h 258100"/>
                    <a:gd name="connsiteX14" fmla="*/ 70723 w 765095"/>
                    <a:gd name="connsiteY14" fmla="*/ 258101 h 258100"/>
                    <a:gd name="connsiteX15" fmla="*/ 0 w 765095"/>
                    <a:gd name="connsiteY15" fmla="*/ 187378 h 258100"/>
                    <a:gd name="connsiteX16" fmla="*/ 0 w 765095"/>
                    <a:gd name="connsiteY16" fmla="*/ 70774 h 258100"/>
                    <a:gd name="connsiteX17" fmla="*/ 70723 w 765095"/>
                    <a:gd name="connsiteY17" fmla="*/ 51 h 258100"/>
                    <a:gd name="connsiteX18" fmla="*/ 751311 w 765095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095" h="258100">
                      <a:moveTo>
                        <a:pt x="751311" y="0"/>
                      </a:moveTo>
                      <a:cubicBezTo>
                        <a:pt x="758923" y="0"/>
                        <a:pt x="765096" y="6223"/>
                        <a:pt x="765096" y="13785"/>
                      </a:cubicBezTo>
                      <a:cubicBezTo>
                        <a:pt x="765096" y="17591"/>
                        <a:pt x="763604" y="21037"/>
                        <a:pt x="761032" y="23557"/>
                      </a:cubicBezTo>
                      <a:cubicBezTo>
                        <a:pt x="758563" y="26077"/>
                        <a:pt x="755117" y="27621"/>
                        <a:pt x="751260" y="27621"/>
                      </a:cubicBezTo>
                      <a:lnTo>
                        <a:pt x="742207" y="27621"/>
                      </a:lnTo>
                      <a:lnTo>
                        <a:pt x="70723" y="27621"/>
                      </a:lnTo>
                      <a:cubicBezTo>
                        <a:pt x="46909" y="27621"/>
                        <a:pt x="27569" y="46909"/>
                        <a:pt x="27569" y="70774"/>
                      </a:cubicBezTo>
                      <a:lnTo>
                        <a:pt x="27569" y="187326"/>
                      </a:lnTo>
                      <a:cubicBezTo>
                        <a:pt x="27569" y="211141"/>
                        <a:pt x="46857" y="230480"/>
                        <a:pt x="70723" y="230480"/>
                      </a:cubicBezTo>
                      <a:lnTo>
                        <a:pt x="742259" y="230480"/>
                      </a:lnTo>
                      <a:lnTo>
                        <a:pt x="751311" y="230480"/>
                      </a:lnTo>
                      <a:cubicBezTo>
                        <a:pt x="758923" y="230480"/>
                        <a:pt x="765096" y="236652"/>
                        <a:pt x="765096" y="244265"/>
                      </a:cubicBezTo>
                      <a:cubicBezTo>
                        <a:pt x="765096" y="248071"/>
                        <a:pt x="763604" y="251465"/>
                        <a:pt x="761032" y="254037"/>
                      </a:cubicBezTo>
                      <a:cubicBezTo>
                        <a:pt x="758563" y="256506"/>
                        <a:pt x="755117" y="258101"/>
                        <a:pt x="751260" y="258101"/>
                      </a:cubicBezTo>
                      <a:lnTo>
                        <a:pt x="70723" y="258101"/>
                      </a:lnTo>
                      <a:cubicBezTo>
                        <a:pt x="31633" y="258101"/>
                        <a:pt x="0" y="226417"/>
                        <a:pt x="0" y="187378"/>
                      </a:cubicBezTo>
                      <a:lnTo>
                        <a:pt x="0" y="70774"/>
                      </a:lnTo>
                      <a:cubicBezTo>
                        <a:pt x="0" y="31735"/>
                        <a:pt x="31633" y="51"/>
                        <a:pt x="70723" y="51"/>
                      </a:cubicBezTo>
                      <a:lnTo>
                        <a:pt x="751311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D81A19B9-C071-1A2F-39C8-97F4F9813671}"/>
                    </a:ext>
                  </a:extLst>
                </p:cNvPr>
                <p:cNvSpPr/>
                <p:nvPr/>
              </p:nvSpPr>
              <p:spPr>
                <a:xfrm>
                  <a:off x="5058626" y="3460032"/>
                  <a:ext cx="477111" cy="9258"/>
                </a:xfrm>
                <a:custGeom>
                  <a:avLst/>
                  <a:gdLst>
                    <a:gd name="connsiteX0" fmla="*/ 0 w 477111"/>
                    <a:gd name="connsiteY0" fmla="*/ 4578 h 9258"/>
                    <a:gd name="connsiteX1" fmla="*/ 119278 w 477111"/>
                    <a:gd name="connsiteY1" fmla="*/ 1029 h 9258"/>
                    <a:gd name="connsiteX2" fmla="*/ 238556 w 477111"/>
                    <a:gd name="connsiteY2" fmla="*/ 0 h 9258"/>
                    <a:gd name="connsiteX3" fmla="*/ 357833 w 477111"/>
                    <a:gd name="connsiteY3" fmla="*/ 1029 h 9258"/>
                    <a:gd name="connsiteX4" fmla="*/ 477111 w 477111"/>
                    <a:gd name="connsiteY4" fmla="*/ 4629 h 9258"/>
                    <a:gd name="connsiteX5" fmla="*/ 357833 w 477111"/>
                    <a:gd name="connsiteY5" fmla="*/ 8229 h 9258"/>
                    <a:gd name="connsiteX6" fmla="*/ 238556 w 477111"/>
                    <a:gd name="connsiteY6" fmla="*/ 9258 h 9258"/>
                    <a:gd name="connsiteX7" fmla="*/ 119278 w 477111"/>
                    <a:gd name="connsiteY7" fmla="*/ 8229 h 9258"/>
                    <a:gd name="connsiteX8" fmla="*/ 0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0" y="4578"/>
                      </a:moveTo>
                      <a:cubicBezTo>
                        <a:pt x="39759" y="2777"/>
                        <a:pt x="79519" y="1594"/>
                        <a:pt x="119278" y="1029"/>
                      </a:cubicBezTo>
                      <a:cubicBezTo>
                        <a:pt x="159037" y="309"/>
                        <a:pt x="198796" y="103"/>
                        <a:pt x="238556" y="0"/>
                      </a:cubicBezTo>
                      <a:cubicBezTo>
                        <a:pt x="278315" y="103"/>
                        <a:pt x="318074" y="257"/>
                        <a:pt x="357833" y="1029"/>
                      </a:cubicBezTo>
                      <a:cubicBezTo>
                        <a:pt x="397593" y="1646"/>
                        <a:pt x="437352" y="2829"/>
                        <a:pt x="477111" y="4629"/>
                      </a:cubicBezTo>
                      <a:cubicBezTo>
                        <a:pt x="437352" y="6429"/>
                        <a:pt x="397593" y="7612"/>
                        <a:pt x="357833" y="8229"/>
                      </a:cubicBezTo>
                      <a:cubicBezTo>
                        <a:pt x="318074" y="8950"/>
                        <a:pt x="278315" y="9155"/>
                        <a:pt x="238556" y="9258"/>
                      </a:cubicBezTo>
                      <a:cubicBezTo>
                        <a:pt x="198796" y="9155"/>
                        <a:pt x="159037" y="8950"/>
                        <a:pt x="119278" y="8229"/>
                      </a:cubicBezTo>
                      <a:cubicBezTo>
                        <a:pt x="79519" y="7561"/>
                        <a:pt x="39759" y="6378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F9A37442-AC14-977A-EE9B-965EC5F57966}"/>
                    </a:ext>
                  </a:extLst>
                </p:cNvPr>
                <p:cNvSpPr/>
                <p:nvPr/>
              </p:nvSpPr>
              <p:spPr>
                <a:xfrm>
                  <a:off x="5033732" y="3522217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578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9 h 9258"/>
                    <a:gd name="connsiteX7" fmla="*/ 45057 w 180228"/>
                    <a:gd name="connsiteY7" fmla="*/ 8230 h 9258"/>
                    <a:gd name="connsiteX8" fmla="*/ 0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578"/>
                      </a:moveTo>
                      <a:cubicBezTo>
                        <a:pt x="15019" y="2675"/>
                        <a:pt x="30038" y="1697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9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89" y="7458"/>
                        <a:pt x="15070" y="6481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1094D2F-18C0-C758-541B-6CDD37772F02}"/>
                    </a:ext>
                  </a:extLst>
                </p:cNvPr>
                <p:cNvSpPr/>
                <p:nvPr/>
              </p:nvSpPr>
              <p:spPr>
                <a:xfrm>
                  <a:off x="5148792" y="3585893"/>
                  <a:ext cx="180228" cy="9258"/>
                </a:xfrm>
                <a:custGeom>
                  <a:avLst/>
                  <a:gdLst>
                    <a:gd name="connsiteX0" fmla="*/ 0 w 180228"/>
                    <a:gd name="connsiteY0" fmla="*/ 4629 h 9258"/>
                    <a:gd name="connsiteX1" fmla="*/ 45057 w 180228"/>
                    <a:gd name="connsiteY1" fmla="*/ 1029 h 9258"/>
                    <a:gd name="connsiteX2" fmla="*/ 90114 w 180228"/>
                    <a:gd name="connsiteY2" fmla="*/ 0 h 9258"/>
                    <a:gd name="connsiteX3" fmla="*/ 135171 w 180228"/>
                    <a:gd name="connsiteY3" fmla="*/ 1029 h 9258"/>
                    <a:gd name="connsiteX4" fmla="*/ 180228 w 180228"/>
                    <a:gd name="connsiteY4" fmla="*/ 4629 h 9258"/>
                    <a:gd name="connsiteX5" fmla="*/ 135171 w 180228"/>
                    <a:gd name="connsiteY5" fmla="*/ 8230 h 9258"/>
                    <a:gd name="connsiteX6" fmla="*/ 90114 w 180228"/>
                    <a:gd name="connsiteY6" fmla="*/ 9258 h 9258"/>
                    <a:gd name="connsiteX7" fmla="*/ 45057 w 180228"/>
                    <a:gd name="connsiteY7" fmla="*/ 8230 h 9258"/>
                    <a:gd name="connsiteX8" fmla="*/ 0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0" y="4629"/>
                      </a:moveTo>
                      <a:cubicBezTo>
                        <a:pt x="15019" y="2726"/>
                        <a:pt x="30038" y="1749"/>
                        <a:pt x="45057" y="1029"/>
                      </a:cubicBezTo>
                      <a:cubicBezTo>
                        <a:pt x="60076" y="309"/>
                        <a:pt x="75095" y="103"/>
                        <a:pt x="90114" y="0"/>
                      </a:cubicBezTo>
                      <a:cubicBezTo>
                        <a:pt x="105133" y="103"/>
                        <a:pt x="120152" y="257"/>
                        <a:pt x="135171" y="1029"/>
                      </a:cubicBezTo>
                      <a:cubicBezTo>
                        <a:pt x="150190" y="1697"/>
                        <a:pt x="165209" y="2726"/>
                        <a:pt x="180228" y="4629"/>
                      </a:cubicBezTo>
                      <a:cubicBezTo>
                        <a:pt x="165209" y="6532"/>
                        <a:pt x="150190" y="7561"/>
                        <a:pt x="135171" y="8230"/>
                      </a:cubicBezTo>
                      <a:cubicBezTo>
                        <a:pt x="120152" y="8950"/>
                        <a:pt x="105133" y="9156"/>
                        <a:pt x="90114" y="9258"/>
                      </a:cubicBezTo>
                      <a:cubicBezTo>
                        <a:pt x="75095" y="9156"/>
                        <a:pt x="60076" y="8950"/>
                        <a:pt x="45057" y="8230"/>
                      </a:cubicBezTo>
                      <a:cubicBezTo>
                        <a:pt x="30038" y="7510"/>
                        <a:pt x="15019" y="6532"/>
                        <a:pt x="0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7DB03AD-10FB-C204-0AB3-21602BBD68B7}"/>
                    </a:ext>
                  </a:extLst>
                </p:cNvPr>
                <p:cNvSpPr/>
                <p:nvPr/>
              </p:nvSpPr>
              <p:spPr>
                <a:xfrm>
                  <a:off x="5243638" y="3548654"/>
                  <a:ext cx="416623" cy="9258"/>
                </a:xfrm>
                <a:custGeom>
                  <a:avLst/>
                  <a:gdLst>
                    <a:gd name="connsiteX0" fmla="*/ 0 w 416623"/>
                    <a:gd name="connsiteY0" fmla="*/ 4578 h 9258"/>
                    <a:gd name="connsiteX1" fmla="*/ 104156 w 416623"/>
                    <a:gd name="connsiteY1" fmla="*/ 1029 h 9258"/>
                    <a:gd name="connsiteX2" fmla="*/ 208312 w 416623"/>
                    <a:gd name="connsiteY2" fmla="*/ 0 h 9258"/>
                    <a:gd name="connsiteX3" fmla="*/ 312468 w 416623"/>
                    <a:gd name="connsiteY3" fmla="*/ 1029 h 9258"/>
                    <a:gd name="connsiteX4" fmla="*/ 416624 w 416623"/>
                    <a:gd name="connsiteY4" fmla="*/ 4629 h 9258"/>
                    <a:gd name="connsiteX5" fmla="*/ 312468 w 416623"/>
                    <a:gd name="connsiteY5" fmla="*/ 8230 h 9258"/>
                    <a:gd name="connsiteX6" fmla="*/ 208312 w 416623"/>
                    <a:gd name="connsiteY6" fmla="*/ 9258 h 9258"/>
                    <a:gd name="connsiteX7" fmla="*/ 104156 w 416623"/>
                    <a:gd name="connsiteY7" fmla="*/ 8230 h 9258"/>
                    <a:gd name="connsiteX8" fmla="*/ 0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0" y="4578"/>
                      </a:moveTo>
                      <a:cubicBezTo>
                        <a:pt x="34719" y="2777"/>
                        <a:pt x="69437" y="1594"/>
                        <a:pt x="104156" y="1029"/>
                      </a:cubicBezTo>
                      <a:cubicBezTo>
                        <a:pt x="138875" y="309"/>
                        <a:pt x="173593" y="103"/>
                        <a:pt x="208312" y="0"/>
                      </a:cubicBezTo>
                      <a:cubicBezTo>
                        <a:pt x="243030" y="103"/>
                        <a:pt x="277749" y="257"/>
                        <a:pt x="312468" y="1029"/>
                      </a:cubicBezTo>
                      <a:cubicBezTo>
                        <a:pt x="347186" y="1646"/>
                        <a:pt x="381905" y="2829"/>
                        <a:pt x="416624" y="4629"/>
                      </a:cubicBezTo>
                      <a:cubicBezTo>
                        <a:pt x="381905" y="6429"/>
                        <a:pt x="347186" y="7612"/>
                        <a:pt x="312468" y="8230"/>
                      </a:cubicBezTo>
                      <a:cubicBezTo>
                        <a:pt x="277749" y="8950"/>
                        <a:pt x="243030" y="9156"/>
                        <a:pt x="208312" y="9258"/>
                      </a:cubicBezTo>
                      <a:cubicBezTo>
                        <a:pt x="173593" y="9156"/>
                        <a:pt x="138875" y="8950"/>
                        <a:pt x="104156" y="8230"/>
                      </a:cubicBezTo>
                      <a:cubicBezTo>
                        <a:pt x="69437" y="7510"/>
                        <a:pt x="34719" y="6326"/>
                        <a:pt x="0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C649C5-FC91-4863-07DA-8140A286B7BC}"/>
                    </a:ext>
                  </a:extLst>
                </p:cNvPr>
                <p:cNvSpPr/>
                <p:nvPr/>
              </p:nvSpPr>
              <p:spPr>
                <a:xfrm>
                  <a:off x="5043388" y="3526795"/>
                  <a:ext cx="130246" cy="122775"/>
                </a:xfrm>
                <a:custGeom>
                  <a:avLst/>
                  <a:gdLst>
                    <a:gd name="connsiteX0" fmla="*/ 130246 w 130246"/>
                    <a:gd name="connsiteY0" fmla="*/ 122775 h 122775"/>
                    <a:gd name="connsiteX1" fmla="*/ 130246 w 130246"/>
                    <a:gd name="connsiteY1" fmla="*/ 0 h 122775"/>
                    <a:gd name="connsiteX2" fmla="*/ 15238 w 130246"/>
                    <a:gd name="connsiteY2" fmla="*/ 0 h 122775"/>
                    <a:gd name="connsiteX3" fmla="*/ 15238 w 130246"/>
                    <a:gd name="connsiteY3" fmla="*/ 122775 h 122775"/>
                    <a:gd name="connsiteX4" fmla="*/ 60655 w 130246"/>
                    <a:gd name="connsiteY4" fmla="*/ 90063 h 122775"/>
                    <a:gd name="connsiteX5" fmla="*/ 130246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130246" y="122775"/>
                      </a:moveTo>
                      <a:cubicBezTo>
                        <a:pt x="109930" y="84354"/>
                        <a:pt x="109930" y="38371"/>
                        <a:pt x="130246" y="0"/>
                      </a:cubicBezTo>
                      <a:cubicBezTo>
                        <a:pt x="91927" y="0"/>
                        <a:pt x="53557" y="0"/>
                        <a:pt x="15238" y="0"/>
                      </a:cubicBezTo>
                      <a:cubicBezTo>
                        <a:pt x="-5079" y="38422"/>
                        <a:pt x="-5079" y="84405"/>
                        <a:pt x="15238" y="122775"/>
                      </a:cubicBezTo>
                      <a:cubicBezTo>
                        <a:pt x="28868" y="112334"/>
                        <a:pt x="44041" y="101327"/>
                        <a:pt x="60655" y="90063"/>
                      </a:cubicBezTo>
                      <a:cubicBezTo>
                        <a:pt x="82360" y="101327"/>
                        <a:pt x="105558" y="112334"/>
                        <a:pt x="130246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7">
                <a:extLst>
                  <a:ext uri="{FF2B5EF4-FFF2-40B4-BE49-F238E27FC236}">
                    <a16:creationId xmlns:a16="http://schemas.microsoft.com/office/drawing/2014/main" id="{E7FF0290-8FA2-8D74-B2F0-303904B4DAA7}"/>
                  </a:ext>
                </a:extLst>
              </p:cNvPr>
              <p:cNvGrpSpPr/>
              <p:nvPr/>
            </p:nvGrpSpPr>
            <p:grpSpPr>
              <a:xfrm>
                <a:off x="4863996" y="2731404"/>
                <a:ext cx="765147" cy="258100"/>
                <a:chOff x="4863996" y="2731404"/>
                <a:chExt cx="765147" cy="25810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744E1F0-5BFD-3869-A7B8-AF763FF7FC86}"/>
                    </a:ext>
                  </a:extLst>
                </p:cNvPr>
                <p:cNvSpPr/>
                <p:nvPr/>
              </p:nvSpPr>
              <p:spPr>
                <a:xfrm>
                  <a:off x="4886833" y="2758973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205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205"/>
                      </a:lnTo>
                      <a:cubicBezTo>
                        <a:pt x="714689" y="19339"/>
                        <a:pt x="695401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32D0325-562C-CCCA-006E-9DEBE2F13145}"/>
                    </a:ext>
                  </a:extLst>
                </p:cNvPr>
                <p:cNvSpPr/>
                <p:nvPr/>
              </p:nvSpPr>
              <p:spPr>
                <a:xfrm>
                  <a:off x="4863996" y="2731404"/>
                  <a:ext cx="765147" cy="258100"/>
                </a:xfrm>
                <a:custGeom>
                  <a:avLst/>
                  <a:gdLst>
                    <a:gd name="connsiteX0" fmla="*/ 13785 w 765147"/>
                    <a:gd name="connsiteY0" fmla="*/ 0 h 258100"/>
                    <a:gd name="connsiteX1" fmla="*/ 0 w 765147"/>
                    <a:gd name="connsiteY1" fmla="*/ 13785 h 258100"/>
                    <a:gd name="connsiteX2" fmla="*/ 4063 w 765147"/>
                    <a:gd name="connsiteY2" fmla="*/ 23557 h 258100"/>
                    <a:gd name="connsiteX3" fmla="*/ 13836 w 765147"/>
                    <a:gd name="connsiteY3" fmla="*/ 27621 h 258100"/>
                    <a:gd name="connsiteX4" fmla="*/ 22888 w 765147"/>
                    <a:gd name="connsiteY4" fmla="*/ 27621 h 258100"/>
                    <a:gd name="connsiteX5" fmla="*/ 694424 w 765147"/>
                    <a:gd name="connsiteY5" fmla="*/ 27621 h 258100"/>
                    <a:gd name="connsiteX6" fmla="*/ 737578 w 765147"/>
                    <a:gd name="connsiteY6" fmla="*/ 70775 h 258100"/>
                    <a:gd name="connsiteX7" fmla="*/ 737578 w 765147"/>
                    <a:gd name="connsiteY7" fmla="*/ 187327 h 258100"/>
                    <a:gd name="connsiteX8" fmla="*/ 694424 w 765147"/>
                    <a:gd name="connsiteY8" fmla="*/ 230480 h 258100"/>
                    <a:gd name="connsiteX9" fmla="*/ 22837 w 765147"/>
                    <a:gd name="connsiteY9" fmla="*/ 230480 h 258100"/>
                    <a:gd name="connsiteX10" fmla="*/ 13785 w 765147"/>
                    <a:gd name="connsiteY10" fmla="*/ 230480 h 258100"/>
                    <a:gd name="connsiteX11" fmla="*/ 0 w 765147"/>
                    <a:gd name="connsiteY11" fmla="*/ 244265 h 258100"/>
                    <a:gd name="connsiteX12" fmla="*/ 4063 w 765147"/>
                    <a:gd name="connsiteY12" fmla="*/ 254038 h 258100"/>
                    <a:gd name="connsiteX13" fmla="*/ 13836 w 765147"/>
                    <a:gd name="connsiteY13" fmla="*/ 258101 h 258100"/>
                    <a:gd name="connsiteX14" fmla="*/ 694424 w 765147"/>
                    <a:gd name="connsiteY14" fmla="*/ 258101 h 258100"/>
                    <a:gd name="connsiteX15" fmla="*/ 765147 w 765147"/>
                    <a:gd name="connsiteY15" fmla="*/ 187378 h 258100"/>
                    <a:gd name="connsiteX16" fmla="*/ 765147 w 765147"/>
                    <a:gd name="connsiteY16" fmla="*/ 70775 h 258100"/>
                    <a:gd name="connsiteX17" fmla="*/ 694424 w 765147"/>
                    <a:gd name="connsiteY17" fmla="*/ 51 h 258100"/>
                    <a:gd name="connsiteX18" fmla="*/ 13785 w 765147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47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543" y="21037"/>
                        <a:pt x="4063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8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7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37" y="230480"/>
                      </a:lnTo>
                      <a:lnTo>
                        <a:pt x="13785" y="230480"/>
                      </a:lnTo>
                      <a:cubicBezTo>
                        <a:pt x="6172" y="230480"/>
                        <a:pt x="0" y="236652"/>
                        <a:pt x="0" y="244265"/>
                      </a:cubicBezTo>
                      <a:cubicBezTo>
                        <a:pt x="0" y="248071"/>
                        <a:pt x="1543" y="251466"/>
                        <a:pt x="4063" y="254038"/>
                      </a:cubicBezTo>
                      <a:cubicBezTo>
                        <a:pt x="6532" y="256506"/>
                        <a:pt x="9978" y="258101"/>
                        <a:pt x="13836" y="258101"/>
                      </a:cubicBezTo>
                      <a:lnTo>
                        <a:pt x="694424" y="258101"/>
                      </a:lnTo>
                      <a:cubicBezTo>
                        <a:pt x="733514" y="258101"/>
                        <a:pt x="765147" y="226417"/>
                        <a:pt x="765147" y="187378"/>
                      </a:cubicBezTo>
                      <a:lnTo>
                        <a:pt x="765147" y="70775"/>
                      </a:lnTo>
                      <a:cubicBezTo>
                        <a:pt x="765147" y="31736"/>
                        <a:pt x="733514" y="51"/>
                        <a:pt x="694424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18465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00EA850-BFDA-C548-876D-C80685FA46A8}"/>
                    </a:ext>
                  </a:extLst>
                </p:cNvPr>
                <p:cNvSpPr/>
                <p:nvPr/>
              </p:nvSpPr>
              <p:spPr>
                <a:xfrm>
                  <a:off x="5036972" y="2793692"/>
                  <a:ext cx="477110" cy="9258"/>
                </a:xfrm>
                <a:custGeom>
                  <a:avLst/>
                  <a:gdLst>
                    <a:gd name="connsiteX0" fmla="*/ 477111 w 477110"/>
                    <a:gd name="connsiteY0" fmla="*/ 4577 h 9258"/>
                    <a:gd name="connsiteX1" fmla="*/ 357833 w 477110"/>
                    <a:gd name="connsiteY1" fmla="*/ 1028 h 9258"/>
                    <a:gd name="connsiteX2" fmla="*/ 238556 w 477110"/>
                    <a:gd name="connsiteY2" fmla="*/ 0 h 9258"/>
                    <a:gd name="connsiteX3" fmla="*/ 119278 w 477110"/>
                    <a:gd name="connsiteY3" fmla="*/ 1028 h 9258"/>
                    <a:gd name="connsiteX4" fmla="*/ 0 w 477110"/>
                    <a:gd name="connsiteY4" fmla="*/ 4629 h 9258"/>
                    <a:gd name="connsiteX5" fmla="*/ 119278 w 477110"/>
                    <a:gd name="connsiteY5" fmla="*/ 8229 h 9258"/>
                    <a:gd name="connsiteX6" fmla="*/ 238556 w 477110"/>
                    <a:gd name="connsiteY6" fmla="*/ 9258 h 9258"/>
                    <a:gd name="connsiteX7" fmla="*/ 357833 w 477110"/>
                    <a:gd name="connsiteY7" fmla="*/ 8229 h 9258"/>
                    <a:gd name="connsiteX8" fmla="*/ 477111 w 477110"/>
                    <a:gd name="connsiteY8" fmla="*/ 4577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0" h="9258">
                      <a:moveTo>
                        <a:pt x="477111" y="4577"/>
                      </a:moveTo>
                      <a:cubicBezTo>
                        <a:pt x="437352" y="2777"/>
                        <a:pt x="397593" y="1594"/>
                        <a:pt x="357833" y="1028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8"/>
                      </a:cubicBezTo>
                      <a:cubicBezTo>
                        <a:pt x="79518" y="1646"/>
                        <a:pt x="39759" y="2829"/>
                        <a:pt x="0" y="4629"/>
                      </a:cubicBezTo>
                      <a:cubicBezTo>
                        <a:pt x="39759" y="6429"/>
                        <a:pt x="79518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09"/>
                        <a:pt x="437352" y="6326"/>
                        <a:pt x="477111" y="457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CBD3881-63EE-E9C1-1573-49DDDB7FEDBC}"/>
                    </a:ext>
                  </a:extLst>
                </p:cNvPr>
                <p:cNvSpPr/>
                <p:nvPr/>
              </p:nvSpPr>
              <p:spPr>
                <a:xfrm>
                  <a:off x="5358749" y="2855825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9 h 9258"/>
                    <a:gd name="connsiteX7" fmla="*/ 135171 w 180228"/>
                    <a:gd name="connsiteY7" fmla="*/ 8230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9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90" y="7510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51C1D6F-D706-2048-4067-F5582B578E54}"/>
                    </a:ext>
                  </a:extLst>
                </p:cNvPr>
                <p:cNvSpPr/>
                <p:nvPr/>
              </p:nvSpPr>
              <p:spPr>
                <a:xfrm>
                  <a:off x="5243740" y="2919501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629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30 h 9258"/>
                    <a:gd name="connsiteX6" fmla="*/ 90114 w 180228"/>
                    <a:gd name="connsiteY6" fmla="*/ 9258 h 9258"/>
                    <a:gd name="connsiteX7" fmla="*/ 135171 w 180228"/>
                    <a:gd name="connsiteY7" fmla="*/ 8230 h 9258"/>
                    <a:gd name="connsiteX8" fmla="*/ 180228 w 180228"/>
                    <a:gd name="connsiteY8" fmla="*/ 4629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629"/>
                      </a:moveTo>
                      <a:cubicBezTo>
                        <a:pt x="165209" y="2726"/>
                        <a:pt x="150190" y="1749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30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30"/>
                      </a:cubicBezTo>
                      <a:cubicBezTo>
                        <a:pt x="150139" y="7561"/>
                        <a:pt x="165158" y="6532"/>
                        <a:pt x="180228" y="462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517D57-344E-2F6E-F0DF-9E4B01683DCD}"/>
                    </a:ext>
                  </a:extLst>
                </p:cNvPr>
                <p:cNvSpPr/>
                <p:nvPr/>
              </p:nvSpPr>
              <p:spPr>
                <a:xfrm>
                  <a:off x="4912448" y="2882263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29 h 9258"/>
                    <a:gd name="connsiteX6" fmla="*/ 208312 w 416623"/>
                    <a:gd name="connsiteY6" fmla="*/ 9258 h 9258"/>
                    <a:gd name="connsiteX7" fmla="*/ 312468 w 416623"/>
                    <a:gd name="connsiteY7" fmla="*/ 8229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7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29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29"/>
                      </a:cubicBezTo>
                      <a:cubicBezTo>
                        <a:pt x="347186" y="7561"/>
                        <a:pt x="381905" y="6378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517C3C9-0114-C442-D7FD-8659223B63E9}"/>
                    </a:ext>
                  </a:extLst>
                </p:cNvPr>
                <p:cNvSpPr/>
                <p:nvPr/>
              </p:nvSpPr>
              <p:spPr>
                <a:xfrm>
                  <a:off x="5399074" y="2860454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2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90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9" y="112334"/>
                        <a:pt x="86205" y="101327"/>
                        <a:pt x="69592" y="90063"/>
                      </a:cubicBezTo>
                      <a:cubicBezTo>
                        <a:pt x="47886" y="101276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4E76AE89-BD92-2AAD-114F-430EF0F4A6BB}"/>
                  </a:ext>
                </a:extLst>
              </p:cNvPr>
              <p:cNvGrpSpPr/>
              <p:nvPr/>
            </p:nvGrpSpPr>
            <p:grpSpPr>
              <a:xfrm>
                <a:off x="4927158" y="2474177"/>
                <a:ext cx="765198" cy="258100"/>
                <a:chOff x="4927158" y="2474177"/>
                <a:chExt cx="765198" cy="25810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666CF21-08B6-7C79-00B5-DF96BB02E2B3}"/>
                    </a:ext>
                  </a:extLst>
                </p:cNvPr>
                <p:cNvSpPr/>
                <p:nvPr/>
              </p:nvSpPr>
              <p:spPr>
                <a:xfrm>
                  <a:off x="4950047" y="2501798"/>
                  <a:ext cx="714689" cy="202859"/>
                </a:xfrm>
                <a:custGeom>
                  <a:avLst/>
                  <a:gdLst>
                    <a:gd name="connsiteX0" fmla="*/ 671535 w 714689"/>
                    <a:gd name="connsiteY0" fmla="*/ 0 h 202859"/>
                    <a:gd name="connsiteX1" fmla="*/ 0 w 714689"/>
                    <a:gd name="connsiteY1" fmla="*/ 0 h 202859"/>
                    <a:gd name="connsiteX2" fmla="*/ 11727 w 714689"/>
                    <a:gd name="connsiteY2" fmla="*/ 101430 h 202859"/>
                    <a:gd name="connsiteX3" fmla="*/ 0 w 714689"/>
                    <a:gd name="connsiteY3" fmla="*/ 202860 h 202859"/>
                    <a:gd name="connsiteX4" fmla="*/ 671535 w 714689"/>
                    <a:gd name="connsiteY4" fmla="*/ 202860 h 202859"/>
                    <a:gd name="connsiteX5" fmla="*/ 714689 w 714689"/>
                    <a:gd name="connsiteY5" fmla="*/ 159706 h 202859"/>
                    <a:gd name="connsiteX6" fmla="*/ 714689 w 714689"/>
                    <a:gd name="connsiteY6" fmla="*/ 43154 h 202859"/>
                    <a:gd name="connsiteX7" fmla="*/ 671535 w 714689"/>
                    <a:gd name="connsiteY7" fmla="*/ 0 h 20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4689" h="202859">
                      <a:moveTo>
                        <a:pt x="671535" y="0"/>
                      </a:moveTo>
                      <a:lnTo>
                        <a:pt x="0" y="0"/>
                      </a:lnTo>
                      <a:cubicBezTo>
                        <a:pt x="0" y="0"/>
                        <a:pt x="11727" y="48606"/>
                        <a:pt x="11727" y="101430"/>
                      </a:cubicBezTo>
                      <a:cubicBezTo>
                        <a:pt x="11727" y="152762"/>
                        <a:pt x="0" y="202860"/>
                        <a:pt x="0" y="202860"/>
                      </a:cubicBezTo>
                      <a:lnTo>
                        <a:pt x="671535" y="202860"/>
                      </a:lnTo>
                      <a:cubicBezTo>
                        <a:pt x="695350" y="202860"/>
                        <a:pt x="714689" y="183572"/>
                        <a:pt x="714689" y="159706"/>
                      </a:cubicBezTo>
                      <a:lnTo>
                        <a:pt x="714689" y="43154"/>
                      </a:lnTo>
                      <a:cubicBezTo>
                        <a:pt x="714638" y="19288"/>
                        <a:pt x="695350" y="0"/>
                        <a:pt x="671535" y="0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B8D213C-B91F-7FFF-D1DC-0FFA0D569AF4}"/>
                    </a:ext>
                  </a:extLst>
                </p:cNvPr>
                <p:cNvSpPr/>
                <p:nvPr/>
              </p:nvSpPr>
              <p:spPr>
                <a:xfrm>
                  <a:off x="4927158" y="2474177"/>
                  <a:ext cx="765198" cy="258100"/>
                </a:xfrm>
                <a:custGeom>
                  <a:avLst/>
                  <a:gdLst>
                    <a:gd name="connsiteX0" fmla="*/ 13785 w 765198"/>
                    <a:gd name="connsiteY0" fmla="*/ 0 h 258100"/>
                    <a:gd name="connsiteX1" fmla="*/ 0 w 765198"/>
                    <a:gd name="connsiteY1" fmla="*/ 13785 h 258100"/>
                    <a:gd name="connsiteX2" fmla="*/ 4064 w 765198"/>
                    <a:gd name="connsiteY2" fmla="*/ 23557 h 258100"/>
                    <a:gd name="connsiteX3" fmla="*/ 13836 w 765198"/>
                    <a:gd name="connsiteY3" fmla="*/ 27621 h 258100"/>
                    <a:gd name="connsiteX4" fmla="*/ 22889 w 765198"/>
                    <a:gd name="connsiteY4" fmla="*/ 27621 h 258100"/>
                    <a:gd name="connsiteX5" fmla="*/ 694424 w 765198"/>
                    <a:gd name="connsiteY5" fmla="*/ 27621 h 258100"/>
                    <a:gd name="connsiteX6" fmla="*/ 737578 w 765198"/>
                    <a:gd name="connsiteY6" fmla="*/ 70775 h 258100"/>
                    <a:gd name="connsiteX7" fmla="*/ 737578 w 765198"/>
                    <a:gd name="connsiteY7" fmla="*/ 187326 h 258100"/>
                    <a:gd name="connsiteX8" fmla="*/ 694424 w 765198"/>
                    <a:gd name="connsiteY8" fmla="*/ 230480 h 258100"/>
                    <a:gd name="connsiteX9" fmla="*/ 22889 w 765198"/>
                    <a:gd name="connsiteY9" fmla="*/ 230480 h 258100"/>
                    <a:gd name="connsiteX10" fmla="*/ 13836 w 765198"/>
                    <a:gd name="connsiteY10" fmla="*/ 230480 h 258100"/>
                    <a:gd name="connsiteX11" fmla="*/ 51 w 765198"/>
                    <a:gd name="connsiteY11" fmla="*/ 244265 h 258100"/>
                    <a:gd name="connsiteX12" fmla="*/ 4115 w 765198"/>
                    <a:gd name="connsiteY12" fmla="*/ 254037 h 258100"/>
                    <a:gd name="connsiteX13" fmla="*/ 13888 w 765198"/>
                    <a:gd name="connsiteY13" fmla="*/ 258101 h 258100"/>
                    <a:gd name="connsiteX14" fmla="*/ 694476 w 765198"/>
                    <a:gd name="connsiteY14" fmla="*/ 258101 h 258100"/>
                    <a:gd name="connsiteX15" fmla="*/ 765199 w 765198"/>
                    <a:gd name="connsiteY15" fmla="*/ 187378 h 258100"/>
                    <a:gd name="connsiteX16" fmla="*/ 765199 w 765198"/>
                    <a:gd name="connsiteY16" fmla="*/ 70775 h 258100"/>
                    <a:gd name="connsiteX17" fmla="*/ 694476 w 765198"/>
                    <a:gd name="connsiteY17" fmla="*/ 51 h 258100"/>
                    <a:gd name="connsiteX18" fmla="*/ 13785 w 765198"/>
                    <a:gd name="connsiteY18" fmla="*/ 51 h 25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5198" h="258100">
                      <a:moveTo>
                        <a:pt x="13785" y="0"/>
                      </a:moveTo>
                      <a:cubicBezTo>
                        <a:pt x="6172" y="0"/>
                        <a:pt x="0" y="6224"/>
                        <a:pt x="0" y="13785"/>
                      </a:cubicBezTo>
                      <a:cubicBezTo>
                        <a:pt x="0" y="17591"/>
                        <a:pt x="1492" y="21037"/>
                        <a:pt x="4064" y="23557"/>
                      </a:cubicBezTo>
                      <a:cubicBezTo>
                        <a:pt x="6532" y="26078"/>
                        <a:pt x="9978" y="27621"/>
                        <a:pt x="13836" y="27621"/>
                      </a:cubicBezTo>
                      <a:lnTo>
                        <a:pt x="22889" y="27621"/>
                      </a:lnTo>
                      <a:lnTo>
                        <a:pt x="694424" y="27621"/>
                      </a:lnTo>
                      <a:cubicBezTo>
                        <a:pt x="718238" y="27621"/>
                        <a:pt x="737578" y="46909"/>
                        <a:pt x="737578" y="70775"/>
                      </a:cubicBezTo>
                      <a:lnTo>
                        <a:pt x="737578" y="187326"/>
                      </a:lnTo>
                      <a:cubicBezTo>
                        <a:pt x="737578" y="211141"/>
                        <a:pt x="718290" y="230480"/>
                        <a:pt x="694424" y="230480"/>
                      </a:cubicBezTo>
                      <a:lnTo>
                        <a:pt x="22889" y="230480"/>
                      </a:lnTo>
                      <a:lnTo>
                        <a:pt x="13836" y="230480"/>
                      </a:lnTo>
                      <a:cubicBezTo>
                        <a:pt x="6224" y="230480"/>
                        <a:pt x="51" y="236652"/>
                        <a:pt x="51" y="244265"/>
                      </a:cubicBezTo>
                      <a:cubicBezTo>
                        <a:pt x="51" y="248071"/>
                        <a:pt x="1543" y="251466"/>
                        <a:pt x="4115" y="254037"/>
                      </a:cubicBezTo>
                      <a:cubicBezTo>
                        <a:pt x="6584" y="256506"/>
                        <a:pt x="10030" y="258101"/>
                        <a:pt x="13888" y="258101"/>
                      </a:cubicBezTo>
                      <a:lnTo>
                        <a:pt x="694476" y="258101"/>
                      </a:lnTo>
                      <a:cubicBezTo>
                        <a:pt x="733566" y="258101"/>
                        <a:pt x="765199" y="226417"/>
                        <a:pt x="765199" y="187378"/>
                      </a:cubicBezTo>
                      <a:lnTo>
                        <a:pt x="765199" y="70775"/>
                      </a:lnTo>
                      <a:cubicBezTo>
                        <a:pt x="765199" y="31735"/>
                        <a:pt x="733566" y="51"/>
                        <a:pt x="694476" y="51"/>
                      </a:cubicBezTo>
                      <a:lnTo>
                        <a:pt x="13785" y="51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3839C93-E145-F07B-709B-AB1D3B76D78C}"/>
                    </a:ext>
                  </a:extLst>
                </p:cNvPr>
                <p:cNvSpPr/>
                <p:nvPr/>
              </p:nvSpPr>
              <p:spPr>
                <a:xfrm>
                  <a:off x="5100134" y="2536465"/>
                  <a:ext cx="477111" cy="9258"/>
                </a:xfrm>
                <a:custGeom>
                  <a:avLst/>
                  <a:gdLst>
                    <a:gd name="connsiteX0" fmla="*/ 477111 w 477111"/>
                    <a:gd name="connsiteY0" fmla="*/ 4578 h 9258"/>
                    <a:gd name="connsiteX1" fmla="*/ 357833 w 477111"/>
                    <a:gd name="connsiteY1" fmla="*/ 1029 h 9258"/>
                    <a:gd name="connsiteX2" fmla="*/ 238556 w 477111"/>
                    <a:gd name="connsiteY2" fmla="*/ 0 h 9258"/>
                    <a:gd name="connsiteX3" fmla="*/ 119278 w 477111"/>
                    <a:gd name="connsiteY3" fmla="*/ 1029 h 9258"/>
                    <a:gd name="connsiteX4" fmla="*/ 0 w 477111"/>
                    <a:gd name="connsiteY4" fmla="*/ 4629 h 9258"/>
                    <a:gd name="connsiteX5" fmla="*/ 119278 w 477111"/>
                    <a:gd name="connsiteY5" fmla="*/ 8229 h 9258"/>
                    <a:gd name="connsiteX6" fmla="*/ 238556 w 477111"/>
                    <a:gd name="connsiteY6" fmla="*/ 9258 h 9258"/>
                    <a:gd name="connsiteX7" fmla="*/ 357833 w 477111"/>
                    <a:gd name="connsiteY7" fmla="*/ 8229 h 9258"/>
                    <a:gd name="connsiteX8" fmla="*/ 477111 w 477111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7111" h="9258">
                      <a:moveTo>
                        <a:pt x="477111" y="4578"/>
                      </a:moveTo>
                      <a:cubicBezTo>
                        <a:pt x="437352" y="2777"/>
                        <a:pt x="397593" y="1594"/>
                        <a:pt x="357833" y="1029"/>
                      </a:cubicBezTo>
                      <a:cubicBezTo>
                        <a:pt x="318074" y="309"/>
                        <a:pt x="278315" y="103"/>
                        <a:pt x="238556" y="0"/>
                      </a:cubicBezTo>
                      <a:cubicBezTo>
                        <a:pt x="198796" y="103"/>
                        <a:pt x="159037" y="257"/>
                        <a:pt x="119278" y="1029"/>
                      </a:cubicBezTo>
                      <a:cubicBezTo>
                        <a:pt x="79519" y="1646"/>
                        <a:pt x="39759" y="2829"/>
                        <a:pt x="0" y="4629"/>
                      </a:cubicBezTo>
                      <a:cubicBezTo>
                        <a:pt x="39759" y="6429"/>
                        <a:pt x="79519" y="7612"/>
                        <a:pt x="119278" y="8229"/>
                      </a:cubicBezTo>
                      <a:cubicBezTo>
                        <a:pt x="159037" y="8950"/>
                        <a:pt x="198796" y="9155"/>
                        <a:pt x="238556" y="9258"/>
                      </a:cubicBezTo>
                      <a:cubicBezTo>
                        <a:pt x="278315" y="9155"/>
                        <a:pt x="318074" y="8950"/>
                        <a:pt x="357833" y="8229"/>
                      </a:cubicBezTo>
                      <a:cubicBezTo>
                        <a:pt x="397593" y="7561"/>
                        <a:pt x="437352" y="6378"/>
                        <a:pt x="477111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A94C8AA-B4D1-4473-C5D2-6344229F0A02}"/>
                    </a:ext>
                  </a:extLst>
                </p:cNvPr>
                <p:cNvSpPr/>
                <p:nvPr/>
              </p:nvSpPr>
              <p:spPr>
                <a:xfrm>
                  <a:off x="5421911" y="2598650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5"/>
                        <a:pt x="90114" y="9258"/>
                      </a:cubicBezTo>
                      <a:cubicBezTo>
                        <a:pt x="105133" y="9155"/>
                        <a:pt x="120152" y="8950"/>
                        <a:pt x="135171" y="8229"/>
                      </a:cubicBezTo>
                      <a:cubicBezTo>
                        <a:pt x="150190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FF10F1A-3FCB-9DC2-2694-C577CD5346A7}"/>
                    </a:ext>
                  </a:extLst>
                </p:cNvPr>
                <p:cNvSpPr/>
                <p:nvPr/>
              </p:nvSpPr>
              <p:spPr>
                <a:xfrm>
                  <a:off x="5306903" y="2662378"/>
                  <a:ext cx="180228" cy="9258"/>
                </a:xfrm>
                <a:custGeom>
                  <a:avLst/>
                  <a:gdLst>
                    <a:gd name="connsiteX0" fmla="*/ 180228 w 180228"/>
                    <a:gd name="connsiteY0" fmla="*/ 4578 h 9258"/>
                    <a:gd name="connsiteX1" fmla="*/ 135171 w 180228"/>
                    <a:gd name="connsiteY1" fmla="*/ 1029 h 9258"/>
                    <a:gd name="connsiteX2" fmla="*/ 90114 w 180228"/>
                    <a:gd name="connsiteY2" fmla="*/ 0 h 9258"/>
                    <a:gd name="connsiteX3" fmla="*/ 45057 w 180228"/>
                    <a:gd name="connsiteY3" fmla="*/ 1029 h 9258"/>
                    <a:gd name="connsiteX4" fmla="*/ 0 w 180228"/>
                    <a:gd name="connsiteY4" fmla="*/ 4629 h 9258"/>
                    <a:gd name="connsiteX5" fmla="*/ 45057 w 180228"/>
                    <a:gd name="connsiteY5" fmla="*/ 8229 h 9258"/>
                    <a:gd name="connsiteX6" fmla="*/ 90114 w 180228"/>
                    <a:gd name="connsiteY6" fmla="*/ 9258 h 9258"/>
                    <a:gd name="connsiteX7" fmla="*/ 135171 w 180228"/>
                    <a:gd name="connsiteY7" fmla="*/ 8229 h 9258"/>
                    <a:gd name="connsiteX8" fmla="*/ 180228 w 180228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28" h="9258">
                      <a:moveTo>
                        <a:pt x="180228" y="4578"/>
                      </a:moveTo>
                      <a:cubicBezTo>
                        <a:pt x="165209" y="2675"/>
                        <a:pt x="150190" y="1697"/>
                        <a:pt x="135171" y="1029"/>
                      </a:cubicBezTo>
                      <a:cubicBezTo>
                        <a:pt x="120152" y="309"/>
                        <a:pt x="105133" y="103"/>
                        <a:pt x="90114" y="0"/>
                      </a:cubicBezTo>
                      <a:cubicBezTo>
                        <a:pt x="75095" y="103"/>
                        <a:pt x="60076" y="257"/>
                        <a:pt x="45057" y="1029"/>
                      </a:cubicBezTo>
                      <a:cubicBezTo>
                        <a:pt x="30038" y="1697"/>
                        <a:pt x="15019" y="2726"/>
                        <a:pt x="0" y="4629"/>
                      </a:cubicBezTo>
                      <a:cubicBezTo>
                        <a:pt x="15019" y="6532"/>
                        <a:pt x="30038" y="7561"/>
                        <a:pt x="45057" y="8229"/>
                      </a:cubicBezTo>
                      <a:cubicBezTo>
                        <a:pt x="60076" y="8950"/>
                        <a:pt x="75095" y="9156"/>
                        <a:pt x="90114" y="9258"/>
                      </a:cubicBezTo>
                      <a:cubicBezTo>
                        <a:pt x="105133" y="9156"/>
                        <a:pt x="120152" y="8950"/>
                        <a:pt x="135171" y="8229"/>
                      </a:cubicBezTo>
                      <a:cubicBezTo>
                        <a:pt x="150139" y="7458"/>
                        <a:pt x="165209" y="6481"/>
                        <a:pt x="180228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A28A913-AA71-8956-0077-F8CEFFDE9E14}"/>
                    </a:ext>
                  </a:extLst>
                </p:cNvPr>
                <p:cNvSpPr/>
                <p:nvPr/>
              </p:nvSpPr>
              <p:spPr>
                <a:xfrm>
                  <a:off x="4975610" y="2625088"/>
                  <a:ext cx="416623" cy="9258"/>
                </a:xfrm>
                <a:custGeom>
                  <a:avLst/>
                  <a:gdLst>
                    <a:gd name="connsiteX0" fmla="*/ 416624 w 416623"/>
                    <a:gd name="connsiteY0" fmla="*/ 4578 h 9258"/>
                    <a:gd name="connsiteX1" fmla="*/ 312468 w 416623"/>
                    <a:gd name="connsiteY1" fmla="*/ 1029 h 9258"/>
                    <a:gd name="connsiteX2" fmla="*/ 208312 w 416623"/>
                    <a:gd name="connsiteY2" fmla="*/ 0 h 9258"/>
                    <a:gd name="connsiteX3" fmla="*/ 104156 w 416623"/>
                    <a:gd name="connsiteY3" fmla="*/ 1029 h 9258"/>
                    <a:gd name="connsiteX4" fmla="*/ 0 w 416623"/>
                    <a:gd name="connsiteY4" fmla="*/ 4629 h 9258"/>
                    <a:gd name="connsiteX5" fmla="*/ 104156 w 416623"/>
                    <a:gd name="connsiteY5" fmla="*/ 8230 h 9258"/>
                    <a:gd name="connsiteX6" fmla="*/ 208312 w 416623"/>
                    <a:gd name="connsiteY6" fmla="*/ 9258 h 9258"/>
                    <a:gd name="connsiteX7" fmla="*/ 312468 w 416623"/>
                    <a:gd name="connsiteY7" fmla="*/ 8230 h 9258"/>
                    <a:gd name="connsiteX8" fmla="*/ 416624 w 416623"/>
                    <a:gd name="connsiteY8" fmla="*/ 4578 h 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623" h="9258">
                      <a:moveTo>
                        <a:pt x="416624" y="4578"/>
                      </a:moveTo>
                      <a:cubicBezTo>
                        <a:pt x="381905" y="2778"/>
                        <a:pt x="347186" y="1594"/>
                        <a:pt x="312468" y="1029"/>
                      </a:cubicBezTo>
                      <a:cubicBezTo>
                        <a:pt x="277749" y="309"/>
                        <a:pt x="243030" y="103"/>
                        <a:pt x="208312" y="0"/>
                      </a:cubicBezTo>
                      <a:cubicBezTo>
                        <a:pt x="173593" y="103"/>
                        <a:pt x="138875" y="257"/>
                        <a:pt x="104156" y="1029"/>
                      </a:cubicBezTo>
                      <a:cubicBezTo>
                        <a:pt x="69437" y="1646"/>
                        <a:pt x="34719" y="2829"/>
                        <a:pt x="0" y="4629"/>
                      </a:cubicBezTo>
                      <a:cubicBezTo>
                        <a:pt x="34719" y="6429"/>
                        <a:pt x="69437" y="7612"/>
                        <a:pt x="104156" y="8230"/>
                      </a:cubicBezTo>
                      <a:cubicBezTo>
                        <a:pt x="138875" y="8950"/>
                        <a:pt x="173593" y="9156"/>
                        <a:pt x="208312" y="9258"/>
                      </a:cubicBezTo>
                      <a:cubicBezTo>
                        <a:pt x="243030" y="9156"/>
                        <a:pt x="277749" y="8950"/>
                        <a:pt x="312468" y="8230"/>
                      </a:cubicBezTo>
                      <a:cubicBezTo>
                        <a:pt x="347186" y="7509"/>
                        <a:pt x="381905" y="6327"/>
                        <a:pt x="416624" y="4578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2B8FA7F-48EE-C798-E661-7D98A0A3BE78}"/>
                    </a:ext>
                  </a:extLst>
                </p:cNvPr>
                <p:cNvSpPr/>
                <p:nvPr/>
              </p:nvSpPr>
              <p:spPr>
                <a:xfrm>
                  <a:off x="5462237" y="2603228"/>
                  <a:ext cx="130246" cy="122775"/>
                </a:xfrm>
                <a:custGeom>
                  <a:avLst/>
                  <a:gdLst>
                    <a:gd name="connsiteX0" fmla="*/ 0 w 130246"/>
                    <a:gd name="connsiteY0" fmla="*/ 122775 h 122775"/>
                    <a:gd name="connsiteX1" fmla="*/ 0 w 130246"/>
                    <a:gd name="connsiteY1" fmla="*/ 0 h 122775"/>
                    <a:gd name="connsiteX2" fmla="*/ 115009 w 130246"/>
                    <a:gd name="connsiteY2" fmla="*/ 0 h 122775"/>
                    <a:gd name="connsiteX3" fmla="*/ 115009 w 130246"/>
                    <a:gd name="connsiteY3" fmla="*/ 122775 h 122775"/>
                    <a:gd name="connsiteX4" fmla="*/ 69591 w 130246"/>
                    <a:gd name="connsiteY4" fmla="*/ 90063 h 122775"/>
                    <a:gd name="connsiteX5" fmla="*/ 0 w 130246"/>
                    <a:gd name="connsiteY5" fmla="*/ 122775 h 122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246" h="122775">
                      <a:moveTo>
                        <a:pt x="0" y="122775"/>
                      </a:moveTo>
                      <a:cubicBezTo>
                        <a:pt x="20317" y="84354"/>
                        <a:pt x="20317" y="38371"/>
                        <a:pt x="0" y="0"/>
                      </a:cubicBezTo>
                      <a:cubicBezTo>
                        <a:pt x="38319" y="0"/>
                        <a:pt x="76689" y="0"/>
                        <a:pt x="115009" y="0"/>
                      </a:cubicBezTo>
                      <a:cubicBezTo>
                        <a:pt x="135325" y="38422"/>
                        <a:pt x="135325" y="84405"/>
                        <a:pt x="115009" y="122775"/>
                      </a:cubicBezTo>
                      <a:cubicBezTo>
                        <a:pt x="101378" y="112334"/>
                        <a:pt x="86205" y="101327"/>
                        <a:pt x="69591" y="90063"/>
                      </a:cubicBezTo>
                      <a:cubicBezTo>
                        <a:pt x="47937" y="101327"/>
                        <a:pt x="24689" y="112334"/>
                        <a:pt x="0" y="12277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图形 7">
                <a:extLst>
                  <a:ext uri="{FF2B5EF4-FFF2-40B4-BE49-F238E27FC236}">
                    <a16:creationId xmlns:a16="http://schemas.microsoft.com/office/drawing/2014/main" id="{84503475-81DD-28E5-DA7B-F5E7D5FCCB46}"/>
                  </a:ext>
                </a:extLst>
              </p:cNvPr>
              <p:cNvGrpSpPr/>
              <p:nvPr/>
            </p:nvGrpSpPr>
            <p:grpSpPr>
              <a:xfrm>
                <a:off x="4114794" y="3740198"/>
                <a:ext cx="785669" cy="202911"/>
                <a:chOff x="4114794" y="3740198"/>
                <a:chExt cx="785669" cy="20291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76A6DD7C-F2FF-16C7-7AD7-0CB67D45E38D}"/>
                    </a:ext>
                  </a:extLst>
                </p:cNvPr>
                <p:cNvSpPr/>
                <p:nvPr/>
              </p:nvSpPr>
              <p:spPr>
                <a:xfrm>
                  <a:off x="4185980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6465CDFE-374D-53C8-B6D7-FF5B6DA1AE55}"/>
                    </a:ext>
                  </a:extLst>
                </p:cNvPr>
                <p:cNvSpPr/>
                <p:nvPr/>
              </p:nvSpPr>
              <p:spPr>
                <a:xfrm>
                  <a:off x="4114794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E8C45EB-A92C-9075-0733-9967D02C44EE}"/>
                    </a:ext>
                  </a:extLst>
                </p:cNvPr>
                <p:cNvSpPr/>
                <p:nvPr/>
              </p:nvSpPr>
              <p:spPr>
                <a:xfrm>
                  <a:off x="4228722" y="3740198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9D51C2B-D385-8858-8131-1A79A7496CAF}"/>
                    </a:ext>
                  </a:extLst>
                </p:cNvPr>
                <p:cNvSpPr/>
                <p:nvPr/>
              </p:nvSpPr>
              <p:spPr>
                <a:xfrm>
                  <a:off x="4722704" y="3740198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F360C6D-7B6F-8E78-A7D8-CB39BA0CC247}"/>
                    </a:ext>
                  </a:extLst>
                </p:cNvPr>
                <p:cNvSpPr/>
                <p:nvPr/>
              </p:nvSpPr>
              <p:spPr>
                <a:xfrm>
                  <a:off x="4765447" y="3740198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4FCE90EF-545E-3C60-6B8B-65B8AD9BF9C3}"/>
                    </a:ext>
                  </a:extLst>
                </p:cNvPr>
                <p:cNvSpPr/>
                <p:nvPr/>
              </p:nvSpPr>
              <p:spPr>
                <a:xfrm>
                  <a:off x="4837044" y="3798423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6 w 63419"/>
                    <a:gd name="connsiteY2" fmla="*/ 78027 h 97520"/>
                    <a:gd name="connsiteX3" fmla="*/ 31735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6" y="78027"/>
                      </a:lnTo>
                      <a:lnTo>
                        <a:pt x="31735" y="97521"/>
                      </a:lnTo>
                      <a:cubicBezTo>
                        <a:pt x="31735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C74337F-41A4-47DC-83AF-2AB1936B3A07}"/>
                    </a:ext>
                  </a:extLst>
                </p:cNvPr>
                <p:cNvSpPr/>
                <p:nvPr/>
              </p:nvSpPr>
              <p:spPr>
                <a:xfrm>
                  <a:off x="4280620" y="37958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1" y="91657"/>
                        <a:pt x="0" y="71139"/>
                        <a:pt x="0" y="45829"/>
                      </a:cubicBezTo>
                      <a:cubicBezTo>
                        <a:pt x="0" y="20518"/>
                        <a:pt x="86771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A1C7B03-BFA0-D918-6D65-0584ACA67C51}"/>
                  </a:ext>
                </a:extLst>
              </p:cNvPr>
              <p:cNvGrpSpPr/>
              <p:nvPr/>
            </p:nvGrpSpPr>
            <p:grpSpPr>
              <a:xfrm>
                <a:off x="4904372" y="3193650"/>
                <a:ext cx="785669" cy="202911"/>
                <a:chOff x="4904372" y="3193650"/>
                <a:chExt cx="785669" cy="20291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4C40F5B-BD07-FA60-3D94-DED2F7AB01E5}"/>
                    </a:ext>
                  </a:extLst>
                </p:cNvPr>
                <p:cNvSpPr/>
                <p:nvPr/>
              </p:nvSpPr>
              <p:spPr>
                <a:xfrm>
                  <a:off x="4975559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927F1FD-E9CD-C2EC-A050-B3761DEE4B82}"/>
                    </a:ext>
                  </a:extLst>
                </p:cNvPr>
                <p:cNvSpPr/>
                <p:nvPr/>
              </p:nvSpPr>
              <p:spPr>
                <a:xfrm>
                  <a:off x="4904372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A2F8672C-F091-C7E0-1F3A-66AB859B34A0}"/>
                    </a:ext>
                  </a:extLst>
                </p:cNvPr>
                <p:cNvSpPr/>
                <p:nvPr/>
              </p:nvSpPr>
              <p:spPr>
                <a:xfrm>
                  <a:off x="5018301" y="3193650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1 w 493930"/>
                    <a:gd name="connsiteY1" fmla="*/ 0 h 202911"/>
                    <a:gd name="connsiteX2" fmla="*/ 493931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1" y="0"/>
                      </a:lnTo>
                      <a:lnTo>
                        <a:pt x="493931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30E67AE-30E4-7E85-2493-E3849344EB8D}"/>
                    </a:ext>
                  </a:extLst>
                </p:cNvPr>
                <p:cNvSpPr/>
                <p:nvPr/>
              </p:nvSpPr>
              <p:spPr>
                <a:xfrm>
                  <a:off x="5512283" y="3193650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A67143C-AC02-2916-0793-9CBD3B2B2729}"/>
                    </a:ext>
                  </a:extLst>
                </p:cNvPr>
                <p:cNvSpPr/>
                <p:nvPr/>
              </p:nvSpPr>
              <p:spPr>
                <a:xfrm>
                  <a:off x="5555025" y="3193650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8652FCC-277C-1CD5-D2AE-FAA16B749C81}"/>
                    </a:ext>
                  </a:extLst>
                </p:cNvPr>
                <p:cNvSpPr/>
                <p:nvPr/>
              </p:nvSpPr>
              <p:spPr>
                <a:xfrm>
                  <a:off x="5626623" y="3251874"/>
                  <a:ext cx="63419" cy="97520"/>
                </a:xfrm>
                <a:custGeom>
                  <a:avLst/>
                  <a:gdLst>
                    <a:gd name="connsiteX0" fmla="*/ 0 w 63419"/>
                    <a:gd name="connsiteY0" fmla="*/ 0 h 97520"/>
                    <a:gd name="connsiteX1" fmla="*/ 63419 w 63419"/>
                    <a:gd name="connsiteY1" fmla="*/ 97521 h 97520"/>
                    <a:gd name="connsiteX2" fmla="*/ 40017 w 63419"/>
                    <a:gd name="connsiteY2" fmla="*/ 78027 h 97520"/>
                    <a:gd name="connsiteX3" fmla="*/ 31736 w 63419"/>
                    <a:gd name="connsiteY3" fmla="*/ 97521 h 97520"/>
                    <a:gd name="connsiteX4" fmla="*/ 51 w 63419"/>
                    <a:gd name="connsiteY4" fmla="*/ 13630 h 97520"/>
                    <a:gd name="connsiteX5" fmla="*/ 51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0" y="0"/>
                      </a:moveTo>
                      <a:cubicBezTo>
                        <a:pt x="0" y="0"/>
                        <a:pt x="54624" y="26335"/>
                        <a:pt x="63419" y="97521"/>
                      </a:cubicBezTo>
                      <a:lnTo>
                        <a:pt x="40017" y="78027"/>
                      </a:lnTo>
                      <a:lnTo>
                        <a:pt x="31736" y="97521"/>
                      </a:lnTo>
                      <a:cubicBezTo>
                        <a:pt x="31736" y="97521"/>
                        <a:pt x="26386" y="37033"/>
                        <a:pt x="51" y="13630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0907777-CA86-BCC3-2E1E-660DB0C68CDF}"/>
                    </a:ext>
                  </a:extLst>
                </p:cNvPr>
                <p:cNvSpPr/>
                <p:nvPr/>
              </p:nvSpPr>
              <p:spPr>
                <a:xfrm>
                  <a:off x="5070199" y="3249251"/>
                  <a:ext cx="387614" cy="91657"/>
                </a:xfrm>
                <a:custGeom>
                  <a:avLst/>
                  <a:gdLst>
                    <a:gd name="connsiteX0" fmla="*/ 387614 w 387614"/>
                    <a:gd name="connsiteY0" fmla="*/ 45829 h 91657"/>
                    <a:gd name="connsiteX1" fmla="*/ 193807 w 387614"/>
                    <a:gd name="connsiteY1" fmla="*/ 91657 h 91657"/>
                    <a:gd name="connsiteX2" fmla="*/ 0 w 387614"/>
                    <a:gd name="connsiteY2" fmla="*/ 45829 h 91657"/>
                    <a:gd name="connsiteX3" fmla="*/ 193807 w 387614"/>
                    <a:gd name="connsiteY3" fmla="*/ 0 h 91657"/>
                    <a:gd name="connsiteX4" fmla="*/ 387614 w 387614"/>
                    <a:gd name="connsiteY4" fmla="*/ 45829 h 9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614" h="91657">
                      <a:moveTo>
                        <a:pt x="387614" y="45829"/>
                      </a:moveTo>
                      <a:cubicBezTo>
                        <a:pt x="387614" y="71139"/>
                        <a:pt x="300844" y="91657"/>
                        <a:pt x="193807" y="91657"/>
                      </a:cubicBezTo>
                      <a:cubicBezTo>
                        <a:pt x="86770" y="91657"/>
                        <a:pt x="0" y="71139"/>
                        <a:pt x="0" y="45829"/>
                      </a:cubicBezTo>
                      <a:cubicBezTo>
                        <a:pt x="0" y="20518"/>
                        <a:pt x="86770" y="0"/>
                        <a:pt x="193807" y="0"/>
                      </a:cubicBezTo>
                      <a:cubicBezTo>
                        <a:pt x="300844" y="0"/>
                        <a:pt x="387614" y="20518"/>
                        <a:pt x="387614" y="45829"/>
                      </a:cubicBez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7">
                <a:extLst>
                  <a:ext uri="{FF2B5EF4-FFF2-40B4-BE49-F238E27FC236}">
                    <a16:creationId xmlns:a16="http://schemas.microsoft.com/office/drawing/2014/main" id="{D47B0818-CB65-8F6E-CADD-CF2D7D86DCC2}"/>
                  </a:ext>
                </a:extLst>
              </p:cNvPr>
              <p:cNvGrpSpPr/>
              <p:nvPr/>
            </p:nvGrpSpPr>
            <p:grpSpPr>
              <a:xfrm>
                <a:off x="4943463" y="2990739"/>
                <a:ext cx="785669" cy="202911"/>
                <a:chOff x="4943463" y="2990739"/>
                <a:chExt cx="785669" cy="202911"/>
              </a:xfrm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BF58809-2DB1-9821-015A-D12F3DBBD6B2}"/>
                    </a:ext>
                  </a:extLst>
                </p:cNvPr>
                <p:cNvSpPr/>
                <p:nvPr/>
              </p:nvSpPr>
              <p:spPr>
                <a:xfrm>
                  <a:off x="5615204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3 w 42742"/>
                    <a:gd name="connsiteY1" fmla="*/ 0 h 202911"/>
                    <a:gd name="connsiteX2" fmla="*/ 42743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3" y="0"/>
                      </a:lnTo>
                      <a:lnTo>
                        <a:pt x="42743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3582ADF-29B6-01F3-8B49-F83C05D4F82B}"/>
                    </a:ext>
                  </a:extLst>
                </p:cNvPr>
                <p:cNvSpPr/>
                <p:nvPr/>
              </p:nvSpPr>
              <p:spPr>
                <a:xfrm>
                  <a:off x="5657947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731921-8436-9FD5-4F08-08A661C811AE}"/>
                    </a:ext>
                  </a:extLst>
                </p:cNvPr>
                <p:cNvSpPr/>
                <p:nvPr/>
              </p:nvSpPr>
              <p:spPr>
                <a:xfrm>
                  <a:off x="5121274" y="2990739"/>
                  <a:ext cx="493930" cy="202911"/>
                </a:xfrm>
                <a:custGeom>
                  <a:avLst/>
                  <a:gdLst>
                    <a:gd name="connsiteX0" fmla="*/ 0 w 493930"/>
                    <a:gd name="connsiteY0" fmla="*/ 0 h 202911"/>
                    <a:gd name="connsiteX1" fmla="*/ 493930 w 493930"/>
                    <a:gd name="connsiteY1" fmla="*/ 0 h 202911"/>
                    <a:gd name="connsiteX2" fmla="*/ 493930 w 493930"/>
                    <a:gd name="connsiteY2" fmla="*/ 202911 h 202911"/>
                    <a:gd name="connsiteX3" fmla="*/ 0 w 493930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930" h="202911">
                      <a:moveTo>
                        <a:pt x="0" y="0"/>
                      </a:moveTo>
                      <a:lnTo>
                        <a:pt x="493930" y="0"/>
                      </a:lnTo>
                      <a:lnTo>
                        <a:pt x="493930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877447CE-CC13-F977-18AD-FC9B1FA88778}"/>
                    </a:ext>
                  </a:extLst>
                </p:cNvPr>
                <p:cNvSpPr/>
                <p:nvPr/>
              </p:nvSpPr>
              <p:spPr>
                <a:xfrm>
                  <a:off x="5078531" y="2990739"/>
                  <a:ext cx="42742" cy="202911"/>
                </a:xfrm>
                <a:custGeom>
                  <a:avLst/>
                  <a:gdLst>
                    <a:gd name="connsiteX0" fmla="*/ 0 w 42742"/>
                    <a:gd name="connsiteY0" fmla="*/ 0 h 202911"/>
                    <a:gd name="connsiteX1" fmla="*/ 42742 w 42742"/>
                    <a:gd name="connsiteY1" fmla="*/ 0 h 202911"/>
                    <a:gd name="connsiteX2" fmla="*/ 42742 w 42742"/>
                    <a:gd name="connsiteY2" fmla="*/ 202911 h 202911"/>
                    <a:gd name="connsiteX3" fmla="*/ 0 w 42742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2" h="202911">
                      <a:moveTo>
                        <a:pt x="0" y="0"/>
                      </a:moveTo>
                      <a:lnTo>
                        <a:pt x="42742" y="0"/>
                      </a:lnTo>
                      <a:lnTo>
                        <a:pt x="42742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E5E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FB3DBC9-0CEC-B1C0-E31E-C1E5B8D528DB}"/>
                    </a:ext>
                  </a:extLst>
                </p:cNvPr>
                <p:cNvSpPr/>
                <p:nvPr/>
              </p:nvSpPr>
              <p:spPr>
                <a:xfrm>
                  <a:off x="5007345" y="2990739"/>
                  <a:ext cx="71186" cy="202911"/>
                </a:xfrm>
                <a:custGeom>
                  <a:avLst/>
                  <a:gdLst>
                    <a:gd name="connsiteX0" fmla="*/ 0 w 71186"/>
                    <a:gd name="connsiteY0" fmla="*/ 0 h 202911"/>
                    <a:gd name="connsiteX1" fmla="*/ 71186 w 71186"/>
                    <a:gd name="connsiteY1" fmla="*/ 0 h 202911"/>
                    <a:gd name="connsiteX2" fmla="*/ 71186 w 71186"/>
                    <a:gd name="connsiteY2" fmla="*/ 202911 h 202911"/>
                    <a:gd name="connsiteX3" fmla="*/ 0 w 71186"/>
                    <a:gd name="connsiteY3" fmla="*/ 202911 h 20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186" h="202911">
                      <a:moveTo>
                        <a:pt x="0" y="0"/>
                      </a:moveTo>
                      <a:lnTo>
                        <a:pt x="71186" y="0"/>
                      </a:lnTo>
                      <a:lnTo>
                        <a:pt x="71186" y="202911"/>
                      </a:lnTo>
                      <a:lnTo>
                        <a:pt x="0" y="202911"/>
                      </a:lnTo>
                      <a:close/>
                    </a:path>
                  </a:pathLst>
                </a:custGeom>
                <a:solidFill>
                  <a:srgbClr val="F7B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CBE6B41-3E68-4A0A-FA3D-8EAE34B3C471}"/>
                    </a:ext>
                  </a:extLst>
                </p:cNvPr>
                <p:cNvSpPr/>
                <p:nvPr/>
              </p:nvSpPr>
              <p:spPr>
                <a:xfrm>
                  <a:off x="4943463" y="3048912"/>
                  <a:ext cx="63419" cy="97520"/>
                </a:xfrm>
                <a:custGeom>
                  <a:avLst/>
                  <a:gdLst>
                    <a:gd name="connsiteX0" fmla="*/ 63419 w 63419"/>
                    <a:gd name="connsiteY0" fmla="*/ 0 h 97520"/>
                    <a:gd name="connsiteX1" fmla="*/ 0 w 63419"/>
                    <a:gd name="connsiteY1" fmla="*/ 97521 h 97520"/>
                    <a:gd name="connsiteX2" fmla="*/ 23403 w 63419"/>
                    <a:gd name="connsiteY2" fmla="*/ 78027 h 97520"/>
                    <a:gd name="connsiteX3" fmla="*/ 31684 w 63419"/>
                    <a:gd name="connsiteY3" fmla="*/ 97521 h 97520"/>
                    <a:gd name="connsiteX4" fmla="*/ 63368 w 63419"/>
                    <a:gd name="connsiteY4" fmla="*/ 13630 h 97520"/>
                    <a:gd name="connsiteX5" fmla="*/ 63368 w 63419"/>
                    <a:gd name="connsiteY5" fmla="*/ 0 h 9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19" h="97520">
                      <a:moveTo>
                        <a:pt x="63419" y="0"/>
                      </a:moveTo>
                      <a:cubicBezTo>
                        <a:pt x="63419" y="0"/>
                        <a:pt x="8795" y="26335"/>
                        <a:pt x="0" y="97521"/>
                      </a:cubicBezTo>
                      <a:lnTo>
                        <a:pt x="23403" y="78027"/>
                      </a:lnTo>
                      <a:lnTo>
                        <a:pt x="31684" y="97521"/>
                      </a:lnTo>
                      <a:cubicBezTo>
                        <a:pt x="31684" y="97521"/>
                        <a:pt x="37033" y="37033"/>
                        <a:pt x="63368" y="13630"/>
                      </a:cubicBezTo>
                      <a:lnTo>
                        <a:pt x="63368" y="0"/>
                      </a:lnTo>
                      <a:close/>
                    </a:path>
                  </a:pathLst>
                </a:custGeom>
                <a:solidFill>
                  <a:srgbClr val="35898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7">
                <a:extLst>
                  <a:ext uri="{FF2B5EF4-FFF2-40B4-BE49-F238E27FC236}">
                    <a16:creationId xmlns:a16="http://schemas.microsoft.com/office/drawing/2014/main" id="{1558E7AC-5A56-C6DB-50A0-76640024354D}"/>
                  </a:ext>
                </a:extLst>
              </p:cNvPr>
              <p:cNvGrpSpPr/>
              <p:nvPr/>
            </p:nvGrpSpPr>
            <p:grpSpPr>
              <a:xfrm>
                <a:off x="4040516" y="3586768"/>
                <a:ext cx="848790" cy="168552"/>
                <a:chOff x="4040516" y="3586768"/>
                <a:chExt cx="848790" cy="168552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ADCE4A9-36BE-1C6E-3F63-84A7517B1C93}"/>
                    </a:ext>
                  </a:extLst>
                </p:cNvPr>
                <p:cNvSpPr/>
                <p:nvPr/>
              </p:nvSpPr>
              <p:spPr>
                <a:xfrm>
                  <a:off x="4682400" y="3621949"/>
                  <a:ext cx="195380" cy="111665"/>
                </a:xfrm>
                <a:custGeom>
                  <a:avLst/>
                  <a:gdLst>
                    <a:gd name="connsiteX0" fmla="*/ 6099 w 195380"/>
                    <a:gd name="connsiteY0" fmla="*/ 9104 h 111665"/>
                    <a:gd name="connsiteX1" fmla="*/ 6665 w 195380"/>
                    <a:gd name="connsiteY1" fmla="*/ 111666 h 111665"/>
                    <a:gd name="connsiteX2" fmla="*/ 55786 w 195380"/>
                    <a:gd name="connsiteY2" fmla="*/ 107551 h 111665"/>
                    <a:gd name="connsiteX3" fmla="*/ 195380 w 195380"/>
                    <a:gd name="connsiteY3" fmla="*/ 96904 h 111665"/>
                    <a:gd name="connsiteX4" fmla="*/ 195380 w 195380"/>
                    <a:gd name="connsiteY4" fmla="*/ 96852 h 111665"/>
                    <a:gd name="connsiteX5" fmla="*/ 191162 w 195380"/>
                    <a:gd name="connsiteY5" fmla="*/ 48452 h 111665"/>
                    <a:gd name="connsiteX6" fmla="*/ 195380 w 195380"/>
                    <a:gd name="connsiteY6" fmla="*/ 0 h 111665"/>
                    <a:gd name="connsiteX7" fmla="*/ 57792 w 195380"/>
                    <a:gd name="connsiteY7" fmla="*/ 6532 h 111665"/>
                    <a:gd name="connsiteX8" fmla="*/ 6099 w 195380"/>
                    <a:gd name="connsiteY8" fmla="*/ 9104 h 11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380" h="111665">
                      <a:moveTo>
                        <a:pt x="6099" y="9104"/>
                      </a:moveTo>
                      <a:cubicBezTo>
                        <a:pt x="6099" y="9104"/>
                        <a:pt x="-7994" y="55138"/>
                        <a:pt x="6665" y="111666"/>
                      </a:cubicBezTo>
                      <a:lnTo>
                        <a:pt x="55786" y="107551"/>
                      </a:lnTo>
                      <a:lnTo>
                        <a:pt x="195380" y="96904"/>
                      </a:lnTo>
                      <a:lnTo>
                        <a:pt x="195380" y="96852"/>
                      </a:lnTo>
                      <a:cubicBezTo>
                        <a:pt x="195380" y="96852"/>
                        <a:pt x="191162" y="74529"/>
                        <a:pt x="191162" y="48452"/>
                      </a:cubicBezTo>
                      <a:cubicBezTo>
                        <a:pt x="191162" y="24432"/>
                        <a:pt x="195380" y="0"/>
                        <a:pt x="195380" y="0"/>
                      </a:cubicBezTo>
                      <a:lnTo>
                        <a:pt x="57792" y="6532"/>
                      </a:lnTo>
                      <a:lnTo>
                        <a:pt x="6099" y="9104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834F60D3-DD1E-87F7-E8F1-CD3111926E73}"/>
                    </a:ext>
                  </a:extLst>
                </p:cNvPr>
                <p:cNvSpPr/>
                <p:nvPr/>
              </p:nvSpPr>
              <p:spPr>
                <a:xfrm>
                  <a:off x="4661651" y="3598752"/>
                  <a:ext cx="227656" cy="156568"/>
                </a:xfrm>
                <a:custGeom>
                  <a:avLst/>
                  <a:gdLst>
                    <a:gd name="connsiteX0" fmla="*/ 12139 w 227656"/>
                    <a:gd name="connsiteY0" fmla="*/ 10750 h 156568"/>
                    <a:gd name="connsiteX1" fmla="*/ 12139 w 227656"/>
                    <a:gd name="connsiteY1" fmla="*/ 156568 h 156568"/>
                    <a:gd name="connsiteX2" fmla="*/ 219833 w 227656"/>
                    <a:gd name="connsiteY2" fmla="*/ 142887 h 156568"/>
                    <a:gd name="connsiteX3" fmla="*/ 227651 w 227656"/>
                    <a:gd name="connsiteY3" fmla="*/ 130954 h 156568"/>
                    <a:gd name="connsiteX4" fmla="*/ 219422 w 227656"/>
                    <a:gd name="connsiteY4" fmla="*/ 119895 h 156568"/>
                    <a:gd name="connsiteX5" fmla="*/ 219062 w 227656"/>
                    <a:gd name="connsiteY5" fmla="*/ 119895 h 156568"/>
                    <a:gd name="connsiteX6" fmla="*/ 216130 w 227656"/>
                    <a:gd name="connsiteY6" fmla="*/ 120101 h 156568"/>
                    <a:gd name="connsiteX7" fmla="*/ 76535 w 227656"/>
                    <a:gd name="connsiteY7" fmla="*/ 130748 h 156568"/>
                    <a:gd name="connsiteX8" fmla="*/ 27415 w 227656"/>
                    <a:gd name="connsiteY8" fmla="*/ 134863 h 156568"/>
                    <a:gd name="connsiteX9" fmla="*/ 26849 w 227656"/>
                    <a:gd name="connsiteY9" fmla="*/ 32301 h 156568"/>
                    <a:gd name="connsiteX10" fmla="*/ 78541 w 227656"/>
                    <a:gd name="connsiteY10" fmla="*/ 29678 h 156568"/>
                    <a:gd name="connsiteX11" fmla="*/ 216130 w 227656"/>
                    <a:gd name="connsiteY11" fmla="*/ 23146 h 156568"/>
                    <a:gd name="connsiteX12" fmla="*/ 219473 w 227656"/>
                    <a:gd name="connsiteY12" fmla="*/ 22940 h 156568"/>
                    <a:gd name="connsiteX13" fmla="*/ 227394 w 227656"/>
                    <a:gd name="connsiteY13" fmla="*/ 11470 h 156568"/>
                    <a:gd name="connsiteX14" fmla="*/ 219268 w 227656"/>
                    <a:gd name="connsiteY14" fmla="*/ 0 h 156568"/>
                    <a:gd name="connsiteX15" fmla="*/ 218907 w 227656"/>
                    <a:gd name="connsiteY15" fmla="*/ 0 h 156568"/>
                    <a:gd name="connsiteX16" fmla="*/ 12139 w 227656"/>
                    <a:gd name="connsiteY16" fmla="*/ 10750 h 156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7656" h="156568">
                      <a:moveTo>
                        <a:pt x="12139" y="10750"/>
                      </a:moveTo>
                      <a:cubicBezTo>
                        <a:pt x="12139" y="10750"/>
                        <a:pt x="-15173" y="74324"/>
                        <a:pt x="12139" y="156568"/>
                      </a:cubicBezTo>
                      <a:lnTo>
                        <a:pt x="219833" y="142887"/>
                      </a:lnTo>
                      <a:cubicBezTo>
                        <a:pt x="224308" y="142578"/>
                        <a:pt x="227806" y="137280"/>
                        <a:pt x="227651" y="130954"/>
                      </a:cubicBezTo>
                      <a:cubicBezTo>
                        <a:pt x="227446" y="124730"/>
                        <a:pt x="223794" y="119895"/>
                        <a:pt x="219422" y="119895"/>
                      </a:cubicBezTo>
                      <a:cubicBezTo>
                        <a:pt x="219268" y="119895"/>
                        <a:pt x="219216" y="119895"/>
                        <a:pt x="219062" y="119895"/>
                      </a:cubicBezTo>
                      <a:lnTo>
                        <a:pt x="216130" y="120101"/>
                      </a:lnTo>
                      <a:lnTo>
                        <a:pt x="76535" y="130748"/>
                      </a:lnTo>
                      <a:lnTo>
                        <a:pt x="27415" y="134863"/>
                      </a:lnTo>
                      <a:cubicBezTo>
                        <a:pt x="12756" y="78336"/>
                        <a:pt x="26849" y="32301"/>
                        <a:pt x="26849" y="32301"/>
                      </a:cubicBezTo>
                      <a:lnTo>
                        <a:pt x="78541" y="29678"/>
                      </a:lnTo>
                      <a:lnTo>
                        <a:pt x="216130" y="23146"/>
                      </a:lnTo>
                      <a:lnTo>
                        <a:pt x="219473" y="22940"/>
                      </a:lnTo>
                      <a:cubicBezTo>
                        <a:pt x="223897" y="22734"/>
                        <a:pt x="227394" y="17642"/>
                        <a:pt x="227394" y="11470"/>
                      </a:cubicBezTo>
                      <a:cubicBezTo>
                        <a:pt x="227394" y="5195"/>
                        <a:pt x="223691" y="0"/>
                        <a:pt x="219268" y="0"/>
                      </a:cubicBezTo>
                      <a:cubicBezTo>
                        <a:pt x="219113" y="0"/>
                        <a:pt x="219062" y="0"/>
                        <a:pt x="218907" y="0"/>
                      </a:cubicBezTo>
                      <a:lnTo>
                        <a:pt x="12139" y="10750"/>
                      </a:lnTo>
                      <a:close/>
                    </a:path>
                  </a:pathLst>
                </a:custGeom>
                <a:solidFill>
                  <a:srgbClr val="F79C8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86C9D33-35EF-90D7-335C-3C8EE0340103}"/>
                    </a:ext>
                  </a:extLst>
                </p:cNvPr>
                <p:cNvSpPr/>
                <p:nvPr/>
              </p:nvSpPr>
              <p:spPr>
                <a:xfrm>
                  <a:off x="4054358" y="3586768"/>
                  <a:ext cx="826200" cy="22734"/>
                </a:xfrm>
                <a:custGeom>
                  <a:avLst/>
                  <a:gdLst>
                    <a:gd name="connsiteX0" fmla="*/ 0 w 826200"/>
                    <a:gd name="connsiteY0" fmla="*/ 2829 h 22734"/>
                    <a:gd name="connsiteX1" fmla="*/ 19803 w 826200"/>
                    <a:gd name="connsiteY1" fmla="*/ 2829 h 22734"/>
                    <a:gd name="connsiteX2" fmla="*/ 619432 w 826200"/>
                    <a:gd name="connsiteY2" fmla="*/ 22734 h 22734"/>
                    <a:gd name="connsiteX3" fmla="*/ 826200 w 826200"/>
                    <a:gd name="connsiteY3" fmla="*/ 11984 h 22734"/>
                    <a:gd name="connsiteX4" fmla="*/ 222816 w 826200"/>
                    <a:gd name="connsiteY4" fmla="*/ 0 h 2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0" h="22734">
                      <a:moveTo>
                        <a:pt x="0" y="2829"/>
                      </a:moveTo>
                      <a:lnTo>
                        <a:pt x="19803" y="2829"/>
                      </a:lnTo>
                      <a:lnTo>
                        <a:pt x="619432" y="22734"/>
                      </a:lnTo>
                      <a:lnTo>
                        <a:pt x="826200" y="11984"/>
                      </a:lnTo>
                      <a:lnTo>
                        <a:pt x="222816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C869FE6-043B-9347-6687-6546FA7D977F}"/>
                    </a:ext>
                  </a:extLst>
                </p:cNvPr>
                <p:cNvSpPr/>
                <p:nvPr/>
              </p:nvSpPr>
              <p:spPr>
                <a:xfrm>
                  <a:off x="4040516" y="3589597"/>
                  <a:ext cx="633272" cy="165723"/>
                </a:xfrm>
                <a:custGeom>
                  <a:avLst/>
                  <a:gdLst>
                    <a:gd name="connsiteX0" fmla="*/ 13841 w 633272"/>
                    <a:gd name="connsiteY0" fmla="*/ 0 h 165723"/>
                    <a:gd name="connsiteX1" fmla="*/ 10601 w 633272"/>
                    <a:gd name="connsiteY1" fmla="*/ 148544 h 165723"/>
                    <a:gd name="connsiteX2" fmla="*/ 33644 w 633272"/>
                    <a:gd name="connsiteY2" fmla="*/ 148544 h 165723"/>
                    <a:gd name="connsiteX3" fmla="*/ 633273 w 633272"/>
                    <a:gd name="connsiteY3" fmla="*/ 165723 h 165723"/>
                    <a:gd name="connsiteX4" fmla="*/ 633273 w 633272"/>
                    <a:gd name="connsiteY4" fmla="*/ 19905 h 165723"/>
                    <a:gd name="connsiteX5" fmla="*/ 33644 w 633272"/>
                    <a:gd name="connsiteY5" fmla="*/ 0 h 165723"/>
                    <a:gd name="connsiteX6" fmla="*/ 13841 w 633272"/>
                    <a:gd name="connsiteY6" fmla="*/ 0 h 16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272" h="165723">
                      <a:moveTo>
                        <a:pt x="13841" y="0"/>
                      </a:moveTo>
                      <a:cubicBezTo>
                        <a:pt x="13841" y="0"/>
                        <a:pt x="-15014" y="85228"/>
                        <a:pt x="10601" y="148544"/>
                      </a:cubicBezTo>
                      <a:lnTo>
                        <a:pt x="33644" y="148544"/>
                      </a:lnTo>
                      <a:lnTo>
                        <a:pt x="633273" y="165723"/>
                      </a:lnTo>
                      <a:cubicBezTo>
                        <a:pt x="605961" y="83479"/>
                        <a:pt x="633273" y="19905"/>
                        <a:pt x="633273" y="19905"/>
                      </a:cubicBezTo>
                      <a:lnTo>
                        <a:pt x="33644" y="0"/>
                      </a:lnTo>
                      <a:lnTo>
                        <a:pt x="13841" y="0"/>
                      </a:ln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3920A-79C5-B664-255C-F1C038B9B272}"/>
                    </a:ext>
                  </a:extLst>
                </p:cNvPr>
                <p:cNvSpPr/>
                <p:nvPr/>
              </p:nvSpPr>
              <p:spPr>
                <a:xfrm>
                  <a:off x="4685362" y="3652621"/>
                  <a:ext cx="128999" cy="8144"/>
                </a:xfrm>
                <a:custGeom>
                  <a:avLst/>
                  <a:gdLst>
                    <a:gd name="connsiteX0" fmla="*/ 0 w 128999"/>
                    <a:gd name="connsiteY0" fmla="*/ 7647 h 8144"/>
                    <a:gd name="connsiteX1" fmla="*/ 64654 w 128999"/>
                    <a:gd name="connsiteY1" fmla="*/ 6875 h 8144"/>
                    <a:gd name="connsiteX2" fmla="*/ 128999 w 128999"/>
                    <a:gd name="connsiteY2" fmla="*/ 497 h 8144"/>
                    <a:gd name="connsiteX3" fmla="*/ 64345 w 128999"/>
                    <a:gd name="connsiteY3" fmla="*/ 1269 h 8144"/>
                    <a:gd name="connsiteX4" fmla="*/ 0 w 128999"/>
                    <a:gd name="connsiteY4" fmla="*/ 7647 h 8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99" h="8144">
                      <a:moveTo>
                        <a:pt x="0" y="7647"/>
                      </a:moveTo>
                      <a:cubicBezTo>
                        <a:pt x="21654" y="8676"/>
                        <a:pt x="43154" y="7956"/>
                        <a:pt x="64654" y="6875"/>
                      </a:cubicBezTo>
                      <a:cubicBezTo>
                        <a:pt x="86154" y="5589"/>
                        <a:pt x="107653" y="3892"/>
                        <a:pt x="128999" y="497"/>
                      </a:cubicBezTo>
                      <a:cubicBezTo>
                        <a:pt x="107345" y="-531"/>
                        <a:pt x="85845" y="189"/>
                        <a:pt x="64345" y="1269"/>
                      </a:cubicBezTo>
                      <a:cubicBezTo>
                        <a:pt x="42845" y="2555"/>
                        <a:pt x="21346" y="4252"/>
                        <a:pt x="0" y="7647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EBBE75-E0B9-C96D-FC9F-5005B8181C8A}"/>
                    </a:ext>
                  </a:extLst>
                </p:cNvPr>
                <p:cNvSpPr/>
                <p:nvPr/>
              </p:nvSpPr>
              <p:spPr>
                <a:xfrm>
                  <a:off x="4795639" y="3687476"/>
                  <a:ext cx="71083" cy="7871"/>
                </a:xfrm>
                <a:custGeom>
                  <a:avLst/>
                  <a:gdLst>
                    <a:gd name="connsiteX0" fmla="*/ 0 w 71083"/>
                    <a:gd name="connsiteY0" fmla="*/ 7305 h 7871"/>
                    <a:gd name="connsiteX1" fmla="*/ 35799 w 71083"/>
                    <a:gd name="connsiteY1" fmla="*/ 6739 h 7871"/>
                    <a:gd name="connsiteX2" fmla="*/ 71083 w 71083"/>
                    <a:gd name="connsiteY2" fmla="*/ 567 h 7871"/>
                    <a:gd name="connsiteX3" fmla="*/ 35285 w 71083"/>
                    <a:gd name="connsiteY3" fmla="*/ 1133 h 7871"/>
                    <a:gd name="connsiteX4" fmla="*/ 0 w 71083"/>
                    <a:gd name="connsiteY4" fmla="*/ 7305 h 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7871">
                      <a:moveTo>
                        <a:pt x="0" y="7305"/>
                      </a:moveTo>
                      <a:cubicBezTo>
                        <a:pt x="12036" y="8385"/>
                        <a:pt x="23917" y="7768"/>
                        <a:pt x="35799" y="6739"/>
                      </a:cubicBezTo>
                      <a:cubicBezTo>
                        <a:pt x="47629" y="5556"/>
                        <a:pt x="59408" y="3910"/>
                        <a:pt x="71083" y="567"/>
                      </a:cubicBezTo>
                      <a:cubicBezTo>
                        <a:pt x="59048" y="-513"/>
                        <a:pt x="47115" y="104"/>
                        <a:pt x="35285" y="1133"/>
                      </a:cubicBezTo>
                      <a:cubicBezTo>
                        <a:pt x="23454" y="2367"/>
                        <a:pt x="11676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20B1D65-FF19-61EC-DB94-6781EE06EDF7}"/>
                    </a:ext>
                  </a:extLst>
                </p:cNvPr>
                <p:cNvSpPr/>
                <p:nvPr/>
              </p:nvSpPr>
              <p:spPr>
                <a:xfrm>
                  <a:off x="4722190" y="3654611"/>
                  <a:ext cx="63356" cy="61053"/>
                </a:xfrm>
                <a:custGeom>
                  <a:avLst/>
                  <a:gdLst>
                    <a:gd name="connsiteX0" fmla="*/ 57556 w 63356"/>
                    <a:gd name="connsiteY0" fmla="*/ 58173 h 61053"/>
                    <a:gd name="connsiteX1" fmla="*/ 54469 w 63356"/>
                    <a:gd name="connsiteY1" fmla="*/ 0 h 61053"/>
                    <a:gd name="connsiteX2" fmla="*/ 0 w 63356"/>
                    <a:gd name="connsiteY2" fmla="*/ 2880 h 61053"/>
                    <a:gd name="connsiteX3" fmla="*/ 3086 w 63356"/>
                    <a:gd name="connsiteY3" fmla="*/ 61053 h 61053"/>
                    <a:gd name="connsiteX4" fmla="*/ 35233 w 63356"/>
                    <a:gd name="connsiteY4" fmla="*/ 45160 h 61053"/>
                    <a:gd name="connsiteX5" fmla="*/ 57556 w 63356"/>
                    <a:gd name="connsiteY5" fmla="*/ 58173 h 6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6" h="61053">
                      <a:moveTo>
                        <a:pt x="57556" y="58173"/>
                      </a:moveTo>
                      <a:cubicBezTo>
                        <a:pt x="66505" y="44337"/>
                        <a:pt x="64808" y="12807"/>
                        <a:pt x="54469" y="0"/>
                      </a:cubicBezTo>
                      <a:cubicBezTo>
                        <a:pt x="36313" y="977"/>
                        <a:pt x="18156" y="1903"/>
                        <a:pt x="0" y="2880"/>
                      </a:cubicBezTo>
                      <a:cubicBezTo>
                        <a:pt x="10338" y="15688"/>
                        <a:pt x="11984" y="47217"/>
                        <a:pt x="3086" y="61053"/>
                      </a:cubicBezTo>
                      <a:cubicBezTo>
                        <a:pt x="14299" y="56733"/>
                        <a:pt x="25152" y="51281"/>
                        <a:pt x="35233" y="45160"/>
                      </a:cubicBezTo>
                      <a:cubicBezTo>
                        <a:pt x="43308" y="50252"/>
                        <a:pt x="50612" y="54778"/>
                        <a:pt x="57556" y="58173"/>
                      </a:cubicBez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6E3D8298-1A7A-F971-DB02-C24EC3445329}"/>
                    </a:ext>
                  </a:extLst>
                </p:cNvPr>
                <p:cNvSpPr/>
                <p:nvPr/>
              </p:nvSpPr>
              <p:spPr>
                <a:xfrm>
                  <a:off x="4556443" y="3607805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31DD076-8B8D-1901-718E-5BF09BA84A4E}"/>
                    </a:ext>
                  </a:extLst>
                </p:cNvPr>
                <p:cNvSpPr/>
                <p:nvPr/>
              </p:nvSpPr>
              <p:spPr>
                <a:xfrm>
                  <a:off x="4085453" y="3594997"/>
                  <a:ext cx="69871" cy="145869"/>
                </a:xfrm>
                <a:custGeom>
                  <a:avLst/>
                  <a:gdLst>
                    <a:gd name="connsiteX0" fmla="*/ 66734 w 69871"/>
                    <a:gd name="connsiteY0" fmla="*/ 145870 h 145869"/>
                    <a:gd name="connsiteX1" fmla="*/ 69871 w 69871"/>
                    <a:gd name="connsiteY1" fmla="*/ 0 h 145869"/>
                    <a:gd name="connsiteX2" fmla="*/ 13807 w 69871"/>
                    <a:gd name="connsiteY2" fmla="*/ 0 h 145869"/>
                    <a:gd name="connsiteX3" fmla="*/ 10670 w 69871"/>
                    <a:gd name="connsiteY3" fmla="*/ 145870 h 145869"/>
                    <a:gd name="connsiteX4" fmla="*/ 66734 w 69871"/>
                    <a:gd name="connsiteY4" fmla="*/ 145870 h 14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71" h="145869">
                      <a:moveTo>
                        <a:pt x="66734" y="145870"/>
                      </a:moveTo>
                      <a:cubicBezTo>
                        <a:pt x="41068" y="82605"/>
                        <a:pt x="69871" y="0"/>
                        <a:pt x="69871" y="0"/>
                      </a:cubicBezTo>
                      <a:lnTo>
                        <a:pt x="13807" y="0"/>
                      </a:lnTo>
                      <a:cubicBezTo>
                        <a:pt x="13807" y="0"/>
                        <a:pt x="-15048" y="82553"/>
                        <a:pt x="10670" y="145870"/>
                      </a:cubicBezTo>
                      <a:lnTo>
                        <a:pt x="66734" y="145870"/>
                      </a:lnTo>
                      <a:close/>
                    </a:path>
                  </a:pathLst>
                </a:custGeom>
                <a:solidFill>
                  <a:srgbClr val="F8C5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7">
                <a:extLst>
                  <a:ext uri="{FF2B5EF4-FFF2-40B4-BE49-F238E27FC236}">
                    <a16:creationId xmlns:a16="http://schemas.microsoft.com/office/drawing/2014/main" id="{8461EF06-5CAD-366B-604F-D922484DF7DB}"/>
                  </a:ext>
                </a:extLst>
              </p:cNvPr>
              <p:cNvGrpSpPr/>
              <p:nvPr/>
            </p:nvGrpSpPr>
            <p:grpSpPr>
              <a:xfrm>
                <a:off x="4032130" y="3442371"/>
                <a:ext cx="842360" cy="192951"/>
                <a:chOff x="4032130" y="3442371"/>
                <a:chExt cx="842360" cy="1929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42D96035-72E0-CB22-78CE-9EDC9DDE50A6}"/>
                    </a:ext>
                  </a:extLst>
                </p:cNvPr>
                <p:cNvSpPr/>
                <p:nvPr/>
              </p:nvSpPr>
              <p:spPr>
                <a:xfrm>
                  <a:off x="4032130" y="3442371"/>
                  <a:ext cx="296684" cy="166205"/>
                </a:xfrm>
                <a:custGeom>
                  <a:avLst/>
                  <a:gdLst>
                    <a:gd name="connsiteX0" fmla="*/ 282489 w 296684"/>
                    <a:gd name="connsiteY0" fmla="*/ 18638 h 166205"/>
                    <a:gd name="connsiteX1" fmla="*/ 296685 w 296684"/>
                    <a:gd name="connsiteY1" fmla="*/ 19924 h 166205"/>
                    <a:gd name="connsiteX2" fmla="*/ 237329 w 296684"/>
                    <a:gd name="connsiteY2" fmla="*/ 88384 h 166205"/>
                    <a:gd name="connsiteX3" fmla="*/ 238717 w 296684"/>
                    <a:gd name="connsiteY3" fmla="*/ 107929 h 166205"/>
                    <a:gd name="connsiteX4" fmla="*/ 290255 w 296684"/>
                    <a:gd name="connsiteY4" fmla="*/ 166205 h 166205"/>
                    <a:gd name="connsiteX5" fmla="*/ 62192 w 296684"/>
                    <a:gd name="connsiteY5" fmla="*/ 147895 h 166205"/>
                    <a:gd name="connsiteX6" fmla="*/ 367 w 296684"/>
                    <a:gd name="connsiteY6" fmla="*/ 72285 h 166205"/>
                    <a:gd name="connsiteX7" fmla="*/ 1448 w 296684"/>
                    <a:gd name="connsiteY7" fmla="*/ 61792 h 166205"/>
                    <a:gd name="connsiteX8" fmla="*/ 76028 w 296684"/>
                    <a:gd name="connsiteY8" fmla="*/ 276 h 166205"/>
                    <a:gd name="connsiteX9" fmla="*/ 76080 w 296684"/>
                    <a:gd name="connsiteY9" fmla="*/ 276 h 166205"/>
                    <a:gd name="connsiteX10" fmla="*/ 282489 w 296684"/>
                    <a:gd name="connsiteY10" fmla="*/ 18638 h 16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684" h="166205">
                      <a:moveTo>
                        <a:pt x="282489" y="18638"/>
                      </a:moveTo>
                      <a:lnTo>
                        <a:pt x="296685" y="19924"/>
                      </a:lnTo>
                      <a:cubicBezTo>
                        <a:pt x="261349" y="22444"/>
                        <a:pt x="234808" y="53048"/>
                        <a:pt x="237329" y="88384"/>
                      </a:cubicBezTo>
                      <a:lnTo>
                        <a:pt x="238717" y="107929"/>
                      </a:lnTo>
                      <a:cubicBezTo>
                        <a:pt x="240826" y="137402"/>
                        <a:pt x="262583" y="160805"/>
                        <a:pt x="290255" y="166205"/>
                      </a:cubicBezTo>
                      <a:lnTo>
                        <a:pt x="62192" y="147895"/>
                      </a:lnTo>
                      <a:cubicBezTo>
                        <a:pt x="24182" y="144191"/>
                        <a:pt x="-3541" y="110244"/>
                        <a:pt x="367" y="72285"/>
                      </a:cubicBezTo>
                      <a:lnTo>
                        <a:pt x="1448" y="61792"/>
                      </a:lnTo>
                      <a:cubicBezTo>
                        <a:pt x="5305" y="24348"/>
                        <a:pt x="38481" y="-3067"/>
                        <a:pt x="76028" y="276"/>
                      </a:cubicBezTo>
                      <a:lnTo>
                        <a:pt x="76080" y="276"/>
                      </a:lnTo>
                      <a:lnTo>
                        <a:pt x="282489" y="18638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4C08921-8179-044D-C3C6-688F0A8EBCF9}"/>
                    </a:ext>
                  </a:extLst>
                </p:cNvPr>
                <p:cNvSpPr/>
                <p:nvPr/>
              </p:nvSpPr>
              <p:spPr>
                <a:xfrm>
                  <a:off x="4105690" y="3442390"/>
                  <a:ext cx="758100" cy="19905"/>
                </a:xfrm>
                <a:custGeom>
                  <a:avLst/>
                  <a:gdLst>
                    <a:gd name="connsiteX0" fmla="*/ 758100 w 758100"/>
                    <a:gd name="connsiteY0" fmla="*/ 7715 h 19905"/>
                    <a:gd name="connsiteX1" fmla="*/ 223125 w 758100"/>
                    <a:gd name="connsiteY1" fmla="*/ 19905 h 19905"/>
                    <a:gd name="connsiteX2" fmla="*/ 208929 w 758100"/>
                    <a:gd name="connsiteY2" fmla="*/ 18619 h 19905"/>
                    <a:gd name="connsiteX3" fmla="*/ 2520 w 758100"/>
                    <a:gd name="connsiteY3" fmla="*/ 257 h 19905"/>
                    <a:gd name="connsiteX4" fmla="*/ 2469 w 758100"/>
                    <a:gd name="connsiteY4" fmla="*/ 257 h 19905"/>
                    <a:gd name="connsiteX5" fmla="*/ 0 w 758100"/>
                    <a:gd name="connsiteY5" fmla="*/ 0 h 1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8100" h="19905">
                      <a:moveTo>
                        <a:pt x="758100" y="7715"/>
                      </a:moveTo>
                      <a:lnTo>
                        <a:pt x="223125" y="19905"/>
                      </a:lnTo>
                      <a:lnTo>
                        <a:pt x="208929" y="18619"/>
                      </a:lnTo>
                      <a:lnTo>
                        <a:pt x="2520" y="257"/>
                      </a:lnTo>
                      <a:lnTo>
                        <a:pt x="2469" y="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5389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E5B6D56-8713-D2D5-89BC-2A924391EE91}"/>
                    </a:ext>
                  </a:extLst>
                </p:cNvPr>
                <p:cNvSpPr/>
                <p:nvPr/>
              </p:nvSpPr>
              <p:spPr>
                <a:xfrm>
                  <a:off x="4269242" y="3450102"/>
                  <a:ext cx="605248" cy="159668"/>
                </a:xfrm>
                <a:custGeom>
                  <a:avLst/>
                  <a:gdLst>
                    <a:gd name="connsiteX0" fmla="*/ 579169 w 605248"/>
                    <a:gd name="connsiteY0" fmla="*/ 21555 h 159668"/>
                    <a:gd name="connsiteX1" fmla="*/ 60705 w 605248"/>
                    <a:gd name="connsiteY1" fmla="*/ 35133 h 159668"/>
                    <a:gd name="connsiteX2" fmla="*/ 31232 w 605248"/>
                    <a:gd name="connsiteY2" fmla="*/ 51387 h 159668"/>
                    <a:gd name="connsiteX3" fmla="*/ 23208 w 605248"/>
                    <a:gd name="connsiteY3" fmla="*/ 80448 h 159668"/>
                    <a:gd name="connsiteX4" fmla="*/ 24546 w 605248"/>
                    <a:gd name="connsiteY4" fmla="*/ 98501 h 159668"/>
                    <a:gd name="connsiteX5" fmla="*/ 64768 w 605248"/>
                    <a:gd name="connsiteY5" fmla="*/ 136666 h 159668"/>
                    <a:gd name="connsiteX6" fmla="*/ 68420 w 605248"/>
                    <a:gd name="connsiteY6" fmla="*/ 136563 h 159668"/>
                    <a:gd name="connsiteX7" fmla="*/ 68986 w 605248"/>
                    <a:gd name="connsiteY7" fmla="*/ 136512 h 159668"/>
                    <a:gd name="connsiteX8" fmla="*/ 579890 w 605248"/>
                    <a:gd name="connsiteY8" fmla="*/ 124939 h 159668"/>
                    <a:gd name="connsiteX9" fmla="*/ 592594 w 605248"/>
                    <a:gd name="connsiteY9" fmla="*/ 124630 h 159668"/>
                    <a:gd name="connsiteX10" fmla="*/ 603344 w 605248"/>
                    <a:gd name="connsiteY10" fmla="*/ 135381 h 159668"/>
                    <a:gd name="connsiteX11" fmla="*/ 603292 w 605248"/>
                    <a:gd name="connsiteY11" fmla="*/ 137284 h 159668"/>
                    <a:gd name="connsiteX12" fmla="*/ 593005 w 605248"/>
                    <a:gd name="connsiteY12" fmla="*/ 147673 h 159668"/>
                    <a:gd name="connsiteX13" fmla="*/ 70066 w 605248"/>
                    <a:gd name="connsiteY13" fmla="*/ 159504 h 159668"/>
                    <a:gd name="connsiteX14" fmla="*/ 53092 w 605248"/>
                    <a:gd name="connsiteY14" fmla="*/ 158475 h 159668"/>
                    <a:gd name="connsiteX15" fmla="*/ 1554 w 605248"/>
                    <a:gd name="connsiteY15" fmla="*/ 100199 h 159668"/>
                    <a:gd name="connsiteX16" fmla="*/ 166 w 605248"/>
                    <a:gd name="connsiteY16" fmla="*/ 80654 h 159668"/>
                    <a:gd name="connsiteX17" fmla="*/ 59522 w 605248"/>
                    <a:gd name="connsiteY17" fmla="*/ 12194 h 159668"/>
                    <a:gd name="connsiteX18" fmla="*/ 594497 w 605248"/>
                    <a:gd name="connsiteY18" fmla="*/ 4 h 159668"/>
                    <a:gd name="connsiteX19" fmla="*/ 605247 w 605248"/>
                    <a:gd name="connsiteY19" fmla="*/ 10753 h 159668"/>
                    <a:gd name="connsiteX20" fmla="*/ 595011 w 605248"/>
                    <a:gd name="connsiteY20" fmla="*/ 21143 h 159668"/>
                    <a:gd name="connsiteX21" fmla="*/ 579169 w 605248"/>
                    <a:gd name="connsiteY21" fmla="*/ 21555 h 15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05248" h="159668">
                      <a:moveTo>
                        <a:pt x="579169" y="21555"/>
                      </a:moveTo>
                      <a:lnTo>
                        <a:pt x="60705" y="35133"/>
                      </a:lnTo>
                      <a:cubicBezTo>
                        <a:pt x="49029" y="36111"/>
                        <a:pt x="38433" y="41923"/>
                        <a:pt x="31232" y="51387"/>
                      </a:cubicBezTo>
                      <a:cubicBezTo>
                        <a:pt x="25009" y="59668"/>
                        <a:pt x="22488" y="70109"/>
                        <a:pt x="23208" y="80448"/>
                      </a:cubicBezTo>
                      <a:lnTo>
                        <a:pt x="24546" y="98501"/>
                      </a:lnTo>
                      <a:cubicBezTo>
                        <a:pt x="26037" y="119538"/>
                        <a:pt x="43731" y="136358"/>
                        <a:pt x="64768" y="136666"/>
                      </a:cubicBezTo>
                      <a:cubicBezTo>
                        <a:pt x="65951" y="136666"/>
                        <a:pt x="67185" y="136615"/>
                        <a:pt x="68420" y="136563"/>
                      </a:cubicBezTo>
                      <a:lnTo>
                        <a:pt x="68986" y="136512"/>
                      </a:lnTo>
                      <a:lnTo>
                        <a:pt x="579890" y="124939"/>
                      </a:lnTo>
                      <a:lnTo>
                        <a:pt x="592594" y="124630"/>
                      </a:lnTo>
                      <a:cubicBezTo>
                        <a:pt x="598560" y="124476"/>
                        <a:pt x="603447" y="129414"/>
                        <a:pt x="603344" y="135381"/>
                      </a:cubicBezTo>
                      <a:lnTo>
                        <a:pt x="603292" y="137284"/>
                      </a:lnTo>
                      <a:cubicBezTo>
                        <a:pt x="603189" y="142941"/>
                        <a:pt x="598663" y="147519"/>
                        <a:pt x="593005" y="147673"/>
                      </a:cubicBezTo>
                      <a:lnTo>
                        <a:pt x="70066" y="159504"/>
                      </a:lnTo>
                      <a:cubicBezTo>
                        <a:pt x="64254" y="159915"/>
                        <a:pt x="58544" y="159555"/>
                        <a:pt x="53092" y="158475"/>
                      </a:cubicBezTo>
                      <a:cubicBezTo>
                        <a:pt x="25420" y="153074"/>
                        <a:pt x="3663" y="129671"/>
                        <a:pt x="1554" y="100199"/>
                      </a:cubicBezTo>
                      <a:lnTo>
                        <a:pt x="166" y="80654"/>
                      </a:lnTo>
                      <a:cubicBezTo>
                        <a:pt x="-2355" y="45318"/>
                        <a:pt x="24186" y="14714"/>
                        <a:pt x="59522" y="12194"/>
                      </a:cubicBezTo>
                      <a:lnTo>
                        <a:pt x="594497" y="4"/>
                      </a:lnTo>
                      <a:cubicBezTo>
                        <a:pt x="600464" y="-151"/>
                        <a:pt x="605350" y="4735"/>
                        <a:pt x="605247" y="10753"/>
                      </a:cubicBezTo>
                      <a:cubicBezTo>
                        <a:pt x="605144" y="16411"/>
                        <a:pt x="600669" y="20989"/>
                        <a:pt x="595011" y="21143"/>
                      </a:cubicBezTo>
                      <a:lnTo>
                        <a:pt x="579169" y="21555"/>
                      </a:lnTo>
                      <a:close/>
                    </a:path>
                  </a:pathLst>
                </a:custGeom>
                <a:solidFill>
                  <a:srgbClr val="466EB6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A93B39FC-4AF1-043D-1A1F-F367E40D43F2}"/>
                    </a:ext>
                  </a:extLst>
                </p:cNvPr>
                <p:cNvSpPr/>
                <p:nvPr/>
              </p:nvSpPr>
              <p:spPr>
                <a:xfrm>
                  <a:off x="4292317" y="3471656"/>
                  <a:ext cx="556814" cy="115125"/>
                </a:xfrm>
                <a:custGeom>
                  <a:avLst/>
                  <a:gdLst>
                    <a:gd name="connsiteX0" fmla="*/ 556814 w 556814"/>
                    <a:gd name="connsiteY0" fmla="*/ 103384 h 115125"/>
                    <a:gd name="connsiteX1" fmla="*/ 45910 w 556814"/>
                    <a:gd name="connsiteY1" fmla="*/ 114957 h 115125"/>
                    <a:gd name="connsiteX2" fmla="*/ 45344 w 556814"/>
                    <a:gd name="connsiteY2" fmla="*/ 115009 h 115125"/>
                    <a:gd name="connsiteX3" fmla="*/ 41693 w 556814"/>
                    <a:gd name="connsiteY3" fmla="*/ 115112 h 115125"/>
                    <a:gd name="connsiteX4" fmla="*/ 1470 w 556814"/>
                    <a:gd name="connsiteY4" fmla="*/ 76947 h 115125"/>
                    <a:gd name="connsiteX5" fmla="*/ 133 w 556814"/>
                    <a:gd name="connsiteY5" fmla="*/ 58893 h 115125"/>
                    <a:gd name="connsiteX6" fmla="*/ 8157 w 556814"/>
                    <a:gd name="connsiteY6" fmla="*/ 29832 h 115125"/>
                    <a:gd name="connsiteX7" fmla="*/ 37629 w 556814"/>
                    <a:gd name="connsiteY7" fmla="*/ 13579 h 115125"/>
                    <a:gd name="connsiteX8" fmla="*/ 556094 w 556814"/>
                    <a:gd name="connsiteY8" fmla="*/ 0 h 115125"/>
                    <a:gd name="connsiteX9" fmla="*/ 548996 w 556814"/>
                    <a:gd name="connsiteY9" fmla="*/ 51589 h 115125"/>
                    <a:gd name="connsiteX10" fmla="*/ 556814 w 556814"/>
                    <a:gd name="connsiteY10" fmla="*/ 103384 h 115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6814" h="115125">
                      <a:moveTo>
                        <a:pt x="556814" y="103384"/>
                      </a:moveTo>
                      <a:lnTo>
                        <a:pt x="45910" y="114957"/>
                      </a:lnTo>
                      <a:lnTo>
                        <a:pt x="45344" y="115009"/>
                      </a:lnTo>
                      <a:cubicBezTo>
                        <a:pt x="44161" y="115060"/>
                        <a:pt x="42927" y="115163"/>
                        <a:pt x="41693" y="115112"/>
                      </a:cubicBezTo>
                      <a:cubicBezTo>
                        <a:pt x="20656" y="114751"/>
                        <a:pt x="2962" y="97984"/>
                        <a:pt x="1470" y="76947"/>
                      </a:cubicBezTo>
                      <a:lnTo>
                        <a:pt x="133" y="58893"/>
                      </a:lnTo>
                      <a:cubicBezTo>
                        <a:pt x="-638" y="48555"/>
                        <a:pt x="1933" y="38113"/>
                        <a:pt x="8157" y="29832"/>
                      </a:cubicBezTo>
                      <a:cubicBezTo>
                        <a:pt x="15358" y="20317"/>
                        <a:pt x="25902" y="14505"/>
                        <a:pt x="37629" y="13579"/>
                      </a:cubicBezTo>
                      <a:lnTo>
                        <a:pt x="556094" y="0"/>
                      </a:lnTo>
                      <a:cubicBezTo>
                        <a:pt x="555888" y="926"/>
                        <a:pt x="549356" y="31787"/>
                        <a:pt x="548996" y="51589"/>
                      </a:cubicBezTo>
                      <a:cubicBezTo>
                        <a:pt x="548739" y="71340"/>
                        <a:pt x="556814" y="103384"/>
                        <a:pt x="556814" y="10338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AC4DB80E-60FA-E9B2-2320-4C2002304D45}"/>
                    </a:ext>
                  </a:extLst>
                </p:cNvPr>
                <p:cNvSpPr/>
                <p:nvPr/>
              </p:nvSpPr>
              <p:spPr>
                <a:xfrm>
                  <a:off x="4337405" y="3506239"/>
                  <a:ext cx="180433" cy="10764"/>
                </a:xfrm>
                <a:custGeom>
                  <a:avLst/>
                  <a:gdLst>
                    <a:gd name="connsiteX0" fmla="*/ 0 w 180433"/>
                    <a:gd name="connsiteY0" fmla="*/ 8983 h 10764"/>
                    <a:gd name="connsiteX1" fmla="*/ 44954 w 180433"/>
                    <a:gd name="connsiteY1" fmla="*/ 3633 h 10764"/>
                    <a:gd name="connsiteX2" fmla="*/ 90011 w 180433"/>
                    <a:gd name="connsiteY2" fmla="*/ 805 h 10764"/>
                    <a:gd name="connsiteX3" fmla="*/ 135171 w 180433"/>
                    <a:gd name="connsiteY3" fmla="*/ 33 h 10764"/>
                    <a:gd name="connsiteX4" fmla="*/ 180434 w 180433"/>
                    <a:gd name="connsiteY4" fmla="*/ 1833 h 10764"/>
                    <a:gd name="connsiteX5" fmla="*/ 135480 w 180433"/>
                    <a:gd name="connsiteY5" fmla="*/ 7182 h 10764"/>
                    <a:gd name="connsiteX6" fmla="*/ 90423 w 180433"/>
                    <a:gd name="connsiteY6" fmla="*/ 9960 h 10764"/>
                    <a:gd name="connsiteX7" fmla="*/ 45263 w 180433"/>
                    <a:gd name="connsiteY7" fmla="*/ 10731 h 10764"/>
                    <a:gd name="connsiteX8" fmla="*/ 0 w 180433"/>
                    <a:gd name="connsiteY8" fmla="*/ 8983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3" h="10764">
                      <a:moveTo>
                        <a:pt x="0" y="8983"/>
                      </a:moveTo>
                      <a:cubicBezTo>
                        <a:pt x="14967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4"/>
                        <a:pt x="90011" y="805"/>
                      </a:cubicBezTo>
                      <a:cubicBezTo>
                        <a:pt x="105030" y="290"/>
                        <a:pt x="120101" y="-122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4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268"/>
                        <a:pt x="0" y="8983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AA9E315-278E-678D-609C-5CA7602EBEB0}"/>
                    </a:ext>
                  </a:extLst>
                </p:cNvPr>
                <p:cNvSpPr/>
                <p:nvPr/>
              </p:nvSpPr>
              <p:spPr>
                <a:xfrm>
                  <a:off x="4461106" y="3548262"/>
                  <a:ext cx="180434" cy="10764"/>
                </a:xfrm>
                <a:custGeom>
                  <a:avLst/>
                  <a:gdLst>
                    <a:gd name="connsiteX0" fmla="*/ 0 w 180434"/>
                    <a:gd name="connsiteY0" fmla="*/ 8982 h 10764"/>
                    <a:gd name="connsiteX1" fmla="*/ 44954 w 180434"/>
                    <a:gd name="connsiteY1" fmla="*/ 3633 h 10764"/>
                    <a:gd name="connsiteX2" fmla="*/ 90011 w 180434"/>
                    <a:gd name="connsiteY2" fmla="*/ 804 h 10764"/>
                    <a:gd name="connsiteX3" fmla="*/ 135171 w 180434"/>
                    <a:gd name="connsiteY3" fmla="*/ 33 h 10764"/>
                    <a:gd name="connsiteX4" fmla="*/ 180434 w 180434"/>
                    <a:gd name="connsiteY4" fmla="*/ 1833 h 10764"/>
                    <a:gd name="connsiteX5" fmla="*/ 135480 w 180434"/>
                    <a:gd name="connsiteY5" fmla="*/ 7182 h 10764"/>
                    <a:gd name="connsiteX6" fmla="*/ 90423 w 180434"/>
                    <a:gd name="connsiteY6" fmla="*/ 9960 h 10764"/>
                    <a:gd name="connsiteX7" fmla="*/ 45263 w 180434"/>
                    <a:gd name="connsiteY7" fmla="*/ 10731 h 10764"/>
                    <a:gd name="connsiteX8" fmla="*/ 0 w 180434"/>
                    <a:gd name="connsiteY8" fmla="*/ 8982 h 1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434" h="10764">
                      <a:moveTo>
                        <a:pt x="0" y="8982"/>
                      </a:moveTo>
                      <a:cubicBezTo>
                        <a:pt x="14968" y="6462"/>
                        <a:pt x="29935" y="4919"/>
                        <a:pt x="44954" y="3633"/>
                      </a:cubicBezTo>
                      <a:cubicBezTo>
                        <a:pt x="59973" y="2296"/>
                        <a:pt x="74992" y="1525"/>
                        <a:pt x="90011" y="804"/>
                      </a:cubicBezTo>
                      <a:cubicBezTo>
                        <a:pt x="105030" y="290"/>
                        <a:pt x="120101" y="-121"/>
                        <a:pt x="135171" y="33"/>
                      </a:cubicBezTo>
                      <a:cubicBezTo>
                        <a:pt x="150242" y="136"/>
                        <a:pt x="165312" y="496"/>
                        <a:pt x="180434" y="1833"/>
                      </a:cubicBezTo>
                      <a:cubicBezTo>
                        <a:pt x="165466" y="4353"/>
                        <a:pt x="150499" y="5948"/>
                        <a:pt x="135480" y="7182"/>
                      </a:cubicBezTo>
                      <a:cubicBezTo>
                        <a:pt x="120461" y="8520"/>
                        <a:pt x="105442" y="9291"/>
                        <a:pt x="90423" y="9960"/>
                      </a:cubicBezTo>
                      <a:cubicBezTo>
                        <a:pt x="75404" y="10474"/>
                        <a:pt x="60333" y="10886"/>
                        <a:pt x="45263" y="10731"/>
                      </a:cubicBezTo>
                      <a:cubicBezTo>
                        <a:pt x="30192" y="10680"/>
                        <a:pt x="15122" y="10320"/>
                        <a:pt x="0" y="8982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DCA3ED-1A92-98E0-5179-AF81B9EDD14D}"/>
                    </a:ext>
                  </a:extLst>
                </p:cNvPr>
                <p:cNvSpPr/>
                <p:nvPr/>
              </p:nvSpPr>
              <p:spPr>
                <a:xfrm>
                  <a:off x="4366414" y="3510169"/>
                  <a:ext cx="131451" cy="125153"/>
                </a:xfrm>
                <a:custGeom>
                  <a:avLst/>
                  <a:gdLst>
                    <a:gd name="connsiteX0" fmla="*/ 115060 w 131451"/>
                    <a:gd name="connsiteY0" fmla="*/ 125154 h 125153"/>
                    <a:gd name="connsiteX1" fmla="*/ 117272 w 131451"/>
                    <a:gd name="connsiteY1" fmla="*/ 64 h 125153"/>
                    <a:gd name="connsiteX2" fmla="*/ 6532 w 131451"/>
                    <a:gd name="connsiteY2" fmla="*/ 2893 h 125153"/>
                    <a:gd name="connsiteX3" fmla="*/ 0 w 131451"/>
                    <a:gd name="connsiteY3" fmla="*/ 123354 h 125153"/>
                    <a:gd name="connsiteX4" fmla="*/ 69900 w 131451"/>
                    <a:gd name="connsiteY4" fmla="*/ 94550 h 125153"/>
                    <a:gd name="connsiteX5" fmla="*/ 115060 w 131451"/>
                    <a:gd name="connsiteY5" fmla="*/ 125154 h 125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451" h="125153">
                      <a:moveTo>
                        <a:pt x="115060" y="125154"/>
                      </a:moveTo>
                      <a:cubicBezTo>
                        <a:pt x="135840" y="97327"/>
                        <a:pt x="137177" y="28507"/>
                        <a:pt x="117272" y="64"/>
                      </a:cubicBezTo>
                      <a:cubicBezTo>
                        <a:pt x="78953" y="-553"/>
                        <a:pt x="44851" y="3510"/>
                        <a:pt x="6532" y="2893"/>
                      </a:cubicBezTo>
                      <a:cubicBezTo>
                        <a:pt x="26438" y="31336"/>
                        <a:pt x="20780" y="95527"/>
                        <a:pt x="0" y="123354"/>
                      </a:cubicBezTo>
                      <a:cubicBezTo>
                        <a:pt x="24226" y="115895"/>
                        <a:pt x="47834" y="105969"/>
                        <a:pt x="69900" y="94550"/>
                      </a:cubicBezTo>
                      <a:cubicBezTo>
                        <a:pt x="86205" y="106534"/>
                        <a:pt x="100967" y="117079"/>
                        <a:pt x="115060" y="125154"/>
                      </a:cubicBezTo>
                      <a:close/>
                    </a:path>
                  </a:pathLst>
                </a:custGeom>
                <a:solidFill>
                  <a:srgbClr val="50BFA5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AC333BA-03C8-A58E-0348-A7EC16B4B51A}"/>
                    </a:ext>
                  </a:extLst>
                </p:cNvPr>
                <p:cNvSpPr/>
                <p:nvPr/>
              </p:nvSpPr>
              <p:spPr>
                <a:xfrm>
                  <a:off x="4593602" y="3521413"/>
                  <a:ext cx="247762" cy="10748"/>
                </a:xfrm>
                <a:custGeom>
                  <a:avLst/>
                  <a:gdLst>
                    <a:gd name="connsiteX0" fmla="*/ 0 w 247762"/>
                    <a:gd name="connsiteY0" fmla="*/ 8931 h 10748"/>
                    <a:gd name="connsiteX1" fmla="*/ 61825 w 247762"/>
                    <a:gd name="connsiteY1" fmla="*/ 3582 h 10748"/>
                    <a:gd name="connsiteX2" fmla="*/ 123753 w 247762"/>
                    <a:gd name="connsiteY2" fmla="*/ 804 h 10748"/>
                    <a:gd name="connsiteX3" fmla="*/ 185732 w 247762"/>
                    <a:gd name="connsiteY3" fmla="*/ 33 h 10748"/>
                    <a:gd name="connsiteX4" fmla="*/ 247762 w 247762"/>
                    <a:gd name="connsiteY4" fmla="*/ 1833 h 10748"/>
                    <a:gd name="connsiteX5" fmla="*/ 185937 w 247762"/>
                    <a:gd name="connsiteY5" fmla="*/ 7182 h 10748"/>
                    <a:gd name="connsiteX6" fmla="*/ 124010 w 247762"/>
                    <a:gd name="connsiteY6" fmla="*/ 9960 h 10748"/>
                    <a:gd name="connsiteX7" fmla="*/ 62031 w 247762"/>
                    <a:gd name="connsiteY7" fmla="*/ 10731 h 10748"/>
                    <a:gd name="connsiteX8" fmla="*/ 0 w 247762"/>
                    <a:gd name="connsiteY8" fmla="*/ 8931 h 1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7762" h="10748">
                      <a:moveTo>
                        <a:pt x="0" y="8931"/>
                      </a:moveTo>
                      <a:cubicBezTo>
                        <a:pt x="20574" y="6411"/>
                        <a:pt x="41199" y="4868"/>
                        <a:pt x="61825" y="3582"/>
                      </a:cubicBezTo>
                      <a:cubicBezTo>
                        <a:pt x="82450" y="2245"/>
                        <a:pt x="103076" y="1473"/>
                        <a:pt x="123753" y="804"/>
                      </a:cubicBezTo>
                      <a:cubicBezTo>
                        <a:pt x="144378" y="290"/>
                        <a:pt x="165055" y="-122"/>
                        <a:pt x="185732" y="33"/>
                      </a:cubicBezTo>
                      <a:cubicBezTo>
                        <a:pt x="206409" y="136"/>
                        <a:pt x="227085" y="496"/>
                        <a:pt x="247762" y="1833"/>
                      </a:cubicBezTo>
                      <a:cubicBezTo>
                        <a:pt x="227188" y="4353"/>
                        <a:pt x="206563" y="5948"/>
                        <a:pt x="185937" y="7182"/>
                      </a:cubicBezTo>
                      <a:cubicBezTo>
                        <a:pt x="165312" y="8519"/>
                        <a:pt x="144687" y="9291"/>
                        <a:pt x="124010" y="9960"/>
                      </a:cubicBezTo>
                      <a:cubicBezTo>
                        <a:pt x="103384" y="10474"/>
                        <a:pt x="82708" y="10834"/>
                        <a:pt x="62031" y="10731"/>
                      </a:cubicBezTo>
                      <a:cubicBezTo>
                        <a:pt x="41354" y="10680"/>
                        <a:pt x="20677" y="10268"/>
                        <a:pt x="0" y="8931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7">
                <a:extLst>
                  <a:ext uri="{FF2B5EF4-FFF2-40B4-BE49-F238E27FC236}">
                    <a16:creationId xmlns:a16="http://schemas.microsoft.com/office/drawing/2014/main" id="{F93237B3-6E3A-5A34-844D-AA3695E7FD82}"/>
                  </a:ext>
                </a:extLst>
              </p:cNvPr>
              <p:cNvGrpSpPr/>
              <p:nvPr/>
            </p:nvGrpSpPr>
            <p:grpSpPr>
              <a:xfrm>
                <a:off x="4013826" y="3297086"/>
                <a:ext cx="847087" cy="174570"/>
                <a:chOff x="4013826" y="3297086"/>
                <a:chExt cx="847087" cy="17457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F232658-B5EE-2994-8E78-3C2233A2945F}"/>
                    </a:ext>
                  </a:extLst>
                </p:cNvPr>
                <p:cNvSpPr/>
                <p:nvPr/>
              </p:nvSpPr>
              <p:spPr>
                <a:xfrm>
                  <a:off x="4561762" y="3330261"/>
                  <a:ext cx="283048" cy="111871"/>
                </a:xfrm>
                <a:custGeom>
                  <a:avLst/>
                  <a:gdLst>
                    <a:gd name="connsiteX0" fmla="*/ 8592 w 283048"/>
                    <a:gd name="connsiteY0" fmla="*/ 9310 h 111871"/>
                    <a:gd name="connsiteX1" fmla="*/ 9312 w 283048"/>
                    <a:gd name="connsiteY1" fmla="*/ 111871 h 111871"/>
                    <a:gd name="connsiteX2" fmla="*/ 87339 w 283048"/>
                    <a:gd name="connsiteY2" fmla="*/ 107602 h 111871"/>
                    <a:gd name="connsiteX3" fmla="*/ 283049 w 283048"/>
                    <a:gd name="connsiteY3" fmla="*/ 96955 h 111871"/>
                    <a:gd name="connsiteX4" fmla="*/ 283049 w 283048"/>
                    <a:gd name="connsiteY4" fmla="*/ 96904 h 111871"/>
                    <a:gd name="connsiteX5" fmla="*/ 277134 w 283048"/>
                    <a:gd name="connsiteY5" fmla="*/ 48503 h 111871"/>
                    <a:gd name="connsiteX6" fmla="*/ 283049 w 283048"/>
                    <a:gd name="connsiteY6" fmla="*/ 51 h 111871"/>
                    <a:gd name="connsiteX7" fmla="*/ 283049 w 283048"/>
                    <a:gd name="connsiteY7" fmla="*/ 0 h 111871"/>
                    <a:gd name="connsiteX8" fmla="*/ 90167 w 283048"/>
                    <a:gd name="connsiteY8" fmla="*/ 6584 h 111871"/>
                    <a:gd name="connsiteX9" fmla="*/ 8592 w 283048"/>
                    <a:gd name="connsiteY9" fmla="*/ 9310 h 11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048" h="111871">
                      <a:moveTo>
                        <a:pt x="8592" y="9310"/>
                      </a:moveTo>
                      <a:cubicBezTo>
                        <a:pt x="8592" y="9310"/>
                        <a:pt x="-11211" y="55344"/>
                        <a:pt x="9312" y="111871"/>
                      </a:cubicBezTo>
                      <a:lnTo>
                        <a:pt x="87339" y="107602"/>
                      </a:lnTo>
                      <a:lnTo>
                        <a:pt x="283049" y="96955"/>
                      </a:lnTo>
                      <a:lnTo>
                        <a:pt x="283049" y="96904"/>
                      </a:lnTo>
                      <a:cubicBezTo>
                        <a:pt x="283049" y="96904"/>
                        <a:pt x="277134" y="74581"/>
                        <a:pt x="277134" y="48503"/>
                      </a:cubicBezTo>
                      <a:cubicBezTo>
                        <a:pt x="277134" y="24483"/>
                        <a:pt x="283049" y="51"/>
                        <a:pt x="283049" y="51"/>
                      </a:cubicBezTo>
                      <a:lnTo>
                        <a:pt x="283049" y="0"/>
                      </a:lnTo>
                      <a:lnTo>
                        <a:pt x="90167" y="6584"/>
                      </a:lnTo>
                      <a:lnTo>
                        <a:pt x="8592" y="9310"/>
                      </a:ln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C96C602-7173-5FC9-D545-E12B1636EFB2}"/>
                    </a:ext>
                  </a:extLst>
                </p:cNvPr>
                <p:cNvSpPr/>
                <p:nvPr/>
              </p:nvSpPr>
              <p:spPr>
                <a:xfrm>
                  <a:off x="4541824" y="3306961"/>
                  <a:ext cx="319089" cy="156516"/>
                </a:xfrm>
                <a:custGeom>
                  <a:avLst/>
                  <a:gdLst>
                    <a:gd name="connsiteX0" fmla="*/ 307101 w 319089"/>
                    <a:gd name="connsiteY0" fmla="*/ 119946 h 156516"/>
                    <a:gd name="connsiteX1" fmla="*/ 302986 w 319089"/>
                    <a:gd name="connsiteY1" fmla="*/ 120152 h 156516"/>
                    <a:gd name="connsiteX2" fmla="*/ 107276 w 319089"/>
                    <a:gd name="connsiteY2" fmla="*/ 130799 h 156516"/>
                    <a:gd name="connsiteX3" fmla="*/ 29249 w 319089"/>
                    <a:gd name="connsiteY3" fmla="*/ 135068 h 156516"/>
                    <a:gd name="connsiteX4" fmla="*/ 28529 w 319089"/>
                    <a:gd name="connsiteY4" fmla="*/ 32507 h 156516"/>
                    <a:gd name="connsiteX5" fmla="*/ 110105 w 319089"/>
                    <a:gd name="connsiteY5" fmla="*/ 29678 h 156516"/>
                    <a:gd name="connsiteX6" fmla="*/ 302986 w 319089"/>
                    <a:gd name="connsiteY6" fmla="*/ 23094 h 156516"/>
                    <a:gd name="connsiteX7" fmla="*/ 307616 w 319089"/>
                    <a:gd name="connsiteY7" fmla="*/ 22940 h 156516"/>
                    <a:gd name="connsiteX8" fmla="*/ 318674 w 319089"/>
                    <a:gd name="connsiteY8" fmla="*/ 11470 h 156516"/>
                    <a:gd name="connsiteX9" fmla="*/ 307256 w 319089"/>
                    <a:gd name="connsiteY9" fmla="*/ 0 h 156516"/>
                    <a:gd name="connsiteX10" fmla="*/ 306741 w 319089"/>
                    <a:gd name="connsiteY10" fmla="*/ 0 h 156516"/>
                    <a:gd name="connsiteX11" fmla="*/ 17008 w 319089"/>
                    <a:gd name="connsiteY11" fmla="*/ 10699 h 156516"/>
                    <a:gd name="connsiteX12" fmla="*/ 17008 w 319089"/>
                    <a:gd name="connsiteY12" fmla="*/ 156517 h 156516"/>
                    <a:gd name="connsiteX13" fmla="*/ 308130 w 319089"/>
                    <a:gd name="connsiteY13" fmla="*/ 142835 h 156516"/>
                    <a:gd name="connsiteX14" fmla="*/ 319086 w 319089"/>
                    <a:gd name="connsiteY14" fmla="*/ 130902 h 156516"/>
                    <a:gd name="connsiteX15" fmla="*/ 307564 w 319089"/>
                    <a:gd name="connsiteY15" fmla="*/ 119843 h 156516"/>
                    <a:gd name="connsiteX16" fmla="*/ 307101 w 319089"/>
                    <a:gd name="connsiteY16" fmla="*/ 119946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89" h="156516">
                      <a:moveTo>
                        <a:pt x="307101" y="119946"/>
                      </a:moveTo>
                      <a:lnTo>
                        <a:pt x="302986" y="120152"/>
                      </a:lnTo>
                      <a:lnTo>
                        <a:pt x="107276" y="130799"/>
                      </a:lnTo>
                      <a:lnTo>
                        <a:pt x="29249" y="135068"/>
                      </a:lnTo>
                      <a:cubicBezTo>
                        <a:pt x="8675" y="78541"/>
                        <a:pt x="28529" y="32507"/>
                        <a:pt x="28529" y="32507"/>
                      </a:cubicBezTo>
                      <a:lnTo>
                        <a:pt x="110105" y="29678"/>
                      </a:lnTo>
                      <a:lnTo>
                        <a:pt x="302986" y="23094"/>
                      </a:lnTo>
                      <a:lnTo>
                        <a:pt x="307616" y="22940"/>
                      </a:lnTo>
                      <a:cubicBezTo>
                        <a:pt x="313839" y="22734"/>
                        <a:pt x="318674" y="17642"/>
                        <a:pt x="318674" y="11470"/>
                      </a:cubicBezTo>
                      <a:cubicBezTo>
                        <a:pt x="318674" y="5195"/>
                        <a:pt x="313531" y="0"/>
                        <a:pt x="307256" y="0"/>
                      </a:cubicBezTo>
                      <a:cubicBezTo>
                        <a:pt x="307050" y="0"/>
                        <a:pt x="306947" y="0"/>
                        <a:pt x="306741" y="0"/>
                      </a:cubicBezTo>
                      <a:lnTo>
                        <a:pt x="17008" y="10699"/>
                      </a:lnTo>
                      <a:cubicBezTo>
                        <a:pt x="17008" y="10699"/>
                        <a:pt x="-21260" y="74221"/>
                        <a:pt x="17008" y="156517"/>
                      </a:cubicBezTo>
                      <a:lnTo>
                        <a:pt x="308130" y="142835"/>
                      </a:lnTo>
                      <a:cubicBezTo>
                        <a:pt x="314405" y="142527"/>
                        <a:pt x="319240" y="137229"/>
                        <a:pt x="319086" y="130902"/>
                      </a:cubicBezTo>
                      <a:cubicBezTo>
                        <a:pt x="318880" y="124678"/>
                        <a:pt x="313685" y="119843"/>
                        <a:pt x="307564" y="119843"/>
                      </a:cubicBezTo>
                      <a:cubicBezTo>
                        <a:pt x="307410" y="119946"/>
                        <a:pt x="307256" y="119946"/>
                        <a:pt x="307101" y="119946"/>
                      </a:cubicBezTo>
                      <a:close/>
                    </a:path>
                  </a:pathLst>
                </a:custGeom>
                <a:solidFill>
                  <a:srgbClr val="BF50A7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8F19B261-3810-0BC7-575C-607BF4BE2117}"/>
                    </a:ext>
                  </a:extLst>
                </p:cNvPr>
                <p:cNvSpPr/>
                <p:nvPr/>
              </p:nvSpPr>
              <p:spPr>
                <a:xfrm>
                  <a:off x="4054666" y="3297086"/>
                  <a:ext cx="793950" cy="20728"/>
                </a:xfrm>
                <a:custGeom>
                  <a:avLst/>
                  <a:gdLst>
                    <a:gd name="connsiteX0" fmla="*/ 793951 w 793950"/>
                    <a:gd name="connsiteY0" fmla="*/ 9978 h 20728"/>
                    <a:gd name="connsiteX1" fmla="*/ 0 w 793950"/>
                    <a:gd name="connsiteY1" fmla="*/ 0 h 20728"/>
                    <a:gd name="connsiteX2" fmla="*/ 4372 w 793950"/>
                    <a:gd name="connsiteY2" fmla="*/ 154 h 20728"/>
                    <a:gd name="connsiteX3" fmla="*/ 504217 w 793950"/>
                    <a:gd name="connsiteY3" fmla="*/ 20728 h 20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3950" h="20728">
                      <a:moveTo>
                        <a:pt x="793951" y="9978"/>
                      </a:moveTo>
                      <a:lnTo>
                        <a:pt x="0" y="0"/>
                      </a:lnTo>
                      <a:lnTo>
                        <a:pt x="4372" y="154"/>
                      </a:lnTo>
                      <a:lnTo>
                        <a:pt x="504217" y="2072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5B807FE-3E09-D284-AE23-A38E70002664}"/>
                    </a:ext>
                  </a:extLst>
                </p:cNvPr>
                <p:cNvSpPr/>
                <p:nvPr/>
              </p:nvSpPr>
              <p:spPr>
                <a:xfrm>
                  <a:off x="4013826" y="3297205"/>
                  <a:ext cx="545108" cy="166427"/>
                </a:xfrm>
                <a:custGeom>
                  <a:avLst/>
                  <a:gdLst>
                    <a:gd name="connsiteX0" fmla="*/ 535388 w 545108"/>
                    <a:gd name="connsiteY0" fmla="*/ 20198 h 166427"/>
                    <a:gd name="connsiteX1" fmla="*/ 45212 w 545108"/>
                    <a:gd name="connsiteY1" fmla="*/ 35 h 166427"/>
                    <a:gd name="connsiteX2" fmla="*/ 310 w 545108"/>
                    <a:gd name="connsiteY2" fmla="*/ 43035 h 166427"/>
                    <a:gd name="connsiteX3" fmla="*/ 1 w 545108"/>
                    <a:gd name="connsiteY3" fmla="*/ 104088 h 166427"/>
                    <a:gd name="connsiteX4" fmla="*/ 41560 w 545108"/>
                    <a:gd name="connsiteY4" fmla="*/ 147551 h 166427"/>
                    <a:gd name="connsiteX5" fmla="*/ 545109 w 545108"/>
                    <a:gd name="connsiteY5" fmla="*/ 166428 h 166427"/>
                    <a:gd name="connsiteX6" fmla="*/ 545109 w 545108"/>
                    <a:gd name="connsiteY6" fmla="*/ 20609 h 166427"/>
                    <a:gd name="connsiteX7" fmla="*/ 535388 w 545108"/>
                    <a:gd name="connsiteY7" fmla="*/ 20198 h 166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108" h="166427">
                      <a:moveTo>
                        <a:pt x="535388" y="20198"/>
                      </a:moveTo>
                      <a:lnTo>
                        <a:pt x="45212" y="35"/>
                      </a:lnTo>
                      <a:cubicBezTo>
                        <a:pt x="20781" y="-942"/>
                        <a:pt x="412" y="18552"/>
                        <a:pt x="310" y="43035"/>
                      </a:cubicBezTo>
                      <a:lnTo>
                        <a:pt x="1" y="104088"/>
                      </a:lnTo>
                      <a:cubicBezTo>
                        <a:pt x="-153" y="127440"/>
                        <a:pt x="18260" y="146676"/>
                        <a:pt x="41560" y="147551"/>
                      </a:cubicBezTo>
                      <a:lnTo>
                        <a:pt x="545109" y="166428"/>
                      </a:lnTo>
                      <a:cubicBezTo>
                        <a:pt x="506841" y="84183"/>
                        <a:pt x="545109" y="20609"/>
                        <a:pt x="545109" y="20609"/>
                      </a:cubicBezTo>
                      <a:lnTo>
                        <a:pt x="535388" y="20198"/>
                      </a:lnTo>
                      <a:close/>
                    </a:path>
                  </a:pathLst>
                </a:custGeom>
                <a:solidFill>
                  <a:srgbClr val="8F3C7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B35B018D-8289-96BF-D7AF-547CF007938D}"/>
                    </a:ext>
                  </a:extLst>
                </p:cNvPr>
                <p:cNvSpPr/>
                <p:nvPr/>
              </p:nvSpPr>
              <p:spPr>
                <a:xfrm>
                  <a:off x="4571794" y="3367861"/>
                  <a:ext cx="180279" cy="12240"/>
                </a:xfrm>
                <a:custGeom>
                  <a:avLst/>
                  <a:gdLst>
                    <a:gd name="connsiteX0" fmla="*/ 0 w 180279"/>
                    <a:gd name="connsiteY0" fmla="*/ 11109 h 12240"/>
                    <a:gd name="connsiteX1" fmla="*/ 45263 w 180279"/>
                    <a:gd name="connsiteY1" fmla="*/ 12190 h 12240"/>
                    <a:gd name="connsiteX2" fmla="*/ 90371 w 180279"/>
                    <a:gd name="connsiteY2" fmla="*/ 10698 h 12240"/>
                    <a:gd name="connsiteX3" fmla="*/ 135377 w 180279"/>
                    <a:gd name="connsiteY3" fmla="*/ 7200 h 12240"/>
                    <a:gd name="connsiteX4" fmla="*/ 180280 w 180279"/>
                    <a:gd name="connsiteY4" fmla="*/ 1131 h 12240"/>
                    <a:gd name="connsiteX5" fmla="*/ 135017 w 180279"/>
                    <a:gd name="connsiteY5" fmla="*/ 51 h 12240"/>
                    <a:gd name="connsiteX6" fmla="*/ 89908 w 180279"/>
                    <a:gd name="connsiteY6" fmla="*/ 1542 h 12240"/>
                    <a:gd name="connsiteX7" fmla="*/ 44903 w 180279"/>
                    <a:gd name="connsiteY7" fmla="*/ 5040 h 12240"/>
                    <a:gd name="connsiteX8" fmla="*/ 0 w 180279"/>
                    <a:gd name="connsiteY8" fmla="*/ 11109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279" h="12240">
                      <a:moveTo>
                        <a:pt x="0" y="11109"/>
                      </a:moveTo>
                      <a:cubicBezTo>
                        <a:pt x="15122" y="12190"/>
                        <a:pt x="30192" y="12344"/>
                        <a:pt x="45263" y="12190"/>
                      </a:cubicBezTo>
                      <a:cubicBezTo>
                        <a:pt x="60333" y="12087"/>
                        <a:pt x="75352" y="11469"/>
                        <a:pt x="90371" y="10698"/>
                      </a:cubicBezTo>
                      <a:cubicBezTo>
                        <a:pt x="105390" y="9772"/>
                        <a:pt x="120409" y="8743"/>
                        <a:pt x="135377" y="7200"/>
                      </a:cubicBezTo>
                      <a:cubicBezTo>
                        <a:pt x="150345" y="5709"/>
                        <a:pt x="165312" y="3857"/>
                        <a:pt x="180280" y="1131"/>
                      </a:cubicBezTo>
                      <a:cubicBezTo>
                        <a:pt x="165158" y="51"/>
                        <a:pt x="150087" y="-104"/>
                        <a:pt x="135017" y="51"/>
                      </a:cubicBezTo>
                      <a:cubicBezTo>
                        <a:pt x="119947" y="154"/>
                        <a:pt x="104927" y="771"/>
                        <a:pt x="89908" y="1542"/>
                      </a:cubicBezTo>
                      <a:cubicBezTo>
                        <a:pt x="74890" y="2468"/>
                        <a:pt x="59870" y="3497"/>
                        <a:pt x="44903" y="5040"/>
                      </a:cubicBezTo>
                      <a:cubicBezTo>
                        <a:pt x="29884" y="6583"/>
                        <a:pt x="14916" y="8383"/>
                        <a:pt x="0" y="11109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B081036-32E1-F84F-1881-2D8DF972AC11}"/>
                    </a:ext>
                  </a:extLst>
                </p:cNvPr>
                <p:cNvSpPr/>
                <p:nvPr/>
              </p:nvSpPr>
              <p:spPr>
                <a:xfrm>
                  <a:off x="4731705" y="3395788"/>
                  <a:ext cx="99629" cy="7872"/>
                </a:xfrm>
                <a:custGeom>
                  <a:avLst/>
                  <a:gdLst>
                    <a:gd name="connsiteX0" fmla="*/ 0 w 99629"/>
                    <a:gd name="connsiteY0" fmla="*/ 7305 h 7872"/>
                    <a:gd name="connsiteX1" fmla="*/ 49995 w 99629"/>
                    <a:gd name="connsiteY1" fmla="*/ 6739 h 7872"/>
                    <a:gd name="connsiteX2" fmla="*/ 99630 w 99629"/>
                    <a:gd name="connsiteY2" fmla="*/ 567 h 7872"/>
                    <a:gd name="connsiteX3" fmla="*/ 49635 w 99629"/>
                    <a:gd name="connsiteY3" fmla="*/ 1133 h 7872"/>
                    <a:gd name="connsiteX4" fmla="*/ 0 w 99629"/>
                    <a:gd name="connsiteY4" fmla="*/ 7305 h 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629" h="7872">
                      <a:moveTo>
                        <a:pt x="0" y="7305"/>
                      </a:moveTo>
                      <a:cubicBezTo>
                        <a:pt x="16768" y="8385"/>
                        <a:pt x="33381" y="7768"/>
                        <a:pt x="49995" y="6739"/>
                      </a:cubicBezTo>
                      <a:cubicBezTo>
                        <a:pt x="66608" y="5556"/>
                        <a:pt x="83170" y="3910"/>
                        <a:pt x="99630" y="567"/>
                      </a:cubicBezTo>
                      <a:cubicBezTo>
                        <a:pt x="82862" y="-513"/>
                        <a:pt x="66248" y="104"/>
                        <a:pt x="49635" y="1133"/>
                      </a:cubicBezTo>
                      <a:cubicBezTo>
                        <a:pt x="33021" y="2367"/>
                        <a:pt x="16459" y="3962"/>
                        <a:pt x="0" y="7305"/>
                      </a:cubicBezTo>
                      <a:close/>
                    </a:path>
                  </a:pathLst>
                </a:custGeom>
                <a:solidFill>
                  <a:srgbClr val="E5BD83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BBD9080-183C-1CD1-A8FC-ADFB0B47461C}"/>
                    </a:ext>
                  </a:extLst>
                </p:cNvPr>
                <p:cNvSpPr/>
                <p:nvPr/>
              </p:nvSpPr>
              <p:spPr>
                <a:xfrm>
                  <a:off x="4613045" y="3371512"/>
                  <a:ext cx="102392" cy="100144"/>
                </a:xfrm>
                <a:custGeom>
                  <a:avLst/>
                  <a:gdLst>
                    <a:gd name="connsiteX0" fmla="*/ 91812 w 102392"/>
                    <a:gd name="connsiteY0" fmla="*/ 97521 h 100144"/>
                    <a:gd name="connsiteX1" fmla="*/ 88983 w 102392"/>
                    <a:gd name="connsiteY1" fmla="*/ 0 h 100144"/>
                    <a:gd name="connsiteX2" fmla="*/ 0 w 102392"/>
                    <a:gd name="connsiteY2" fmla="*/ 5452 h 100144"/>
                    <a:gd name="connsiteX3" fmla="*/ 1697 w 102392"/>
                    <a:gd name="connsiteY3" fmla="*/ 100144 h 100144"/>
                    <a:gd name="connsiteX4" fmla="*/ 55395 w 102392"/>
                    <a:gd name="connsiteY4" fmla="*/ 75095 h 100144"/>
                    <a:gd name="connsiteX5" fmla="*/ 91812 w 102392"/>
                    <a:gd name="connsiteY5" fmla="*/ 97521 h 10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92" h="100144">
                      <a:moveTo>
                        <a:pt x="91812" y="97521"/>
                      </a:moveTo>
                      <a:cubicBezTo>
                        <a:pt x="107088" y="74992"/>
                        <a:pt x="105545" y="21551"/>
                        <a:pt x="88983" y="0"/>
                      </a:cubicBezTo>
                      <a:cubicBezTo>
                        <a:pt x="58944" y="874"/>
                        <a:pt x="30038" y="4578"/>
                        <a:pt x="0" y="5452"/>
                      </a:cubicBezTo>
                      <a:cubicBezTo>
                        <a:pt x="16562" y="27055"/>
                        <a:pt x="17025" y="77667"/>
                        <a:pt x="1697" y="100144"/>
                      </a:cubicBezTo>
                      <a:cubicBezTo>
                        <a:pt x="20368" y="93457"/>
                        <a:pt x="38525" y="84816"/>
                        <a:pt x="55395" y="75095"/>
                      </a:cubicBezTo>
                      <a:cubicBezTo>
                        <a:pt x="68563" y="83993"/>
                        <a:pt x="80444" y="91760"/>
                        <a:pt x="91812" y="97521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BE935F1-C195-386B-5FDF-6E28934AD936}"/>
                </a:ext>
              </a:extLst>
            </p:cNvPr>
            <p:cNvSpPr/>
            <p:nvPr/>
          </p:nvSpPr>
          <p:spPr>
            <a:xfrm>
              <a:off x="2824442" y="977147"/>
              <a:ext cx="710484" cy="1499266"/>
            </a:xfrm>
            <a:custGeom>
              <a:avLst/>
              <a:gdLst>
                <a:gd name="connsiteX0" fmla="*/ 244 w 710484"/>
                <a:gd name="connsiteY0" fmla="*/ 20201 h 1499266"/>
                <a:gd name="connsiteX1" fmla="*/ 244303 w 710484"/>
                <a:gd name="connsiteY1" fmla="*/ 1484864 h 1499266"/>
                <a:gd name="connsiteX2" fmla="*/ 261277 w 710484"/>
                <a:gd name="connsiteY2" fmla="*/ 1499266 h 1499266"/>
                <a:gd name="connsiteX3" fmla="*/ 264157 w 710484"/>
                <a:gd name="connsiteY3" fmla="*/ 1499009 h 1499266"/>
                <a:gd name="connsiteX4" fmla="*/ 278353 w 710484"/>
                <a:gd name="connsiteY4" fmla="*/ 1479155 h 1499266"/>
                <a:gd name="connsiteX5" fmla="*/ 265032 w 710484"/>
                <a:gd name="connsiteY5" fmla="*/ 1399276 h 1499266"/>
                <a:gd name="connsiteX6" fmla="*/ 661955 w 710484"/>
                <a:gd name="connsiteY6" fmla="*/ 1399276 h 1499266"/>
                <a:gd name="connsiteX7" fmla="*/ 676203 w 710484"/>
                <a:gd name="connsiteY7" fmla="*/ 1484813 h 1499266"/>
                <a:gd name="connsiteX8" fmla="*/ 693177 w 710484"/>
                <a:gd name="connsiteY8" fmla="*/ 1499215 h 1499266"/>
                <a:gd name="connsiteX9" fmla="*/ 696057 w 710484"/>
                <a:gd name="connsiteY9" fmla="*/ 1498957 h 1499266"/>
                <a:gd name="connsiteX10" fmla="*/ 710253 w 710484"/>
                <a:gd name="connsiteY10" fmla="*/ 1479104 h 1499266"/>
                <a:gd name="connsiteX11" fmla="*/ 466194 w 710484"/>
                <a:gd name="connsiteY11" fmla="*/ 14440 h 1499266"/>
                <a:gd name="connsiteX12" fmla="*/ 446340 w 710484"/>
                <a:gd name="connsiteY12" fmla="*/ 244 h 1499266"/>
                <a:gd name="connsiteX13" fmla="*/ 432144 w 710484"/>
                <a:gd name="connsiteY13" fmla="*/ 20098 h 1499266"/>
                <a:gd name="connsiteX14" fmla="*/ 449632 w 710484"/>
                <a:gd name="connsiteY14" fmla="*/ 124974 h 1499266"/>
                <a:gd name="connsiteX15" fmla="*/ 52708 w 710484"/>
                <a:gd name="connsiteY15" fmla="*/ 124974 h 1499266"/>
                <a:gd name="connsiteX16" fmla="*/ 34294 w 710484"/>
                <a:gd name="connsiteY16" fmla="*/ 14440 h 1499266"/>
                <a:gd name="connsiteX17" fmla="*/ 14440 w 710484"/>
                <a:gd name="connsiteY17" fmla="*/ 244 h 1499266"/>
                <a:gd name="connsiteX18" fmla="*/ 244 w 710484"/>
                <a:gd name="connsiteY18" fmla="*/ 20201 h 1499266"/>
                <a:gd name="connsiteX19" fmla="*/ 92879 w 710484"/>
                <a:gd name="connsiteY19" fmla="*/ 366205 h 1499266"/>
                <a:gd name="connsiteX20" fmla="*/ 489803 w 710484"/>
                <a:gd name="connsiteY20" fmla="*/ 366205 h 1499266"/>
                <a:gd name="connsiteX21" fmla="*/ 518503 w 710484"/>
                <a:gd name="connsiteY21" fmla="*/ 538306 h 1499266"/>
                <a:gd name="connsiteX22" fmla="*/ 121579 w 710484"/>
                <a:gd name="connsiteY22" fmla="*/ 538306 h 1499266"/>
                <a:gd name="connsiteX23" fmla="*/ 92879 w 710484"/>
                <a:gd name="connsiteY23" fmla="*/ 366205 h 1499266"/>
                <a:gd name="connsiteX24" fmla="*/ 127289 w 710484"/>
                <a:gd name="connsiteY24" fmla="*/ 572819 h 1499266"/>
                <a:gd name="connsiteX25" fmla="*/ 524213 w 710484"/>
                <a:gd name="connsiteY25" fmla="*/ 572819 h 1499266"/>
                <a:gd name="connsiteX26" fmla="*/ 552913 w 710484"/>
                <a:gd name="connsiteY26" fmla="*/ 744920 h 1499266"/>
                <a:gd name="connsiteX27" fmla="*/ 155989 w 710484"/>
                <a:gd name="connsiteY27" fmla="*/ 744920 h 1499266"/>
                <a:gd name="connsiteX28" fmla="*/ 127289 w 710484"/>
                <a:gd name="connsiteY28" fmla="*/ 572819 h 1499266"/>
                <a:gd name="connsiteX29" fmla="*/ 161699 w 710484"/>
                <a:gd name="connsiteY29" fmla="*/ 779433 h 1499266"/>
                <a:gd name="connsiteX30" fmla="*/ 558623 w 710484"/>
                <a:gd name="connsiteY30" fmla="*/ 779433 h 1499266"/>
                <a:gd name="connsiteX31" fmla="*/ 587323 w 710484"/>
                <a:gd name="connsiteY31" fmla="*/ 951535 h 1499266"/>
                <a:gd name="connsiteX32" fmla="*/ 190399 w 710484"/>
                <a:gd name="connsiteY32" fmla="*/ 951535 h 1499266"/>
                <a:gd name="connsiteX33" fmla="*/ 161699 w 710484"/>
                <a:gd name="connsiteY33" fmla="*/ 779433 h 1499266"/>
                <a:gd name="connsiteX34" fmla="*/ 621733 w 710484"/>
                <a:gd name="connsiteY34" fmla="*/ 1158149 h 1499266"/>
                <a:gd name="connsiteX35" fmla="*/ 224809 w 710484"/>
                <a:gd name="connsiteY35" fmla="*/ 1158149 h 1499266"/>
                <a:gd name="connsiteX36" fmla="*/ 196109 w 710484"/>
                <a:gd name="connsiteY36" fmla="*/ 986047 h 1499266"/>
                <a:gd name="connsiteX37" fmla="*/ 593033 w 710484"/>
                <a:gd name="connsiteY37" fmla="*/ 986047 h 1499266"/>
                <a:gd name="connsiteX38" fmla="*/ 621733 w 710484"/>
                <a:gd name="connsiteY38" fmla="*/ 1158149 h 1499266"/>
                <a:gd name="connsiteX39" fmla="*/ 455341 w 710484"/>
                <a:gd name="connsiteY39" fmla="*/ 159590 h 1499266"/>
                <a:gd name="connsiteX40" fmla="*/ 484042 w 710484"/>
                <a:gd name="connsiteY40" fmla="*/ 331692 h 1499266"/>
                <a:gd name="connsiteX41" fmla="*/ 87118 w 710484"/>
                <a:gd name="connsiteY41" fmla="*/ 331692 h 1499266"/>
                <a:gd name="connsiteX42" fmla="*/ 58417 w 710484"/>
                <a:gd name="connsiteY42" fmla="*/ 159590 h 1499266"/>
                <a:gd name="connsiteX43" fmla="*/ 455341 w 710484"/>
                <a:gd name="connsiteY43" fmla="*/ 159590 h 1499266"/>
                <a:gd name="connsiteX44" fmla="*/ 259271 w 710484"/>
                <a:gd name="connsiteY44" fmla="*/ 1364763 h 1499266"/>
                <a:gd name="connsiteX45" fmla="*/ 230570 w 710484"/>
                <a:gd name="connsiteY45" fmla="*/ 1192662 h 1499266"/>
                <a:gd name="connsiteX46" fmla="*/ 627494 w 710484"/>
                <a:gd name="connsiteY46" fmla="*/ 1192662 h 1499266"/>
                <a:gd name="connsiteX47" fmla="*/ 656195 w 710484"/>
                <a:gd name="connsiteY47" fmla="*/ 1364763 h 1499266"/>
                <a:gd name="connsiteX48" fmla="*/ 259271 w 710484"/>
                <a:gd name="connsiteY48" fmla="*/ 1364763 h 14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10484" h="1499266">
                  <a:moveTo>
                    <a:pt x="244" y="20201"/>
                  </a:moveTo>
                  <a:lnTo>
                    <a:pt x="244303" y="1484864"/>
                  </a:lnTo>
                  <a:cubicBezTo>
                    <a:pt x="245692" y="1493300"/>
                    <a:pt x="252996" y="1499266"/>
                    <a:pt x="261277" y="1499266"/>
                  </a:cubicBezTo>
                  <a:cubicBezTo>
                    <a:pt x="262203" y="1499266"/>
                    <a:pt x="263180" y="1499163"/>
                    <a:pt x="264157" y="1499009"/>
                  </a:cubicBezTo>
                  <a:cubicBezTo>
                    <a:pt x="273570" y="1497466"/>
                    <a:pt x="279896" y="1488568"/>
                    <a:pt x="278353" y="1479155"/>
                  </a:cubicBezTo>
                  <a:lnTo>
                    <a:pt x="265032" y="1399276"/>
                  </a:lnTo>
                  <a:lnTo>
                    <a:pt x="661955" y="1399276"/>
                  </a:lnTo>
                  <a:lnTo>
                    <a:pt x="676203" y="1484813"/>
                  </a:lnTo>
                  <a:cubicBezTo>
                    <a:pt x="677592" y="1493248"/>
                    <a:pt x="684896" y="1499215"/>
                    <a:pt x="693177" y="1499215"/>
                  </a:cubicBezTo>
                  <a:cubicBezTo>
                    <a:pt x="694102" y="1499215"/>
                    <a:pt x="695080" y="1499112"/>
                    <a:pt x="696057" y="1498957"/>
                  </a:cubicBezTo>
                  <a:cubicBezTo>
                    <a:pt x="705470" y="1497414"/>
                    <a:pt x="711796" y="1488516"/>
                    <a:pt x="710253" y="1479104"/>
                  </a:cubicBezTo>
                  <a:lnTo>
                    <a:pt x="466194" y="14440"/>
                  </a:lnTo>
                  <a:cubicBezTo>
                    <a:pt x="464651" y="5028"/>
                    <a:pt x="455753" y="-1350"/>
                    <a:pt x="446340" y="244"/>
                  </a:cubicBezTo>
                  <a:cubicBezTo>
                    <a:pt x="436927" y="1787"/>
                    <a:pt x="430601" y="10686"/>
                    <a:pt x="432144" y="20098"/>
                  </a:cubicBezTo>
                  <a:lnTo>
                    <a:pt x="449632" y="124974"/>
                  </a:lnTo>
                  <a:lnTo>
                    <a:pt x="52708" y="124974"/>
                  </a:lnTo>
                  <a:lnTo>
                    <a:pt x="34294" y="14440"/>
                  </a:lnTo>
                  <a:cubicBezTo>
                    <a:pt x="32751" y="5028"/>
                    <a:pt x="23853" y="-1350"/>
                    <a:pt x="14440" y="244"/>
                  </a:cubicBezTo>
                  <a:cubicBezTo>
                    <a:pt x="5028" y="1890"/>
                    <a:pt x="-1350" y="10788"/>
                    <a:pt x="244" y="20201"/>
                  </a:cubicBezTo>
                  <a:close/>
                  <a:moveTo>
                    <a:pt x="92879" y="366205"/>
                  </a:moveTo>
                  <a:lnTo>
                    <a:pt x="489803" y="366205"/>
                  </a:lnTo>
                  <a:lnTo>
                    <a:pt x="518503" y="538306"/>
                  </a:lnTo>
                  <a:lnTo>
                    <a:pt x="121579" y="538306"/>
                  </a:lnTo>
                  <a:lnTo>
                    <a:pt x="92879" y="366205"/>
                  </a:lnTo>
                  <a:close/>
                  <a:moveTo>
                    <a:pt x="127289" y="572819"/>
                  </a:moveTo>
                  <a:lnTo>
                    <a:pt x="524213" y="572819"/>
                  </a:lnTo>
                  <a:lnTo>
                    <a:pt x="552913" y="744920"/>
                  </a:lnTo>
                  <a:lnTo>
                    <a:pt x="155989" y="744920"/>
                  </a:lnTo>
                  <a:lnTo>
                    <a:pt x="127289" y="572819"/>
                  </a:lnTo>
                  <a:close/>
                  <a:moveTo>
                    <a:pt x="161699" y="779433"/>
                  </a:moveTo>
                  <a:lnTo>
                    <a:pt x="558623" y="779433"/>
                  </a:lnTo>
                  <a:lnTo>
                    <a:pt x="587323" y="951535"/>
                  </a:lnTo>
                  <a:lnTo>
                    <a:pt x="190399" y="951535"/>
                  </a:lnTo>
                  <a:lnTo>
                    <a:pt x="161699" y="779433"/>
                  </a:lnTo>
                  <a:close/>
                  <a:moveTo>
                    <a:pt x="621733" y="1158149"/>
                  </a:moveTo>
                  <a:lnTo>
                    <a:pt x="224809" y="1158149"/>
                  </a:lnTo>
                  <a:lnTo>
                    <a:pt x="196109" y="986047"/>
                  </a:lnTo>
                  <a:lnTo>
                    <a:pt x="593033" y="986047"/>
                  </a:lnTo>
                  <a:lnTo>
                    <a:pt x="621733" y="1158149"/>
                  </a:lnTo>
                  <a:close/>
                  <a:moveTo>
                    <a:pt x="455341" y="159590"/>
                  </a:moveTo>
                  <a:lnTo>
                    <a:pt x="484042" y="331692"/>
                  </a:lnTo>
                  <a:lnTo>
                    <a:pt x="87118" y="331692"/>
                  </a:lnTo>
                  <a:lnTo>
                    <a:pt x="58417" y="159590"/>
                  </a:lnTo>
                  <a:lnTo>
                    <a:pt x="455341" y="159590"/>
                  </a:lnTo>
                  <a:close/>
                  <a:moveTo>
                    <a:pt x="259271" y="1364763"/>
                  </a:moveTo>
                  <a:lnTo>
                    <a:pt x="230570" y="1192662"/>
                  </a:lnTo>
                  <a:lnTo>
                    <a:pt x="627494" y="1192662"/>
                  </a:lnTo>
                  <a:lnTo>
                    <a:pt x="656195" y="1364763"/>
                  </a:lnTo>
                  <a:lnTo>
                    <a:pt x="259271" y="1364763"/>
                  </a:lnTo>
                  <a:close/>
                </a:path>
              </a:pathLst>
            </a:custGeom>
            <a:solidFill>
              <a:srgbClr val="171C51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7">
            <a:extLst>
              <a:ext uri="{FF2B5EF4-FFF2-40B4-BE49-F238E27FC236}">
                <a16:creationId xmlns:a16="http://schemas.microsoft.com/office/drawing/2014/main" id="{66D3DEA1-927B-E384-7E9D-22AD444233F9}"/>
              </a:ext>
            </a:extLst>
          </p:cNvPr>
          <p:cNvGrpSpPr/>
          <p:nvPr/>
        </p:nvGrpSpPr>
        <p:grpSpPr>
          <a:xfrm>
            <a:off x="7588879" y="1670279"/>
            <a:ext cx="1863656" cy="1223623"/>
            <a:chOff x="5172911" y="1866312"/>
            <a:chExt cx="549791" cy="36097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9C07F9-A1E1-81BE-1BE3-7045AF6BF8C3}"/>
                </a:ext>
              </a:extLst>
            </p:cNvPr>
            <p:cNvSpPr/>
            <p:nvPr/>
          </p:nvSpPr>
          <p:spPr>
            <a:xfrm>
              <a:off x="5255159" y="2117527"/>
              <a:ext cx="263141" cy="109762"/>
            </a:xfrm>
            <a:custGeom>
              <a:avLst/>
              <a:gdLst>
                <a:gd name="connsiteX0" fmla="*/ 263141 w 263141"/>
                <a:gd name="connsiteY0" fmla="*/ 109762 h 109762"/>
                <a:gd name="connsiteX1" fmla="*/ 0 w 263141"/>
                <a:gd name="connsiteY1" fmla="*/ 0 h 109762"/>
                <a:gd name="connsiteX2" fmla="*/ 138720 w 263141"/>
                <a:gd name="connsiteY2" fmla="*/ 37753 h 109762"/>
                <a:gd name="connsiteX3" fmla="*/ 263141 w 263141"/>
                <a:gd name="connsiteY3" fmla="*/ 109762 h 1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41" h="109762">
                  <a:moveTo>
                    <a:pt x="263141" y="109762"/>
                  </a:moveTo>
                  <a:cubicBezTo>
                    <a:pt x="108836" y="85639"/>
                    <a:pt x="0" y="0"/>
                    <a:pt x="0" y="0"/>
                  </a:cubicBezTo>
                  <a:cubicBezTo>
                    <a:pt x="0" y="0"/>
                    <a:pt x="81627" y="13939"/>
                    <a:pt x="138720" y="37753"/>
                  </a:cubicBezTo>
                  <a:cubicBezTo>
                    <a:pt x="189281" y="58842"/>
                    <a:pt x="263141" y="109762"/>
                    <a:pt x="263141" y="109762"/>
                  </a:cubicBez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676BD4A-7198-D88C-B6E7-60D3B233440D}"/>
                </a:ext>
              </a:extLst>
            </p:cNvPr>
            <p:cNvSpPr/>
            <p:nvPr/>
          </p:nvSpPr>
          <p:spPr>
            <a:xfrm>
              <a:off x="5255159" y="1951098"/>
              <a:ext cx="331704" cy="276191"/>
            </a:xfrm>
            <a:custGeom>
              <a:avLst/>
              <a:gdLst>
                <a:gd name="connsiteX0" fmla="*/ 297397 w 331704"/>
                <a:gd name="connsiteY0" fmla="*/ 194101 h 276191"/>
                <a:gd name="connsiteX1" fmla="*/ 263141 w 331704"/>
                <a:gd name="connsiteY1" fmla="*/ 276192 h 276191"/>
                <a:gd name="connsiteX2" fmla="*/ 138720 w 331704"/>
                <a:gd name="connsiteY2" fmla="*/ 204183 h 276191"/>
                <a:gd name="connsiteX3" fmla="*/ 0 w 331704"/>
                <a:gd name="connsiteY3" fmla="*/ 166429 h 276191"/>
                <a:gd name="connsiteX4" fmla="*/ 34256 w 331704"/>
                <a:gd name="connsiteY4" fmla="*/ 84339 h 276191"/>
                <a:gd name="connsiteX5" fmla="*/ 68511 w 331704"/>
                <a:gd name="connsiteY5" fmla="*/ 2249 h 276191"/>
                <a:gd name="connsiteX6" fmla="*/ 215976 w 331704"/>
                <a:gd name="connsiteY6" fmla="*/ 19068 h 276191"/>
                <a:gd name="connsiteX7" fmla="*/ 331704 w 331704"/>
                <a:gd name="connsiteY7" fmla="*/ 112011 h 276191"/>
                <a:gd name="connsiteX8" fmla="*/ 297397 w 331704"/>
                <a:gd name="connsiteY8" fmla="*/ 194101 h 2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04" h="276191">
                  <a:moveTo>
                    <a:pt x="297397" y="194101"/>
                  </a:moveTo>
                  <a:lnTo>
                    <a:pt x="263141" y="276192"/>
                  </a:lnTo>
                  <a:cubicBezTo>
                    <a:pt x="263141" y="276192"/>
                    <a:pt x="189281" y="225271"/>
                    <a:pt x="138720" y="204183"/>
                  </a:cubicBezTo>
                  <a:cubicBezTo>
                    <a:pt x="81627" y="180368"/>
                    <a:pt x="0" y="166429"/>
                    <a:pt x="0" y="166429"/>
                  </a:cubicBezTo>
                  <a:lnTo>
                    <a:pt x="34256" y="84339"/>
                  </a:lnTo>
                  <a:lnTo>
                    <a:pt x="68511" y="2249"/>
                  </a:lnTo>
                  <a:cubicBezTo>
                    <a:pt x="68511" y="2249"/>
                    <a:pt x="148544" y="-9067"/>
                    <a:pt x="215976" y="19068"/>
                  </a:cubicBezTo>
                  <a:cubicBezTo>
                    <a:pt x="278520" y="45146"/>
                    <a:pt x="331704" y="112011"/>
                    <a:pt x="331704" y="112011"/>
                  </a:cubicBezTo>
                  <a:lnTo>
                    <a:pt x="297397" y="194101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C535CD6-D674-6131-6237-9AB8F9FE43CA}"/>
                </a:ext>
              </a:extLst>
            </p:cNvPr>
            <p:cNvSpPr/>
            <p:nvPr/>
          </p:nvSpPr>
          <p:spPr>
            <a:xfrm>
              <a:off x="5178727" y="1913844"/>
              <a:ext cx="535078" cy="232228"/>
            </a:xfrm>
            <a:custGeom>
              <a:avLst/>
              <a:gdLst>
                <a:gd name="connsiteX0" fmla="*/ 535078 w 535078"/>
                <a:gd name="connsiteY0" fmla="*/ 227394 h 232228"/>
                <a:gd name="connsiteX1" fmla="*/ 376041 w 535078"/>
                <a:gd name="connsiteY1" fmla="*/ 232229 h 232228"/>
                <a:gd name="connsiteX2" fmla="*/ 373830 w 535078"/>
                <a:gd name="connsiteY2" fmla="*/ 231303 h 232228"/>
                <a:gd name="connsiteX3" fmla="*/ 408085 w 535078"/>
                <a:gd name="connsiteY3" fmla="*/ 149213 h 232228"/>
                <a:gd name="connsiteX4" fmla="*/ 292356 w 535078"/>
                <a:gd name="connsiteY4" fmla="*/ 56270 h 232228"/>
                <a:gd name="connsiteX5" fmla="*/ 144892 w 535078"/>
                <a:gd name="connsiteY5" fmla="*/ 39451 h 232228"/>
                <a:gd name="connsiteX6" fmla="*/ 110636 w 535078"/>
                <a:gd name="connsiteY6" fmla="*/ 121541 h 232228"/>
                <a:gd name="connsiteX7" fmla="*/ 108476 w 535078"/>
                <a:gd name="connsiteY7" fmla="*/ 120666 h 232228"/>
                <a:gd name="connsiteX8" fmla="*/ 0 w 535078"/>
                <a:gd name="connsiteY8" fmla="*/ 4218 h 232228"/>
                <a:gd name="connsiteX9" fmla="*/ 315811 w 535078"/>
                <a:gd name="connsiteY9" fmla="*/ 0 h 232228"/>
                <a:gd name="connsiteX10" fmla="*/ 535078 w 535078"/>
                <a:gd name="connsiteY10" fmla="*/ 227394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5078" h="232228">
                  <a:moveTo>
                    <a:pt x="535078" y="227394"/>
                  </a:moveTo>
                  <a:lnTo>
                    <a:pt x="376041" y="232229"/>
                  </a:lnTo>
                  <a:lnTo>
                    <a:pt x="373830" y="231303"/>
                  </a:lnTo>
                  <a:lnTo>
                    <a:pt x="408085" y="149213"/>
                  </a:lnTo>
                  <a:cubicBezTo>
                    <a:pt x="408085" y="149213"/>
                    <a:pt x="354902" y="82347"/>
                    <a:pt x="292356" y="56270"/>
                  </a:cubicBezTo>
                  <a:cubicBezTo>
                    <a:pt x="224925" y="28135"/>
                    <a:pt x="144892" y="39451"/>
                    <a:pt x="144892" y="39451"/>
                  </a:cubicBezTo>
                  <a:lnTo>
                    <a:pt x="110636" y="121541"/>
                  </a:lnTo>
                  <a:lnTo>
                    <a:pt x="108476" y="120666"/>
                  </a:lnTo>
                  <a:lnTo>
                    <a:pt x="0" y="4218"/>
                  </a:lnTo>
                  <a:lnTo>
                    <a:pt x="315811" y="0"/>
                  </a:lnTo>
                  <a:lnTo>
                    <a:pt x="535078" y="227394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DC02F5C-47DE-808E-D580-835EBB08F143}"/>
                </a:ext>
              </a:extLst>
            </p:cNvPr>
            <p:cNvSpPr/>
            <p:nvPr/>
          </p:nvSpPr>
          <p:spPr>
            <a:xfrm>
              <a:off x="5178727" y="1890950"/>
              <a:ext cx="543976" cy="250288"/>
            </a:xfrm>
            <a:custGeom>
              <a:avLst/>
              <a:gdLst>
                <a:gd name="connsiteX0" fmla="*/ 313239 w 543976"/>
                <a:gd name="connsiteY0" fmla="*/ 5 h 250288"/>
                <a:gd name="connsiteX1" fmla="*/ 8950 w 543976"/>
                <a:gd name="connsiteY1" fmla="*/ 5663 h 250288"/>
                <a:gd name="connsiteX2" fmla="*/ 0 w 543976"/>
                <a:gd name="connsiteY2" fmla="*/ 27112 h 250288"/>
                <a:gd name="connsiteX3" fmla="*/ 303775 w 543976"/>
                <a:gd name="connsiteY3" fmla="*/ 23048 h 250288"/>
                <a:gd name="connsiteX4" fmla="*/ 324195 w 543976"/>
                <a:gd name="connsiteY4" fmla="*/ 31586 h 250288"/>
                <a:gd name="connsiteX5" fmla="*/ 535027 w 543976"/>
                <a:gd name="connsiteY5" fmla="*/ 250288 h 250288"/>
                <a:gd name="connsiteX6" fmla="*/ 543976 w 543976"/>
                <a:gd name="connsiteY6" fmla="*/ 228840 h 250288"/>
                <a:gd name="connsiteX7" fmla="*/ 333864 w 543976"/>
                <a:gd name="connsiteY7" fmla="*/ 8646 h 250288"/>
                <a:gd name="connsiteX8" fmla="*/ 313239 w 543976"/>
                <a:gd name="connsiteY8" fmla="*/ 5 h 25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976" h="250288">
                  <a:moveTo>
                    <a:pt x="313239" y="5"/>
                  </a:moveTo>
                  <a:lnTo>
                    <a:pt x="8950" y="5663"/>
                  </a:lnTo>
                  <a:lnTo>
                    <a:pt x="0" y="27112"/>
                  </a:lnTo>
                  <a:lnTo>
                    <a:pt x="303775" y="23048"/>
                  </a:lnTo>
                  <a:cubicBezTo>
                    <a:pt x="311490" y="22945"/>
                    <a:pt x="318846" y="26032"/>
                    <a:pt x="324195" y="31586"/>
                  </a:cubicBezTo>
                  <a:lnTo>
                    <a:pt x="535027" y="250288"/>
                  </a:lnTo>
                  <a:lnTo>
                    <a:pt x="543976" y="228840"/>
                  </a:lnTo>
                  <a:lnTo>
                    <a:pt x="333864" y="8646"/>
                  </a:lnTo>
                  <a:cubicBezTo>
                    <a:pt x="328567" y="2989"/>
                    <a:pt x="321057" y="-149"/>
                    <a:pt x="313239" y="5"/>
                  </a:cubicBez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399BB22-699A-B70E-7B22-E5E4B8E4BBE8}"/>
                </a:ext>
              </a:extLst>
            </p:cNvPr>
            <p:cNvSpPr/>
            <p:nvPr/>
          </p:nvSpPr>
          <p:spPr>
            <a:xfrm>
              <a:off x="5172911" y="2062337"/>
              <a:ext cx="46854" cy="77872"/>
            </a:xfrm>
            <a:custGeom>
              <a:avLst/>
              <a:gdLst>
                <a:gd name="connsiteX0" fmla="*/ 21091 w 46854"/>
                <a:gd name="connsiteY0" fmla="*/ 2880 h 77872"/>
                <a:gd name="connsiteX1" fmla="*/ 1700 w 46854"/>
                <a:gd name="connsiteY1" fmla="*/ 35645 h 77872"/>
                <a:gd name="connsiteX2" fmla="*/ 672 w 46854"/>
                <a:gd name="connsiteY2" fmla="*/ 69026 h 77872"/>
                <a:gd name="connsiteX3" fmla="*/ 4375 w 46854"/>
                <a:gd name="connsiteY3" fmla="*/ 70569 h 77872"/>
                <a:gd name="connsiteX4" fmla="*/ 7718 w 46854"/>
                <a:gd name="connsiteY4" fmla="*/ 52155 h 77872"/>
                <a:gd name="connsiteX5" fmla="*/ 5918 w 46854"/>
                <a:gd name="connsiteY5" fmla="*/ 77564 h 77872"/>
                <a:gd name="connsiteX6" fmla="*/ 12759 w 46854"/>
                <a:gd name="connsiteY6" fmla="*/ 77873 h 77872"/>
                <a:gd name="connsiteX7" fmla="*/ 19240 w 46854"/>
                <a:gd name="connsiteY7" fmla="*/ 42588 h 77872"/>
                <a:gd name="connsiteX8" fmla="*/ 17234 w 46854"/>
                <a:gd name="connsiteY8" fmla="*/ 73346 h 77872"/>
                <a:gd name="connsiteX9" fmla="*/ 25464 w 46854"/>
                <a:gd name="connsiteY9" fmla="*/ 70415 h 77872"/>
                <a:gd name="connsiteX10" fmla="*/ 28344 w 46854"/>
                <a:gd name="connsiteY10" fmla="*/ 40325 h 77872"/>
                <a:gd name="connsiteX11" fmla="*/ 27315 w 46854"/>
                <a:gd name="connsiteY11" fmla="*/ 73758 h 77872"/>
                <a:gd name="connsiteX12" fmla="*/ 43157 w 46854"/>
                <a:gd name="connsiteY12" fmla="*/ 47835 h 77872"/>
                <a:gd name="connsiteX13" fmla="*/ 32459 w 46854"/>
                <a:gd name="connsiteY13" fmla="*/ 0 h 77872"/>
                <a:gd name="connsiteX14" fmla="*/ 21091 w 46854"/>
                <a:gd name="connsiteY14" fmla="*/ 2880 h 7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4" h="77872">
                  <a:moveTo>
                    <a:pt x="21091" y="2880"/>
                  </a:moveTo>
                  <a:cubicBezTo>
                    <a:pt x="21091" y="2880"/>
                    <a:pt x="4787" y="19031"/>
                    <a:pt x="1700" y="35645"/>
                  </a:cubicBezTo>
                  <a:cubicBezTo>
                    <a:pt x="-1386" y="52206"/>
                    <a:pt x="672" y="69026"/>
                    <a:pt x="672" y="69026"/>
                  </a:cubicBezTo>
                  <a:lnTo>
                    <a:pt x="4375" y="70569"/>
                  </a:lnTo>
                  <a:lnTo>
                    <a:pt x="7718" y="52155"/>
                  </a:lnTo>
                  <a:lnTo>
                    <a:pt x="5918" y="77564"/>
                  </a:lnTo>
                  <a:lnTo>
                    <a:pt x="12759" y="77873"/>
                  </a:lnTo>
                  <a:lnTo>
                    <a:pt x="19240" y="42588"/>
                  </a:lnTo>
                  <a:lnTo>
                    <a:pt x="17234" y="73346"/>
                  </a:lnTo>
                  <a:cubicBezTo>
                    <a:pt x="17234" y="73346"/>
                    <a:pt x="24589" y="72575"/>
                    <a:pt x="25464" y="70415"/>
                  </a:cubicBezTo>
                  <a:cubicBezTo>
                    <a:pt x="26389" y="68254"/>
                    <a:pt x="28344" y="40325"/>
                    <a:pt x="28344" y="40325"/>
                  </a:cubicBezTo>
                  <a:lnTo>
                    <a:pt x="27315" y="73758"/>
                  </a:lnTo>
                  <a:cubicBezTo>
                    <a:pt x="27315" y="73758"/>
                    <a:pt x="30710" y="77718"/>
                    <a:pt x="43157" y="47835"/>
                  </a:cubicBezTo>
                  <a:cubicBezTo>
                    <a:pt x="55656" y="17951"/>
                    <a:pt x="32459" y="0"/>
                    <a:pt x="32459" y="0"/>
                  </a:cubicBezTo>
                  <a:lnTo>
                    <a:pt x="21091" y="288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F30635-50CE-8304-4BCF-8E02574635FC}"/>
                </a:ext>
              </a:extLst>
            </p:cNvPr>
            <p:cNvSpPr/>
            <p:nvPr/>
          </p:nvSpPr>
          <p:spPr>
            <a:xfrm>
              <a:off x="5192693" y="1866312"/>
              <a:ext cx="181280" cy="208264"/>
            </a:xfrm>
            <a:custGeom>
              <a:avLst/>
              <a:gdLst>
                <a:gd name="connsiteX0" fmla="*/ 181281 w 181280"/>
                <a:gd name="connsiteY0" fmla="*/ 26855 h 208264"/>
                <a:gd name="connsiteX1" fmla="*/ 159421 w 181280"/>
                <a:gd name="connsiteY1" fmla="*/ 27267 h 208264"/>
                <a:gd name="connsiteX2" fmla="*/ 147796 w 181280"/>
                <a:gd name="connsiteY2" fmla="*/ 21660 h 208264"/>
                <a:gd name="connsiteX3" fmla="*/ 66169 w 181280"/>
                <a:gd name="connsiteY3" fmla="*/ 28964 h 208264"/>
                <a:gd name="connsiteX4" fmla="*/ 60151 w 181280"/>
                <a:gd name="connsiteY4" fmla="*/ 34211 h 208264"/>
                <a:gd name="connsiteX5" fmla="*/ 45595 w 181280"/>
                <a:gd name="connsiteY5" fmla="*/ 50978 h 208264"/>
                <a:gd name="connsiteX6" fmla="*/ 20855 w 181280"/>
                <a:gd name="connsiteY6" fmla="*/ 146339 h 208264"/>
                <a:gd name="connsiteX7" fmla="*/ 13757 w 181280"/>
                <a:gd name="connsiteY7" fmla="*/ 202917 h 208264"/>
                <a:gd name="connsiteX8" fmla="*/ 5373 w 181280"/>
                <a:gd name="connsiteY8" fmla="*/ 208061 h 208264"/>
                <a:gd name="connsiteX9" fmla="*/ 4293 w 181280"/>
                <a:gd name="connsiteY9" fmla="*/ 207701 h 208264"/>
                <a:gd name="connsiteX10" fmla="*/ 178 w 181280"/>
                <a:gd name="connsiteY10" fmla="*/ 199677 h 208264"/>
                <a:gd name="connsiteX11" fmla="*/ 6916 w 181280"/>
                <a:gd name="connsiteY11" fmla="*/ 145362 h 208264"/>
                <a:gd name="connsiteX12" fmla="*/ 28879 w 181280"/>
                <a:gd name="connsiteY12" fmla="*/ 51184 h 208264"/>
                <a:gd name="connsiteX13" fmla="*/ 45287 w 181280"/>
                <a:gd name="connsiteY13" fmla="*/ 29427 h 208264"/>
                <a:gd name="connsiteX14" fmla="*/ 50482 w 181280"/>
                <a:gd name="connsiteY14" fmla="*/ 24181 h 208264"/>
                <a:gd name="connsiteX15" fmla="*/ 176343 w 181280"/>
                <a:gd name="connsiteY15" fmla="*/ 21403 h 208264"/>
                <a:gd name="connsiteX16" fmla="*/ 181281 w 181280"/>
                <a:gd name="connsiteY16" fmla="*/ 26855 h 20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280" h="208264">
                  <a:moveTo>
                    <a:pt x="181281" y="26855"/>
                  </a:moveTo>
                  <a:lnTo>
                    <a:pt x="159421" y="27267"/>
                  </a:lnTo>
                  <a:cubicBezTo>
                    <a:pt x="156283" y="25518"/>
                    <a:pt x="152323" y="23563"/>
                    <a:pt x="147796" y="21660"/>
                  </a:cubicBezTo>
                  <a:cubicBezTo>
                    <a:pt x="127377" y="13174"/>
                    <a:pt x="95076" y="6281"/>
                    <a:pt x="66169" y="28964"/>
                  </a:cubicBezTo>
                  <a:cubicBezTo>
                    <a:pt x="64163" y="30559"/>
                    <a:pt x="62157" y="32307"/>
                    <a:pt x="60151" y="34211"/>
                  </a:cubicBezTo>
                  <a:cubicBezTo>
                    <a:pt x="54494" y="39560"/>
                    <a:pt x="49659" y="45166"/>
                    <a:pt x="45595" y="50978"/>
                  </a:cubicBezTo>
                  <a:cubicBezTo>
                    <a:pt x="25536" y="79422"/>
                    <a:pt x="23221" y="112083"/>
                    <a:pt x="20855" y="146339"/>
                  </a:cubicBezTo>
                  <a:cubicBezTo>
                    <a:pt x="19518" y="164958"/>
                    <a:pt x="18181" y="184247"/>
                    <a:pt x="13757" y="202917"/>
                  </a:cubicBezTo>
                  <a:cubicBezTo>
                    <a:pt x="12883" y="206672"/>
                    <a:pt x="9128" y="208987"/>
                    <a:pt x="5373" y="208061"/>
                  </a:cubicBezTo>
                  <a:cubicBezTo>
                    <a:pt x="5013" y="207958"/>
                    <a:pt x="4602" y="207855"/>
                    <a:pt x="4293" y="207701"/>
                  </a:cubicBezTo>
                  <a:cubicBezTo>
                    <a:pt x="1207" y="206415"/>
                    <a:pt x="-593" y="203072"/>
                    <a:pt x="178" y="199677"/>
                  </a:cubicBezTo>
                  <a:cubicBezTo>
                    <a:pt x="4344" y="182086"/>
                    <a:pt x="5682" y="163415"/>
                    <a:pt x="6916" y="145362"/>
                  </a:cubicBezTo>
                  <a:cubicBezTo>
                    <a:pt x="9128" y="113472"/>
                    <a:pt x="11443" y="80759"/>
                    <a:pt x="28879" y="51184"/>
                  </a:cubicBezTo>
                  <a:cubicBezTo>
                    <a:pt x="33302" y="43675"/>
                    <a:pt x="38652" y="36371"/>
                    <a:pt x="45287" y="29427"/>
                  </a:cubicBezTo>
                  <a:cubicBezTo>
                    <a:pt x="46932" y="27627"/>
                    <a:pt x="48681" y="25878"/>
                    <a:pt x="50482" y="24181"/>
                  </a:cubicBezTo>
                  <a:cubicBezTo>
                    <a:pt x="105671" y="-28283"/>
                    <a:pt x="175623" y="20889"/>
                    <a:pt x="176343" y="21403"/>
                  </a:cubicBezTo>
                  <a:cubicBezTo>
                    <a:pt x="178298" y="22689"/>
                    <a:pt x="179841" y="24747"/>
                    <a:pt x="181281" y="26855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E159E0A-4726-D0AB-595F-2B2B760E50E2}"/>
                </a:ext>
              </a:extLst>
            </p:cNvPr>
            <p:cNvSpPr/>
            <p:nvPr/>
          </p:nvSpPr>
          <p:spPr>
            <a:xfrm>
              <a:off x="5187009" y="2049766"/>
              <a:ext cx="29058" cy="29080"/>
            </a:xfrm>
            <a:custGeom>
              <a:avLst/>
              <a:gdLst>
                <a:gd name="connsiteX0" fmla="*/ 27723 w 29058"/>
                <a:gd name="connsiteY0" fmla="*/ 8457 h 29080"/>
                <a:gd name="connsiteX1" fmla="*/ 20624 w 29058"/>
                <a:gd name="connsiteY1" fmla="*/ 27745 h 29080"/>
                <a:gd name="connsiteX2" fmla="*/ 1336 w 29058"/>
                <a:gd name="connsiteY2" fmla="*/ 20647 h 29080"/>
                <a:gd name="connsiteX3" fmla="*/ 8434 w 29058"/>
                <a:gd name="connsiteY3" fmla="*/ 1359 h 29080"/>
                <a:gd name="connsiteX4" fmla="*/ 27723 w 29058"/>
                <a:gd name="connsiteY4" fmla="*/ 8457 h 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8" h="29080">
                  <a:moveTo>
                    <a:pt x="27723" y="8457"/>
                  </a:moveTo>
                  <a:cubicBezTo>
                    <a:pt x="31066" y="15760"/>
                    <a:pt x="27928" y="24350"/>
                    <a:pt x="20624" y="27745"/>
                  </a:cubicBezTo>
                  <a:cubicBezTo>
                    <a:pt x="13320" y="31088"/>
                    <a:pt x="4679" y="27950"/>
                    <a:pt x="1336" y="20647"/>
                  </a:cubicBezTo>
                  <a:cubicBezTo>
                    <a:pt x="-2007" y="13343"/>
                    <a:pt x="1130" y="4702"/>
                    <a:pt x="8434" y="1359"/>
                  </a:cubicBezTo>
                  <a:cubicBezTo>
                    <a:pt x="15738" y="-2036"/>
                    <a:pt x="24328" y="1153"/>
                    <a:pt x="27723" y="8457"/>
                  </a:cubicBezTo>
                  <a:close/>
                </a:path>
              </a:pathLst>
            </a:custGeom>
            <a:solidFill>
              <a:srgbClr val="F7F0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8" name="图形 7">
            <a:extLst>
              <a:ext uri="{FF2B5EF4-FFF2-40B4-BE49-F238E27FC236}">
                <a16:creationId xmlns:a16="http://schemas.microsoft.com/office/drawing/2014/main" id="{58FC2ACD-C54C-69C9-FDBE-9B0967C7760F}"/>
              </a:ext>
            </a:extLst>
          </p:cNvPr>
          <p:cNvGrpSpPr/>
          <p:nvPr/>
        </p:nvGrpSpPr>
        <p:grpSpPr>
          <a:xfrm>
            <a:off x="4437922" y="-630812"/>
            <a:ext cx="1163004" cy="1879995"/>
            <a:chOff x="4845531" y="1740791"/>
            <a:chExt cx="276044" cy="446225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F5401B-C4D2-4DF5-34D7-497961FC4CE0}"/>
                </a:ext>
              </a:extLst>
            </p:cNvPr>
            <p:cNvSpPr/>
            <p:nvPr/>
          </p:nvSpPr>
          <p:spPr>
            <a:xfrm>
              <a:off x="5018301" y="1959141"/>
              <a:ext cx="102509" cy="45383"/>
            </a:xfrm>
            <a:custGeom>
              <a:avLst/>
              <a:gdLst>
                <a:gd name="connsiteX0" fmla="*/ 0 w 102509"/>
                <a:gd name="connsiteY0" fmla="*/ 34222 h 45383"/>
                <a:gd name="connsiteX1" fmla="*/ 102510 w 102509"/>
                <a:gd name="connsiteY1" fmla="*/ 45383 h 45383"/>
                <a:gd name="connsiteX2" fmla="*/ 71752 w 102509"/>
                <a:gd name="connsiteY2" fmla="*/ 13493 h 45383"/>
                <a:gd name="connsiteX3" fmla="*/ 99424 w 102509"/>
                <a:gd name="connsiteY3" fmla="*/ 5110 h 45383"/>
                <a:gd name="connsiteX4" fmla="*/ 7767 w 102509"/>
                <a:gd name="connsiteY4" fmla="*/ 14265 h 45383"/>
                <a:gd name="connsiteX5" fmla="*/ 0 w 102509"/>
                <a:gd name="connsiteY5" fmla="*/ 34222 h 4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09" h="45383">
                  <a:moveTo>
                    <a:pt x="0" y="34222"/>
                  </a:moveTo>
                  <a:cubicBezTo>
                    <a:pt x="43617" y="12568"/>
                    <a:pt x="102510" y="45383"/>
                    <a:pt x="102510" y="45383"/>
                  </a:cubicBezTo>
                  <a:cubicBezTo>
                    <a:pt x="99475" y="35302"/>
                    <a:pt x="71752" y="13493"/>
                    <a:pt x="71752" y="13493"/>
                  </a:cubicBezTo>
                  <a:cubicBezTo>
                    <a:pt x="78284" y="7836"/>
                    <a:pt x="99424" y="5110"/>
                    <a:pt x="99424" y="5110"/>
                  </a:cubicBezTo>
                  <a:cubicBezTo>
                    <a:pt x="59922" y="-10372"/>
                    <a:pt x="7767" y="14265"/>
                    <a:pt x="7767" y="14265"/>
                  </a:cubicBezTo>
                  <a:lnTo>
                    <a:pt x="0" y="34222"/>
                  </a:lnTo>
                  <a:close/>
                </a:path>
              </a:pathLst>
            </a:custGeom>
            <a:solidFill>
              <a:srgbClr val="355389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670C10B-4002-4EEB-B60F-16280A442AC7}"/>
                </a:ext>
              </a:extLst>
            </p:cNvPr>
            <p:cNvSpPr/>
            <p:nvPr/>
          </p:nvSpPr>
          <p:spPr>
            <a:xfrm>
              <a:off x="5015163" y="1979064"/>
              <a:ext cx="76226" cy="98806"/>
            </a:xfrm>
            <a:custGeom>
              <a:avLst/>
              <a:gdLst>
                <a:gd name="connsiteX0" fmla="*/ 0 w 76226"/>
                <a:gd name="connsiteY0" fmla="*/ 18671 h 98806"/>
                <a:gd name="connsiteX1" fmla="*/ 40994 w 76226"/>
                <a:gd name="connsiteY1" fmla="*/ 98807 h 98806"/>
                <a:gd name="connsiteX2" fmla="*/ 32610 w 76226"/>
                <a:gd name="connsiteY2" fmla="*/ 71135 h 98806"/>
                <a:gd name="connsiteX3" fmla="*/ 76227 w 76226"/>
                <a:gd name="connsiteY3" fmla="*/ 78953 h 98806"/>
                <a:gd name="connsiteX4" fmla="*/ 9927 w 76226"/>
                <a:gd name="connsiteY4" fmla="*/ 0 h 98806"/>
                <a:gd name="connsiteX5" fmla="*/ 0 w 76226"/>
                <a:gd name="connsiteY5" fmla="*/ 18671 h 9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26" h="98806">
                  <a:moveTo>
                    <a:pt x="0" y="18671"/>
                  </a:moveTo>
                  <a:cubicBezTo>
                    <a:pt x="0" y="18671"/>
                    <a:pt x="6121" y="74581"/>
                    <a:pt x="40994" y="98807"/>
                  </a:cubicBezTo>
                  <a:cubicBezTo>
                    <a:pt x="40994" y="98807"/>
                    <a:pt x="31530" y="79724"/>
                    <a:pt x="32610" y="71135"/>
                  </a:cubicBezTo>
                  <a:cubicBezTo>
                    <a:pt x="32610" y="71135"/>
                    <a:pt x="66146" y="82039"/>
                    <a:pt x="76227" y="78953"/>
                  </a:cubicBezTo>
                  <a:cubicBezTo>
                    <a:pt x="76227" y="78953"/>
                    <a:pt x="16202" y="48298"/>
                    <a:pt x="9927" y="0"/>
                  </a:cubicBezTo>
                  <a:lnTo>
                    <a:pt x="0" y="18671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9BF9070-9526-B539-9A9B-1BDF3DC1D40F}"/>
                </a:ext>
              </a:extLst>
            </p:cNvPr>
            <p:cNvSpPr/>
            <p:nvPr/>
          </p:nvSpPr>
          <p:spPr>
            <a:xfrm>
              <a:off x="4845531" y="1963788"/>
              <a:ext cx="110739" cy="165980"/>
            </a:xfrm>
            <a:custGeom>
              <a:avLst/>
              <a:gdLst>
                <a:gd name="connsiteX0" fmla="*/ 25100 w 110739"/>
                <a:gd name="connsiteY0" fmla="*/ 165981 h 165980"/>
                <a:gd name="connsiteX1" fmla="*/ 0 w 110739"/>
                <a:gd name="connsiteY1" fmla="*/ 146127 h 165980"/>
                <a:gd name="connsiteX2" fmla="*/ 106471 w 110739"/>
                <a:gd name="connsiteY2" fmla="*/ 0 h 165980"/>
                <a:gd name="connsiteX3" fmla="*/ 110740 w 110739"/>
                <a:gd name="connsiteY3" fmla="*/ 2212 h 165980"/>
                <a:gd name="connsiteX4" fmla="*/ 25100 w 110739"/>
                <a:gd name="connsiteY4" fmla="*/ 165981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9" h="165980">
                  <a:moveTo>
                    <a:pt x="25100" y="165981"/>
                  </a:moveTo>
                  <a:lnTo>
                    <a:pt x="0" y="146127"/>
                  </a:lnTo>
                  <a:cubicBezTo>
                    <a:pt x="47937" y="98087"/>
                    <a:pt x="82142" y="47217"/>
                    <a:pt x="106471" y="0"/>
                  </a:cubicBezTo>
                  <a:lnTo>
                    <a:pt x="110740" y="2212"/>
                  </a:lnTo>
                  <a:lnTo>
                    <a:pt x="25100" y="16598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53348F2-6609-E37F-EB88-0EA7F455639E}"/>
                </a:ext>
              </a:extLst>
            </p:cNvPr>
            <p:cNvSpPr/>
            <p:nvPr/>
          </p:nvSpPr>
          <p:spPr>
            <a:xfrm>
              <a:off x="4863585" y="1788497"/>
              <a:ext cx="247968" cy="398518"/>
            </a:xfrm>
            <a:custGeom>
              <a:avLst/>
              <a:gdLst>
                <a:gd name="connsiteX0" fmla="*/ 98498 w 247968"/>
                <a:gd name="connsiteY0" fmla="*/ 393118 h 398518"/>
                <a:gd name="connsiteX1" fmla="*/ 0 w 247968"/>
                <a:gd name="connsiteY1" fmla="*/ 354696 h 398518"/>
                <a:gd name="connsiteX2" fmla="*/ 7047 w 247968"/>
                <a:gd name="connsiteY2" fmla="*/ 341271 h 398518"/>
                <a:gd name="connsiteX3" fmla="*/ 92686 w 247968"/>
                <a:gd name="connsiteY3" fmla="*/ 177502 h 398518"/>
                <a:gd name="connsiteX4" fmla="*/ 185526 w 247968"/>
                <a:gd name="connsiteY4" fmla="*/ 0 h 398518"/>
                <a:gd name="connsiteX5" fmla="*/ 198539 w 247968"/>
                <a:gd name="connsiteY5" fmla="*/ 42897 h 398518"/>
                <a:gd name="connsiteX6" fmla="*/ 247968 w 247968"/>
                <a:gd name="connsiteY6" fmla="*/ 32918 h 398518"/>
                <a:gd name="connsiteX7" fmla="*/ 98498 w 247968"/>
                <a:gd name="connsiteY7" fmla="*/ 393118 h 39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968" h="398518">
                  <a:moveTo>
                    <a:pt x="98498" y="393118"/>
                  </a:moveTo>
                  <a:cubicBezTo>
                    <a:pt x="98498" y="393118"/>
                    <a:pt x="29009" y="419761"/>
                    <a:pt x="0" y="354696"/>
                  </a:cubicBezTo>
                  <a:lnTo>
                    <a:pt x="7047" y="341271"/>
                  </a:lnTo>
                  <a:lnTo>
                    <a:pt x="92686" y="177502"/>
                  </a:lnTo>
                  <a:lnTo>
                    <a:pt x="185526" y="0"/>
                  </a:lnTo>
                  <a:cubicBezTo>
                    <a:pt x="177296" y="15431"/>
                    <a:pt x="183108" y="34667"/>
                    <a:pt x="198539" y="42897"/>
                  </a:cubicBezTo>
                  <a:cubicBezTo>
                    <a:pt x="215564" y="52001"/>
                    <a:pt x="236241" y="47372"/>
                    <a:pt x="247968" y="32918"/>
                  </a:cubicBezTo>
                  <a:cubicBezTo>
                    <a:pt x="226520" y="65940"/>
                    <a:pt x="128896" y="223074"/>
                    <a:pt x="98498" y="393118"/>
                  </a:cubicBez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9CA04E-4213-74C6-B9B1-AFE08F19E244}"/>
                </a:ext>
              </a:extLst>
            </p:cNvPr>
            <p:cNvSpPr/>
            <p:nvPr/>
          </p:nvSpPr>
          <p:spPr>
            <a:xfrm>
              <a:off x="5045299" y="1775115"/>
              <a:ext cx="38066" cy="56331"/>
            </a:xfrm>
            <a:custGeom>
              <a:avLst/>
              <a:gdLst>
                <a:gd name="connsiteX0" fmla="*/ 38067 w 38066"/>
                <a:gd name="connsiteY0" fmla="*/ 2993 h 56331"/>
                <a:gd name="connsiteX1" fmla="*/ 16773 w 38066"/>
                <a:gd name="connsiteY1" fmla="*/ 56331 h 56331"/>
                <a:gd name="connsiteX2" fmla="*/ 3760 w 38066"/>
                <a:gd name="connsiteY2" fmla="*/ 13434 h 56331"/>
                <a:gd name="connsiteX3" fmla="*/ 38067 w 38066"/>
                <a:gd name="connsiteY3" fmla="*/ 2993 h 5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66" h="56331">
                  <a:moveTo>
                    <a:pt x="38067" y="2993"/>
                  </a:moveTo>
                  <a:lnTo>
                    <a:pt x="16773" y="56331"/>
                  </a:lnTo>
                  <a:cubicBezTo>
                    <a:pt x="1343" y="48101"/>
                    <a:pt x="-4521" y="28865"/>
                    <a:pt x="3760" y="13434"/>
                  </a:cubicBezTo>
                  <a:cubicBezTo>
                    <a:pt x="10344" y="1038"/>
                    <a:pt x="25723" y="-3591"/>
                    <a:pt x="38067" y="2993"/>
                  </a:cubicBezTo>
                  <a:close/>
                </a:path>
              </a:pathLst>
            </a:custGeom>
            <a:solidFill>
              <a:srgbClr val="E5BD83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6BFD405-098D-3F92-C300-0034EE0EB212}"/>
                </a:ext>
              </a:extLst>
            </p:cNvPr>
            <p:cNvSpPr/>
            <p:nvPr/>
          </p:nvSpPr>
          <p:spPr>
            <a:xfrm>
              <a:off x="4951950" y="1740791"/>
              <a:ext cx="169625" cy="225208"/>
            </a:xfrm>
            <a:custGeom>
              <a:avLst/>
              <a:gdLst>
                <a:gd name="connsiteX0" fmla="*/ 97109 w 169625"/>
                <a:gd name="connsiteY0" fmla="*/ 47706 h 225208"/>
                <a:gd name="connsiteX1" fmla="*/ 4269 w 169625"/>
                <a:gd name="connsiteY1" fmla="*/ 225209 h 225208"/>
                <a:gd name="connsiteX2" fmla="*/ 0 w 169625"/>
                <a:gd name="connsiteY2" fmla="*/ 222997 h 225208"/>
                <a:gd name="connsiteX3" fmla="*/ 59613 w 169625"/>
                <a:gd name="connsiteY3" fmla="*/ 32739 h 225208"/>
                <a:gd name="connsiteX4" fmla="*/ 143401 w 169625"/>
                <a:gd name="connsiteY4" fmla="*/ 7278 h 225208"/>
                <a:gd name="connsiteX5" fmla="*/ 163769 w 169625"/>
                <a:gd name="connsiteY5" fmla="*/ 74298 h 225208"/>
                <a:gd name="connsiteX6" fmla="*/ 163666 w 169625"/>
                <a:gd name="connsiteY6" fmla="*/ 74453 h 225208"/>
                <a:gd name="connsiteX7" fmla="*/ 159757 w 169625"/>
                <a:gd name="connsiteY7" fmla="*/ 80368 h 225208"/>
                <a:gd name="connsiteX8" fmla="*/ 159603 w 169625"/>
                <a:gd name="connsiteY8" fmla="*/ 80625 h 225208"/>
                <a:gd name="connsiteX9" fmla="*/ 110174 w 169625"/>
                <a:gd name="connsiteY9" fmla="*/ 90603 h 225208"/>
                <a:gd name="connsiteX10" fmla="*/ 131468 w 169625"/>
                <a:gd name="connsiteY10" fmla="*/ 37265 h 225208"/>
                <a:gd name="connsiteX11" fmla="*/ 97109 w 169625"/>
                <a:gd name="connsiteY11" fmla="*/ 47706 h 2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625" h="225208">
                  <a:moveTo>
                    <a:pt x="97109" y="47706"/>
                  </a:moveTo>
                  <a:lnTo>
                    <a:pt x="4269" y="225209"/>
                  </a:lnTo>
                  <a:lnTo>
                    <a:pt x="0" y="222997"/>
                  </a:lnTo>
                  <a:cubicBezTo>
                    <a:pt x="53595" y="119047"/>
                    <a:pt x="59613" y="32739"/>
                    <a:pt x="59613" y="32739"/>
                  </a:cubicBezTo>
                  <a:cubicBezTo>
                    <a:pt x="75712" y="2598"/>
                    <a:pt x="113208" y="-8769"/>
                    <a:pt x="143401" y="7278"/>
                  </a:cubicBezTo>
                  <a:cubicBezTo>
                    <a:pt x="167524" y="20189"/>
                    <a:pt x="176679" y="50175"/>
                    <a:pt x="163769" y="74298"/>
                  </a:cubicBezTo>
                  <a:cubicBezTo>
                    <a:pt x="163769" y="74298"/>
                    <a:pt x="163769" y="74350"/>
                    <a:pt x="163666" y="74453"/>
                  </a:cubicBezTo>
                  <a:cubicBezTo>
                    <a:pt x="163306" y="75018"/>
                    <a:pt x="161917" y="77025"/>
                    <a:pt x="159757" y="80368"/>
                  </a:cubicBezTo>
                  <a:cubicBezTo>
                    <a:pt x="159706" y="80471"/>
                    <a:pt x="159654" y="80522"/>
                    <a:pt x="159603" y="80625"/>
                  </a:cubicBezTo>
                  <a:cubicBezTo>
                    <a:pt x="147876" y="95078"/>
                    <a:pt x="127199" y="99656"/>
                    <a:pt x="110174" y="90603"/>
                  </a:cubicBezTo>
                  <a:lnTo>
                    <a:pt x="131468" y="37265"/>
                  </a:lnTo>
                  <a:cubicBezTo>
                    <a:pt x="119072" y="30733"/>
                    <a:pt x="103693" y="35362"/>
                    <a:pt x="97109" y="47706"/>
                  </a:cubicBez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C54BECA-B4E9-6E35-818E-8707968D2F0D}"/>
                </a:ext>
              </a:extLst>
            </p:cNvPr>
            <p:cNvSpPr/>
            <p:nvPr/>
          </p:nvSpPr>
          <p:spPr>
            <a:xfrm>
              <a:off x="4954779" y="1921817"/>
              <a:ext cx="76946" cy="83324"/>
            </a:xfrm>
            <a:custGeom>
              <a:avLst/>
              <a:gdLst>
                <a:gd name="connsiteX0" fmla="*/ 0 w 76946"/>
                <a:gd name="connsiteY0" fmla="*/ 36416 h 83324"/>
                <a:gd name="connsiteX1" fmla="*/ 60848 w 76946"/>
                <a:gd name="connsiteY1" fmla="*/ 83325 h 83324"/>
                <a:gd name="connsiteX2" fmla="*/ 76947 w 76946"/>
                <a:gd name="connsiteY2" fmla="*/ 46394 h 83324"/>
                <a:gd name="connsiteX3" fmla="*/ 16819 w 76946"/>
                <a:gd name="connsiteY3" fmla="*/ 0 h 83324"/>
                <a:gd name="connsiteX4" fmla="*/ 0 w 76946"/>
                <a:gd name="connsiteY4" fmla="*/ 36416 h 8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46" h="83324">
                  <a:moveTo>
                    <a:pt x="0" y="36416"/>
                  </a:moveTo>
                  <a:cubicBezTo>
                    <a:pt x="0" y="36416"/>
                    <a:pt x="13270" y="71803"/>
                    <a:pt x="60848" y="83325"/>
                  </a:cubicBezTo>
                  <a:lnTo>
                    <a:pt x="76947" y="46394"/>
                  </a:lnTo>
                  <a:cubicBezTo>
                    <a:pt x="29369" y="34873"/>
                    <a:pt x="16819" y="0"/>
                    <a:pt x="16819" y="0"/>
                  </a:cubicBezTo>
                  <a:lnTo>
                    <a:pt x="0" y="36416"/>
                  </a:lnTo>
                  <a:close/>
                </a:path>
              </a:pathLst>
            </a:custGeom>
            <a:solidFill>
              <a:srgbClr val="13375B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图形 7">
            <a:extLst>
              <a:ext uri="{FF2B5EF4-FFF2-40B4-BE49-F238E27FC236}">
                <a16:creationId xmlns:a16="http://schemas.microsoft.com/office/drawing/2014/main" id="{3B52B2BA-BE47-88E9-A6B6-2BADF3E825CD}"/>
              </a:ext>
            </a:extLst>
          </p:cNvPr>
          <p:cNvGrpSpPr/>
          <p:nvPr/>
        </p:nvGrpSpPr>
        <p:grpSpPr>
          <a:xfrm>
            <a:off x="-135470" y="1401502"/>
            <a:ext cx="1363234" cy="1578131"/>
            <a:chOff x="5355510" y="1380413"/>
            <a:chExt cx="535437" cy="619842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B5700A0-9D49-B39F-E66E-9D467C4E750E}"/>
                </a:ext>
              </a:extLst>
            </p:cNvPr>
            <p:cNvSpPr/>
            <p:nvPr/>
          </p:nvSpPr>
          <p:spPr>
            <a:xfrm>
              <a:off x="5717611" y="1886635"/>
              <a:ext cx="173336" cy="113620"/>
            </a:xfrm>
            <a:custGeom>
              <a:avLst/>
              <a:gdLst>
                <a:gd name="connsiteX0" fmla="*/ 146281 w 173336"/>
                <a:gd name="connsiteY0" fmla="*/ 0 h 113620"/>
                <a:gd name="connsiteX1" fmla="*/ 173336 w 173336"/>
                <a:gd name="connsiteY1" fmla="*/ 6172 h 113620"/>
                <a:gd name="connsiteX2" fmla="*/ 0 w 173336"/>
                <a:gd name="connsiteY2" fmla="*/ 113620 h 113620"/>
                <a:gd name="connsiteX3" fmla="*/ 5710 w 173336"/>
                <a:gd name="connsiteY3" fmla="*/ 88520 h 1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36" h="113620">
                  <a:moveTo>
                    <a:pt x="146281" y="0"/>
                  </a:moveTo>
                  <a:lnTo>
                    <a:pt x="173336" y="6172"/>
                  </a:lnTo>
                  <a:lnTo>
                    <a:pt x="0" y="113620"/>
                  </a:lnTo>
                  <a:lnTo>
                    <a:pt x="5710" y="88520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1B8EA9F-F725-5CF1-5822-35CB80D942BD}"/>
                </a:ext>
              </a:extLst>
            </p:cNvPr>
            <p:cNvSpPr/>
            <p:nvPr/>
          </p:nvSpPr>
          <p:spPr>
            <a:xfrm rot="-1932600">
              <a:off x="5672818" y="1800469"/>
              <a:ext cx="166135" cy="141394"/>
            </a:xfrm>
            <a:custGeom>
              <a:avLst/>
              <a:gdLst>
                <a:gd name="connsiteX0" fmla="*/ 0 w 166135"/>
                <a:gd name="connsiteY0" fmla="*/ 0 h 141394"/>
                <a:gd name="connsiteX1" fmla="*/ 166135 w 166135"/>
                <a:gd name="connsiteY1" fmla="*/ 0 h 141394"/>
                <a:gd name="connsiteX2" fmla="*/ 166135 w 166135"/>
                <a:gd name="connsiteY2" fmla="*/ 141395 h 141394"/>
                <a:gd name="connsiteX3" fmla="*/ 0 w 166135"/>
                <a:gd name="connsiteY3" fmla="*/ 141395 h 1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135" h="141394">
                  <a:moveTo>
                    <a:pt x="0" y="0"/>
                  </a:moveTo>
                  <a:lnTo>
                    <a:pt x="166135" y="0"/>
                  </a:lnTo>
                  <a:lnTo>
                    <a:pt x="166135" y="141395"/>
                  </a:lnTo>
                  <a:lnTo>
                    <a:pt x="0" y="141395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D7F4E45-FF61-130D-3107-9AB6D40A728D}"/>
                </a:ext>
              </a:extLst>
            </p:cNvPr>
            <p:cNvSpPr/>
            <p:nvPr/>
          </p:nvSpPr>
          <p:spPr>
            <a:xfrm>
              <a:off x="5647968" y="1766998"/>
              <a:ext cx="140571" cy="88519"/>
            </a:xfrm>
            <a:custGeom>
              <a:avLst/>
              <a:gdLst>
                <a:gd name="connsiteX0" fmla="*/ 140572 w 140571"/>
                <a:gd name="connsiteY0" fmla="*/ 0 h 88519"/>
                <a:gd name="connsiteX1" fmla="*/ 0 w 140571"/>
                <a:gd name="connsiteY1" fmla="*/ 88520 h 88519"/>
                <a:gd name="connsiteX2" fmla="*/ 18054 w 140571"/>
                <a:gd name="connsiteY2" fmla="*/ 58430 h 88519"/>
                <a:gd name="connsiteX3" fmla="*/ 105545 w 140571"/>
                <a:gd name="connsiteY3" fmla="*/ 3292 h 8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571" h="88519">
                  <a:moveTo>
                    <a:pt x="140572" y="0"/>
                  </a:moveTo>
                  <a:lnTo>
                    <a:pt x="0" y="88520"/>
                  </a:lnTo>
                  <a:lnTo>
                    <a:pt x="18054" y="58430"/>
                  </a:lnTo>
                  <a:lnTo>
                    <a:pt x="105545" y="3292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FE63F1F-C2E0-FD85-4699-8249AB6EBF0C}"/>
                </a:ext>
              </a:extLst>
            </p:cNvPr>
            <p:cNvSpPr/>
            <p:nvPr/>
          </p:nvSpPr>
          <p:spPr>
            <a:xfrm rot="-1932600">
              <a:off x="5654958" y="1787198"/>
              <a:ext cx="103435" cy="11521"/>
            </a:xfrm>
            <a:custGeom>
              <a:avLst/>
              <a:gdLst>
                <a:gd name="connsiteX0" fmla="*/ 0 w 103435"/>
                <a:gd name="connsiteY0" fmla="*/ 0 h 11521"/>
                <a:gd name="connsiteX1" fmla="*/ 103436 w 103435"/>
                <a:gd name="connsiteY1" fmla="*/ 0 h 11521"/>
                <a:gd name="connsiteX2" fmla="*/ 103436 w 103435"/>
                <a:gd name="connsiteY2" fmla="*/ 11521 h 11521"/>
                <a:gd name="connsiteX3" fmla="*/ 0 w 103435"/>
                <a:gd name="connsiteY3" fmla="*/ 11521 h 1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35" h="11521">
                  <a:moveTo>
                    <a:pt x="0" y="0"/>
                  </a:moveTo>
                  <a:lnTo>
                    <a:pt x="103436" y="0"/>
                  </a:lnTo>
                  <a:lnTo>
                    <a:pt x="103436" y="11521"/>
                  </a:lnTo>
                  <a:lnTo>
                    <a:pt x="0" y="11521"/>
                  </a:lnTo>
                  <a:close/>
                </a:path>
              </a:pathLst>
            </a:custGeom>
            <a:solidFill>
              <a:srgbClr val="F7CC7F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E264929-3BCA-08D8-0DEE-DCB2BB7DE08D}"/>
                </a:ext>
              </a:extLst>
            </p:cNvPr>
            <p:cNvSpPr/>
            <p:nvPr/>
          </p:nvSpPr>
          <p:spPr>
            <a:xfrm>
              <a:off x="5659850" y="1752596"/>
              <a:ext cx="87285" cy="63059"/>
            </a:xfrm>
            <a:custGeom>
              <a:avLst/>
              <a:gdLst>
                <a:gd name="connsiteX0" fmla="*/ 70415 w 87285"/>
                <a:gd name="connsiteY0" fmla="*/ 0 h 63059"/>
                <a:gd name="connsiteX1" fmla="*/ 87285 w 87285"/>
                <a:gd name="connsiteY1" fmla="*/ 7561 h 63059"/>
                <a:gd name="connsiteX2" fmla="*/ 0 w 87285"/>
                <a:gd name="connsiteY2" fmla="*/ 63059 h 63059"/>
                <a:gd name="connsiteX3" fmla="*/ 617 w 87285"/>
                <a:gd name="connsiteY3" fmla="*/ 43977 h 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" h="63059">
                  <a:moveTo>
                    <a:pt x="70415" y="0"/>
                  </a:moveTo>
                  <a:lnTo>
                    <a:pt x="87285" y="7561"/>
                  </a:lnTo>
                  <a:lnTo>
                    <a:pt x="0" y="63059"/>
                  </a:lnTo>
                  <a:lnTo>
                    <a:pt x="617" y="43977"/>
                  </a:lnTo>
                  <a:close/>
                </a:path>
              </a:pathLst>
            </a:custGeom>
            <a:solidFill>
              <a:srgbClr val="FE87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5F25A2-3B83-D010-CA36-5B99AD46FFFE}"/>
                </a:ext>
              </a:extLst>
            </p:cNvPr>
            <p:cNvSpPr/>
            <p:nvPr/>
          </p:nvSpPr>
          <p:spPr>
            <a:xfrm>
              <a:off x="5580383" y="1638924"/>
              <a:ext cx="149881" cy="157596"/>
            </a:xfrm>
            <a:custGeom>
              <a:avLst/>
              <a:gdLst>
                <a:gd name="connsiteX0" fmla="*/ 97932 w 149881"/>
                <a:gd name="connsiteY0" fmla="*/ 0 h 157596"/>
                <a:gd name="connsiteX1" fmla="*/ 98755 w 149881"/>
                <a:gd name="connsiteY1" fmla="*/ 32507 h 157596"/>
                <a:gd name="connsiteX2" fmla="*/ 149882 w 149881"/>
                <a:gd name="connsiteY2" fmla="*/ 113620 h 157596"/>
                <a:gd name="connsiteX3" fmla="*/ 80084 w 149881"/>
                <a:gd name="connsiteY3" fmla="*/ 157597 h 157596"/>
                <a:gd name="connsiteX4" fmla="*/ 28958 w 149881"/>
                <a:gd name="connsiteY4" fmla="*/ 76484 h 157596"/>
                <a:gd name="connsiteX5" fmla="*/ 0 w 149881"/>
                <a:gd name="connsiteY5" fmla="*/ 61671 h 157596"/>
                <a:gd name="connsiteX6" fmla="*/ 56836 w 149881"/>
                <a:gd name="connsiteY6" fmla="*/ 43360 h 157596"/>
                <a:gd name="connsiteX7" fmla="*/ 97932 w 149881"/>
                <a:gd name="connsiteY7" fmla="*/ 0 h 15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1" h="157596">
                  <a:moveTo>
                    <a:pt x="97932" y="0"/>
                  </a:moveTo>
                  <a:cubicBezTo>
                    <a:pt x="95155" y="6018"/>
                    <a:pt x="90628" y="19648"/>
                    <a:pt x="98755" y="32507"/>
                  </a:cubicBezTo>
                  <a:lnTo>
                    <a:pt x="149882" y="113620"/>
                  </a:lnTo>
                  <a:lnTo>
                    <a:pt x="80084" y="157597"/>
                  </a:lnTo>
                  <a:lnTo>
                    <a:pt x="28958" y="76484"/>
                  </a:lnTo>
                  <a:cubicBezTo>
                    <a:pt x="20831" y="63574"/>
                    <a:pt x="6635" y="61773"/>
                    <a:pt x="0" y="61671"/>
                  </a:cubicBezTo>
                  <a:cubicBezTo>
                    <a:pt x="19545" y="60539"/>
                    <a:pt x="39091" y="54572"/>
                    <a:pt x="56836" y="43360"/>
                  </a:cubicBezTo>
                  <a:cubicBezTo>
                    <a:pt x="74632" y="32198"/>
                    <a:pt x="88468" y="17128"/>
                    <a:pt x="97932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C3F42F9-3314-6BB0-498B-757A13FB3AAF}"/>
                </a:ext>
              </a:extLst>
            </p:cNvPr>
            <p:cNvSpPr/>
            <p:nvPr/>
          </p:nvSpPr>
          <p:spPr>
            <a:xfrm>
              <a:off x="5355510" y="1544522"/>
              <a:ext cx="133575" cy="119181"/>
            </a:xfrm>
            <a:custGeom>
              <a:avLst/>
              <a:gdLst>
                <a:gd name="connsiteX0" fmla="*/ 127763 w 133575"/>
                <a:gd name="connsiteY0" fmla="*/ 92705 h 119181"/>
                <a:gd name="connsiteX1" fmla="*/ 133576 w 133575"/>
                <a:gd name="connsiteY1" fmla="*/ 101964 h 119181"/>
                <a:gd name="connsiteX2" fmla="*/ 123237 w 133575"/>
                <a:gd name="connsiteY2" fmla="*/ 108496 h 119181"/>
                <a:gd name="connsiteX3" fmla="*/ 27568 w 133575"/>
                <a:gd name="connsiteY3" fmla="*/ 86790 h 119181"/>
                <a:gd name="connsiteX4" fmla="*/ 4782 w 133575"/>
                <a:gd name="connsiteY4" fmla="*/ 50632 h 119181"/>
                <a:gd name="connsiteX5" fmla="*/ 770 w 133575"/>
                <a:gd name="connsiteY5" fmla="*/ 27177 h 119181"/>
                <a:gd name="connsiteX6" fmla="*/ 14504 w 133575"/>
                <a:gd name="connsiteY6" fmla="*/ 7786 h 119181"/>
                <a:gd name="connsiteX7" fmla="*/ 84198 w 133575"/>
                <a:gd name="connsiteY7" fmla="*/ 23577 h 119181"/>
                <a:gd name="connsiteX8" fmla="*/ 127763 w 133575"/>
                <a:gd name="connsiteY8" fmla="*/ 92705 h 119181"/>
                <a:gd name="connsiteX9" fmla="*/ 114390 w 133575"/>
                <a:gd name="connsiteY9" fmla="*/ 97592 h 119181"/>
                <a:gd name="connsiteX10" fmla="*/ 72471 w 133575"/>
                <a:gd name="connsiteY10" fmla="*/ 31035 h 119181"/>
                <a:gd name="connsiteX11" fmla="*/ 22013 w 133575"/>
                <a:gd name="connsiteY11" fmla="*/ 19616 h 119181"/>
                <a:gd name="connsiteX12" fmla="*/ 16664 w 133575"/>
                <a:gd name="connsiteY12" fmla="*/ 43225 h 119181"/>
                <a:gd name="connsiteX13" fmla="*/ 39450 w 133575"/>
                <a:gd name="connsiteY13" fmla="*/ 79384 h 119181"/>
                <a:gd name="connsiteX14" fmla="*/ 114390 w 133575"/>
                <a:gd name="connsiteY14" fmla="*/ 97592 h 11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19181">
                  <a:moveTo>
                    <a:pt x="127763" y="92705"/>
                  </a:moveTo>
                  <a:lnTo>
                    <a:pt x="133576" y="101964"/>
                  </a:lnTo>
                  <a:lnTo>
                    <a:pt x="123237" y="108496"/>
                  </a:lnTo>
                  <a:cubicBezTo>
                    <a:pt x="90833" y="128916"/>
                    <a:pt x="47988" y="119194"/>
                    <a:pt x="27568" y="86790"/>
                  </a:cubicBezTo>
                  <a:lnTo>
                    <a:pt x="4782" y="50632"/>
                  </a:lnTo>
                  <a:cubicBezTo>
                    <a:pt x="205" y="43379"/>
                    <a:pt x="-978" y="34944"/>
                    <a:pt x="770" y="27177"/>
                  </a:cubicBezTo>
                  <a:cubicBezTo>
                    <a:pt x="2519" y="19462"/>
                    <a:pt x="7251" y="12364"/>
                    <a:pt x="14504" y="7786"/>
                  </a:cubicBezTo>
                  <a:cubicBezTo>
                    <a:pt x="38112" y="-7079"/>
                    <a:pt x="69333" y="-32"/>
                    <a:pt x="84198" y="23577"/>
                  </a:cubicBezTo>
                  <a:lnTo>
                    <a:pt x="127763" y="92705"/>
                  </a:lnTo>
                  <a:close/>
                  <a:moveTo>
                    <a:pt x="114390" y="97592"/>
                  </a:moveTo>
                  <a:lnTo>
                    <a:pt x="72471" y="31035"/>
                  </a:lnTo>
                  <a:cubicBezTo>
                    <a:pt x="61721" y="13958"/>
                    <a:pt x="39090" y="8866"/>
                    <a:pt x="22013" y="19616"/>
                  </a:cubicBezTo>
                  <a:cubicBezTo>
                    <a:pt x="14041" y="24657"/>
                    <a:pt x="11623" y="35253"/>
                    <a:pt x="16664" y="43225"/>
                  </a:cubicBezTo>
                  <a:lnTo>
                    <a:pt x="39450" y="79384"/>
                  </a:lnTo>
                  <a:cubicBezTo>
                    <a:pt x="55394" y="104690"/>
                    <a:pt x="88673" y="112662"/>
                    <a:pt x="114390" y="97592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7C27CC-2D6B-C323-D394-4CEFDF706E8A}"/>
                </a:ext>
              </a:extLst>
            </p:cNvPr>
            <p:cNvSpPr/>
            <p:nvPr/>
          </p:nvSpPr>
          <p:spPr>
            <a:xfrm>
              <a:off x="5611753" y="1380413"/>
              <a:ext cx="99878" cy="152863"/>
            </a:xfrm>
            <a:custGeom>
              <a:avLst/>
              <a:gdLst>
                <a:gd name="connsiteX0" fmla="*/ 66407 w 99878"/>
                <a:gd name="connsiteY0" fmla="*/ 14504 h 152863"/>
                <a:gd name="connsiteX1" fmla="*/ 89193 w 99878"/>
                <a:gd name="connsiteY1" fmla="*/ 50662 h 152863"/>
                <a:gd name="connsiteX2" fmla="*/ 67487 w 99878"/>
                <a:gd name="connsiteY2" fmla="*/ 146331 h 152863"/>
                <a:gd name="connsiteX3" fmla="*/ 57149 w 99878"/>
                <a:gd name="connsiteY3" fmla="*/ 152864 h 152863"/>
                <a:gd name="connsiteX4" fmla="*/ 51337 w 99878"/>
                <a:gd name="connsiteY4" fmla="*/ 143605 h 152863"/>
                <a:gd name="connsiteX5" fmla="*/ 7771 w 99878"/>
                <a:gd name="connsiteY5" fmla="*/ 74477 h 152863"/>
                <a:gd name="connsiteX6" fmla="*/ 23613 w 99878"/>
                <a:gd name="connsiteY6" fmla="*/ 4782 h 152863"/>
                <a:gd name="connsiteX7" fmla="*/ 47068 w 99878"/>
                <a:gd name="connsiteY7" fmla="*/ 770 h 152863"/>
                <a:gd name="connsiteX8" fmla="*/ 66407 w 99878"/>
                <a:gd name="connsiteY8" fmla="*/ 14504 h 152863"/>
                <a:gd name="connsiteX9" fmla="*/ 77414 w 99878"/>
                <a:gd name="connsiteY9" fmla="*/ 58069 h 152863"/>
                <a:gd name="connsiteX10" fmla="*/ 54629 w 99878"/>
                <a:gd name="connsiteY10" fmla="*/ 21910 h 152863"/>
                <a:gd name="connsiteX11" fmla="*/ 31020 w 99878"/>
                <a:gd name="connsiteY11" fmla="*/ 16561 h 152863"/>
                <a:gd name="connsiteX12" fmla="*/ 19550 w 99878"/>
                <a:gd name="connsiteY12" fmla="*/ 67019 h 152863"/>
                <a:gd name="connsiteX13" fmla="*/ 61469 w 99878"/>
                <a:gd name="connsiteY13" fmla="*/ 133576 h 152863"/>
                <a:gd name="connsiteX14" fmla="*/ 77414 w 99878"/>
                <a:gd name="connsiteY14" fmla="*/ 58069 h 15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878" h="152863">
                  <a:moveTo>
                    <a:pt x="66407" y="14504"/>
                  </a:moveTo>
                  <a:lnTo>
                    <a:pt x="89193" y="50662"/>
                  </a:lnTo>
                  <a:cubicBezTo>
                    <a:pt x="109613" y="83066"/>
                    <a:pt x="99891" y="125912"/>
                    <a:pt x="67487" y="146331"/>
                  </a:cubicBezTo>
                  <a:lnTo>
                    <a:pt x="57149" y="152864"/>
                  </a:lnTo>
                  <a:lnTo>
                    <a:pt x="51337" y="143605"/>
                  </a:lnTo>
                  <a:lnTo>
                    <a:pt x="7771" y="74477"/>
                  </a:lnTo>
                  <a:cubicBezTo>
                    <a:pt x="-7093" y="50868"/>
                    <a:pt x="5" y="19699"/>
                    <a:pt x="23613" y="4782"/>
                  </a:cubicBezTo>
                  <a:cubicBezTo>
                    <a:pt x="30866" y="205"/>
                    <a:pt x="39301" y="-978"/>
                    <a:pt x="47068" y="770"/>
                  </a:cubicBezTo>
                  <a:cubicBezTo>
                    <a:pt x="54731" y="2519"/>
                    <a:pt x="61829" y="7251"/>
                    <a:pt x="66407" y="14504"/>
                  </a:cubicBezTo>
                  <a:close/>
                  <a:moveTo>
                    <a:pt x="77414" y="58069"/>
                  </a:moveTo>
                  <a:lnTo>
                    <a:pt x="54629" y="21910"/>
                  </a:lnTo>
                  <a:cubicBezTo>
                    <a:pt x="49588" y="13938"/>
                    <a:pt x="38992" y="11520"/>
                    <a:pt x="31020" y="16561"/>
                  </a:cubicBezTo>
                  <a:cubicBezTo>
                    <a:pt x="13943" y="27311"/>
                    <a:pt x="8800" y="49942"/>
                    <a:pt x="19550" y="67019"/>
                  </a:cubicBezTo>
                  <a:lnTo>
                    <a:pt x="61469" y="133576"/>
                  </a:lnTo>
                  <a:cubicBezTo>
                    <a:pt x="86210" y="116911"/>
                    <a:pt x="93359" y="83427"/>
                    <a:pt x="77414" y="58069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11C70A2-29B6-D010-2065-120268A0EB1C}"/>
                </a:ext>
              </a:extLst>
            </p:cNvPr>
            <p:cNvSpPr/>
            <p:nvPr/>
          </p:nvSpPr>
          <p:spPr>
            <a:xfrm>
              <a:off x="5389559" y="1386481"/>
              <a:ext cx="303766" cy="314270"/>
            </a:xfrm>
            <a:custGeom>
              <a:avLst/>
              <a:gdLst>
                <a:gd name="connsiteX0" fmla="*/ 203322 w 303766"/>
                <a:gd name="connsiteY0" fmla="*/ 0 h 314270"/>
                <a:gd name="connsiteX1" fmla="*/ 285258 w 303766"/>
                <a:gd name="connsiteY1" fmla="*/ 130079 h 314270"/>
                <a:gd name="connsiteX2" fmla="*/ 290351 w 303766"/>
                <a:gd name="connsiteY2" fmla="*/ 249305 h 314270"/>
                <a:gd name="connsiteX3" fmla="*/ 290299 w 303766"/>
                <a:gd name="connsiteY3" fmla="*/ 249357 h 314270"/>
                <a:gd name="connsiteX4" fmla="*/ 288859 w 303766"/>
                <a:gd name="connsiteY4" fmla="*/ 252134 h 314270"/>
                <a:gd name="connsiteX5" fmla="*/ 288705 w 303766"/>
                <a:gd name="connsiteY5" fmla="*/ 252443 h 314270"/>
                <a:gd name="connsiteX6" fmla="*/ 247659 w 303766"/>
                <a:gd name="connsiteY6" fmla="*/ 295803 h 314270"/>
                <a:gd name="connsiteX7" fmla="*/ 190824 w 303766"/>
                <a:gd name="connsiteY7" fmla="*/ 314114 h 314270"/>
                <a:gd name="connsiteX8" fmla="*/ 190515 w 303766"/>
                <a:gd name="connsiteY8" fmla="*/ 314114 h 314270"/>
                <a:gd name="connsiteX9" fmla="*/ 187378 w 303766"/>
                <a:gd name="connsiteY9" fmla="*/ 314216 h 314270"/>
                <a:gd name="connsiteX10" fmla="*/ 187275 w 303766"/>
                <a:gd name="connsiteY10" fmla="*/ 314216 h 314270"/>
                <a:gd name="connsiteX11" fmla="*/ 81936 w 303766"/>
                <a:gd name="connsiteY11" fmla="*/ 258152 h 314270"/>
                <a:gd name="connsiteX12" fmla="*/ 0 w 303766"/>
                <a:gd name="connsiteY12" fmla="*/ 128073 h 314270"/>
                <a:gd name="connsiteX13" fmla="*/ 203322 w 303766"/>
                <a:gd name="connsiteY13" fmla="*/ 0 h 31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3766" h="314270">
                  <a:moveTo>
                    <a:pt x="203322" y="0"/>
                  </a:moveTo>
                  <a:lnTo>
                    <a:pt x="285258" y="130079"/>
                  </a:lnTo>
                  <a:cubicBezTo>
                    <a:pt x="308764" y="167421"/>
                    <a:pt x="309227" y="212735"/>
                    <a:pt x="290351" y="249305"/>
                  </a:cubicBezTo>
                  <a:cubicBezTo>
                    <a:pt x="290351" y="249305"/>
                    <a:pt x="290299" y="249305"/>
                    <a:pt x="290299" y="249357"/>
                  </a:cubicBezTo>
                  <a:cubicBezTo>
                    <a:pt x="290145" y="249563"/>
                    <a:pt x="289579" y="250540"/>
                    <a:pt x="288859" y="252134"/>
                  </a:cubicBezTo>
                  <a:cubicBezTo>
                    <a:pt x="288807" y="252237"/>
                    <a:pt x="288756" y="252340"/>
                    <a:pt x="288705" y="252443"/>
                  </a:cubicBezTo>
                  <a:cubicBezTo>
                    <a:pt x="279241" y="269571"/>
                    <a:pt x="265404" y="284641"/>
                    <a:pt x="247659" y="295803"/>
                  </a:cubicBezTo>
                  <a:cubicBezTo>
                    <a:pt x="229915" y="306964"/>
                    <a:pt x="210369" y="312982"/>
                    <a:pt x="190824" y="314114"/>
                  </a:cubicBezTo>
                  <a:cubicBezTo>
                    <a:pt x="190721" y="314114"/>
                    <a:pt x="190618" y="314114"/>
                    <a:pt x="190515" y="314114"/>
                  </a:cubicBezTo>
                  <a:cubicBezTo>
                    <a:pt x="188767" y="314114"/>
                    <a:pt x="187635" y="314216"/>
                    <a:pt x="187378" y="314216"/>
                  </a:cubicBezTo>
                  <a:cubicBezTo>
                    <a:pt x="187326" y="314216"/>
                    <a:pt x="187275" y="314216"/>
                    <a:pt x="187275" y="314216"/>
                  </a:cubicBezTo>
                  <a:cubicBezTo>
                    <a:pt x="146127" y="315451"/>
                    <a:pt x="105442" y="295494"/>
                    <a:pt x="81936" y="258152"/>
                  </a:cubicBezTo>
                  <a:lnTo>
                    <a:pt x="0" y="128073"/>
                  </a:lnTo>
                  <a:lnTo>
                    <a:pt x="203322" y="0"/>
                  </a:ln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111D80-2A5E-1859-9EF3-582FDE0D4004}"/>
                </a:ext>
              </a:extLst>
            </p:cNvPr>
            <p:cNvSpPr/>
            <p:nvPr/>
          </p:nvSpPr>
          <p:spPr>
            <a:xfrm>
              <a:off x="5466197" y="1508074"/>
              <a:ext cx="227179" cy="192678"/>
            </a:xfrm>
            <a:custGeom>
              <a:avLst/>
              <a:gdLst>
                <a:gd name="connsiteX0" fmla="*/ 203323 w 227179"/>
                <a:gd name="connsiteY0" fmla="*/ 0 h 192678"/>
                <a:gd name="connsiteX1" fmla="*/ 208672 w 227179"/>
                <a:gd name="connsiteY1" fmla="*/ 8487 h 192678"/>
                <a:gd name="connsiteX2" fmla="*/ 213764 w 227179"/>
                <a:gd name="connsiteY2" fmla="*/ 127713 h 192678"/>
                <a:gd name="connsiteX3" fmla="*/ 213713 w 227179"/>
                <a:gd name="connsiteY3" fmla="*/ 127765 h 192678"/>
                <a:gd name="connsiteX4" fmla="*/ 212272 w 227179"/>
                <a:gd name="connsiteY4" fmla="*/ 130542 h 192678"/>
                <a:gd name="connsiteX5" fmla="*/ 212118 w 227179"/>
                <a:gd name="connsiteY5" fmla="*/ 130851 h 192678"/>
                <a:gd name="connsiteX6" fmla="*/ 171073 w 227179"/>
                <a:gd name="connsiteY6" fmla="*/ 174210 h 192678"/>
                <a:gd name="connsiteX7" fmla="*/ 114237 w 227179"/>
                <a:gd name="connsiteY7" fmla="*/ 192521 h 192678"/>
                <a:gd name="connsiteX8" fmla="*/ 113929 w 227179"/>
                <a:gd name="connsiteY8" fmla="*/ 192521 h 192678"/>
                <a:gd name="connsiteX9" fmla="*/ 110791 w 227179"/>
                <a:gd name="connsiteY9" fmla="*/ 192624 h 192678"/>
                <a:gd name="connsiteX10" fmla="*/ 110688 w 227179"/>
                <a:gd name="connsiteY10" fmla="*/ 192624 h 192678"/>
                <a:gd name="connsiteX11" fmla="*/ 5349 w 227179"/>
                <a:gd name="connsiteY11" fmla="*/ 136560 h 192678"/>
                <a:gd name="connsiteX12" fmla="*/ 0 w 227179"/>
                <a:gd name="connsiteY12" fmla="*/ 128073 h 192678"/>
                <a:gd name="connsiteX13" fmla="*/ 105339 w 227179"/>
                <a:gd name="connsiteY13" fmla="*/ 184137 h 192678"/>
                <a:gd name="connsiteX14" fmla="*/ 105442 w 227179"/>
                <a:gd name="connsiteY14" fmla="*/ 184137 h 192678"/>
                <a:gd name="connsiteX15" fmla="*/ 108580 w 227179"/>
                <a:gd name="connsiteY15" fmla="*/ 184034 h 192678"/>
                <a:gd name="connsiteX16" fmla="*/ 108888 w 227179"/>
                <a:gd name="connsiteY16" fmla="*/ 184034 h 192678"/>
                <a:gd name="connsiteX17" fmla="*/ 165724 w 227179"/>
                <a:gd name="connsiteY17" fmla="*/ 165724 h 192678"/>
                <a:gd name="connsiteX18" fmla="*/ 206769 w 227179"/>
                <a:gd name="connsiteY18" fmla="*/ 122364 h 192678"/>
                <a:gd name="connsiteX19" fmla="*/ 206923 w 227179"/>
                <a:gd name="connsiteY19" fmla="*/ 122055 h 192678"/>
                <a:gd name="connsiteX20" fmla="*/ 208363 w 227179"/>
                <a:gd name="connsiteY20" fmla="*/ 119278 h 192678"/>
                <a:gd name="connsiteX21" fmla="*/ 208415 w 227179"/>
                <a:gd name="connsiteY21" fmla="*/ 119226 h 192678"/>
                <a:gd name="connsiteX22" fmla="*/ 203323 w 227179"/>
                <a:gd name="connsiteY22" fmla="*/ 0 h 1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179" h="192678">
                  <a:moveTo>
                    <a:pt x="203323" y="0"/>
                  </a:moveTo>
                  <a:lnTo>
                    <a:pt x="208672" y="8487"/>
                  </a:lnTo>
                  <a:cubicBezTo>
                    <a:pt x="232178" y="45828"/>
                    <a:pt x="232641" y="91143"/>
                    <a:pt x="213764" y="127713"/>
                  </a:cubicBezTo>
                  <a:cubicBezTo>
                    <a:pt x="213764" y="127713"/>
                    <a:pt x="213713" y="127713"/>
                    <a:pt x="213713" y="127765"/>
                  </a:cubicBezTo>
                  <a:cubicBezTo>
                    <a:pt x="213558" y="127970"/>
                    <a:pt x="212993" y="128947"/>
                    <a:pt x="212272" y="130542"/>
                  </a:cubicBezTo>
                  <a:cubicBezTo>
                    <a:pt x="212221" y="130645"/>
                    <a:pt x="212169" y="130748"/>
                    <a:pt x="212118" y="130851"/>
                  </a:cubicBezTo>
                  <a:cubicBezTo>
                    <a:pt x="202654" y="147978"/>
                    <a:pt x="188818" y="163049"/>
                    <a:pt x="171073" y="174210"/>
                  </a:cubicBezTo>
                  <a:cubicBezTo>
                    <a:pt x="153328" y="185372"/>
                    <a:pt x="133782" y="191390"/>
                    <a:pt x="114237" y="192521"/>
                  </a:cubicBezTo>
                  <a:cubicBezTo>
                    <a:pt x="114134" y="192521"/>
                    <a:pt x="114032" y="192521"/>
                    <a:pt x="113929" y="192521"/>
                  </a:cubicBezTo>
                  <a:cubicBezTo>
                    <a:pt x="112180" y="192521"/>
                    <a:pt x="111048" y="192624"/>
                    <a:pt x="110791" y="192624"/>
                  </a:cubicBezTo>
                  <a:cubicBezTo>
                    <a:pt x="110740" y="192624"/>
                    <a:pt x="110688" y="192624"/>
                    <a:pt x="110688" y="192624"/>
                  </a:cubicBezTo>
                  <a:cubicBezTo>
                    <a:pt x="69540" y="193859"/>
                    <a:pt x="28855" y="173902"/>
                    <a:pt x="5349" y="136560"/>
                  </a:cubicBezTo>
                  <a:lnTo>
                    <a:pt x="0" y="128073"/>
                  </a:lnTo>
                  <a:cubicBezTo>
                    <a:pt x="23506" y="165415"/>
                    <a:pt x="64191" y="185372"/>
                    <a:pt x="105339" y="184137"/>
                  </a:cubicBezTo>
                  <a:cubicBezTo>
                    <a:pt x="105339" y="184137"/>
                    <a:pt x="105391" y="184137"/>
                    <a:pt x="105442" y="184137"/>
                  </a:cubicBezTo>
                  <a:cubicBezTo>
                    <a:pt x="105699" y="184086"/>
                    <a:pt x="106831" y="183983"/>
                    <a:pt x="108580" y="184034"/>
                  </a:cubicBezTo>
                  <a:cubicBezTo>
                    <a:pt x="108682" y="184034"/>
                    <a:pt x="108785" y="184034"/>
                    <a:pt x="108888" y="184034"/>
                  </a:cubicBezTo>
                  <a:cubicBezTo>
                    <a:pt x="128433" y="182903"/>
                    <a:pt x="147979" y="176936"/>
                    <a:pt x="165724" y="165724"/>
                  </a:cubicBezTo>
                  <a:cubicBezTo>
                    <a:pt x="183469" y="154562"/>
                    <a:pt x="197305" y="139492"/>
                    <a:pt x="206769" y="122364"/>
                  </a:cubicBezTo>
                  <a:cubicBezTo>
                    <a:pt x="206820" y="122261"/>
                    <a:pt x="206872" y="122158"/>
                    <a:pt x="206923" y="122055"/>
                  </a:cubicBezTo>
                  <a:cubicBezTo>
                    <a:pt x="207643" y="120461"/>
                    <a:pt x="208261" y="119483"/>
                    <a:pt x="208363" y="119278"/>
                  </a:cubicBezTo>
                  <a:cubicBezTo>
                    <a:pt x="208363" y="119226"/>
                    <a:pt x="208415" y="119226"/>
                    <a:pt x="208415" y="119226"/>
                  </a:cubicBezTo>
                  <a:cubicBezTo>
                    <a:pt x="227291" y="82656"/>
                    <a:pt x="226829" y="37342"/>
                    <a:pt x="203323" y="0"/>
                  </a:cubicBezTo>
                  <a:close/>
                </a:path>
              </a:pathLst>
            </a:custGeom>
            <a:solidFill>
              <a:srgbClr val="FEC65E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图形 7">
            <a:extLst>
              <a:ext uri="{FF2B5EF4-FFF2-40B4-BE49-F238E27FC236}">
                <a16:creationId xmlns:a16="http://schemas.microsoft.com/office/drawing/2014/main" id="{58322314-F55D-B746-8C0D-F1741295D90E}"/>
              </a:ext>
            </a:extLst>
          </p:cNvPr>
          <p:cNvGrpSpPr/>
          <p:nvPr/>
        </p:nvGrpSpPr>
        <p:grpSpPr>
          <a:xfrm>
            <a:off x="697178" y="3203968"/>
            <a:ext cx="1752843" cy="2627038"/>
            <a:chOff x="4196374" y="2211379"/>
            <a:chExt cx="730732" cy="109517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AC952BF-0096-C0F4-21F2-9DE21C7D1653}"/>
                </a:ext>
              </a:extLst>
            </p:cNvPr>
            <p:cNvSpPr/>
            <p:nvPr/>
          </p:nvSpPr>
          <p:spPr>
            <a:xfrm>
              <a:off x="4328866" y="2723791"/>
              <a:ext cx="168655" cy="509155"/>
            </a:xfrm>
            <a:custGeom>
              <a:avLst/>
              <a:gdLst>
                <a:gd name="connsiteX0" fmla="*/ 109814 w 168655"/>
                <a:gd name="connsiteY0" fmla="*/ 0 h 509155"/>
                <a:gd name="connsiteX1" fmla="*/ 70157 w 168655"/>
                <a:gd name="connsiteY1" fmla="*/ 0 h 509155"/>
                <a:gd name="connsiteX2" fmla="*/ 26077 w 168655"/>
                <a:gd name="connsiteY2" fmla="*/ 53750 h 509155"/>
                <a:gd name="connsiteX3" fmla="*/ 15379 w 168655"/>
                <a:gd name="connsiteY3" fmla="*/ 54830 h 509155"/>
                <a:gd name="connsiteX4" fmla="*/ 13733 w 168655"/>
                <a:gd name="connsiteY4" fmla="*/ 54778 h 509155"/>
                <a:gd name="connsiteX5" fmla="*/ 257 w 168655"/>
                <a:gd name="connsiteY5" fmla="*/ 500000 h 509155"/>
                <a:gd name="connsiteX6" fmla="*/ 0 w 168655"/>
                <a:gd name="connsiteY6" fmla="*/ 509155 h 509155"/>
                <a:gd name="connsiteX7" fmla="*/ 5915 w 168655"/>
                <a:gd name="connsiteY7" fmla="*/ 509155 h 509155"/>
                <a:gd name="connsiteX8" fmla="*/ 13116 w 168655"/>
                <a:gd name="connsiteY8" fmla="*/ 509155 h 509155"/>
                <a:gd name="connsiteX9" fmla="*/ 100915 w 168655"/>
                <a:gd name="connsiteY9" fmla="*/ 509155 h 509155"/>
                <a:gd name="connsiteX10" fmla="*/ 108065 w 168655"/>
                <a:gd name="connsiteY10" fmla="*/ 509155 h 509155"/>
                <a:gd name="connsiteX11" fmla="*/ 109145 w 168655"/>
                <a:gd name="connsiteY11" fmla="*/ 500000 h 509155"/>
                <a:gd name="connsiteX12" fmla="*/ 147773 w 168655"/>
                <a:gd name="connsiteY12" fmla="*/ 175393 h 509155"/>
                <a:gd name="connsiteX13" fmla="*/ 168655 w 168655"/>
                <a:gd name="connsiteY13" fmla="*/ 51 h 509155"/>
                <a:gd name="connsiteX14" fmla="*/ 109814 w 168655"/>
                <a:gd name="connsiteY14" fmla="*/ 51 h 50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55" h="509155">
                  <a:moveTo>
                    <a:pt x="109814" y="0"/>
                  </a:moveTo>
                  <a:lnTo>
                    <a:pt x="70157" y="0"/>
                  </a:lnTo>
                  <a:cubicBezTo>
                    <a:pt x="70157" y="26592"/>
                    <a:pt x="51229" y="48760"/>
                    <a:pt x="26077" y="53750"/>
                  </a:cubicBezTo>
                  <a:cubicBezTo>
                    <a:pt x="22631" y="54470"/>
                    <a:pt x="19031" y="54830"/>
                    <a:pt x="15379" y="54830"/>
                  </a:cubicBezTo>
                  <a:lnTo>
                    <a:pt x="13733" y="54778"/>
                  </a:lnTo>
                  <a:lnTo>
                    <a:pt x="257" y="500000"/>
                  </a:lnTo>
                  <a:lnTo>
                    <a:pt x="0" y="509155"/>
                  </a:lnTo>
                  <a:lnTo>
                    <a:pt x="5915" y="509155"/>
                  </a:lnTo>
                  <a:lnTo>
                    <a:pt x="13116" y="509155"/>
                  </a:lnTo>
                  <a:lnTo>
                    <a:pt x="100915" y="509155"/>
                  </a:lnTo>
                  <a:lnTo>
                    <a:pt x="108065" y="509155"/>
                  </a:lnTo>
                  <a:lnTo>
                    <a:pt x="109145" y="500000"/>
                  </a:lnTo>
                  <a:lnTo>
                    <a:pt x="147773" y="175393"/>
                  </a:lnTo>
                  <a:lnTo>
                    <a:pt x="168655" y="51"/>
                  </a:lnTo>
                  <a:lnTo>
                    <a:pt x="109814" y="51"/>
                  </a:lnTo>
                  <a:close/>
                </a:path>
              </a:pathLst>
            </a:custGeom>
            <a:solidFill>
              <a:srgbClr val="A3BF50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83D9E0-BBD0-C3FB-BEC1-5226502F21DF}"/>
                </a:ext>
              </a:extLst>
            </p:cNvPr>
            <p:cNvSpPr/>
            <p:nvPr/>
          </p:nvSpPr>
          <p:spPr>
            <a:xfrm>
              <a:off x="4476588" y="2723791"/>
              <a:ext cx="182491" cy="509103"/>
            </a:xfrm>
            <a:custGeom>
              <a:avLst/>
              <a:gdLst>
                <a:gd name="connsiteX0" fmla="*/ 20883 w 182491"/>
                <a:gd name="connsiteY0" fmla="*/ 0 h 509103"/>
                <a:gd name="connsiteX1" fmla="*/ 60539 w 182491"/>
                <a:gd name="connsiteY1" fmla="*/ 0 h 509103"/>
                <a:gd name="connsiteX2" fmla="*/ 104979 w 182491"/>
                <a:gd name="connsiteY2" fmla="*/ 52978 h 509103"/>
                <a:gd name="connsiteX3" fmla="*/ 122570 w 182491"/>
                <a:gd name="connsiteY3" fmla="*/ 54778 h 509103"/>
                <a:gd name="connsiteX4" fmla="*/ 181257 w 182491"/>
                <a:gd name="connsiteY4" fmla="*/ 499948 h 509103"/>
                <a:gd name="connsiteX5" fmla="*/ 182491 w 182491"/>
                <a:gd name="connsiteY5" fmla="*/ 509104 h 509103"/>
                <a:gd name="connsiteX6" fmla="*/ 175342 w 182491"/>
                <a:gd name="connsiteY6" fmla="*/ 509104 h 509103"/>
                <a:gd name="connsiteX7" fmla="*/ 170970 w 182491"/>
                <a:gd name="connsiteY7" fmla="*/ 509104 h 509103"/>
                <a:gd name="connsiteX8" fmla="*/ 80290 w 182491"/>
                <a:gd name="connsiteY8" fmla="*/ 509104 h 509103"/>
                <a:gd name="connsiteX9" fmla="*/ 72266 w 182491"/>
                <a:gd name="connsiteY9" fmla="*/ 509104 h 509103"/>
                <a:gd name="connsiteX10" fmla="*/ 70260 w 182491"/>
                <a:gd name="connsiteY10" fmla="*/ 499948 h 509103"/>
                <a:gd name="connsiteX11" fmla="*/ 0 w 182491"/>
                <a:gd name="connsiteY11" fmla="*/ 175342 h 509103"/>
                <a:gd name="connsiteX12" fmla="*/ 20883 w 182491"/>
                <a:gd name="connsiteY12" fmla="*/ 0 h 50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491" h="509103">
                  <a:moveTo>
                    <a:pt x="20883" y="0"/>
                  </a:moveTo>
                  <a:lnTo>
                    <a:pt x="60539" y="0"/>
                  </a:lnTo>
                  <a:cubicBezTo>
                    <a:pt x="60539" y="25409"/>
                    <a:pt x="76587" y="46806"/>
                    <a:pt x="104979" y="52978"/>
                  </a:cubicBezTo>
                  <a:cubicBezTo>
                    <a:pt x="110379" y="54161"/>
                    <a:pt x="116243" y="54778"/>
                    <a:pt x="122570" y="54778"/>
                  </a:cubicBezTo>
                  <a:lnTo>
                    <a:pt x="181257" y="499948"/>
                  </a:lnTo>
                  <a:lnTo>
                    <a:pt x="182491" y="509104"/>
                  </a:lnTo>
                  <a:lnTo>
                    <a:pt x="175342" y="509104"/>
                  </a:lnTo>
                  <a:lnTo>
                    <a:pt x="170970" y="509104"/>
                  </a:lnTo>
                  <a:lnTo>
                    <a:pt x="80290" y="509104"/>
                  </a:lnTo>
                  <a:lnTo>
                    <a:pt x="72266" y="509104"/>
                  </a:lnTo>
                  <a:lnTo>
                    <a:pt x="70260" y="499948"/>
                  </a:lnTo>
                  <a:lnTo>
                    <a:pt x="0" y="175342"/>
                  </a:lnTo>
                  <a:lnTo>
                    <a:pt x="20883" y="0"/>
                  </a:lnTo>
                  <a:close/>
                </a:path>
              </a:pathLst>
            </a:custGeom>
            <a:solidFill>
              <a:srgbClr val="7A8F3C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BB2D5E2-8494-9007-50E2-54D5FD97D0AC}"/>
                </a:ext>
              </a:extLst>
            </p:cNvPr>
            <p:cNvSpPr/>
            <p:nvPr/>
          </p:nvSpPr>
          <p:spPr>
            <a:xfrm>
              <a:off x="4461803" y="3276203"/>
              <a:ext cx="33146" cy="22271"/>
            </a:xfrm>
            <a:custGeom>
              <a:avLst/>
              <a:gdLst>
                <a:gd name="connsiteX0" fmla="*/ 10721 w 33146"/>
                <a:gd name="connsiteY0" fmla="*/ 0 h 22271"/>
                <a:gd name="connsiteX1" fmla="*/ 1000 w 33146"/>
                <a:gd name="connsiteY1" fmla="*/ 22271 h 22271"/>
                <a:gd name="connsiteX2" fmla="*/ 33147 w 33146"/>
                <a:gd name="connsiteY2" fmla="*/ 22271 h 22271"/>
                <a:gd name="connsiteX3" fmla="*/ 23734 w 33146"/>
                <a:gd name="connsiteY3" fmla="*/ 7818 h 22271"/>
                <a:gd name="connsiteX4" fmla="*/ 10721 w 33146"/>
                <a:gd name="connsiteY4" fmla="*/ 0 h 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22271">
                  <a:moveTo>
                    <a:pt x="10721" y="0"/>
                  </a:moveTo>
                  <a:cubicBezTo>
                    <a:pt x="10721" y="0"/>
                    <a:pt x="-3886" y="7098"/>
                    <a:pt x="1000" y="22271"/>
                  </a:cubicBezTo>
                  <a:lnTo>
                    <a:pt x="33147" y="22271"/>
                  </a:lnTo>
                  <a:cubicBezTo>
                    <a:pt x="32427" y="16305"/>
                    <a:pt x="28981" y="10956"/>
                    <a:pt x="23734" y="7818"/>
                  </a:cubicBezTo>
                  <a:cubicBezTo>
                    <a:pt x="18642" y="4783"/>
                    <a:pt x="14425" y="2263"/>
                    <a:pt x="10721" y="0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4970C2-8678-0E7C-D034-37058C950576}"/>
                </a:ext>
              </a:extLst>
            </p:cNvPr>
            <p:cNvSpPr/>
            <p:nvPr/>
          </p:nvSpPr>
          <p:spPr>
            <a:xfrm>
              <a:off x="4328763" y="3249457"/>
              <a:ext cx="26337" cy="28546"/>
            </a:xfrm>
            <a:custGeom>
              <a:avLst/>
              <a:gdLst>
                <a:gd name="connsiteX0" fmla="*/ 0 w 26337"/>
                <a:gd name="connsiteY0" fmla="*/ 5864 h 28546"/>
                <a:gd name="connsiteX1" fmla="*/ 0 w 26337"/>
                <a:gd name="connsiteY1" fmla="*/ 28546 h 28546"/>
                <a:gd name="connsiteX2" fmla="*/ 26232 w 26337"/>
                <a:gd name="connsiteY2" fmla="*/ 2006 h 28546"/>
                <a:gd name="connsiteX3" fmla="*/ 6121 w 26337"/>
                <a:gd name="connsiteY3" fmla="*/ 51 h 28546"/>
                <a:gd name="connsiteX4" fmla="*/ 5915 w 26337"/>
                <a:gd name="connsiteY4" fmla="*/ 0 h 28546"/>
                <a:gd name="connsiteX5" fmla="*/ 5812 w 26337"/>
                <a:gd name="connsiteY5" fmla="*/ 0 h 28546"/>
                <a:gd name="connsiteX6" fmla="*/ 0 w 26337"/>
                <a:gd name="connsiteY6" fmla="*/ 5864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7" h="28546">
                  <a:moveTo>
                    <a:pt x="0" y="5864"/>
                  </a:moveTo>
                  <a:lnTo>
                    <a:pt x="0" y="28546"/>
                  </a:lnTo>
                  <a:cubicBezTo>
                    <a:pt x="29472" y="28186"/>
                    <a:pt x="26232" y="2006"/>
                    <a:pt x="26232" y="2006"/>
                  </a:cubicBezTo>
                  <a:cubicBezTo>
                    <a:pt x="14453" y="1234"/>
                    <a:pt x="7407" y="257"/>
                    <a:pt x="6121" y="51"/>
                  </a:cubicBezTo>
                  <a:cubicBezTo>
                    <a:pt x="5966" y="51"/>
                    <a:pt x="5915" y="0"/>
                    <a:pt x="5915" y="0"/>
                  </a:cubicBezTo>
                  <a:lnTo>
                    <a:pt x="5812" y="0"/>
                  </a:lnTo>
                  <a:cubicBezTo>
                    <a:pt x="2623" y="51"/>
                    <a:pt x="0" y="2675"/>
                    <a:pt x="0" y="5864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81C93F4-C74A-A696-5DEA-FC9680726886}"/>
                </a:ext>
              </a:extLst>
            </p:cNvPr>
            <p:cNvSpPr/>
            <p:nvPr/>
          </p:nvSpPr>
          <p:spPr>
            <a:xfrm>
              <a:off x="4328815" y="3249509"/>
              <a:ext cx="143760" cy="48914"/>
            </a:xfrm>
            <a:custGeom>
              <a:avLst/>
              <a:gdLst>
                <a:gd name="connsiteX0" fmla="*/ 109094 w 143760"/>
                <a:gd name="connsiteY0" fmla="*/ 4938 h 48914"/>
                <a:gd name="connsiteX1" fmla="*/ 101276 w 143760"/>
                <a:gd name="connsiteY1" fmla="*/ 0 h 48914"/>
                <a:gd name="connsiteX2" fmla="*/ 93457 w 143760"/>
                <a:gd name="connsiteY2" fmla="*/ 874 h 48914"/>
                <a:gd name="connsiteX3" fmla="*/ 53441 w 143760"/>
                <a:gd name="connsiteY3" fmla="*/ 2777 h 48914"/>
                <a:gd name="connsiteX4" fmla="*/ 49172 w 143760"/>
                <a:gd name="connsiteY4" fmla="*/ 2726 h 48914"/>
                <a:gd name="connsiteX5" fmla="*/ 26232 w 143760"/>
                <a:gd name="connsiteY5" fmla="*/ 1955 h 48914"/>
                <a:gd name="connsiteX6" fmla="*/ 0 w 143760"/>
                <a:gd name="connsiteY6" fmla="*/ 28495 h 48914"/>
                <a:gd name="connsiteX7" fmla="*/ 0 w 143760"/>
                <a:gd name="connsiteY7" fmla="*/ 48915 h 48914"/>
                <a:gd name="connsiteX8" fmla="*/ 134040 w 143760"/>
                <a:gd name="connsiteY8" fmla="*/ 48915 h 48914"/>
                <a:gd name="connsiteX9" fmla="*/ 143761 w 143760"/>
                <a:gd name="connsiteY9" fmla="*/ 26643 h 48914"/>
                <a:gd name="connsiteX10" fmla="*/ 122261 w 143760"/>
                <a:gd name="connsiteY10" fmla="*/ 13219 h 48914"/>
                <a:gd name="connsiteX11" fmla="*/ 109094 w 143760"/>
                <a:gd name="connsiteY11" fmla="*/ 4938 h 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0" h="48914">
                  <a:moveTo>
                    <a:pt x="109094" y="4938"/>
                  </a:moveTo>
                  <a:cubicBezTo>
                    <a:pt x="106728" y="3446"/>
                    <a:pt x="104104" y="1800"/>
                    <a:pt x="101276" y="0"/>
                  </a:cubicBezTo>
                  <a:cubicBezTo>
                    <a:pt x="101276" y="0"/>
                    <a:pt x="98447" y="411"/>
                    <a:pt x="93457" y="874"/>
                  </a:cubicBezTo>
                  <a:cubicBezTo>
                    <a:pt x="85125" y="1697"/>
                    <a:pt x="70775" y="2777"/>
                    <a:pt x="53441" y="2777"/>
                  </a:cubicBezTo>
                  <a:cubicBezTo>
                    <a:pt x="52001" y="2777"/>
                    <a:pt x="50561" y="2777"/>
                    <a:pt x="49172" y="2726"/>
                  </a:cubicBezTo>
                  <a:cubicBezTo>
                    <a:pt x="40274" y="2674"/>
                    <a:pt x="32558" y="2314"/>
                    <a:pt x="26232" y="1955"/>
                  </a:cubicBezTo>
                  <a:cubicBezTo>
                    <a:pt x="26232" y="1955"/>
                    <a:pt x="29472" y="28083"/>
                    <a:pt x="0" y="28495"/>
                  </a:cubicBezTo>
                  <a:lnTo>
                    <a:pt x="0" y="48915"/>
                  </a:lnTo>
                  <a:lnTo>
                    <a:pt x="134040" y="48915"/>
                  </a:lnTo>
                  <a:cubicBezTo>
                    <a:pt x="129153" y="33741"/>
                    <a:pt x="143761" y="26643"/>
                    <a:pt x="143761" y="26643"/>
                  </a:cubicBezTo>
                  <a:cubicBezTo>
                    <a:pt x="135943" y="21911"/>
                    <a:pt x="130130" y="18208"/>
                    <a:pt x="122261" y="13219"/>
                  </a:cubicBezTo>
                  <a:cubicBezTo>
                    <a:pt x="118455" y="10904"/>
                    <a:pt x="114237" y="8178"/>
                    <a:pt x="109094" y="4938"/>
                  </a:cubicBezTo>
                  <a:close/>
                </a:path>
              </a:pathLst>
            </a:custGeom>
            <a:solidFill>
              <a:srgbClr val="F47458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57E99B-F0A3-7FA6-5C82-B2489B45B99B}"/>
                </a:ext>
              </a:extLst>
            </p:cNvPr>
            <p:cNvSpPr/>
            <p:nvPr/>
          </p:nvSpPr>
          <p:spPr>
            <a:xfrm>
              <a:off x="4328763" y="3298423"/>
              <a:ext cx="166340" cy="8126"/>
            </a:xfrm>
            <a:custGeom>
              <a:avLst/>
              <a:gdLst>
                <a:gd name="connsiteX0" fmla="*/ 0 w 166340"/>
                <a:gd name="connsiteY0" fmla="*/ 51 h 8126"/>
                <a:gd name="connsiteX1" fmla="*/ 0 w 166340"/>
                <a:gd name="connsiteY1" fmla="*/ 771 h 8126"/>
                <a:gd name="connsiteX2" fmla="*/ 7355 w 166340"/>
                <a:gd name="connsiteY2" fmla="*/ 8127 h 8126"/>
                <a:gd name="connsiteX3" fmla="*/ 160529 w 166340"/>
                <a:gd name="connsiteY3" fmla="*/ 8127 h 8126"/>
                <a:gd name="connsiteX4" fmla="*/ 164643 w 166340"/>
                <a:gd name="connsiteY4" fmla="*/ 6429 h 8126"/>
                <a:gd name="connsiteX5" fmla="*/ 166341 w 166340"/>
                <a:gd name="connsiteY5" fmla="*/ 2314 h 8126"/>
                <a:gd name="connsiteX6" fmla="*/ 166186 w 166340"/>
                <a:gd name="connsiteY6" fmla="*/ 0 h 8126"/>
                <a:gd name="connsiteX7" fmla="*/ 134040 w 166340"/>
                <a:gd name="connsiteY7" fmla="*/ 0 h 8126"/>
                <a:gd name="connsiteX8" fmla="*/ 0 w 166340"/>
                <a:gd name="connsiteY8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40" h="8126">
                  <a:moveTo>
                    <a:pt x="0" y="51"/>
                  </a:moveTo>
                  <a:lnTo>
                    <a:pt x="0" y="771"/>
                  </a:lnTo>
                  <a:cubicBezTo>
                    <a:pt x="0" y="4835"/>
                    <a:pt x="3292" y="8127"/>
                    <a:pt x="7355" y="8127"/>
                  </a:cubicBezTo>
                  <a:lnTo>
                    <a:pt x="160529" y="8127"/>
                  </a:lnTo>
                  <a:cubicBezTo>
                    <a:pt x="162123" y="8127"/>
                    <a:pt x="163563" y="7458"/>
                    <a:pt x="164643" y="6429"/>
                  </a:cubicBezTo>
                  <a:cubicBezTo>
                    <a:pt x="165672" y="5349"/>
                    <a:pt x="166341" y="3909"/>
                    <a:pt x="166341" y="2314"/>
                  </a:cubicBezTo>
                  <a:cubicBezTo>
                    <a:pt x="166341" y="1543"/>
                    <a:pt x="166289" y="771"/>
                    <a:pt x="166186" y="0"/>
                  </a:cubicBezTo>
                  <a:lnTo>
                    <a:pt x="134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D73830F-FE57-AC4E-DFB5-32C0331CF3FE}"/>
                </a:ext>
              </a:extLst>
            </p:cNvPr>
            <p:cNvSpPr/>
            <p:nvPr/>
          </p:nvSpPr>
          <p:spPr>
            <a:xfrm>
              <a:off x="4334730" y="3232895"/>
              <a:ext cx="95000" cy="19494"/>
            </a:xfrm>
            <a:custGeom>
              <a:avLst/>
              <a:gdLst>
                <a:gd name="connsiteX0" fmla="*/ 0 w 95000"/>
                <a:gd name="connsiteY0" fmla="*/ 0 h 19494"/>
                <a:gd name="connsiteX1" fmla="*/ 0 w 95000"/>
                <a:gd name="connsiteY1" fmla="*/ 16665 h 19494"/>
                <a:gd name="connsiteX2" fmla="*/ 206 w 95000"/>
                <a:gd name="connsiteY2" fmla="*/ 16716 h 19494"/>
                <a:gd name="connsiteX3" fmla="*/ 43205 w 95000"/>
                <a:gd name="connsiteY3" fmla="*/ 19443 h 19494"/>
                <a:gd name="connsiteX4" fmla="*/ 47475 w 95000"/>
                <a:gd name="connsiteY4" fmla="*/ 19494 h 19494"/>
                <a:gd name="connsiteX5" fmla="*/ 87491 w 95000"/>
                <a:gd name="connsiteY5" fmla="*/ 17591 h 19494"/>
                <a:gd name="connsiteX6" fmla="*/ 95000 w 95000"/>
                <a:gd name="connsiteY6" fmla="*/ 16716 h 19494"/>
                <a:gd name="connsiteX7" fmla="*/ 95000 w 95000"/>
                <a:gd name="connsiteY7" fmla="*/ 51 h 19494"/>
                <a:gd name="connsiteX8" fmla="*/ 7201 w 95000"/>
                <a:gd name="connsiteY8" fmla="*/ 51 h 19494"/>
                <a:gd name="connsiteX9" fmla="*/ 0 w 95000"/>
                <a:gd name="connsiteY9" fmla="*/ 51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00" h="19494">
                  <a:moveTo>
                    <a:pt x="0" y="0"/>
                  </a:moveTo>
                  <a:lnTo>
                    <a:pt x="0" y="16665"/>
                  </a:lnTo>
                  <a:cubicBezTo>
                    <a:pt x="0" y="16665"/>
                    <a:pt x="51" y="16665"/>
                    <a:pt x="206" y="16716"/>
                  </a:cubicBezTo>
                  <a:cubicBezTo>
                    <a:pt x="2469" y="16974"/>
                    <a:pt x="22940" y="19185"/>
                    <a:pt x="43205" y="19443"/>
                  </a:cubicBezTo>
                  <a:cubicBezTo>
                    <a:pt x="44594" y="19494"/>
                    <a:pt x="46034" y="19494"/>
                    <a:pt x="47475" y="19494"/>
                  </a:cubicBezTo>
                  <a:cubicBezTo>
                    <a:pt x="64808" y="19494"/>
                    <a:pt x="79159" y="18414"/>
                    <a:pt x="87491" y="17591"/>
                  </a:cubicBezTo>
                  <a:cubicBezTo>
                    <a:pt x="92326" y="17076"/>
                    <a:pt x="95000" y="16716"/>
                    <a:pt x="95000" y="16716"/>
                  </a:cubicBezTo>
                  <a:lnTo>
                    <a:pt x="95000" y="51"/>
                  </a:lnTo>
                  <a:lnTo>
                    <a:pt x="720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AE0B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D7922C-7DA0-55CD-BD3C-99BABB2489C9}"/>
                </a:ext>
              </a:extLst>
            </p:cNvPr>
            <p:cNvSpPr/>
            <p:nvPr/>
          </p:nvSpPr>
          <p:spPr>
            <a:xfrm>
              <a:off x="4423854" y="3253610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1" y="15238"/>
                    <a:pt x="424" y="15135"/>
                    <a:pt x="270" y="14980"/>
                  </a:cubicBezTo>
                  <a:cubicBezTo>
                    <a:pt x="-90" y="14620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299" y="15135"/>
                    <a:pt x="1093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9CB480-C5EE-DE11-6053-770D7254468B}"/>
                </a:ext>
              </a:extLst>
            </p:cNvPr>
            <p:cNvSpPr/>
            <p:nvPr/>
          </p:nvSpPr>
          <p:spPr>
            <a:xfrm>
              <a:off x="4430386" y="3258085"/>
              <a:ext cx="14941" cy="15237"/>
            </a:xfrm>
            <a:custGeom>
              <a:avLst/>
              <a:gdLst>
                <a:gd name="connsiteX0" fmla="*/ 887 w 14941"/>
                <a:gd name="connsiteY0" fmla="*/ 15238 h 15237"/>
                <a:gd name="connsiteX1" fmla="*/ 270 w 14941"/>
                <a:gd name="connsiteY1" fmla="*/ 14980 h 15237"/>
                <a:gd name="connsiteX2" fmla="*/ 270 w 14941"/>
                <a:gd name="connsiteY2" fmla="*/ 13746 h 15237"/>
                <a:gd name="connsiteX3" fmla="*/ 13437 w 14941"/>
                <a:gd name="connsiteY3" fmla="*/ 270 h 15237"/>
                <a:gd name="connsiteX4" fmla="*/ 14672 w 14941"/>
                <a:gd name="connsiteY4" fmla="*/ 270 h 15237"/>
                <a:gd name="connsiteX5" fmla="*/ 14672 w 14941"/>
                <a:gd name="connsiteY5" fmla="*/ 1504 h 15237"/>
                <a:gd name="connsiteX6" fmla="*/ 1504 w 14941"/>
                <a:gd name="connsiteY6" fmla="*/ 14980 h 15237"/>
                <a:gd name="connsiteX7" fmla="*/ 887 w 14941"/>
                <a:gd name="connsiteY7" fmla="*/ 15238 h 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1" h="15237">
                  <a:moveTo>
                    <a:pt x="887" y="15238"/>
                  </a:moveTo>
                  <a:cubicBezTo>
                    <a:pt x="682" y="15238"/>
                    <a:pt x="424" y="15135"/>
                    <a:pt x="270" y="14980"/>
                  </a:cubicBezTo>
                  <a:cubicBezTo>
                    <a:pt x="-90" y="14621"/>
                    <a:pt x="-90" y="14106"/>
                    <a:pt x="270" y="13746"/>
                  </a:cubicBezTo>
                  <a:lnTo>
                    <a:pt x="13437" y="270"/>
                  </a:lnTo>
                  <a:cubicBezTo>
                    <a:pt x="13797" y="-90"/>
                    <a:pt x="14312" y="-90"/>
                    <a:pt x="14672" y="270"/>
                  </a:cubicBezTo>
                  <a:cubicBezTo>
                    <a:pt x="15032" y="630"/>
                    <a:pt x="15032" y="1144"/>
                    <a:pt x="14672" y="1504"/>
                  </a:cubicBezTo>
                  <a:lnTo>
                    <a:pt x="1504" y="14980"/>
                  </a:lnTo>
                  <a:cubicBezTo>
                    <a:pt x="1350" y="15135"/>
                    <a:pt x="1144" y="15238"/>
                    <a:pt x="887" y="15238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3C493D-BB99-6B0D-A9B6-8E12C3DBD666}"/>
                </a:ext>
              </a:extLst>
            </p:cNvPr>
            <p:cNvSpPr/>
            <p:nvPr/>
          </p:nvSpPr>
          <p:spPr>
            <a:xfrm>
              <a:off x="4437021" y="3261809"/>
              <a:ext cx="14973" cy="15268"/>
            </a:xfrm>
            <a:custGeom>
              <a:avLst/>
              <a:gdLst>
                <a:gd name="connsiteX0" fmla="*/ 887 w 14973"/>
                <a:gd name="connsiteY0" fmla="*/ 15269 h 15268"/>
                <a:gd name="connsiteX1" fmla="*/ 270 w 14973"/>
                <a:gd name="connsiteY1" fmla="*/ 15012 h 15268"/>
                <a:gd name="connsiteX2" fmla="*/ 270 w 14973"/>
                <a:gd name="connsiteY2" fmla="*/ 13777 h 15268"/>
                <a:gd name="connsiteX3" fmla="*/ 13386 w 14973"/>
                <a:gd name="connsiteY3" fmla="*/ 353 h 15268"/>
                <a:gd name="connsiteX4" fmla="*/ 14620 w 14973"/>
                <a:gd name="connsiteY4" fmla="*/ 198 h 15268"/>
                <a:gd name="connsiteX5" fmla="*/ 14775 w 14973"/>
                <a:gd name="connsiteY5" fmla="*/ 1433 h 15268"/>
                <a:gd name="connsiteX6" fmla="*/ 14723 w 14973"/>
                <a:gd name="connsiteY6" fmla="*/ 1484 h 15268"/>
                <a:gd name="connsiteX7" fmla="*/ 1556 w 14973"/>
                <a:gd name="connsiteY7" fmla="*/ 15012 h 15268"/>
                <a:gd name="connsiteX8" fmla="*/ 887 w 14973"/>
                <a:gd name="connsiteY8" fmla="*/ 15269 h 1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" h="15268">
                  <a:moveTo>
                    <a:pt x="887" y="15269"/>
                  </a:moveTo>
                  <a:cubicBezTo>
                    <a:pt x="682" y="15269"/>
                    <a:pt x="424" y="15166"/>
                    <a:pt x="270" y="15012"/>
                  </a:cubicBezTo>
                  <a:cubicBezTo>
                    <a:pt x="-90" y="14652"/>
                    <a:pt x="-90" y="14137"/>
                    <a:pt x="270" y="13777"/>
                  </a:cubicBezTo>
                  <a:lnTo>
                    <a:pt x="13386" y="353"/>
                  </a:lnTo>
                  <a:cubicBezTo>
                    <a:pt x="13695" y="-59"/>
                    <a:pt x="14209" y="-110"/>
                    <a:pt x="14620" y="198"/>
                  </a:cubicBezTo>
                  <a:cubicBezTo>
                    <a:pt x="15032" y="507"/>
                    <a:pt x="15083" y="1073"/>
                    <a:pt x="14775" y="1433"/>
                  </a:cubicBezTo>
                  <a:lnTo>
                    <a:pt x="14723" y="1484"/>
                  </a:lnTo>
                  <a:lnTo>
                    <a:pt x="1556" y="15012"/>
                  </a:lnTo>
                  <a:cubicBezTo>
                    <a:pt x="1299" y="15166"/>
                    <a:pt x="1093" y="15269"/>
                    <a:pt x="887" y="15269"/>
                  </a:cubicBezTo>
                  <a:close/>
                </a:path>
              </a:pathLst>
            </a:custGeom>
            <a:solidFill>
              <a:srgbClr val="F8A492"/>
            </a:solidFill>
            <a:ln w="5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8" name="图形 7">
              <a:extLst>
                <a:ext uri="{FF2B5EF4-FFF2-40B4-BE49-F238E27FC236}">
                  <a16:creationId xmlns:a16="http://schemas.microsoft.com/office/drawing/2014/main" id="{F126A596-E537-BA54-EA98-FE5DD7DFB4F9}"/>
                </a:ext>
              </a:extLst>
            </p:cNvPr>
            <p:cNvGrpSpPr/>
            <p:nvPr/>
          </p:nvGrpSpPr>
          <p:grpSpPr>
            <a:xfrm>
              <a:off x="4551168" y="3232895"/>
              <a:ext cx="166340" cy="73654"/>
              <a:chOff x="4551168" y="3232895"/>
              <a:chExt cx="166340" cy="7365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AA63467-B6B6-CACB-2E43-9714F75D8AD1}"/>
                  </a:ext>
                </a:extLst>
              </p:cNvPr>
              <p:cNvSpPr/>
              <p:nvPr/>
            </p:nvSpPr>
            <p:spPr>
              <a:xfrm>
                <a:off x="4684156" y="3276203"/>
                <a:ext cx="33146" cy="22271"/>
              </a:xfrm>
              <a:custGeom>
                <a:avLst/>
                <a:gdLst>
                  <a:gd name="connsiteX0" fmla="*/ 10721 w 33146"/>
                  <a:gd name="connsiteY0" fmla="*/ 0 h 22271"/>
                  <a:gd name="connsiteX1" fmla="*/ 1000 w 33146"/>
                  <a:gd name="connsiteY1" fmla="*/ 22271 h 22271"/>
                  <a:gd name="connsiteX2" fmla="*/ 33147 w 33146"/>
                  <a:gd name="connsiteY2" fmla="*/ 22271 h 22271"/>
                  <a:gd name="connsiteX3" fmla="*/ 23734 w 33146"/>
                  <a:gd name="connsiteY3" fmla="*/ 7818 h 22271"/>
                  <a:gd name="connsiteX4" fmla="*/ 10721 w 33146"/>
                  <a:gd name="connsiteY4" fmla="*/ 0 h 2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22271">
                    <a:moveTo>
                      <a:pt x="10721" y="0"/>
                    </a:moveTo>
                    <a:cubicBezTo>
                      <a:pt x="10721" y="0"/>
                      <a:pt x="-3886" y="7098"/>
                      <a:pt x="1000" y="22271"/>
                    </a:cubicBezTo>
                    <a:lnTo>
                      <a:pt x="33147" y="22271"/>
                    </a:lnTo>
                    <a:cubicBezTo>
                      <a:pt x="32427" y="16305"/>
                      <a:pt x="28981" y="10956"/>
                      <a:pt x="23734" y="7818"/>
                    </a:cubicBezTo>
                    <a:cubicBezTo>
                      <a:pt x="18694" y="4783"/>
                      <a:pt x="14476" y="2263"/>
                      <a:pt x="10721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970CC1C-1BD4-4E8E-1814-0E8196E19B4D}"/>
                  </a:ext>
                </a:extLst>
              </p:cNvPr>
              <p:cNvSpPr/>
              <p:nvPr/>
            </p:nvSpPr>
            <p:spPr>
              <a:xfrm>
                <a:off x="4551168" y="3249457"/>
                <a:ext cx="26337" cy="28546"/>
              </a:xfrm>
              <a:custGeom>
                <a:avLst/>
                <a:gdLst>
                  <a:gd name="connsiteX0" fmla="*/ 0 w 26337"/>
                  <a:gd name="connsiteY0" fmla="*/ 5864 h 28546"/>
                  <a:gd name="connsiteX1" fmla="*/ 0 w 26337"/>
                  <a:gd name="connsiteY1" fmla="*/ 28546 h 28546"/>
                  <a:gd name="connsiteX2" fmla="*/ 26232 w 26337"/>
                  <a:gd name="connsiteY2" fmla="*/ 2006 h 28546"/>
                  <a:gd name="connsiteX3" fmla="*/ 6121 w 26337"/>
                  <a:gd name="connsiteY3" fmla="*/ 51 h 28546"/>
                  <a:gd name="connsiteX4" fmla="*/ 5915 w 26337"/>
                  <a:gd name="connsiteY4" fmla="*/ 0 h 28546"/>
                  <a:gd name="connsiteX5" fmla="*/ 5812 w 26337"/>
                  <a:gd name="connsiteY5" fmla="*/ 0 h 28546"/>
                  <a:gd name="connsiteX6" fmla="*/ 0 w 26337"/>
                  <a:gd name="connsiteY6" fmla="*/ 5864 h 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37" h="28546">
                    <a:moveTo>
                      <a:pt x="0" y="5864"/>
                    </a:moveTo>
                    <a:lnTo>
                      <a:pt x="0" y="28546"/>
                    </a:lnTo>
                    <a:cubicBezTo>
                      <a:pt x="29472" y="28186"/>
                      <a:pt x="26232" y="2006"/>
                      <a:pt x="26232" y="2006"/>
                    </a:cubicBezTo>
                    <a:cubicBezTo>
                      <a:pt x="14453" y="1234"/>
                      <a:pt x="7407" y="257"/>
                      <a:pt x="6121" y="51"/>
                    </a:cubicBezTo>
                    <a:cubicBezTo>
                      <a:pt x="5966" y="51"/>
                      <a:pt x="5915" y="0"/>
                      <a:pt x="5915" y="0"/>
                    </a:cubicBezTo>
                    <a:lnTo>
                      <a:pt x="5812" y="0"/>
                    </a:lnTo>
                    <a:cubicBezTo>
                      <a:pt x="2623" y="51"/>
                      <a:pt x="0" y="2675"/>
                      <a:pt x="0" y="58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C06400E-59E5-01A8-4712-DDC189D30BF0}"/>
                  </a:ext>
                </a:extLst>
              </p:cNvPr>
              <p:cNvSpPr/>
              <p:nvPr/>
            </p:nvSpPr>
            <p:spPr>
              <a:xfrm>
                <a:off x="4551168" y="3249509"/>
                <a:ext cx="143760" cy="48914"/>
              </a:xfrm>
              <a:custGeom>
                <a:avLst/>
                <a:gdLst>
                  <a:gd name="connsiteX0" fmla="*/ 109093 w 143760"/>
                  <a:gd name="connsiteY0" fmla="*/ 4938 h 48914"/>
                  <a:gd name="connsiteX1" fmla="*/ 101276 w 143760"/>
                  <a:gd name="connsiteY1" fmla="*/ 0 h 48914"/>
                  <a:gd name="connsiteX2" fmla="*/ 93457 w 143760"/>
                  <a:gd name="connsiteY2" fmla="*/ 874 h 48914"/>
                  <a:gd name="connsiteX3" fmla="*/ 53441 w 143760"/>
                  <a:gd name="connsiteY3" fmla="*/ 2777 h 48914"/>
                  <a:gd name="connsiteX4" fmla="*/ 49172 w 143760"/>
                  <a:gd name="connsiteY4" fmla="*/ 2726 h 48914"/>
                  <a:gd name="connsiteX5" fmla="*/ 26232 w 143760"/>
                  <a:gd name="connsiteY5" fmla="*/ 1955 h 48914"/>
                  <a:gd name="connsiteX6" fmla="*/ 0 w 143760"/>
                  <a:gd name="connsiteY6" fmla="*/ 28495 h 48914"/>
                  <a:gd name="connsiteX7" fmla="*/ 0 w 143760"/>
                  <a:gd name="connsiteY7" fmla="*/ 48915 h 48914"/>
                  <a:gd name="connsiteX8" fmla="*/ 134040 w 143760"/>
                  <a:gd name="connsiteY8" fmla="*/ 48915 h 48914"/>
                  <a:gd name="connsiteX9" fmla="*/ 143761 w 143760"/>
                  <a:gd name="connsiteY9" fmla="*/ 26643 h 48914"/>
                  <a:gd name="connsiteX10" fmla="*/ 122261 w 143760"/>
                  <a:gd name="connsiteY10" fmla="*/ 13219 h 48914"/>
                  <a:gd name="connsiteX11" fmla="*/ 109093 w 143760"/>
                  <a:gd name="connsiteY11" fmla="*/ 4938 h 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760" h="48914">
                    <a:moveTo>
                      <a:pt x="109093" y="4938"/>
                    </a:moveTo>
                    <a:cubicBezTo>
                      <a:pt x="106728" y="3446"/>
                      <a:pt x="104104" y="1800"/>
                      <a:pt x="101276" y="0"/>
                    </a:cubicBezTo>
                    <a:cubicBezTo>
                      <a:pt x="101276" y="0"/>
                      <a:pt x="98447" y="411"/>
                      <a:pt x="93457" y="874"/>
                    </a:cubicBezTo>
                    <a:cubicBezTo>
                      <a:pt x="85125" y="1697"/>
                      <a:pt x="70774" y="2777"/>
                      <a:pt x="53441" y="2777"/>
                    </a:cubicBezTo>
                    <a:cubicBezTo>
                      <a:pt x="52001" y="2777"/>
                      <a:pt x="50561" y="2777"/>
                      <a:pt x="49172" y="2726"/>
                    </a:cubicBezTo>
                    <a:cubicBezTo>
                      <a:pt x="40274" y="2674"/>
                      <a:pt x="32558" y="2314"/>
                      <a:pt x="26232" y="1955"/>
                    </a:cubicBezTo>
                    <a:cubicBezTo>
                      <a:pt x="26232" y="1955"/>
                      <a:pt x="29472" y="28083"/>
                      <a:pt x="0" y="28495"/>
                    </a:cubicBezTo>
                    <a:lnTo>
                      <a:pt x="0" y="48915"/>
                    </a:lnTo>
                    <a:lnTo>
                      <a:pt x="134040" y="48915"/>
                    </a:lnTo>
                    <a:cubicBezTo>
                      <a:pt x="129153" y="33741"/>
                      <a:pt x="143761" y="26643"/>
                      <a:pt x="143761" y="26643"/>
                    </a:cubicBezTo>
                    <a:cubicBezTo>
                      <a:pt x="135943" y="21911"/>
                      <a:pt x="130130" y="18208"/>
                      <a:pt x="122261" y="13219"/>
                    </a:cubicBezTo>
                    <a:cubicBezTo>
                      <a:pt x="118455" y="10904"/>
                      <a:pt x="114237" y="8178"/>
                      <a:pt x="109093" y="4938"/>
                    </a:cubicBezTo>
                    <a:close/>
                  </a:path>
                </a:pathLst>
              </a:custGeom>
              <a:solidFill>
                <a:srgbClr val="F4745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7DFAEC0-0154-4B72-D773-13BD40F2278E}"/>
                  </a:ext>
                </a:extLst>
              </p:cNvPr>
              <p:cNvSpPr/>
              <p:nvPr/>
            </p:nvSpPr>
            <p:spPr>
              <a:xfrm>
                <a:off x="4551168" y="3298423"/>
                <a:ext cx="166340" cy="8126"/>
              </a:xfrm>
              <a:custGeom>
                <a:avLst/>
                <a:gdLst>
                  <a:gd name="connsiteX0" fmla="*/ 0 w 166340"/>
                  <a:gd name="connsiteY0" fmla="*/ 51 h 8126"/>
                  <a:gd name="connsiteX1" fmla="*/ 0 w 166340"/>
                  <a:gd name="connsiteY1" fmla="*/ 771 h 8126"/>
                  <a:gd name="connsiteX2" fmla="*/ 7355 w 166340"/>
                  <a:gd name="connsiteY2" fmla="*/ 8127 h 8126"/>
                  <a:gd name="connsiteX3" fmla="*/ 160528 w 166340"/>
                  <a:gd name="connsiteY3" fmla="*/ 8127 h 8126"/>
                  <a:gd name="connsiteX4" fmla="*/ 164643 w 166340"/>
                  <a:gd name="connsiteY4" fmla="*/ 6429 h 8126"/>
                  <a:gd name="connsiteX5" fmla="*/ 166341 w 166340"/>
                  <a:gd name="connsiteY5" fmla="*/ 2314 h 8126"/>
                  <a:gd name="connsiteX6" fmla="*/ 166186 w 166340"/>
                  <a:gd name="connsiteY6" fmla="*/ 0 h 8126"/>
                  <a:gd name="connsiteX7" fmla="*/ 134040 w 166340"/>
                  <a:gd name="connsiteY7" fmla="*/ 0 h 8126"/>
                  <a:gd name="connsiteX8" fmla="*/ 0 w 166340"/>
                  <a:gd name="connsiteY8" fmla="*/ 0 h 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40" h="8126">
                    <a:moveTo>
                      <a:pt x="0" y="51"/>
                    </a:moveTo>
                    <a:lnTo>
                      <a:pt x="0" y="771"/>
                    </a:lnTo>
                    <a:cubicBezTo>
                      <a:pt x="0" y="4835"/>
                      <a:pt x="3292" y="8127"/>
                      <a:pt x="7355" y="8127"/>
                    </a:cubicBezTo>
                    <a:lnTo>
                      <a:pt x="160528" y="8127"/>
                    </a:lnTo>
                    <a:cubicBezTo>
                      <a:pt x="162123" y="8127"/>
                      <a:pt x="163563" y="7458"/>
                      <a:pt x="164643" y="6429"/>
                    </a:cubicBezTo>
                    <a:cubicBezTo>
                      <a:pt x="165672" y="5349"/>
                      <a:pt x="166341" y="3909"/>
                      <a:pt x="166341" y="2314"/>
                    </a:cubicBezTo>
                    <a:cubicBezTo>
                      <a:pt x="166341" y="1543"/>
                      <a:pt x="166289" y="771"/>
                      <a:pt x="166186" y="0"/>
                    </a:cubicBezTo>
                    <a:lnTo>
                      <a:pt x="1340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46AD822-F89E-3C35-2FDD-1AF08062D609}"/>
                  </a:ext>
                </a:extLst>
              </p:cNvPr>
              <p:cNvSpPr/>
              <p:nvPr/>
            </p:nvSpPr>
            <p:spPr>
              <a:xfrm>
                <a:off x="4557083" y="3232895"/>
                <a:ext cx="95000" cy="19494"/>
              </a:xfrm>
              <a:custGeom>
                <a:avLst/>
                <a:gdLst>
                  <a:gd name="connsiteX0" fmla="*/ 0 w 95000"/>
                  <a:gd name="connsiteY0" fmla="*/ 0 h 19494"/>
                  <a:gd name="connsiteX1" fmla="*/ 0 w 95000"/>
                  <a:gd name="connsiteY1" fmla="*/ 16665 h 19494"/>
                  <a:gd name="connsiteX2" fmla="*/ 206 w 95000"/>
                  <a:gd name="connsiteY2" fmla="*/ 16716 h 19494"/>
                  <a:gd name="connsiteX3" fmla="*/ 43205 w 95000"/>
                  <a:gd name="connsiteY3" fmla="*/ 19443 h 19494"/>
                  <a:gd name="connsiteX4" fmla="*/ 47474 w 95000"/>
                  <a:gd name="connsiteY4" fmla="*/ 19494 h 19494"/>
                  <a:gd name="connsiteX5" fmla="*/ 87491 w 95000"/>
                  <a:gd name="connsiteY5" fmla="*/ 17591 h 19494"/>
                  <a:gd name="connsiteX6" fmla="*/ 95000 w 95000"/>
                  <a:gd name="connsiteY6" fmla="*/ 16716 h 19494"/>
                  <a:gd name="connsiteX7" fmla="*/ 95000 w 95000"/>
                  <a:gd name="connsiteY7" fmla="*/ 51 h 19494"/>
                  <a:gd name="connsiteX8" fmla="*/ 7201 w 95000"/>
                  <a:gd name="connsiteY8" fmla="*/ 51 h 19494"/>
                  <a:gd name="connsiteX9" fmla="*/ 0 w 95000"/>
                  <a:gd name="connsiteY9" fmla="*/ 51 h 1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000" h="19494">
                    <a:moveTo>
                      <a:pt x="0" y="0"/>
                    </a:moveTo>
                    <a:lnTo>
                      <a:pt x="0" y="16665"/>
                    </a:lnTo>
                    <a:cubicBezTo>
                      <a:pt x="0" y="16665"/>
                      <a:pt x="51" y="16665"/>
                      <a:pt x="206" y="16716"/>
                    </a:cubicBezTo>
                    <a:cubicBezTo>
                      <a:pt x="2469" y="16974"/>
                      <a:pt x="22940" y="19185"/>
                      <a:pt x="43205" y="19443"/>
                    </a:cubicBezTo>
                    <a:cubicBezTo>
                      <a:pt x="44594" y="19494"/>
                      <a:pt x="46034" y="19494"/>
                      <a:pt x="47474" y="19494"/>
                    </a:cubicBezTo>
                    <a:cubicBezTo>
                      <a:pt x="64808" y="19494"/>
                      <a:pt x="79158" y="18414"/>
                      <a:pt x="87491" y="17591"/>
                    </a:cubicBezTo>
                    <a:cubicBezTo>
                      <a:pt x="92326" y="17076"/>
                      <a:pt x="95000" y="16716"/>
                      <a:pt x="95000" y="16716"/>
                    </a:cubicBezTo>
                    <a:lnTo>
                      <a:pt x="95000" y="51"/>
                    </a:lnTo>
                    <a:lnTo>
                      <a:pt x="7201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707EA73-FABD-8146-8C2C-679347A4B7EE}"/>
                  </a:ext>
                </a:extLst>
              </p:cNvPr>
              <p:cNvSpPr/>
              <p:nvPr/>
            </p:nvSpPr>
            <p:spPr>
              <a:xfrm>
                <a:off x="4646207" y="3253610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5" y="15135"/>
                      <a:pt x="270" y="14980"/>
                    </a:cubicBezTo>
                    <a:cubicBezTo>
                      <a:pt x="-90" y="14620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145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CC7DC3C5-D11E-8C67-A70A-05006D468C5E}"/>
                  </a:ext>
                </a:extLst>
              </p:cNvPr>
              <p:cNvSpPr/>
              <p:nvPr/>
            </p:nvSpPr>
            <p:spPr>
              <a:xfrm>
                <a:off x="4652791" y="3258085"/>
                <a:ext cx="14941" cy="15237"/>
              </a:xfrm>
              <a:custGeom>
                <a:avLst/>
                <a:gdLst>
                  <a:gd name="connsiteX0" fmla="*/ 887 w 14941"/>
                  <a:gd name="connsiteY0" fmla="*/ 15238 h 15237"/>
                  <a:gd name="connsiteX1" fmla="*/ 270 w 14941"/>
                  <a:gd name="connsiteY1" fmla="*/ 14980 h 15237"/>
                  <a:gd name="connsiteX2" fmla="*/ 270 w 14941"/>
                  <a:gd name="connsiteY2" fmla="*/ 13746 h 15237"/>
                  <a:gd name="connsiteX3" fmla="*/ 13437 w 14941"/>
                  <a:gd name="connsiteY3" fmla="*/ 270 h 15237"/>
                  <a:gd name="connsiteX4" fmla="*/ 14672 w 14941"/>
                  <a:gd name="connsiteY4" fmla="*/ 270 h 15237"/>
                  <a:gd name="connsiteX5" fmla="*/ 14672 w 14941"/>
                  <a:gd name="connsiteY5" fmla="*/ 1504 h 15237"/>
                  <a:gd name="connsiteX6" fmla="*/ 1504 w 14941"/>
                  <a:gd name="connsiteY6" fmla="*/ 14980 h 15237"/>
                  <a:gd name="connsiteX7" fmla="*/ 887 w 14941"/>
                  <a:gd name="connsiteY7" fmla="*/ 15238 h 1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41" h="15237">
                    <a:moveTo>
                      <a:pt x="887" y="15238"/>
                    </a:moveTo>
                    <a:cubicBezTo>
                      <a:pt x="682" y="15238"/>
                      <a:pt x="424" y="15135"/>
                      <a:pt x="270" y="14980"/>
                    </a:cubicBezTo>
                    <a:cubicBezTo>
                      <a:pt x="-90" y="14621"/>
                      <a:pt x="-90" y="14106"/>
                      <a:pt x="270" y="13746"/>
                    </a:cubicBezTo>
                    <a:lnTo>
                      <a:pt x="13437" y="270"/>
                    </a:lnTo>
                    <a:cubicBezTo>
                      <a:pt x="13797" y="-90"/>
                      <a:pt x="14312" y="-90"/>
                      <a:pt x="14672" y="270"/>
                    </a:cubicBezTo>
                    <a:cubicBezTo>
                      <a:pt x="15032" y="630"/>
                      <a:pt x="15032" y="1144"/>
                      <a:pt x="14672" y="1504"/>
                    </a:cubicBezTo>
                    <a:lnTo>
                      <a:pt x="1504" y="14980"/>
                    </a:lnTo>
                    <a:cubicBezTo>
                      <a:pt x="1350" y="15135"/>
                      <a:pt x="1093" y="15238"/>
                      <a:pt x="887" y="15238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34E79D-2D3A-FAF0-CB2B-CD21FC91A01C}"/>
                  </a:ext>
                </a:extLst>
              </p:cNvPr>
              <p:cNvSpPr/>
              <p:nvPr/>
            </p:nvSpPr>
            <p:spPr>
              <a:xfrm>
                <a:off x="4659375" y="3261809"/>
                <a:ext cx="14973" cy="15268"/>
              </a:xfrm>
              <a:custGeom>
                <a:avLst/>
                <a:gdLst>
                  <a:gd name="connsiteX0" fmla="*/ 887 w 14973"/>
                  <a:gd name="connsiteY0" fmla="*/ 15269 h 15268"/>
                  <a:gd name="connsiteX1" fmla="*/ 270 w 14973"/>
                  <a:gd name="connsiteY1" fmla="*/ 15012 h 15268"/>
                  <a:gd name="connsiteX2" fmla="*/ 270 w 14973"/>
                  <a:gd name="connsiteY2" fmla="*/ 13777 h 15268"/>
                  <a:gd name="connsiteX3" fmla="*/ 13386 w 14973"/>
                  <a:gd name="connsiteY3" fmla="*/ 353 h 15268"/>
                  <a:gd name="connsiteX4" fmla="*/ 14621 w 14973"/>
                  <a:gd name="connsiteY4" fmla="*/ 198 h 15268"/>
                  <a:gd name="connsiteX5" fmla="*/ 14775 w 14973"/>
                  <a:gd name="connsiteY5" fmla="*/ 1433 h 15268"/>
                  <a:gd name="connsiteX6" fmla="*/ 14723 w 14973"/>
                  <a:gd name="connsiteY6" fmla="*/ 1484 h 15268"/>
                  <a:gd name="connsiteX7" fmla="*/ 1556 w 14973"/>
                  <a:gd name="connsiteY7" fmla="*/ 15012 h 15268"/>
                  <a:gd name="connsiteX8" fmla="*/ 887 w 14973"/>
                  <a:gd name="connsiteY8" fmla="*/ 15269 h 1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73" h="15268">
                    <a:moveTo>
                      <a:pt x="887" y="15269"/>
                    </a:moveTo>
                    <a:cubicBezTo>
                      <a:pt x="682" y="15269"/>
                      <a:pt x="425" y="15166"/>
                      <a:pt x="270" y="15012"/>
                    </a:cubicBezTo>
                    <a:cubicBezTo>
                      <a:pt x="-90" y="14652"/>
                      <a:pt x="-90" y="14137"/>
                      <a:pt x="270" y="13777"/>
                    </a:cubicBezTo>
                    <a:lnTo>
                      <a:pt x="13386" y="353"/>
                    </a:lnTo>
                    <a:cubicBezTo>
                      <a:pt x="13695" y="-59"/>
                      <a:pt x="14209" y="-110"/>
                      <a:pt x="14621" y="198"/>
                    </a:cubicBezTo>
                    <a:cubicBezTo>
                      <a:pt x="15032" y="507"/>
                      <a:pt x="15083" y="1073"/>
                      <a:pt x="14775" y="1433"/>
                    </a:cubicBezTo>
                    <a:lnTo>
                      <a:pt x="14723" y="1484"/>
                    </a:lnTo>
                    <a:lnTo>
                      <a:pt x="1556" y="15012"/>
                    </a:lnTo>
                    <a:cubicBezTo>
                      <a:pt x="1350" y="15166"/>
                      <a:pt x="1145" y="15269"/>
                      <a:pt x="887" y="15269"/>
                    </a:cubicBezTo>
                    <a:close/>
                  </a:path>
                </a:pathLst>
              </a:custGeom>
              <a:solidFill>
                <a:srgbClr val="F8A49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7" name="图形 7">
              <a:extLst>
                <a:ext uri="{FF2B5EF4-FFF2-40B4-BE49-F238E27FC236}">
                  <a16:creationId xmlns:a16="http://schemas.microsoft.com/office/drawing/2014/main" id="{CD977828-A185-95CB-2107-FF1FB70FF2F4}"/>
                </a:ext>
              </a:extLst>
            </p:cNvPr>
            <p:cNvGrpSpPr/>
            <p:nvPr/>
          </p:nvGrpSpPr>
          <p:grpSpPr>
            <a:xfrm>
              <a:off x="4328198" y="2722866"/>
              <a:ext cx="330315" cy="510903"/>
              <a:chOff x="4328198" y="2722866"/>
              <a:chExt cx="330315" cy="51090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24F2F1-B9F4-8632-F057-2C78EA323DBB}"/>
                  </a:ext>
                </a:extLst>
              </p:cNvPr>
              <p:cNvSpPr/>
              <p:nvPr/>
            </p:nvSpPr>
            <p:spPr>
              <a:xfrm>
                <a:off x="4476639" y="2723791"/>
                <a:ext cx="20831" cy="240664"/>
              </a:xfrm>
              <a:custGeom>
                <a:avLst/>
                <a:gdLst>
                  <a:gd name="connsiteX0" fmla="*/ 20831 w 20831"/>
                  <a:gd name="connsiteY0" fmla="*/ 0 h 240664"/>
                  <a:gd name="connsiteX1" fmla="*/ 14093 w 20831"/>
                  <a:gd name="connsiteY1" fmla="*/ 240664 h 240664"/>
                  <a:gd name="connsiteX2" fmla="*/ 0 w 20831"/>
                  <a:gd name="connsiteY2" fmla="*/ 175342 h 2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31" h="240664">
                    <a:moveTo>
                      <a:pt x="20831" y="0"/>
                    </a:moveTo>
                    <a:lnTo>
                      <a:pt x="14093" y="240664"/>
                    </a:lnTo>
                    <a:lnTo>
                      <a:pt x="0" y="175342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55DAFA8-C170-526D-5A63-C8E625E69A9C}"/>
                  </a:ext>
                </a:extLst>
              </p:cNvPr>
              <p:cNvSpPr/>
              <p:nvPr/>
            </p:nvSpPr>
            <p:spPr>
              <a:xfrm>
                <a:off x="4342599" y="2723740"/>
                <a:ext cx="56424" cy="54829"/>
              </a:xfrm>
              <a:custGeom>
                <a:avLst/>
                <a:gdLst>
                  <a:gd name="connsiteX0" fmla="*/ 1646 w 56424"/>
                  <a:gd name="connsiteY0" fmla="*/ 51 h 54829"/>
                  <a:gd name="connsiteX1" fmla="*/ 0 w 56424"/>
                  <a:gd name="connsiteY1" fmla="*/ 54778 h 54829"/>
                  <a:gd name="connsiteX2" fmla="*/ 1646 w 56424"/>
                  <a:gd name="connsiteY2" fmla="*/ 54830 h 54829"/>
                  <a:gd name="connsiteX3" fmla="*/ 12344 w 56424"/>
                  <a:gd name="connsiteY3" fmla="*/ 53750 h 54829"/>
                  <a:gd name="connsiteX4" fmla="*/ 56424 w 56424"/>
                  <a:gd name="connsiteY4" fmla="*/ 0 h 54829"/>
                  <a:gd name="connsiteX5" fmla="*/ 1646 w 56424"/>
                  <a:gd name="connsiteY5" fmla="*/ 0 h 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24" h="54829">
                    <a:moveTo>
                      <a:pt x="1646" y="51"/>
                    </a:moveTo>
                    <a:lnTo>
                      <a:pt x="0" y="54778"/>
                    </a:lnTo>
                    <a:lnTo>
                      <a:pt x="1646" y="54830"/>
                    </a:lnTo>
                    <a:cubicBezTo>
                      <a:pt x="5298" y="54830"/>
                      <a:pt x="8898" y="54470"/>
                      <a:pt x="12344" y="53750"/>
                    </a:cubicBezTo>
                    <a:cubicBezTo>
                      <a:pt x="37496" y="48761"/>
                      <a:pt x="56424" y="26592"/>
                      <a:pt x="56424" y="0"/>
                    </a:cubicBez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219E217-3A82-67B4-39E6-9E665296F108}"/>
                  </a:ext>
                </a:extLst>
              </p:cNvPr>
              <p:cNvSpPr/>
              <p:nvPr/>
            </p:nvSpPr>
            <p:spPr>
              <a:xfrm>
                <a:off x="4537178" y="2723791"/>
                <a:ext cx="62030" cy="54778"/>
              </a:xfrm>
              <a:custGeom>
                <a:avLst/>
                <a:gdLst>
                  <a:gd name="connsiteX0" fmla="*/ 54778 w 62030"/>
                  <a:gd name="connsiteY0" fmla="*/ 0 h 54778"/>
                  <a:gd name="connsiteX1" fmla="*/ 0 w 62030"/>
                  <a:gd name="connsiteY1" fmla="*/ 0 h 54778"/>
                  <a:gd name="connsiteX2" fmla="*/ 44440 w 62030"/>
                  <a:gd name="connsiteY2" fmla="*/ 52978 h 54778"/>
                  <a:gd name="connsiteX3" fmla="*/ 62031 w 62030"/>
                  <a:gd name="connsiteY3" fmla="*/ 54778 h 54778"/>
                  <a:gd name="connsiteX4" fmla="*/ 54778 w 62030"/>
                  <a:gd name="connsiteY4" fmla="*/ 0 h 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30" h="54778">
                    <a:moveTo>
                      <a:pt x="54778" y="0"/>
                    </a:moveTo>
                    <a:lnTo>
                      <a:pt x="0" y="0"/>
                    </a:lnTo>
                    <a:cubicBezTo>
                      <a:pt x="0" y="25409"/>
                      <a:pt x="16048" y="46806"/>
                      <a:pt x="44440" y="52978"/>
                    </a:cubicBezTo>
                    <a:cubicBezTo>
                      <a:pt x="49841" y="54161"/>
                      <a:pt x="55704" y="54778"/>
                      <a:pt x="62031" y="54778"/>
                    </a:cubicBezTo>
                    <a:lnTo>
                      <a:pt x="54778" y="0"/>
                    </a:lnTo>
                    <a:close/>
                  </a:path>
                </a:pathLst>
              </a:custGeom>
              <a:solidFill>
                <a:srgbClr val="3F441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E4194F0-B6ED-A5FB-EE69-38883F4B332E}"/>
                  </a:ext>
                </a:extLst>
              </p:cNvPr>
              <p:cNvSpPr/>
              <p:nvPr/>
            </p:nvSpPr>
            <p:spPr>
              <a:xfrm>
                <a:off x="4341725" y="2722866"/>
                <a:ext cx="58172" cy="56527"/>
              </a:xfrm>
              <a:custGeom>
                <a:avLst/>
                <a:gdLst>
                  <a:gd name="connsiteX0" fmla="*/ 823 w 58172"/>
                  <a:gd name="connsiteY0" fmla="*/ 56527 h 56527"/>
                  <a:gd name="connsiteX1" fmla="*/ 13373 w 58172"/>
                  <a:gd name="connsiteY1" fmla="*/ 55498 h 56527"/>
                  <a:gd name="connsiteX2" fmla="*/ 58173 w 58172"/>
                  <a:gd name="connsiteY2" fmla="*/ 874 h 56527"/>
                  <a:gd name="connsiteX3" fmla="*/ 57299 w 58172"/>
                  <a:gd name="connsiteY3" fmla="*/ 0 h 56527"/>
                  <a:gd name="connsiteX4" fmla="*/ 56424 w 58172"/>
                  <a:gd name="connsiteY4" fmla="*/ 874 h 56527"/>
                  <a:gd name="connsiteX5" fmla="*/ 13064 w 58172"/>
                  <a:gd name="connsiteY5" fmla="*/ 53750 h 56527"/>
                  <a:gd name="connsiteX6" fmla="*/ 874 w 58172"/>
                  <a:gd name="connsiteY6" fmla="*/ 54727 h 56527"/>
                  <a:gd name="connsiteX7" fmla="*/ 0 w 58172"/>
                  <a:gd name="connsiteY7" fmla="*/ 55601 h 56527"/>
                  <a:gd name="connsiteX8" fmla="*/ 823 w 58172"/>
                  <a:gd name="connsiteY8" fmla="*/ 56527 h 5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72" h="56527">
                    <a:moveTo>
                      <a:pt x="823" y="56527"/>
                    </a:moveTo>
                    <a:cubicBezTo>
                      <a:pt x="4269" y="56527"/>
                      <a:pt x="9670" y="56270"/>
                      <a:pt x="13373" y="55498"/>
                    </a:cubicBezTo>
                    <a:cubicBezTo>
                      <a:pt x="39348" y="50355"/>
                      <a:pt x="58173" y="27415"/>
                      <a:pt x="58173" y="874"/>
                    </a:cubicBezTo>
                    <a:cubicBezTo>
                      <a:pt x="58173" y="412"/>
                      <a:pt x="57761" y="0"/>
                      <a:pt x="57299" y="0"/>
                    </a:cubicBezTo>
                    <a:cubicBezTo>
                      <a:pt x="56836" y="0"/>
                      <a:pt x="56424" y="412"/>
                      <a:pt x="56424" y="874"/>
                    </a:cubicBezTo>
                    <a:cubicBezTo>
                      <a:pt x="56424" y="26540"/>
                      <a:pt x="38165" y="48760"/>
                      <a:pt x="13064" y="53750"/>
                    </a:cubicBezTo>
                    <a:cubicBezTo>
                      <a:pt x="9721" y="54418"/>
                      <a:pt x="4526" y="54727"/>
                      <a:pt x="874" y="54727"/>
                    </a:cubicBezTo>
                    <a:cubicBezTo>
                      <a:pt x="411" y="54727"/>
                      <a:pt x="0" y="55138"/>
                      <a:pt x="0" y="55601"/>
                    </a:cubicBezTo>
                    <a:cubicBezTo>
                      <a:pt x="0" y="56064"/>
                      <a:pt x="360" y="56527"/>
                      <a:pt x="823" y="5652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53216069-2156-9E4D-5D23-65BF3B4329F7}"/>
                  </a:ext>
                </a:extLst>
              </p:cNvPr>
              <p:cNvSpPr/>
              <p:nvPr/>
            </p:nvSpPr>
            <p:spPr>
              <a:xfrm>
                <a:off x="4580726" y="2775929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29" y="4029"/>
                      <a:pt x="789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E6AFF97-B2A1-667B-A0D6-EBE12891193D}"/>
                  </a:ext>
                </a:extLst>
              </p:cNvPr>
              <p:cNvSpPr/>
              <p:nvPr/>
            </p:nvSpPr>
            <p:spPr>
              <a:xfrm>
                <a:off x="4581818" y="2783696"/>
                <a:ext cx="65488" cy="442255"/>
              </a:xfrm>
              <a:custGeom>
                <a:avLst/>
                <a:gdLst>
                  <a:gd name="connsiteX0" fmla="*/ 63785 w 65488"/>
                  <a:gd name="connsiteY0" fmla="*/ 441536 h 442255"/>
                  <a:gd name="connsiteX1" fmla="*/ 63013 w 65488"/>
                  <a:gd name="connsiteY1" fmla="*/ 436341 h 442255"/>
                  <a:gd name="connsiteX2" fmla="*/ 63733 w 65488"/>
                  <a:gd name="connsiteY2" fmla="*/ 435363 h 442255"/>
                  <a:gd name="connsiteX3" fmla="*/ 64711 w 65488"/>
                  <a:gd name="connsiteY3" fmla="*/ 436083 h 442255"/>
                  <a:gd name="connsiteX4" fmla="*/ 65482 w 65488"/>
                  <a:gd name="connsiteY4" fmla="*/ 441278 h 442255"/>
                  <a:gd name="connsiteX5" fmla="*/ 64762 w 65488"/>
                  <a:gd name="connsiteY5" fmla="*/ 442256 h 442255"/>
                  <a:gd name="connsiteX6" fmla="*/ 64659 w 65488"/>
                  <a:gd name="connsiteY6" fmla="*/ 442256 h 442255"/>
                  <a:gd name="connsiteX7" fmla="*/ 63785 w 65488"/>
                  <a:gd name="connsiteY7" fmla="*/ 441536 h 442255"/>
                  <a:gd name="connsiteX8" fmla="*/ 62242 w 65488"/>
                  <a:gd name="connsiteY8" fmla="*/ 431146 h 442255"/>
                  <a:gd name="connsiteX9" fmla="*/ 61470 w 65488"/>
                  <a:gd name="connsiteY9" fmla="*/ 425951 h 442255"/>
                  <a:gd name="connsiteX10" fmla="*/ 62190 w 65488"/>
                  <a:gd name="connsiteY10" fmla="*/ 424974 h 442255"/>
                  <a:gd name="connsiteX11" fmla="*/ 63168 w 65488"/>
                  <a:gd name="connsiteY11" fmla="*/ 425694 h 442255"/>
                  <a:gd name="connsiteX12" fmla="*/ 63939 w 65488"/>
                  <a:gd name="connsiteY12" fmla="*/ 430889 h 442255"/>
                  <a:gd name="connsiteX13" fmla="*/ 63219 w 65488"/>
                  <a:gd name="connsiteY13" fmla="*/ 431866 h 442255"/>
                  <a:gd name="connsiteX14" fmla="*/ 63116 w 65488"/>
                  <a:gd name="connsiteY14" fmla="*/ 431866 h 442255"/>
                  <a:gd name="connsiteX15" fmla="*/ 62242 w 65488"/>
                  <a:gd name="connsiteY15" fmla="*/ 431146 h 442255"/>
                  <a:gd name="connsiteX16" fmla="*/ 60750 w 65488"/>
                  <a:gd name="connsiteY16" fmla="*/ 420807 h 442255"/>
                  <a:gd name="connsiteX17" fmla="*/ 59979 w 65488"/>
                  <a:gd name="connsiteY17" fmla="*/ 415612 h 442255"/>
                  <a:gd name="connsiteX18" fmla="*/ 60699 w 65488"/>
                  <a:gd name="connsiteY18" fmla="*/ 414635 h 442255"/>
                  <a:gd name="connsiteX19" fmla="*/ 61676 w 65488"/>
                  <a:gd name="connsiteY19" fmla="*/ 415355 h 442255"/>
                  <a:gd name="connsiteX20" fmla="*/ 62448 w 65488"/>
                  <a:gd name="connsiteY20" fmla="*/ 420550 h 442255"/>
                  <a:gd name="connsiteX21" fmla="*/ 61727 w 65488"/>
                  <a:gd name="connsiteY21" fmla="*/ 421527 h 442255"/>
                  <a:gd name="connsiteX22" fmla="*/ 61625 w 65488"/>
                  <a:gd name="connsiteY22" fmla="*/ 421527 h 442255"/>
                  <a:gd name="connsiteX23" fmla="*/ 60750 w 65488"/>
                  <a:gd name="connsiteY23" fmla="*/ 420807 h 442255"/>
                  <a:gd name="connsiteX24" fmla="*/ 59259 w 65488"/>
                  <a:gd name="connsiteY24" fmla="*/ 410417 h 442255"/>
                  <a:gd name="connsiteX25" fmla="*/ 58487 w 65488"/>
                  <a:gd name="connsiteY25" fmla="*/ 405222 h 442255"/>
                  <a:gd name="connsiteX26" fmla="*/ 59207 w 65488"/>
                  <a:gd name="connsiteY26" fmla="*/ 404245 h 442255"/>
                  <a:gd name="connsiteX27" fmla="*/ 60184 w 65488"/>
                  <a:gd name="connsiteY27" fmla="*/ 404965 h 442255"/>
                  <a:gd name="connsiteX28" fmla="*/ 60956 w 65488"/>
                  <a:gd name="connsiteY28" fmla="*/ 410160 h 442255"/>
                  <a:gd name="connsiteX29" fmla="*/ 60236 w 65488"/>
                  <a:gd name="connsiteY29" fmla="*/ 411138 h 442255"/>
                  <a:gd name="connsiteX30" fmla="*/ 60133 w 65488"/>
                  <a:gd name="connsiteY30" fmla="*/ 411138 h 442255"/>
                  <a:gd name="connsiteX31" fmla="*/ 59259 w 65488"/>
                  <a:gd name="connsiteY31" fmla="*/ 410417 h 442255"/>
                  <a:gd name="connsiteX32" fmla="*/ 57767 w 65488"/>
                  <a:gd name="connsiteY32" fmla="*/ 400079 h 442255"/>
                  <a:gd name="connsiteX33" fmla="*/ 56996 w 65488"/>
                  <a:gd name="connsiteY33" fmla="*/ 394884 h 442255"/>
                  <a:gd name="connsiteX34" fmla="*/ 57716 w 65488"/>
                  <a:gd name="connsiteY34" fmla="*/ 393907 h 442255"/>
                  <a:gd name="connsiteX35" fmla="*/ 58693 w 65488"/>
                  <a:gd name="connsiteY35" fmla="*/ 394627 h 442255"/>
                  <a:gd name="connsiteX36" fmla="*/ 59464 w 65488"/>
                  <a:gd name="connsiteY36" fmla="*/ 399822 h 442255"/>
                  <a:gd name="connsiteX37" fmla="*/ 58744 w 65488"/>
                  <a:gd name="connsiteY37" fmla="*/ 400799 h 442255"/>
                  <a:gd name="connsiteX38" fmla="*/ 58641 w 65488"/>
                  <a:gd name="connsiteY38" fmla="*/ 400799 h 442255"/>
                  <a:gd name="connsiteX39" fmla="*/ 57767 w 65488"/>
                  <a:gd name="connsiteY39" fmla="*/ 400079 h 442255"/>
                  <a:gd name="connsiteX40" fmla="*/ 56275 w 65488"/>
                  <a:gd name="connsiteY40" fmla="*/ 389689 h 442255"/>
                  <a:gd name="connsiteX41" fmla="*/ 55504 w 65488"/>
                  <a:gd name="connsiteY41" fmla="*/ 384494 h 442255"/>
                  <a:gd name="connsiteX42" fmla="*/ 56224 w 65488"/>
                  <a:gd name="connsiteY42" fmla="*/ 383517 h 442255"/>
                  <a:gd name="connsiteX43" fmla="*/ 57201 w 65488"/>
                  <a:gd name="connsiteY43" fmla="*/ 384237 h 442255"/>
                  <a:gd name="connsiteX44" fmla="*/ 57973 w 65488"/>
                  <a:gd name="connsiteY44" fmla="*/ 389432 h 442255"/>
                  <a:gd name="connsiteX45" fmla="*/ 57253 w 65488"/>
                  <a:gd name="connsiteY45" fmla="*/ 390409 h 442255"/>
                  <a:gd name="connsiteX46" fmla="*/ 57150 w 65488"/>
                  <a:gd name="connsiteY46" fmla="*/ 390409 h 442255"/>
                  <a:gd name="connsiteX47" fmla="*/ 56275 w 65488"/>
                  <a:gd name="connsiteY47" fmla="*/ 389689 h 442255"/>
                  <a:gd name="connsiteX48" fmla="*/ 54784 w 65488"/>
                  <a:gd name="connsiteY48" fmla="*/ 379351 h 442255"/>
                  <a:gd name="connsiteX49" fmla="*/ 54012 w 65488"/>
                  <a:gd name="connsiteY49" fmla="*/ 374156 h 442255"/>
                  <a:gd name="connsiteX50" fmla="*/ 54732 w 65488"/>
                  <a:gd name="connsiteY50" fmla="*/ 373179 h 442255"/>
                  <a:gd name="connsiteX51" fmla="*/ 55710 w 65488"/>
                  <a:gd name="connsiteY51" fmla="*/ 373899 h 442255"/>
                  <a:gd name="connsiteX52" fmla="*/ 56481 w 65488"/>
                  <a:gd name="connsiteY52" fmla="*/ 379093 h 442255"/>
                  <a:gd name="connsiteX53" fmla="*/ 55761 w 65488"/>
                  <a:gd name="connsiteY53" fmla="*/ 380071 h 442255"/>
                  <a:gd name="connsiteX54" fmla="*/ 55658 w 65488"/>
                  <a:gd name="connsiteY54" fmla="*/ 380071 h 442255"/>
                  <a:gd name="connsiteX55" fmla="*/ 54784 w 65488"/>
                  <a:gd name="connsiteY55" fmla="*/ 379351 h 442255"/>
                  <a:gd name="connsiteX56" fmla="*/ 53292 w 65488"/>
                  <a:gd name="connsiteY56" fmla="*/ 368961 h 442255"/>
                  <a:gd name="connsiteX57" fmla="*/ 52521 w 65488"/>
                  <a:gd name="connsiteY57" fmla="*/ 363766 h 442255"/>
                  <a:gd name="connsiteX58" fmla="*/ 53241 w 65488"/>
                  <a:gd name="connsiteY58" fmla="*/ 362789 h 442255"/>
                  <a:gd name="connsiteX59" fmla="*/ 54218 w 65488"/>
                  <a:gd name="connsiteY59" fmla="*/ 363509 h 442255"/>
                  <a:gd name="connsiteX60" fmla="*/ 54989 w 65488"/>
                  <a:gd name="connsiteY60" fmla="*/ 368704 h 442255"/>
                  <a:gd name="connsiteX61" fmla="*/ 54270 w 65488"/>
                  <a:gd name="connsiteY61" fmla="*/ 369681 h 442255"/>
                  <a:gd name="connsiteX62" fmla="*/ 54167 w 65488"/>
                  <a:gd name="connsiteY62" fmla="*/ 369681 h 442255"/>
                  <a:gd name="connsiteX63" fmla="*/ 53292 w 65488"/>
                  <a:gd name="connsiteY63" fmla="*/ 368961 h 442255"/>
                  <a:gd name="connsiteX64" fmla="*/ 51749 w 65488"/>
                  <a:gd name="connsiteY64" fmla="*/ 358622 h 442255"/>
                  <a:gd name="connsiteX65" fmla="*/ 50978 w 65488"/>
                  <a:gd name="connsiteY65" fmla="*/ 353427 h 442255"/>
                  <a:gd name="connsiteX66" fmla="*/ 51698 w 65488"/>
                  <a:gd name="connsiteY66" fmla="*/ 352450 h 442255"/>
                  <a:gd name="connsiteX67" fmla="*/ 52675 w 65488"/>
                  <a:gd name="connsiteY67" fmla="*/ 353170 h 442255"/>
                  <a:gd name="connsiteX68" fmla="*/ 53446 w 65488"/>
                  <a:gd name="connsiteY68" fmla="*/ 358365 h 442255"/>
                  <a:gd name="connsiteX69" fmla="*/ 52726 w 65488"/>
                  <a:gd name="connsiteY69" fmla="*/ 359343 h 442255"/>
                  <a:gd name="connsiteX70" fmla="*/ 52624 w 65488"/>
                  <a:gd name="connsiteY70" fmla="*/ 359343 h 442255"/>
                  <a:gd name="connsiteX71" fmla="*/ 51749 w 65488"/>
                  <a:gd name="connsiteY71" fmla="*/ 358622 h 442255"/>
                  <a:gd name="connsiteX72" fmla="*/ 50258 w 65488"/>
                  <a:gd name="connsiteY72" fmla="*/ 348232 h 442255"/>
                  <a:gd name="connsiteX73" fmla="*/ 49486 w 65488"/>
                  <a:gd name="connsiteY73" fmla="*/ 343038 h 442255"/>
                  <a:gd name="connsiteX74" fmla="*/ 50206 w 65488"/>
                  <a:gd name="connsiteY74" fmla="*/ 342060 h 442255"/>
                  <a:gd name="connsiteX75" fmla="*/ 51183 w 65488"/>
                  <a:gd name="connsiteY75" fmla="*/ 342780 h 442255"/>
                  <a:gd name="connsiteX76" fmla="*/ 51955 w 65488"/>
                  <a:gd name="connsiteY76" fmla="*/ 347975 h 442255"/>
                  <a:gd name="connsiteX77" fmla="*/ 51235 w 65488"/>
                  <a:gd name="connsiteY77" fmla="*/ 348953 h 442255"/>
                  <a:gd name="connsiteX78" fmla="*/ 51132 w 65488"/>
                  <a:gd name="connsiteY78" fmla="*/ 348953 h 442255"/>
                  <a:gd name="connsiteX79" fmla="*/ 50258 w 65488"/>
                  <a:gd name="connsiteY79" fmla="*/ 348232 h 442255"/>
                  <a:gd name="connsiteX80" fmla="*/ 48766 w 65488"/>
                  <a:gd name="connsiteY80" fmla="*/ 337894 h 442255"/>
                  <a:gd name="connsiteX81" fmla="*/ 47994 w 65488"/>
                  <a:gd name="connsiteY81" fmla="*/ 332699 h 442255"/>
                  <a:gd name="connsiteX82" fmla="*/ 48715 w 65488"/>
                  <a:gd name="connsiteY82" fmla="*/ 331722 h 442255"/>
                  <a:gd name="connsiteX83" fmla="*/ 49692 w 65488"/>
                  <a:gd name="connsiteY83" fmla="*/ 332442 h 442255"/>
                  <a:gd name="connsiteX84" fmla="*/ 50463 w 65488"/>
                  <a:gd name="connsiteY84" fmla="*/ 337637 h 442255"/>
                  <a:gd name="connsiteX85" fmla="*/ 49743 w 65488"/>
                  <a:gd name="connsiteY85" fmla="*/ 338614 h 442255"/>
                  <a:gd name="connsiteX86" fmla="*/ 49640 w 65488"/>
                  <a:gd name="connsiteY86" fmla="*/ 338614 h 442255"/>
                  <a:gd name="connsiteX87" fmla="*/ 48766 w 65488"/>
                  <a:gd name="connsiteY87" fmla="*/ 337894 h 442255"/>
                  <a:gd name="connsiteX88" fmla="*/ 47274 w 65488"/>
                  <a:gd name="connsiteY88" fmla="*/ 327504 h 442255"/>
                  <a:gd name="connsiteX89" fmla="*/ 46503 w 65488"/>
                  <a:gd name="connsiteY89" fmla="*/ 322309 h 442255"/>
                  <a:gd name="connsiteX90" fmla="*/ 47223 w 65488"/>
                  <a:gd name="connsiteY90" fmla="*/ 321332 h 442255"/>
                  <a:gd name="connsiteX91" fmla="*/ 48200 w 65488"/>
                  <a:gd name="connsiteY91" fmla="*/ 322052 h 442255"/>
                  <a:gd name="connsiteX92" fmla="*/ 48972 w 65488"/>
                  <a:gd name="connsiteY92" fmla="*/ 327247 h 442255"/>
                  <a:gd name="connsiteX93" fmla="*/ 48252 w 65488"/>
                  <a:gd name="connsiteY93" fmla="*/ 328224 h 442255"/>
                  <a:gd name="connsiteX94" fmla="*/ 48149 w 65488"/>
                  <a:gd name="connsiteY94" fmla="*/ 328224 h 442255"/>
                  <a:gd name="connsiteX95" fmla="*/ 47274 w 65488"/>
                  <a:gd name="connsiteY95" fmla="*/ 327504 h 442255"/>
                  <a:gd name="connsiteX96" fmla="*/ 45783 w 65488"/>
                  <a:gd name="connsiteY96" fmla="*/ 317114 h 442255"/>
                  <a:gd name="connsiteX97" fmla="*/ 45011 w 65488"/>
                  <a:gd name="connsiteY97" fmla="*/ 311919 h 442255"/>
                  <a:gd name="connsiteX98" fmla="*/ 45731 w 65488"/>
                  <a:gd name="connsiteY98" fmla="*/ 310942 h 442255"/>
                  <a:gd name="connsiteX99" fmla="*/ 46709 w 65488"/>
                  <a:gd name="connsiteY99" fmla="*/ 311662 h 442255"/>
                  <a:gd name="connsiteX100" fmla="*/ 47480 w 65488"/>
                  <a:gd name="connsiteY100" fmla="*/ 316857 h 442255"/>
                  <a:gd name="connsiteX101" fmla="*/ 46760 w 65488"/>
                  <a:gd name="connsiteY101" fmla="*/ 317834 h 442255"/>
                  <a:gd name="connsiteX102" fmla="*/ 46657 w 65488"/>
                  <a:gd name="connsiteY102" fmla="*/ 317834 h 442255"/>
                  <a:gd name="connsiteX103" fmla="*/ 45783 w 65488"/>
                  <a:gd name="connsiteY103" fmla="*/ 317114 h 442255"/>
                  <a:gd name="connsiteX104" fmla="*/ 44291 w 65488"/>
                  <a:gd name="connsiteY104" fmla="*/ 306776 h 442255"/>
                  <a:gd name="connsiteX105" fmla="*/ 43520 w 65488"/>
                  <a:gd name="connsiteY105" fmla="*/ 301581 h 442255"/>
                  <a:gd name="connsiteX106" fmla="*/ 44240 w 65488"/>
                  <a:gd name="connsiteY106" fmla="*/ 300604 h 442255"/>
                  <a:gd name="connsiteX107" fmla="*/ 45217 w 65488"/>
                  <a:gd name="connsiteY107" fmla="*/ 301324 h 442255"/>
                  <a:gd name="connsiteX108" fmla="*/ 45989 w 65488"/>
                  <a:gd name="connsiteY108" fmla="*/ 306519 h 442255"/>
                  <a:gd name="connsiteX109" fmla="*/ 45268 w 65488"/>
                  <a:gd name="connsiteY109" fmla="*/ 307496 h 442255"/>
                  <a:gd name="connsiteX110" fmla="*/ 45166 w 65488"/>
                  <a:gd name="connsiteY110" fmla="*/ 307496 h 442255"/>
                  <a:gd name="connsiteX111" fmla="*/ 44291 w 65488"/>
                  <a:gd name="connsiteY111" fmla="*/ 306776 h 442255"/>
                  <a:gd name="connsiteX112" fmla="*/ 42748 w 65488"/>
                  <a:gd name="connsiteY112" fmla="*/ 296386 h 442255"/>
                  <a:gd name="connsiteX113" fmla="*/ 41977 w 65488"/>
                  <a:gd name="connsiteY113" fmla="*/ 291191 h 442255"/>
                  <a:gd name="connsiteX114" fmla="*/ 42697 w 65488"/>
                  <a:gd name="connsiteY114" fmla="*/ 290214 h 442255"/>
                  <a:gd name="connsiteX115" fmla="*/ 43674 w 65488"/>
                  <a:gd name="connsiteY115" fmla="*/ 290934 h 442255"/>
                  <a:gd name="connsiteX116" fmla="*/ 44445 w 65488"/>
                  <a:gd name="connsiteY116" fmla="*/ 296129 h 442255"/>
                  <a:gd name="connsiteX117" fmla="*/ 43725 w 65488"/>
                  <a:gd name="connsiteY117" fmla="*/ 297106 h 442255"/>
                  <a:gd name="connsiteX118" fmla="*/ 43623 w 65488"/>
                  <a:gd name="connsiteY118" fmla="*/ 297106 h 442255"/>
                  <a:gd name="connsiteX119" fmla="*/ 42748 w 65488"/>
                  <a:gd name="connsiteY119" fmla="*/ 296386 h 442255"/>
                  <a:gd name="connsiteX120" fmla="*/ 41256 w 65488"/>
                  <a:gd name="connsiteY120" fmla="*/ 286048 h 442255"/>
                  <a:gd name="connsiteX121" fmla="*/ 40485 w 65488"/>
                  <a:gd name="connsiteY121" fmla="*/ 280853 h 442255"/>
                  <a:gd name="connsiteX122" fmla="*/ 41205 w 65488"/>
                  <a:gd name="connsiteY122" fmla="*/ 279875 h 442255"/>
                  <a:gd name="connsiteX123" fmla="*/ 42182 w 65488"/>
                  <a:gd name="connsiteY123" fmla="*/ 280596 h 442255"/>
                  <a:gd name="connsiteX124" fmla="*/ 42954 w 65488"/>
                  <a:gd name="connsiteY124" fmla="*/ 285791 h 442255"/>
                  <a:gd name="connsiteX125" fmla="*/ 42234 w 65488"/>
                  <a:gd name="connsiteY125" fmla="*/ 286768 h 442255"/>
                  <a:gd name="connsiteX126" fmla="*/ 42131 w 65488"/>
                  <a:gd name="connsiteY126" fmla="*/ 286768 h 442255"/>
                  <a:gd name="connsiteX127" fmla="*/ 41256 w 65488"/>
                  <a:gd name="connsiteY127" fmla="*/ 286048 h 442255"/>
                  <a:gd name="connsiteX128" fmla="*/ 39765 w 65488"/>
                  <a:gd name="connsiteY128" fmla="*/ 275658 h 442255"/>
                  <a:gd name="connsiteX129" fmla="*/ 38993 w 65488"/>
                  <a:gd name="connsiteY129" fmla="*/ 270463 h 442255"/>
                  <a:gd name="connsiteX130" fmla="*/ 39713 w 65488"/>
                  <a:gd name="connsiteY130" fmla="*/ 269485 h 442255"/>
                  <a:gd name="connsiteX131" fmla="*/ 40691 w 65488"/>
                  <a:gd name="connsiteY131" fmla="*/ 270206 h 442255"/>
                  <a:gd name="connsiteX132" fmla="*/ 41462 w 65488"/>
                  <a:gd name="connsiteY132" fmla="*/ 275401 h 442255"/>
                  <a:gd name="connsiteX133" fmla="*/ 40742 w 65488"/>
                  <a:gd name="connsiteY133" fmla="*/ 276378 h 442255"/>
                  <a:gd name="connsiteX134" fmla="*/ 40639 w 65488"/>
                  <a:gd name="connsiteY134" fmla="*/ 276378 h 442255"/>
                  <a:gd name="connsiteX135" fmla="*/ 39765 w 65488"/>
                  <a:gd name="connsiteY135" fmla="*/ 275658 h 442255"/>
                  <a:gd name="connsiteX136" fmla="*/ 38273 w 65488"/>
                  <a:gd name="connsiteY136" fmla="*/ 265319 h 442255"/>
                  <a:gd name="connsiteX137" fmla="*/ 37502 w 65488"/>
                  <a:gd name="connsiteY137" fmla="*/ 260125 h 442255"/>
                  <a:gd name="connsiteX138" fmla="*/ 38222 w 65488"/>
                  <a:gd name="connsiteY138" fmla="*/ 259147 h 442255"/>
                  <a:gd name="connsiteX139" fmla="*/ 39199 w 65488"/>
                  <a:gd name="connsiteY139" fmla="*/ 259867 h 442255"/>
                  <a:gd name="connsiteX140" fmla="*/ 39971 w 65488"/>
                  <a:gd name="connsiteY140" fmla="*/ 265062 h 442255"/>
                  <a:gd name="connsiteX141" fmla="*/ 39251 w 65488"/>
                  <a:gd name="connsiteY141" fmla="*/ 266039 h 442255"/>
                  <a:gd name="connsiteX142" fmla="*/ 39148 w 65488"/>
                  <a:gd name="connsiteY142" fmla="*/ 266039 h 442255"/>
                  <a:gd name="connsiteX143" fmla="*/ 38273 w 65488"/>
                  <a:gd name="connsiteY143" fmla="*/ 265319 h 442255"/>
                  <a:gd name="connsiteX144" fmla="*/ 36782 w 65488"/>
                  <a:gd name="connsiteY144" fmla="*/ 254930 h 442255"/>
                  <a:gd name="connsiteX145" fmla="*/ 36010 w 65488"/>
                  <a:gd name="connsiteY145" fmla="*/ 249735 h 442255"/>
                  <a:gd name="connsiteX146" fmla="*/ 36730 w 65488"/>
                  <a:gd name="connsiteY146" fmla="*/ 248757 h 442255"/>
                  <a:gd name="connsiteX147" fmla="*/ 37707 w 65488"/>
                  <a:gd name="connsiteY147" fmla="*/ 249477 h 442255"/>
                  <a:gd name="connsiteX148" fmla="*/ 38479 w 65488"/>
                  <a:gd name="connsiteY148" fmla="*/ 254672 h 442255"/>
                  <a:gd name="connsiteX149" fmla="*/ 37759 w 65488"/>
                  <a:gd name="connsiteY149" fmla="*/ 255649 h 442255"/>
                  <a:gd name="connsiteX150" fmla="*/ 37656 w 65488"/>
                  <a:gd name="connsiteY150" fmla="*/ 255649 h 442255"/>
                  <a:gd name="connsiteX151" fmla="*/ 36782 w 65488"/>
                  <a:gd name="connsiteY151" fmla="*/ 254930 h 442255"/>
                  <a:gd name="connsiteX152" fmla="*/ 35290 w 65488"/>
                  <a:gd name="connsiteY152" fmla="*/ 244591 h 442255"/>
                  <a:gd name="connsiteX153" fmla="*/ 34518 w 65488"/>
                  <a:gd name="connsiteY153" fmla="*/ 239396 h 442255"/>
                  <a:gd name="connsiteX154" fmla="*/ 35239 w 65488"/>
                  <a:gd name="connsiteY154" fmla="*/ 238419 h 442255"/>
                  <a:gd name="connsiteX155" fmla="*/ 36216 w 65488"/>
                  <a:gd name="connsiteY155" fmla="*/ 239139 h 442255"/>
                  <a:gd name="connsiteX156" fmla="*/ 36987 w 65488"/>
                  <a:gd name="connsiteY156" fmla="*/ 244334 h 442255"/>
                  <a:gd name="connsiteX157" fmla="*/ 36267 w 65488"/>
                  <a:gd name="connsiteY157" fmla="*/ 245311 h 442255"/>
                  <a:gd name="connsiteX158" fmla="*/ 36164 w 65488"/>
                  <a:gd name="connsiteY158" fmla="*/ 245311 h 442255"/>
                  <a:gd name="connsiteX159" fmla="*/ 35290 w 65488"/>
                  <a:gd name="connsiteY159" fmla="*/ 244591 h 442255"/>
                  <a:gd name="connsiteX160" fmla="*/ 33747 w 65488"/>
                  <a:gd name="connsiteY160" fmla="*/ 234201 h 442255"/>
                  <a:gd name="connsiteX161" fmla="*/ 32975 w 65488"/>
                  <a:gd name="connsiteY161" fmla="*/ 229006 h 442255"/>
                  <a:gd name="connsiteX162" fmla="*/ 33695 w 65488"/>
                  <a:gd name="connsiteY162" fmla="*/ 228029 h 442255"/>
                  <a:gd name="connsiteX163" fmla="*/ 34673 w 65488"/>
                  <a:gd name="connsiteY163" fmla="*/ 228749 h 442255"/>
                  <a:gd name="connsiteX164" fmla="*/ 35444 w 65488"/>
                  <a:gd name="connsiteY164" fmla="*/ 233944 h 442255"/>
                  <a:gd name="connsiteX165" fmla="*/ 34724 w 65488"/>
                  <a:gd name="connsiteY165" fmla="*/ 234921 h 442255"/>
                  <a:gd name="connsiteX166" fmla="*/ 34621 w 65488"/>
                  <a:gd name="connsiteY166" fmla="*/ 234921 h 442255"/>
                  <a:gd name="connsiteX167" fmla="*/ 33747 w 65488"/>
                  <a:gd name="connsiteY167" fmla="*/ 234201 h 442255"/>
                  <a:gd name="connsiteX168" fmla="*/ 32255 w 65488"/>
                  <a:gd name="connsiteY168" fmla="*/ 223863 h 442255"/>
                  <a:gd name="connsiteX169" fmla="*/ 31484 w 65488"/>
                  <a:gd name="connsiteY169" fmla="*/ 218668 h 442255"/>
                  <a:gd name="connsiteX170" fmla="*/ 32204 w 65488"/>
                  <a:gd name="connsiteY170" fmla="*/ 217691 h 442255"/>
                  <a:gd name="connsiteX171" fmla="*/ 33181 w 65488"/>
                  <a:gd name="connsiteY171" fmla="*/ 218411 h 442255"/>
                  <a:gd name="connsiteX172" fmla="*/ 33953 w 65488"/>
                  <a:gd name="connsiteY172" fmla="*/ 223606 h 442255"/>
                  <a:gd name="connsiteX173" fmla="*/ 33233 w 65488"/>
                  <a:gd name="connsiteY173" fmla="*/ 224583 h 442255"/>
                  <a:gd name="connsiteX174" fmla="*/ 33130 w 65488"/>
                  <a:gd name="connsiteY174" fmla="*/ 224583 h 442255"/>
                  <a:gd name="connsiteX175" fmla="*/ 32255 w 65488"/>
                  <a:gd name="connsiteY175" fmla="*/ 223863 h 442255"/>
                  <a:gd name="connsiteX176" fmla="*/ 30764 w 65488"/>
                  <a:gd name="connsiteY176" fmla="*/ 213473 h 442255"/>
                  <a:gd name="connsiteX177" fmla="*/ 29992 w 65488"/>
                  <a:gd name="connsiteY177" fmla="*/ 208278 h 442255"/>
                  <a:gd name="connsiteX178" fmla="*/ 30712 w 65488"/>
                  <a:gd name="connsiteY178" fmla="*/ 207301 h 442255"/>
                  <a:gd name="connsiteX179" fmla="*/ 31690 w 65488"/>
                  <a:gd name="connsiteY179" fmla="*/ 208021 h 442255"/>
                  <a:gd name="connsiteX180" fmla="*/ 32461 w 65488"/>
                  <a:gd name="connsiteY180" fmla="*/ 213216 h 442255"/>
                  <a:gd name="connsiteX181" fmla="*/ 31741 w 65488"/>
                  <a:gd name="connsiteY181" fmla="*/ 214193 h 442255"/>
                  <a:gd name="connsiteX182" fmla="*/ 31638 w 65488"/>
                  <a:gd name="connsiteY182" fmla="*/ 214193 h 442255"/>
                  <a:gd name="connsiteX183" fmla="*/ 30764 w 65488"/>
                  <a:gd name="connsiteY183" fmla="*/ 213473 h 442255"/>
                  <a:gd name="connsiteX184" fmla="*/ 29272 w 65488"/>
                  <a:gd name="connsiteY184" fmla="*/ 203134 h 442255"/>
                  <a:gd name="connsiteX185" fmla="*/ 28501 w 65488"/>
                  <a:gd name="connsiteY185" fmla="*/ 197939 h 442255"/>
                  <a:gd name="connsiteX186" fmla="*/ 29221 w 65488"/>
                  <a:gd name="connsiteY186" fmla="*/ 196962 h 442255"/>
                  <a:gd name="connsiteX187" fmla="*/ 30198 w 65488"/>
                  <a:gd name="connsiteY187" fmla="*/ 197682 h 442255"/>
                  <a:gd name="connsiteX188" fmla="*/ 30969 w 65488"/>
                  <a:gd name="connsiteY188" fmla="*/ 202877 h 442255"/>
                  <a:gd name="connsiteX189" fmla="*/ 30249 w 65488"/>
                  <a:gd name="connsiteY189" fmla="*/ 203855 h 442255"/>
                  <a:gd name="connsiteX190" fmla="*/ 30146 w 65488"/>
                  <a:gd name="connsiteY190" fmla="*/ 203855 h 442255"/>
                  <a:gd name="connsiteX191" fmla="*/ 29272 w 65488"/>
                  <a:gd name="connsiteY191" fmla="*/ 203134 h 442255"/>
                  <a:gd name="connsiteX192" fmla="*/ 27780 w 65488"/>
                  <a:gd name="connsiteY192" fmla="*/ 192745 h 442255"/>
                  <a:gd name="connsiteX193" fmla="*/ 27009 w 65488"/>
                  <a:gd name="connsiteY193" fmla="*/ 187550 h 442255"/>
                  <a:gd name="connsiteX194" fmla="*/ 27729 w 65488"/>
                  <a:gd name="connsiteY194" fmla="*/ 186572 h 442255"/>
                  <a:gd name="connsiteX195" fmla="*/ 28706 w 65488"/>
                  <a:gd name="connsiteY195" fmla="*/ 187292 h 442255"/>
                  <a:gd name="connsiteX196" fmla="*/ 29478 w 65488"/>
                  <a:gd name="connsiteY196" fmla="*/ 192487 h 442255"/>
                  <a:gd name="connsiteX197" fmla="*/ 28758 w 65488"/>
                  <a:gd name="connsiteY197" fmla="*/ 193465 h 442255"/>
                  <a:gd name="connsiteX198" fmla="*/ 28655 w 65488"/>
                  <a:gd name="connsiteY198" fmla="*/ 193465 h 442255"/>
                  <a:gd name="connsiteX199" fmla="*/ 27780 w 65488"/>
                  <a:gd name="connsiteY199" fmla="*/ 192745 h 442255"/>
                  <a:gd name="connsiteX200" fmla="*/ 26289 w 65488"/>
                  <a:gd name="connsiteY200" fmla="*/ 182406 h 442255"/>
                  <a:gd name="connsiteX201" fmla="*/ 25517 w 65488"/>
                  <a:gd name="connsiteY201" fmla="*/ 177211 h 442255"/>
                  <a:gd name="connsiteX202" fmla="*/ 26237 w 65488"/>
                  <a:gd name="connsiteY202" fmla="*/ 176234 h 442255"/>
                  <a:gd name="connsiteX203" fmla="*/ 27215 w 65488"/>
                  <a:gd name="connsiteY203" fmla="*/ 176954 h 442255"/>
                  <a:gd name="connsiteX204" fmla="*/ 27986 w 65488"/>
                  <a:gd name="connsiteY204" fmla="*/ 182149 h 442255"/>
                  <a:gd name="connsiteX205" fmla="*/ 27266 w 65488"/>
                  <a:gd name="connsiteY205" fmla="*/ 183126 h 442255"/>
                  <a:gd name="connsiteX206" fmla="*/ 27163 w 65488"/>
                  <a:gd name="connsiteY206" fmla="*/ 183126 h 442255"/>
                  <a:gd name="connsiteX207" fmla="*/ 26289 w 65488"/>
                  <a:gd name="connsiteY207" fmla="*/ 182406 h 442255"/>
                  <a:gd name="connsiteX208" fmla="*/ 24797 w 65488"/>
                  <a:gd name="connsiteY208" fmla="*/ 172016 h 442255"/>
                  <a:gd name="connsiteX209" fmla="*/ 24026 w 65488"/>
                  <a:gd name="connsiteY209" fmla="*/ 166821 h 442255"/>
                  <a:gd name="connsiteX210" fmla="*/ 24746 w 65488"/>
                  <a:gd name="connsiteY210" fmla="*/ 165844 h 442255"/>
                  <a:gd name="connsiteX211" fmla="*/ 25723 w 65488"/>
                  <a:gd name="connsiteY211" fmla="*/ 166564 h 442255"/>
                  <a:gd name="connsiteX212" fmla="*/ 26495 w 65488"/>
                  <a:gd name="connsiteY212" fmla="*/ 171759 h 442255"/>
                  <a:gd name="connsiteX213" fmla="*/ 25775 w 65488"/>
                  <a:gd name="connsiteY213" fmla="*/ 172736 h 442255"/>
                  <a:gd name="connsiteX214" fmla="*/ 25672 w 65488"/>
                  <a:gd name="connsiteY214" fmla="*/ 172736 h 442255"/>
                  <a:gd name="connsiteX215" fmla="*/ 24797 w 65488"/>
                  <a:gd name="connsiteY215" fmla="*/ 172016 h 442255"/>
                  <a:gd name="connsiteX216" fmla="*/ 23254 w 65488"/>
                  <a:gd name="connsiteY216" fmla="*/ 161678 h 442255"/>
                  <a:gd name="connsiteX217" fmla="*/ 22483 w 65488"/>
                  <a:gd name="connsiteY217" fmla="*/ 156483 h 442255"/>
                  <a:gd name="connsiteX218" fmla="*/ 23203 w 65488"/>
                  <a:gd name="connsiteY218" fmla="*/ 155506 h 442255"/>
                  <a:gd name="connsiteX219" fmla="*/ 24180 w 65488"/>
                  <a:gd name="connsiteY219" fmla="*/ 156226 h 442255"/>
                  <a:gd name="connsiteX220" fmla="*/ 24952 w 65488"/>
                  <a:gd name="connsiteY220" fmla="*/ 161421 h 442255"/>
                  <a:gd name="connsiteX221" fmla="*/ 24231 w 65488"/>
                  <a:gd name="connsiteY221" fmla="*/ 162398 h 442255"/>
                  <a:gd name="connsiteX222" fmla="*/ 24129 w 65488"/>
                  <a:gd name="connsiteY222" fmla="*/ 162398 h 442255"/>
                  <a:gd name="connsiteX223" fmla="*/ 23254 w 65488"/>
                  <a:gd name="connsiteY223" fmla="*/ 161678 h 442255"/>
                  <a:gd name="connsiteX224" fmla="*/ 21763 w 65488"/>
                  <a:gd name="connsiteY224" fmla="*/ 151288 h 442255"/>
                  <a:gd name="connsiteX225" fmla="*/ 20991 w 65488"/>
                  <a:gd name="connsiteY225" fmla="*/ 146093 h 442255"/>
                  <a:gd name="connsiteX226" fmla="*/ 21711 w 65488"/>
                  <a:gd name="connsiteY226" fmla="*/ 145116 h 442255"/>
                  <a:gd name="connsiteX227" fmla="*/ 22688 w 65488"/>
                  <a:gd name="connsiteY227" fmla="*/ 145836 h 442255"/>
                  <a:gd name="connsiteX228" fmla="*/ 23460 w 65488"/>
                  <a:gd name="connsiteY228" fmla="*/ 151031 h 442255"/>
                  <a:gd name="connsiteX229" fmla="*/ 22740 w 65488"/>
                  <a:gd name="connsiteY229" fmla="*/ 152008 h 442255"/>
                  <a:gd name="connsiteX230" fmla="*/ 22637 w 65488"/>
                  <a:gd name="connsiteY230" fmla="*/ 152008 h 442255"/>
                  <a:gd name="connsiteX231" fmla="*/ 21763 w 65488"/>
                  <a:gd name="connsiteY231" fmla="*/ 151288 h 442255"/>
                  <a:gd name="connsiteX232" fmla="*/ 20271 w 65488"/>
                  <a:gd name="connsiteY232" fmla="*/ 140949 h 442255"/>
                  <a:gd name="connsiteX233" fmla="*/ 19500 w 65488"/>
                  <a:gd name="connsiteY233" fmla="*/ 135754 h 442255"/>
                  <a:gd name="connsiteX234" fmla="*/ 20220 w 65488"/>
                  <a:gd name="connsiteY234" fmla="*/ 134777 h 442255"/>
                  <a:gd name="connsiteX235" fmla="*/ 21197 w 65488"/>
                  <a:gd name="connsiteY235" fmla="*/ 135497 h 442255"/>
                  <a:gd name="connsiteX236" fmla="*/ 21968 w 65488"/>
                  <a:gd name="connsiteY236" fmla="*/ 140692 h 442255"/>
                  <a:gd name="connsiteX237" fmla="*/ 21248 w 65488"/>
                  <a:gd name="connsiteY237" fmla="*/ 141670 h 442255"/>
                  <a:gd name="connsiteX238" fmla="*/ 21145 w 65488"/>
                  <a:gd name="connsiteY238" fmla="*/ 141670 h 442255"/>
                  <a:gd name="connsiteX239" fmla="*/ 20271 w 65488"/>
                  <a:gd name="connsiteY239" fmla="*/ 140949 h 442255"/>
                  <a:gd name="connsiteX240" fmla="*/ 18779 w 65488"/>
                  <a:gd name="connsiteY240" fmla="*/ 130560 h 442255"/>
                  <a:gd name="connsiteX241" fmla="*/ 18008 w 65488"/>
                  <a:gd name="connsiteY241" fmla="*/ 125365 h 442255"/>
                  <a:gd name="connsiteX242" fmla="*/ 18728 w 65488"/>
                  <a:gd name="connsiteY242" fmla="*/ 124388 h 442255"/>
                  <a:gd name="connsiteX243" fmla="*/ 19705 w 65488"/>
                  <a:gd name="connsiteY243" fmla="*/ 125108 h 442255"/>
                  <a:gd name="connsiteX244" fmla="*/ 20477 w 65488"/>
                  <a:gd name="connsiteY244" fmla="*/ 130302 h 442255"/>
                  <a:gd name="connsiteX245" fmla="*/ 19757 w 65488"/>
                  <a:gd name="connsiteY245" fmla="*/ 131280 h 442255"/>
                  <a:gd name="connsiteX246" fmla="*/ 19654 w 65488"/>
                  <a:gd name="connsiteY246" fmla="*/ 131280 h 442255"/>
                  <a:gd name="connsiteX247" fmla="*/ 18779 w 65488"/>
                  <a:gd name="connsiteY247" fmla="*/ 130560 h 442255"/>
                  <a:gd name="connsiteX248" fmla="*/ 17288 w 65488"/>
                  <a:gd name="connsiteY248" fmla="*/ 120170 h 442255"/>
                  <a:gd name="connsiteX249" fmla="*/ 16516 w 65488"/>
                  <a:gd name="connsiteY249" fmla="*/ 114975 h 442255"/>
                  <a:gd name="connsiteX250" fmla="*/ 17236 w 65488"/>
                  <a:gd name="connsiteY250" fmla="*/ 113998 h 442255"/>
                  <a:gd name="connsiteX251" fmla="*/ 18214 w 65488"/>
                  <a:gd name="connsiteY251" fmla="*/ 114718 h 442255"/>
                  <a:gd name="connsiteX252" fmla="*/ 18985 w 65488"/>
                  <a:gd name="connsiteY252" fmla="*/ 119913 h 442255"/>
                  <a:gd name="connsiteX253" fmla="*/ 18265 w 65488"/>
                  <a:gd name="connsiteY253" fmla="*/ 120890 h 442255"/>
                  <a:gd name="connsiteX254" fmla="*/ 18162 w 65488"/>
                  <a:gd name="connsiteY254" fmla="*/ 120890 h 442255"/>
                  <a:gd name="connsiteX255" fmla="*/ 17288 w 65488"/>
                  <a:gd name="connsiteY255" fmla="*/ 120170 h 442255"/>
                  <a:gd name="connsiteX256" fmla="*/ 15796 w 65488"/>
                  <a:gd name="connsiteY256" fmla="*/ 109831 h 442255"/>
                  <a:gd name="connsiteX257" fmla="*/ 15025 w 65488"/>
                  <a:gd name="connsiteY257" fmla="*/ 104636 h 442255"/>
                  <a:gd name="connsiteX258" fmla="*/ 15745 w 65488"/>
                  <a:gd name="connsiteY258" fmla="*/ 103659 h 442255"/>
                  <a:gd name="connsiteX259" fmla="*/ 16722 w 65488"/>
                  <a:gd name="connsiteY259" fmla="*/ 104379 h 442255"/>
                  <a:gd name="connsiteX260" fmla="*/ 17493 w 65488"/>
                  <a:gd name="connsiteY260" fmla="*/ 109574 h 442255"/>
                  <a:gd name="connsiteX261" fmla="*/ 16773 w 65488"/>
                  <a:gd name="connsiteY261" fmla="*/ 110551 h 442255"/>
                  <a:gd name="connsiteX262" fmla="*/ 16670 w 65488"/>
                  <a:gd name="connsiteY262" fmla="*/ 110551 h 442255"/>
                  <a:gd name="connsiteX263" fmla="*/ 15796 w 65488"/>
                  <a:gd name="connsiteY263" fmla="*/ 109831 h 442255"/>
                  <a:gd name="connsiteX264" fmla="*/ 14253 w 65488"/>
                  <a:gd name="connsiteY264" fmla="*/ 99441 h 442255"/>
                  <a:gd name="connsiteX265" fmla="*/ 13482 w 65488"/>
                  <a:gd name="connsiteY265" fmla="*/ 94247 h 442255"/>
                  <a:gd name="connsiteX266" fmla="*/ 14202 w 65488"/>
                  <a:gd name="connsiteY266" fmla="*/ 93269 h 442255"/>
                  <a:gd name="connsiteX267" fmla="*/ 15179 w 65488"/>
                  <a:gd name="connsiteY267" fmla="*/ 93989 h 442255"/>
                  <a:gd name="connsiteX268" fmla="*/ 15950 w 65488"/>
                  <a:gd name="connsiteY268" fmla="*/ 99184 h 442255"/>
                  <a:gd name="connsiteX269" fmla="*/ 15230 w 65488"/>
                  <a:gd name="connsiteY269" fmla="*/ 100162 h 442255"/>
                  <a:gd name="connsiteX270" fmla="*/ 15128 w 65488"/>
                  <a:gd name="connsiteY270" fmla="*/ 100162 h 442255"/>
                  <a:gd name="connsiteX271" fmla="*/ 14253 w 65488"/>
                  <a:gd name="connsiteY271" fmla="*/ 99441 h 442255"/>
                  <a:gd name="connsiteX272" fmla="*/ 12762 w 65488"/>
                  <a:gd name="connsiteY272" fmla="*/ 89103 h 442255"/>
                  <a:gd name="connsiteX273" fmla="*/ 11990 w 65488"/>
                  <a:gd name="connsiteY273" fmla="*/ 83908 h 442255"/>
                  <a:gd name="connsiteX274" fmla="*/ 12710 w 65488"/>
                  <a:gd name="connsiteY274" fmla="*/ 82931 h 442255"/>
                  <a:gd name="connsiteX275" fmla="*/ 13687 w 65488"/>
                  <a:gd name="connsiteY275" fmla="*/ 83651 h 442255"/>
                  <a:gd name="connsiteX276" fmla="*/ 14459 w 65488"/>
                  <a:gd name="connsiteY276" fmla="*/ 88846 h 442255"/>
                  <a:gd name="connsiteX277" fmla="*/ 13739 w 65488"/>
                  <a:gd name="connsiteY277" fmla="*/ 89823 h 442255"/>
                  <a:gd name="connsiteX278" fmla="*/ 13636 w 65488"/>
                  <a:gd name="connsiteY278" fmla="*/ 89823 h 442255"/>
                  <a:gd name="connsiteX279" fmla="*/ 12762 w 65488"/>
                  <a:gd name="connsiteY279" fmla="*/ 89103 h 442255"/>
                  <a:gd name="connsiteX280" fmla="*/ 11270 w 65488"/>
                  <a:gd name="connsiteY280" fmla="*/ 78713 h 442255"/>
                  <a:gd name="connsiteX281" fmla="*/ 10498 w 65488"/>
                  <a:gd name="connsiteY281" fmla="*/ 73518 h 442255"/>
                  <a:gd name="connsiteX282" fmla="*/ 11218 w 65488"/>
                  <a:gd name="connsiteY282" fmla="*/ 72541 h 442255"/>
                  <a:gd name="connsiteX283" fmla="*/ 12196 w 65488"/>
                  <a:gd name="connsiteY283" fmla="*/ 73261 h 442255"/>
                  <a:gd name="connsiteX284" fmla="*/ 12967 w 65488"/>
                  <a:gd name="connsiteY284" fmla="*/ 78456 h 442255"/>
                  <a:gd name="connsiteX285" fmla="*/ 12247 w 65488"/>
                  <a:gd name="connsiteY285" fmla="*/ 79433 h 442255"/>
                  <a:gd name="connsiteX286" fmla="*/ 12144 w 65488"/>
                  <a:gd name="connsiteY286" fmla="*/ 79433 h 442255"/>
                  <a:gd name="connsiteX287" fmla="*/ 11270 w 65488"/>
                  <a:gd name="connsiteY287" fmla="*/ 78713 h 442255"/>
                  <a:gd name="connsiteX288" fmla="*/ 9778 w 65488"/>
                  <a:gd name="connsiteY288" fmla="*/ 68375 h 442255"/>
                  <a:gd name="connsiteX289" fmla="*/ 9007 w 65488"/>
                  <a:gd name="connsiteY289" fmla="*/ 63180 h 442255"/>
                  <a:gd name="connsiteX290" fmla="*/ 9727 w 65488"/>
                  <a:gd name="connsiteY290" fmla="*/ 62202 h 442255"/>
                  <a:gd name="connsiteX291" fmla="*/ 10704 w 65488"/>
                  <a:gd name="connsiteY291" fmla="*/ 62923 h 442255"/>
                  <a:gd name="connsiteX292" fmla="*/ 11476 w 65488"/>
                  <a:gd name="connsiteY292" fmla="*/ 68118 h 442255"/>
                  <a:gd name="connsiteX293" fmla="*/ 10755 w 65488"/>
                  <a:gd name="connsiteY293" fmla="*/ 69095 h 442255"/>
                  <a:gd name="connsiteX294" fmla="*/ 10653 w 65488"/>
                  <a:gd name="connsiteY294" fmla="*/ 69095 h 442255"/>
                  <a:gd name="connsiteX295" fmla="*/ 9778 w 65488"/>
                  <a:gd name="connsiteY295" fmla="*/ 68375 h 442255"/>
                  <a:gd name="connsiteX296" fmla="*/ 8287 w 65488"/>
                  <a:gd name="connsiteY296" fmla="*/ 57985 h 442255"/>
                  <a:gd name="connsiteX297" fmla="*/ 7515 w 65488"/>
                  <a:gd name="connsiteY297" fmla="*/ 52790 h 442255"/>
                  <a:gd name="connsiteX298" fmla="*/ 8235 w 65488"/>
                  <a:gd name="connsiteY298" fmla="*/ 51813 h 442255"/>
                  <a:gd name="connsiteX299" fmla="*/ 9213 w 65488"/>
                  <a:gd name="connsiteY299" fmla="*/ 52533 h 442255"/>
                  <a:gd name="connsiteX300" fmla="*/ 9984 w 65488"/>
                  <a:gd name="connsiteY300" fmla="*/ 57728 h 442255"/>
                  <a:gd name="connsiteX301" fmla="*/ 9264 w 65488"/>
                  <a:gd name="connsiteY301" fmla="*/ 58705 h 442255"/>
                  <a:gd name="connsiteX302" fmla="*/ 9161 w 65488"/>
                  <a:gd name="connsiteY302" fmla="*/ 58705 h 442255"/>
                  <a:gd name="connsiteX303" fmla="*/ 8287 w 65488"/>
                  <a:gd name="connsiteY303" fmla="*/ 57985 h 442255"/>
                  <a:gd name="connsiteX304" fmla="*/ 6795 w 65488"/>
                  <a:gd name="connsiteY304" fmla="*/ 47646 h 442255"/>
                  <a:gd name="connsiteX305" fmla="*/ 6023 w 65488"/>
                  <a:gd name="connsiteY305" fmla="*/ 42452 h 442255"/>
                  <a:gd name="connsiteX306" fmla="*/ 6744 w 65488"/>
                  <a:gd name="connsiteY306" fmla="*/ 41474 h 442255"/>
                  <a:gd name="connsiteX307" fmla="*/ 7721 w 65488"/>
                  <a:gd name="connsiteY307" fmla="*/ 42194 h 442255"/>
                  <a:gd name="connsiteX308" fmla="*/ 8492 w 65488"/>
                  <a:gd name="connsiteY308" fmla="*/ 47389 h 442255"/>
                  <a:gd name="connsiteX309" fmla="*/ 7772 w 65488"/>
                  <a:gd name="connsiteY309" fmla="*/ 48366 h 442255"/>
                  <a:gd name="connsiteX310" fmla="*/ 7669 w 65488"/>
                  <a:gd name="connsiteY310" fmla="*/ 48366 h 442255"/>
                  <a:gd name="connsiteX311" fmla="*/ 6795 w 65488"/>
                  <a:gd name="connsiteY311" fmla="*/ 47646 h 442255"/>
                  <a:gd name="connsiteX312" fmla="*/ 5252 w 65488"/>
                  <a:gd name="connsiteY312" fmla="*/ 37257 h 442255"/>
                  <a:gd name="connsiteX313" fmla="*/ 4480 w 65488"/>
                  <a:gd name="connsiteY313" fmla="*/ 32062 h 442255"/>
                  <a:gd name="connsiteX314" fmla="*/ 5201 w 65488"/>
                  <a:gd name="connsiteY314" fmla="*/ 31084 h 442255"/>
                  <a:gd name="connsiteX315" fmla="*/ 6178 w 65488"/>
                  <a:gd name="connsiteY315" fmla="*/ 31804 h 442255"/>
                  <a:gd name="connsiteX316" fmla="*/ 6949 w 65488"/>
                  <a:gd name="connsiteY316" fmla="*/ 36999 h 442255"/>
                  <a:gd name="connsiteX317" fmla="*/ 6229 w 65488"/>
                  <a:gd name="connsiteY317" fmla="*/ 37977 h 442255"/>
                  <a:gd name="connsiteX318" fmla="*/ 6126 w 65488"/>
                  <a:gd name="connsiteY318" fmla="*/ 37977 h 442255"/>
                  <a:gd name="connsiteX319" fmla="*/ 5252 w 65488"/>
                  <a:gd name="connsiteY319" fmla="*/ 37257 h 442255"/>
                  <a:gd name="connsiteX320" fmla="*/ 3760 w 65488"/>
                  <a:gd name="connsiteY320" fmla="*/ 26918 h 442255"/>
                  <a:gd name="connsiteX321" fmla="*/ 2989 w 65488"/>
                  <a:gd name="connsiteY321" fmla="*/ 21723 h 442255"/>
                  <a:gd name="connsiteX322" fmla="*/ 3709 w 65488"/>
                  <a:gd name="connsiteY322" fmla="*/ 20746 h 442255"/>
                  <a:gd name="connsiteX323" fmla="*/ 4686 w 65488"/>
                  <a:gd name="connsiteY323" fmla="*/ 21466 h 442255"/>
                  <a:gd name="connsiteX324" fmla="*/ 5458 w 65488"/>
                  <a:gd name="connsiteY324" fmla="*/ 26661 h 442255"/>
                  <a:gd name="connsiteX325" fmla="*/ 4738 w 65488"/>
                  <a:gd name="connsiteY325" fmla="*/ 27638 h 442255"/>
                  <a:gd name="connsiteX326" fmla="*/ 4635 w 65488"/>
                  <a:gd name="connsiteY326" fmla="*/ 27638 h 442255"/>
                  <a:gd name="connsiteX327" fmla="*/ 3760 w 65488"/>
                  <a:gd name="connsiteY327" fmla="*/ 26918 h 442255"/>
                  <a:gd name="connsiteX328" fmla="*/ 2269 w 65488"/>
                  <a:gd name="connsiteY328" fmla="*/ 16528 h 442255"/>
                  <a:gd name="connsiteX329" fmla="*/ 1497 w 65488"/>
                  <a:gd name="connsiteY329" fmla="*/ 11333 h 442255"/>
                  <a:gd name="connsiteX330" fmla="*/ 2217 w 65488"/>
                  <a:gd name="connsiteY330" fmla="*/ 10356 h 442255"/>
                  <a:gd name="connsiteX331" fmla="*/ 3195 w 65488"/>
                  <a:gd name="connsiteY331" fmla="*/ 11076 h 442255"/>
                  <a:gd name="connsiteX332" fmla="*/ 3966 w 65488"/>
                  <a:gd name="connsiteY332" fmla="*/ 16271 h 442255"/>
                  <a:gd name="connsiteX333" fmla="*/ 3246 w 65488"/>
                  <a:gd name="connsiteY333" fmla="*/ 17248 h 442255"/>
                  <a:gd name="connsiteX334" fmla="*/ 3143 w 65488"/>
                  <a:gd name="connsiteY334" fmla="*/ 17248 h 442255"/>
                  <a:gd name="connsiteX335" fmla="*/ 2269 w 65488"/>
                  <a:gd name="connsiteY335" fmla="*/ 16528 h 442255"/>
                  <a:gd name="connsiteX336" fmla="*/ 777 w 65488"/>
                  <a:gd name="connsiteY336" fmla="*/ 6190 h 442255"/>
                  <a:gd name="connsiteX337" fmla="*/ 6 w 65488"/>
                  <a:gd name="connsiteY337" fmla="*/ 995 h 442255"/>
                  <a:gd name="connsiteX338" fmla="*/ 726 w 65488"/>
                  <a:gd name="connsiteY338" fmla="*/ 18 h 442255"/>
                  <a:gd name="connsiteX339" fmla="*/ 1703 w 65488"/>
                  <a:gd name="connsiteY339" fmla="*/ 738 h 442255"/>
                  <a:gd name="connsiteX340" fmla="*/ 2475 w 65488"/>
                  <a:gd name="connsiteY340" fmla="*/ 5933 h 442255"/>
                  <a:gd name="connsiteX341" fmla="*/ 1754 w 65488"/>
                  <a:gd name="connsiteY341" fmla="*/ 6910 h 442255"/>
                  <a:gd name="connsiteX342" fmla="*/ 1652 w 65488"/>
                  <a:gd name="connsiteY342" fmla="*/ 6910 h 442255"/>
                  <a:gd name="connsiteX343" fmla="*/ 777 w 65488"/>
                  <a:gd name="connsiteY343" fmla="*/ 6190 h 44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65488" h="442255">
                    <a:moveTo>
                      <a:pt x="63785" y="441536"/>
                    </a:moveTo>
                    <a:lnTo>
                      <a:pt x="63013" y="436341"/>
                    </a:lnTo>
                    <a:cubicBezTo>
                      <a:pt x="62962" y="435878"/>
                      <a:pt x="63271" y="435415"/>
                      <a:pt x="63733" y="435363"/>
                    </a:cubicBezTo>
                    <a:cubicBezTo>
                      <a:pt x="64197" y="435312"/>
                      <a:pt x="64659" y="435621"/>
                      <a:pt x="64711" y="436083"/>
                    </a:cubicBezTo>
                    <a:lnTo>
                      <a:pt x="65482" y="441278"/>
                    </a:lnTo>
                    <a:cubicBezTo>
                      <a:pt x="65534" y="441742"/>
                      <a:pt x="65225" y="442204"/>
                      <a:pt x="64762" y="442256"/>
                    </a:cubicBezTo>
                    <a:cubicBezTo>
                      <a:pt x="64711" y="442256"/>
                      <a:pt x="64659" y="442256"/>
                      <a:pt x="64659" y="442256"/>
                    </a:cubicBezTo>
                    <a:cubicBezTo>
                      <a:pt x="64197" y="442256"/>
                      <a:pt x="63836" y="441947"/>
                      <a:pt x="63785" y="441536"/>
                    </a:cubicBezTo>
                    <a:close/>
                    <a:moveTo>
                      <a:pt x="62242" y="431146"/>
                    </a:moveTo>
                    <a:lnTo>
                      <a:pt x="61470" y="425951"/>
                    </a:lnTo>
                    <a:cubicBezTo>
                      <a:pt x="61419" y="425488"/>
                      <a:pt x="61727" y="425025"/>
                      <a:pt x="62190" y="424974"/>
                    </a:cubicBezTo>
                    <a:cubicBezTo>
                      <a:pt x="62654" y="424922"/>
                      <a:pt x="63116" y="425231"/>
                      <a:pt x="63168" y="425694"/>
                    </a:cubicBezTo>
                    <a:lnTo>
                      <a:pt x="63939" y="430889"/>
                    </a:lnTo>
                    <a:cubicBezTo>
                      <a:pt x="63991" y="431352"/>
                      <a:pt x="63682" y="431814"/>
                      <a:pt x="63219" y="431866"/>
                    </a:cubicBezTo>
                    <a:cubicBezTo>
                      <a:pt x="63168" y="431866"/>
                      <a:pt x="63116" y="431866"/>
                      <a:pt x="63116" y="431866"/>
                    </a:cubicBezTo>
                    <a:cubicBezTo>
                      <a:pt x="62705" y="431917"/>
                      <a:pt x="62345" y="431609"/>
                      <a:pt x="62242" y="431146"/>
                    </a:cubicBezTo>
                    <a:close/>
                    <a:moveTo>
                      <a:pt x="60750" y="420807"/>
                    </a:moveTo>
                    <a:lnTo>
                      <a:pt x="59979" y="415612"/>
                    </a:lnTo>
                    <a:cubicBezTo>
                      <a:pt x="59927" y="415149"/>
                      <a:pt x="60236" y="414687"/>
                      <a:pt x="60699" y="414635"/>
                    </a:cubicBezTo>
                    <a:cubicBezTo>
                      <a:pt x="61162" y="414584"/>
                      <a:pt x="61625" y="414892"/>
                      <a:pt x="61676" y="415355"/>
                    </a:cubicBezTo>
                    <a:lnTo>
                      <a:pt x="62448" y="420550"/>
                    </a:lnTo>
                    <a:cubicBezTo>
                      <a:pt x="62499" y="421013"/>
                      <a:pt x="62190" y="421476"/>
                      <a:pt x="61727" y="421527"/>
                    </a:cubicBezTo>
                    <a:cubicBezTo>
                      <a:pt x="61676" y="421527"/>
                      <a:pt x="61625" y="421527"/>
                      <a:pt x="61625" y="421527"/>
                    </a:cubicBezTo>
                    <a:cubicBezTo>
                      <a:pt x="61213" y="421527"/>
                      <a:pt x="60853" y="421219"/>
                      <a:pt x="60750" y="420807"/>
                    </a:cubicBezTo>
                    <a:close/>
                    <a:moveTo>
                      <a:pt x="59259" y="410417"/>
                    </a:moveTo>
                    <a:lnTo>
                      <a:pt x="58487" y="405222"/>
                    </a:lnTo>
                    <a:cubicBezTo>
                      <a:pt x="58436" y="404760"/>
                      <a:pt x="58744" y="404297"/>
                      <a:pt x="59207" y="404245"/>
                    </a:cubicBezTo>
                    <a:cubicBezTo>
                      <a:pt x="59670" y="404194"/>
                      <a:pt x="60133" y="404502"/>
                      <a:pt x="60184" y="404965"/>
                    </a:cubicBezTo>
                    <a:lnTo>
                      <a:pt x="60956" y="410160"/>
                    </a:lnTo>
                    <a:cubicBezTo>
                      <a:pt x="61008" y="410623"/>
                      <a:pt x="60699" y="411086"/>
                      <a:pt x="60236" y="411138"/>
                    </a:cubicBezTo>
                    <a:cubicBezTo>
                      <a:pt x="60184" y="411138"/>
                      <a:pt x="60133" y="411138"/>
                      <a:pt x="60133" y="411138"/>
                    </a:cubicBezTo>
                    <a:cubicBezTo>
                      <a:pt x="59722" y="411189"/>
                      <a:pt x="59310" y="410881"/>
                      <a:pt x="59259" y="410417"/>
                    </a:cubicBezTo>
                    <a:close/>
                    <a:moveTo>
                      <a:pt x="57767" y="400079"/>
                    </a:moveTo>
                    <a:lnTo>
                      <a:pt x="56996" y="394884"/>
                    </a:lnTo>
                    <a:cubicBezTo>
                      <a:pt x="56944" y="394421"/>
                      <a:pt x="57253" y="393958"/>
                      <a:pt x="57716" y="393907"/>
                    </a:cubicBezTo>
                    <a:cubicBezTo>
                      <a:pt x="58178" y="393856"/>
                      <a:pt x="58641" y="394164"/>
                      <a:pt x="58693" y="394627"/>
                    </a:cubicBezTo>
                    <a:lnTo>
                      <a:pt x="59464" y="399822"/>
                    </a:lnTo>
                    <a:cubicBezTo>
                      <a:pt x="59516" y="400285"/>
                      <a:pt x="59207" y="400748"/>
                      <a:pt x="58744" y="400799"/>
                    </a:cubicBezTo>
                    <a:cubicBezTo>
                      <a:pt x="58693" y="400799"/>
                      <a:pt x="58641" y="400799"/>
                      <a:pt x="58641" y="400799"/>
                    </a:cubicBezTo>
                    <a:cubicBezTo>
                      <a:pt x="58230" y="400799"/>
                      <a:pt x="57819" y="400491"/>
                      <a:pt x="57767" y="400079"/>
                    </a:cubicBezTo>
                    <a:close/>
                    <a:moveTo>
                      <a:pt x="56275" y="389689"/>
                    </a:moveTo>
                    <a:lnTo>
                      <a:pt x="55504" y="384494"/>
                    </a:lnTo>
                    <a:cubicBezTo>
                      <a:pt x="55453" y="384031"/>
                      <a:pt x="55761" y="383569"/>
                      <a:pt x="56224" y="383517"/>
                    </a:cubicBezTo>
                    <a:cubicBezTo>
                      <a:pt x="56687" y="383466"/>
                      <a:pt x="57150" y="383774"/>
                      <a:pt x="57201" y="384237"/>
                    </a:cubicBezTo>
                    <a:lnTo>
                      <a:pt x="57973" y="389432"/>
                    </a:lnTo>
                    <a:cubicBezTo>
                      <a:pt x="58024" y="389895"/>
                      <a:pt x="57716" y="390358"/>
                      <a:pt x="57253" y="390409"/>
                    </a:cubicBezTo>
                    <a:cubicBezTo>
                      <a:pt x="57201" y="390409"/>
                      <a:pt x="57150" y="390409"/>
                      <a:pt x="57150" y="390409"/>
                    </a:cubicBezTo>
                    <a:cubicBezTo>
                      <a:pt x="56687" y="390461"/>
                      <a:pt x="56327" y="390152"/>
                      <a:pt x="56275" y="389689"/>
                    </a:cubicBezTo>
                    <a:close/>
                    <a:moveTo>
                      <a:pt x="54784" y="379351"/>
                    </a:moveTo>
                    <a:lnTo>
                      <a:pt x="54012" y="374156"/>
                    </a:lnTo>
                    <a:cubicBezTo>
                      <a:pt x="53961" y="373693"/>
                      <a:pt x="54270" y="373230"/>
                      <a:pt x="54732" y="373179"/>
                    </a:cubicBezTo>
                    <a:cubicBezTo>
                      <a:pt x="55195" y="373127"/>
                      <a:pt x="55658" y="373436"/>
                      <a:pt x="55710" y="373899"/>
                    </a:cubicBezTo>
                    <a:lnTo>
                      <a:pt x="56481" y="379093"/>
                    </a:lnTo>
                    <a:cubicBezTo>
                      <a:pt x="56533" y="379556"/>
                      <a:pt x="56224" y="380020"/>
                      <a:pt x="55761" y="380071"/>
                    </a:cubicBezTo>
                    <a:cubicBezTo>
                      <a:pt x="55710" y="380071"/>
                      <a:pt x="55658" y="380071"/>
                      <a:pt x="55658" y="380071"/>
                    </a:cubicBezTo>
                    <a:cubicBezTo>
                      <a:pt x="55195" y="380071"/>
                      <a:pt x="54835" y="379762"/>
                      <a:pt x="54784" y="379351"/>
                    </a:cubicBezTo>
                    <a:close/>
                    <a:moveTo>
                      <a:pt x="53292" y="368961"/>
                    </a:moveTo>
                    <a:lnTo>
                      <a:pt x="52521" y="363766"/>
                    </a:lnTo>
                    <a:cubicBezTo>
                      <a:pt x="52469" y="363303"/>
                      <a:pt x="52778" y="362840"/>
                      <a:pt x="53241" y="362789"/>
                    </a:cubicBezTo>
                    <a:cubicBezTo>
                      <a:pt x="53704" y="362737"/>
                      <a:pt x="54167" y="363046"/>
                      <a:pt x="54218" y="363509"/>
                    </a:cubicBezTo>
                    <a:lnTo>
                      <a:pt x="54989" y="368704"/>
                    </a:lnTo>
                    <a:cubicBezTo>
                      <a:pt x="55041" y="369167"/>
                      <a:pt x="54732" y="369630"/>
                      <a:pt x="54270" y="369681"/>
                    </a:cubicBezTo>
                    <a:cubicBezTo>
                      <a:pt x="54218" y="369681"/>
                      <a:pt x="54167" y="369681"/>
                      <a:pt x="54167" y="369681"/>
                    </a:cubicBezTo>
                    <a:cubicBezTo>
                      <a:pt x="53704" y="369733"/>
                      <a:pt x="53344" y="369424"/>
                      <a:pt x="53292" y="368961"/>
                    </a:cubicBezTo>
                    <a:close/>
                    <a:moveTo>
                      <a:pt x="51749" y="358622"/>
                    </a:moveTo>
                    <a:lnTo>
                      <a:pt x="50978" y="353427"/>
                    </a:lnTo>
                    <a:cubicBezTo>
                      <a:pt x="50926" y="352965"/>
                      <a:pt x="51235" y="352502"/>
                      <a:pt x="51698" y="352450"/>
                    </a:cubicBezTo>
                    <a:cubicBezTo>
                      <a:pt x="52161" y="352399"/>
                      <a:pt x="52624" y="352708"/>
                      <a:pt x="52675" y="353170"/>
                    </a:cubicBezTo>
                    <a:lnTo>
                      <a:pt x="53446" y="358365"/>
                    </a:lnTo>
                    <a:cubicBezTo>
                      <a:pt x="53498" y="358828"/>
                      <a:pt x="53189" y="359291"/>
                      <a:pt x="52726" y="359343"/>
                    </a:cubicBezTo>
                    <a:cubicBezTo>
                      <a:pt x="52675" y="359343"/>
                      <a:pt x="52624" y="359343"/>
                      <a:pt x="52624" y="359343"/>
                    </a:cubicBezTo>
                    <a:cubicBezTo>
                      <a:pt x="52212" y="359343"/>
                      <a:pt x="51852" y="359034"/>
                      <a:pt x="51749" y="358622"/>
                    </a:cubicBezTo>
                    <a:close/>
                    <a:moveTo>
                      <a:pt x="50258" y="348232"/>
                    </a:moveTo>
                    <a:lnTo>
                      <a:pt x="49486" y="343038"/>
                    </a:lnTo>
                    <a:cubicBezTo>
                      <a:pt x="49435" y="342575"/>
                      <a:pt x="49743" y="342112"/>
                      <a:pt x="50206" y="342060"/>
                    </a:cubicBezTo>
                    <a:cubicBezTo>
                      <a:pt x="50669" y="342009"/>
                      <a:pt x="51132" y="342318"/>
                      <a:pt x="51183" y="342780"/>
                    </a:cubicBezTo>
                    <a:lnTo>
                      <a:pt x="51955" y="347975"/>
                    </a:lnTo>
                    <a:cubicBezTo>
                      <a:pt x="52006" y="348438"/>
                      <a:pt x="51698" y="348901"/>
                      <a:pt x="51235" y="348953"/>
                    </a:cubicBezTo>
                    <a:cubicBezTo>
                      <a:pt x="51183" y="348953"/>
                      <a:pt x="51132" y="348953"/>
                      <a:pt x="51132" y="348953"/>
                    </a:cubicBezTo>
                    <a:cubicBezTo>
                      <a:pt x="50720" y="349004"/>
                      <a:pt x="50309" y="348695"/>
                      <a:pt x="50258" y="348232"/>
                    </a:cubicBezTo>
                    <a:close/>
                    <a:moveTo>
                      <a:pt x="48766" y="337894"/>
                    </a:moveTo>
                    <a:lnTo>
                      <a:pt x="47994" y="332699"/>
                    </a:lnTo>
                    <a:cubicBezTo>
                      <a:pt x="47943" y="332236"/>
                      <a:pt x="48252" y="331773"/>
                      <a:pt x="48715" y="331722"/>
                    </a:cubicBezTo>
                    <a:cubicBezTo>
                      <a:pt x="49177" y="331619"/>
                      <a:pt x="49640" y="331979"/>
                      <a:pt x="49692" y="332442"/>
                    </a:cubicBezTo>
                    <a:lnTo>
                      <a:pt x="50463" y="337637"/>
                    </a:lnTo>
                    <a:cubicBezTo>
                      <a:pt x="50515" y="338100"/>
                      <a:pt x="50206" y="338563"/>
                      <a:pt x="49743" y="338614"/>
                    </a:cubicBezTo>
                    <a:cubicBezTo>
                      <a:pt x="49692" y="338614"/>
                      <a:pt x="49640" y="338614"/>
                      <a:pt x="49640" y="338614"/>
                    </a:cubicBezTo>
                    <a:cubicBezTo>
                      <a:pt x="49229" y="338614"/>
                      <a:pt x="48817" y="338306"/>
                      <a:pt x="48766" y="337894"/>
                    </a:cubicBezTo>
                    <a:close/>
                    <a:moveTo>
                      <a:pt x="47274" y="327504"/>
                    </a:moveTo>
                    <a:lnTo>
                      <a:pt x="46503" y="322309"/>
                    </a:lnTo>
                    <a:cubicBezTo>
                      <a:pt x="46451" y="321847"/>
                      <a:pt x="46760" y="321383"/>
                      <a:pt x="47223" y="321332"/>
                    </a:cubicBezTo>
                    <a:cubicBezTo>
                      <a:pt x="47737" y="321229"/>
                      <a:pt x="48149" y="321589"/>
                      <a:pt x="48200" y="322052"/>
                    </a:cubicBezTo>
                    <a:lnTo>
                      <a:pt x="48972" y="327247"/>
                    </a:lnTo>
                    <a:cubicBezTo>
                      <a:pt x="49023" y="327710"/>
                      <a:pt x="48715" y="328173"/>
                      <a:pt x="48252" y="328224"/>
                    </a:cubicBezTo>
                    <a:cubicBezTo>
                      <a:pt x="48200" y="328224"/>
                      <a:pt x="48149" y="328224"/>
                      <a:pt x="48149" y="328224"/>
                    </a:cubicBezTo>
                    <a:cubicBezTo>
                      <a:pt x="47686" y="328276"/>
                      <a:pt x="47326" y="327916"/>
                      <a:pt x="47274" y="327504"/>
                    </a:cubicBezTo>
                    <a:close/>
                    <a:moveTo>
                      <a:pt x="45783" y="317114"/>
                    </a:moveTo>
                    <a:lnTo>
                      <a:pt x="45011" y="311919"/>
                    </a:lnTo>
                    <a:cubicBezTo>
                      <a:pt x="44960" y="311457"/>
                      <a:pt x="45268" y="310994"/>
                      <a:pt x="45731" y="310942"/>
                    </a:cubicBezTo>
                    <a:cubicBezTo>
                      <a:pt x="46246" y="310839"/>
                      <a:pt x="46657" y="311199"/>
                      <a:pt x="46709" y="311662"/>
                    </a:cubicBezTo>
                    <a:lnTo>
                      <a:pt x="47480" y="316857"/>
                    </a:lnTo>
                    <a:cubicBezTo>
                      <a:pt x="47531" y="317320"/>
                      <a:pt x="47223" y="317783"/>
                      <a:pt x="46760" y="317834"/>
                    </a:cubicBezTo>
                    <a:cubicBezTo>
                      <a:pt x="46709" y="317834"/>
                      <a:pt x="46657" y="317834"/>
                      <a:pt x="46657" y="317834"/>
                    </a:cubicBezTo>
                    <a:cubicBezTo>
                      <a:pt x="46194" y="317886"/>
                      <a:pt x="45834" y="317577"/>
                      <a:pt x="45783" y="317114"/>
                    </a:cubicBezTo>
                    <a:close/>
                    <a:moveTo>
                      <a:pt x="44291" y="306776"/>
                    </a:moveTo>
                    <a:lnTo>
                      <a:pt x="43520" y="301581"/>
                    </a:lnTo>
                    <a:cubicBezTo>
                      <a:pt x="43468" y="301118"/>
                      <a:pt x="43777" y="300655"/>
                      <a:pt x="44240" y="300604"/>
                    </a:cubicBezTo>
                    <a:cubicBezTo>
                      <a:pt x="44703" y="300501"/>
                      <a:pt x="45166" y="300861"/>
                      <a:pt x="45217" y="301324"/>
                    </a:cubicBezTo>
                    <a:lnTo>
                      <a:pt x="45989" y="306519"/>
                    </a:lnTo>
                    <a:cubicBezTo>
                      <a:pt x="46040" y="306982"/>
                      <a:pt x="45731" y="307445"/>
                      <a:pt x="45268" y="307496"/>
                    </a:cubicBezTo>
                    <a:cubicBezTo>
                      <a:pt x="45217" y="307496"/>
                      <a:pt x="45166" y="307496"/>
                      <a:pt x="45166" y="307496"/>
                    </a:cubicBezTo>
                    <a:cubicBezTo>
                      <a:pt x="44703" y="307547"/>
                      <a:pt x="44343" y="307187"/>
                      <a:pt x="44291" y="306776"/>
                    </a:cubicBezTo>
                    <a:close/>
                    <a:moveTo>
                      <a:pt x="42748" y="296386"/>
                    </a:moveTo>
                    <a:lnTo>
                      <a:pt x="41977" y="291191"/>
                    </a:lnTo>
                    <a:cubicBezTo>
                      <a:pt x="41925" y="290728"/>
                      <a:pt x="42234" y="290265"/>
                      <a:pt x="42697" y="290214"/>
                    </a:cubicBezTo>
                    <a:cubicBezTo>
                      <a:pt x="43159" y="290111"/>
                      <a:pt x="43623" y="290471"/>
                      <a:pt x="43674" y="290934"/>
                    </a:cubicBezTo>
                    <a:lnTo>
                      <a:pt x="44445" y="296129"/>
                    </a:lnTo>
                    <a:cubicBezTo>
                      <a:pt x="44497" y="296592"/>
                      <a:pt x="44188" y="297055"/>
                      <a:pt x="43725" y="297106"/>
                    </a:cubicBezTo>
                    <a:cubicBezTo>
                      <a:pt x="43674" y="297106"/>
                      <a:pt x="43623" y="297106"/>
                      <a:pt x="43623" y="297106"/>
                    </a:cubicBezTo>
                    <a:cubicBezTo>
                      <a:pt x="43211" y="297158"/>
                      <a:pt x="42851" y="296849"/>
                      <a:pt x="42748" y="296386"/>
                    </a:cubicBezTo>
                    <a:close/>
                    <a:moveTo>
                      <a:pt x="41256" y="286048"/>
                    </a:moveTo>
                    <a:lnTo>
                      <a:pt x="40485" y="280853"/>
                    </a:lnTo>
                    <a:cubicBezTo>
                      <a:pt x="40433" y="280390"/>
                      <a:pt x="40742" y="279927"/>
                      <a:pt x="41205" y="279875"/>
                    </a:cubicBezTo>
                    <a:cubicBezTo>
                      <a:pt x="41668" y="279824"/>
                      <a:pt x="42131" y="280133"/>
                      <a:pt x="42182" y="280596"/>
                    </a:cubicBezTo>
                    <a:lnTo>
                      <a:pt x="42954" y="285791"/>
                    </a:lnTo>
                    <a:cubicBezTo>
                      <a:pt x="43005" y="286253"/>
                      <a:pt x="42697" y="286716"/>
                      <a:pt x="42234" y="286768"/>
                    </a:cubicBezTo>
                    <a:cubicBezTo>
                      <a:pt x="42182" y="286768"/>
                      <a:pt x="42131" y="286768"/>
                      <a:pt x="42131" y="286768"/>
                    </a:cubicBezTo>
                    <a:cubicBezTo>
                      <a:pt x="41719" y="286819"/>
                      <a:pt x="41308" y="286459"/>
                      <a:pt x="41256" y="286048"/>
                    </a:cubicBezTo>
                    <a:close/>
                    <a:moveTo>
                      <a:pt x="39765" y="275658"/>
                    </a:moveTo>
                    <a:lnTo>
                      <a:pt x="38993" y="270463"/>
                    </a:lnTo>
                    <a:cubicBezTo>
                      <a:pt x="38942" y="270000"/>
                      <a:pt x="39251" y="269537"/>
                      <a:pt x="39713" y="269485"/>
                    </a:cubicBezTo>
                    <a:cubicBezTo>
                      <a:pt x="40176" y="269383"/>
                      <a:pt x="40639" y="269743"/>
                      <a:pt x="40691" y="270206"/>
                    </a:cubicBezTo>
                    <a:lnTo>
                      <a:pt x="41462" y="275401"/>
                    </a:lnTo>
                    <a:cubicBezTo>
                      <a:pt x="41514" y="275864"/>
                      <a:pt x="41205" y="276326"/>
                      <a:pt x="40742" y="276378"/>
                    </a:cubicBezTo>
                    <a:cubicBezTo>
                      <a:pt x="40691" y="276378"/>
                      <a:pt x="40639" y="276378"/>
                      <a:pt x="40639" y="276378"/>
                    </a:cubicBezTo>
                    <a:cubicBezTo>
                      <a:pt x="40228" y="276429"/>
                      <a:pt x="39816" y="276121"/>
                      <a:pt x="39765" y="275658"/>
                    </a:cubicBezTo>
                    <a:close/>
                    <a:moveTo>
                      <a:pt x="38273" y="265319"/>
                    </a:moveTo>
                    <a:lnTo>
                      <a:pt x="37502" y="260125"/>
                    </a:lnTo>
                    <a:cubicBezTo>
                      <a:pt x="37450" y="259661"/>
                      <a:pt x="37759" y="259198"/>
                      <a:pt x="38222" y="259147"/>
                    </a:cubicBezTo>
                    <a:cubicBezTo>
                      <a:pt x="38685" y="259096"/>
                      <a:pt x="39148" y="259404"/>
                      <a:pt x="39199" y="259867"/>
                    </a:cubicBezTo>
                    <a:lnTo>
                      <a:pt x="39971" y="265062"/>
                    </a:lnTo>
                    <a:cubicBezTo>
                      <a:pt x="40022" y="265525"/>
                      <a:pt x="39713" y="265988"/>
                      <a:pt x="39251" y="266039"/>
                    </a:cubicBezTo>
                    <a:cubicBezTo>
                      <a:pt x="39199" y="266039"/>
                      <a:pt x="39148" y="266039"/>
                      <a:pt x="39148" y="266039"/>
                    </a:cubicBezTo>
                    <a:cubicBezTo>
                      <a:pt x="38685" y="266039"/>
                      <a:pt x="38325" y="265731"/>
                      <a:pt x="38273" y="265319"/>
                    </a:cubicBezTo>
                    <a:close/>
                    <a:moveTo>
                      <a:pt x="36782" y="254930"/>
                    </a:moveTo>
                    <a:lnTo>
                      <a:pt x="36010" y="249735"/>
                    </a:lnTo>
                    <a:cubicBezTo>
                      <a:pt x="35959" y="249272"/>
                      <a:pt x="36267" y="248809"/>
                      <a:pt x="36730" y="248757"/>
                    </a:cubicBezTo>
                    <a:cubicBezTo>
                      <a:pt x="37193" y="248654"/>
                      <a:pt x="37656" y="249014"/>
                      <a:pt x="37707" y="249477"/>
                    </a:cubicBezTo>
                    <a:lnTo>
                      <a:pt x="38479" y="254672"/>
                    </a:lnTo>
                    <a:cubicBezTo>
                      <a:pt x="38530" y="255135"/>
                      <a:pt x="38222" y="255598"/>
                      <a:pt x="37759" y="255649"/>
                    </a:cubicBezTo>
                    <a:cubicBezTo>
                      <a:pt x="37707" y="255649"/>
                      <a:pt x="37656" y="255649"/>
                      <a:pt x="37656" y="255649"/>
                    </a:cubicBezTo>
                    <a:cubicBezTo>
                      <a:pt x="37193" y="255701"/>
                      <a:pt x="36833" y="255392"/>
                      <a:pt x="36782" y="254930"/>
                    </a:cubicBezTo>
                    <a:close/>
                    <a:moveTo>
                      <a:pt x="35290" y="244591"/>
                    </a:moveTo>
                    <a:lnTo>
                      <a:pt x="34518" y="239396"/>
                    </a:lnTo>
                    <a:cubicBezTo>
                      <a:pt x="34467" y="238933"/>
                      <a:pt x="34776" y="238470"/>
                      <a:pt x="35239" y="238419"/>
                    </a:cubicBezTo>
                    <a:cubicBezTo>
                      <a:pt x="35753" y="238316"/>
                      <a:pt x="36164" y="238676"/>
                      <a:pt x="36216" y="239139"/>
                    </a:cubicBezTo>
                    <a:lnTo>
                      <a:pt x="36987" y="244334"/>
                    </a:lnTo>
                    <a:cubicBezTo>
                      <a:pt x="37039" y="244797"/>
                      <a:pt x="36730" y="245260"/>
                      <a:pt x="36267" y="245311"/>
                    </a:cubicBezTo>
                    <a:cubicBezTo>
                      <a:pt x="36216" y="245311"/>
                      <a:pt x="36164" y="245311"/>
                      <a:pt x="36164" y="245311"/>
                    </a:cubicBezTo>
                    <a:cubicBezTo>
                      <a:pt x="35702" y="245311"/>
                      <a:pt x="35341" y="245003"/>
                      <a:pt x="35290" y="244591"/>
                    </a:cubicBezTo>
                    <a:close/>
                    <a:moveTo>
                      <a:pt x="33747" y="234201"/>
                    </a:moveTo>
                    <a:lnTo>
                      <a:pt x="32975" y="229006"/>
                    </a:lnTo>
                    <a:cubicBezTo>
                      <a:pt x="32924" y="228543"/>
                      <a:pt x="33233" y="228080"/>
                      <a:pt x="33695" y="228029"/>
                    </a:cubicBezTo>
                    <a:cubicBezTo>
                      <a:pt x="34158" y="227926"/>
                      <a:pt x="34621" y="228286"/>
                      <a:pt x="34673" y="228749"/>
                    </a:cubicBezTo>
                    <a:lnTo>
                      <a:pt x="35444" y="233944"/>
                    </a:lnTo>
                    <a:cubicBezTo>
                      <a:pt x="35496" y="234407"/>
                      <a:pt x="35187" y="234870"/>
                      <a:pt x="34724" y="234921"/>
                    </a:cubicBezTo>
                    <a:cubicBezTo>
                      <a:pt x="34673" y="234921"/>
                      <a:pt x="34621" y="234921"/>
                      <a:pt x="34621" y="234921"/>
                    </a:cubicBezTo>
                    <a:cubicBezTo>
                      <a:pt x="34210" y="234973"/>
                      <a:pt x="33850" y="234664"/>
                      <a:pt x="33747" y="234201"/>
                    </a:cubicBezTo>
                    <a:close/>
                    <a:moveTo>
                      <a:pt x="32255" y="223863"/>
                    </a:moveTo>
                    <a:lnTo>
                      <a:pt x="31484" y="218668"/>
                    </a:lnTo>
                    <a:cubicBezTo>
                      <a:pt x="31432" y="218205"/>
                      <a:pt x="31741" y="217742"/>
                      <a:pt x="32204" y="217691"/>
                    </a:cubicBezTo>
                    <a:cubicBezTo>
                      <a:pt x="32667" y="217639"/>
                      <a:pt x="33130" y="217948"/>
                      <a:pt x="33181" y="218411"/>
                    </a:cubicBezTo>
                    <a:lnTo>
                      <a:pt x="33953" y="223606"/>
                    </a:lnTo>
                    <a:cubicBezTo>
                      <a:pt x="34004" y="224069"/>
                      <a:pt x="33695" y="224531"/>
                      <a:pt x="33233" y="224583"/>
                    </a:cubicBezTo>
                    <a:cubicBezTo>
                      <a:pt x="33181" y="224583"/>
                      <a:pt x="33130" y="224583"/>
                      <a:pt x="33130" y="224583"/>
                    </a:cubicBezTo>
                    <a:cubicBezTo>
                      <a:pt x="32718" y="224583"/>
                      <a:pt x="32358" y="224274"/>
                      <a:pt x="32255" y="223863"/>
                    </a:cubicBezTo>
                    <a:close/>
                    <a:moveTo>
                      <a:pt x="30764" y="213473"/>
                    </a:moveTo>
                    <a:lnTo>
                      <a:pt x="29992" y="208278"/>
                    </a:lnTo>
                    <a:cubicBezTo>
                      <a:pt x="29941" y="207815"/>
                      <a:pt x="30249" y="207352"/>
                      <a:pt x="30712" y="207301"/>
                    </a:cubicBezTo>
                    <a:cubicBezTo>
                      <a:pt x="31227" y="207198"/>
                      <a:pt x="31638" y="207558"/>
                      <a:pt x="31690" y="208021"/>
                    </a:cubicBezTo>
                    <a:lnTo>
                      <a:pt x="32461" y="213216"/>
                    </a:lnTo>
                    <a:cubicBezTo>
                      <a:pt x="32513" y="213679"/>
                      <a:pt x="32204" y="214142"/>
                      <a:pt x="31741" y="214193"/>
                    </a:cubicBezTo>
                    <a:cubicBezTo>
                      <a:pt x="31690" y="214193"/>
                      <a:pt x="31638" y="214193"/>
                      <a:pt x="31638" y="214193"/>
                    </a:cubicBezTo>
                    <a:cubicBezTo>
                      <a:pt x="31227" y="214244"/>
                      <a:pt x="30815" y="213936"/>
                      <a:pt x="30764" y="213473"/>
                    </a:cubicBezTo>
                    <a:close/>
                    <a:moveTo>
                      <a:pt x="29272" y="203134"/>
                    </a:moveTo>
                    <a:lnTo>
                      <a:pt x="28501" y="197939"/>
                    </a:lnTo>
                    <a:cubicBezTo>
                      <a:pt x="28449" y="197476"/>
                      <a:pt x="28758" y="197014"/>
                      <a:pt x="29221" y="196962"/>
                    </a:cubicBezTo>
                    <a:cubicBezTo>
                      <a:pt x="29684" y="196859"/>
                      <a:pt x="30146" y="197219"/>
                      <a:pt x="30198" y="197682"/>
                    </a:cubicBezTo>
                    <a:lnTo>
                      <a:pt x="30969" y="202877"/>
                    </a:lnTo>
                    <a:cubicBezTo>
                      <a:pt x="31021" y="203340"/>
                      <a:pt x="30712" y="203803"/>
                      <a:pt x="30249" y="203855"/>
                    </a:cubicBezTo>
                    <a:cubicBezTo>
                      <a:pt x="30198" y="203855"/>
                      <a:pt x="30146" y="203855"/>
                      <a:pt x="30146" y="203855"/>
                    </a:cubicBezTo>
                    <a:cubicBezTo>
                      <a:pt x="29735" y="203855"/>
                      <a:pt x="29323" y="203546"/>
                      <a:pt x="29272" y="203134"/>
                    </a:cubicBezTo>
                    <a:close/>
                    <a:moveTo>
                      <a:pt x="27780" y="192745"/>
                    </a:moveTo>
                    <a:lnTo>
                      <a:pt x="27009" y="187550"/>
                    </a:lnTo>
                    <a:cubicBezTo>
                      <a:pt x="26957" y="187087"/>
                      <a:pt x="27266" y="186624"/>
                      <a:pt x="27729" y="186572"/>
                    </a:cubicBezTo>
                    <a:cubicBezTo>
                      <a:pt x="28192" y="186470"/>
                      <a:pt x="28655" y="186830"/>
                      <a:pt x="28706" y="187292"/>
                    </a:cubicBezTo>
                    <a:lnTo>
                      <a:pt x="29478" y="192487"/>
                    </a:lnTo>
                    <a:cubicBezTo>
                      <a:pt x="29529" y="192950"/>
                      <a:pt x="29221" y="193413"/>
                      <a:pt x="28758" y="193465"/>
                    </a:cubicBezTo>
                    <a:cubicBezTo>
                      <a:pt x="28706" y="193465"/>
                      <a:pt x="28655" y="193465"/>
                      <a:pt x="28655" y="193465"/>
                    </a:cubicBezTo>
                    <a:cubicBezTo>
                      <a:pt x="28192" y="193516"/>
                      <a:pt x="27832" y="193208"/>
                      <a:pt x="27780" y="192745"/>
                    </a:cubicBezTo>
                    <a:close/>
                    <a:moveTo>
                      <a:pt x="26289" y="182406"/>
                    </a:moveTo>
                    <a:lnTo>
                      <a:pt x="25517" y="177211"/>
                    </a:lnTo>
                    <a:cubicBezTo>
                      <a:pt x="25466" y="176748"/>
                      <a:pt x="25775" y="176285"/>
                      <a:pt x="26237" y="176234"/>
                    </a:cubicBezTo>
                    <a:cubicBezTo>
                      <a:pt x="26700" y="176131"/>
                      <a:pt x="27163" y="176491"/>
                      <a:pt x="27215" y="176954"/>
                    </a:cubicBezTo>
                    <a:lnTo>
                      <a:pt x="27986" y="182149"/>
                    </a:lnTo>
                    <a:cubicBezTo>
                      <a:pt x="28038" y="182612"/>
                      <a:pt x="27729" y="183075"/>
                      <a:pt x="27266" y="183126"/>
                    </a:cubicBezTo>
                    <a:cubicBezTo>
                      <a:pt x="27215" y="183126"/>
                      <a:pt x="27163" y="183126"/>
                      <a:pt x="27163" y="183126"/>
                    </a:cubicBezTo>
                    <a:cubicBezTo>
                      <a:pt x="26700" y="183126"/>
                      <a:pt x="26340" y="182818"/>
                      <a:pt x="26289" y="182406"/>
                    </a:cubicBezTo>
                    <a:close/>
                    <a:moveTo>
                      <a:pt x="24797" y="172016"/>
                    </a:moveTo>
                    <a:lnTo>
                      <a:pt x="24026" y="166821"/>
                    </a:lnTo>
                    <a:cubicBezTo>
                      <a:pt x="23974" y="166358"/>
                      <a:pt x="24283" y="165896"/>
                      <a:pt x="24746" y="165844"/>
                    </a:cubicBezTo>
                    <a:cubicBezTo>
                      <a:pt x="25260" y="165741"/>
                      <a:pt x="25672" y="166101"/>
                      <a:pt x="25723" y="166564"/>
                    </a:cubicBezTo>
                    <a:lnTo>
                      <a:pt x="26495" y="171759"/>
                    </a:lnTo>
                    <a:cubicBezTo>
                      <a:pt x="26546" y="172222"/>
                      <a:pt x="26237" y="172685"/>
                      <a:pt x="25775" y="172736"/>
                    </a:cubicBezTo>
                    <a:cubicBezTo>
                      <a:pt x="25723" y="172736"/>
                      <a:pt x="25672" y="172736"/>
                      <a:pt x="25672" y="172736"/>
                    </a:cubicBezTo>
                    <a:cubicBezTo>
                      <a:pt x="25209" y="172788"/>
                      <a:pt x="24849" y="172479"/>
                      <a:pt x="24797" y="172016"/>
                    </a:cubicBezTo>
                    <a:close/>
                    <a:moveTo>
                      <a:pt x="23254" y="161678"/>
                    </a:moveTo>
                    <a:lnTo>
                      <a:pt x="22483" y="156483"/>
                    </a:lnTo>
                    <a:cubicBezTo>
                      <a:pt x="22431" y="156020"/>
                      <a:pt x="22740" y="155557"/>
                      <a:pt x="23203" y="155506"/>
                    </a:cubicBezTo>
                    <a:cubicBezTo>
                      <a:pt x="23666" y="155403"/>
                      <a:pt x="24129" y="155763"/>
                      <a:pt x="24180" y="156226"/>
                    </a:cubicBezTo>
                    <a:lnTo>
                      <a:pt x="24952" y="161421"/>
                    </a:lnTo>
                    <a:cubicBezTo>
                      <a:pt x="25003" y="161884"/>
                      <a:pt x="24694" y="162347"/>
                      <a:pt x="24231" y="162398"/>
                    </a:cubicBezTo>
                    <a:cubicBezTo>
                      <a:pt x="24180" y="162398"/>
                      <a:pt x="24129" y="162398"/>
                      <a:pt x="24129" y="162398"/>
                    </a:cubicBezTo>
                    <a:cubicBezTo>
                      <a:pt x="23717" y="162398"/>
                      <a:pt x="23357" y="162089"/>
                      <a:pt x="23254" y="161678"/>
                    </a:cubicBezTo>
                    <a:close/>
                    <a:moveTo>
                      <a:pt x="21763" y="151288"/>
                    </a:moveTo>
                    <a:lnTo>
                      <a:pt x="20991" y="146093"/>
                    </a:lnTo>
                    <a:cubicBezTo>
                      <a:pt x="20940" y="145630"/>
                      <a:pt x="21248" y="145167"/>
                      <a:pt x="21711" y="145116"/>
                    </a:cubicBezTo>
                    <a:cubicBezTo>
                      <a:pt x="22174" y="145013"/>
                      <a:pt x="22637" y="145373"/>
                      <a:pt x="22688" y="145836"/>
                    </a:cubicBezTo>
                    <a:lnTo>
                      <a:pt x="23460" y="151031"/>
                    </a:lnTo>
                    <a:cubicBezTo>
                      <a:pt x="23511" y="151494"/>
                      <a:pt x="23203" y="151957"/>
                      <a:pt x="22740" y="152008"/>
                    </a:cubicBezTo>
                    <a:cubicBezTo>
                      <a:pt x="22688" y="152008"/>
                      <a:pt x="22637" y="152008"/>
                      <a:pt x="22637" y="152008"/>
                    </a:cubicBezTo>
                    <a:cubicBezTo>
                      <a:pt x="22226" y="152060"/>
                      <a:pt x="21814" y="151751"/>
                      <a:pt x="21763" y="151288"/>
                    </a:cubicBezTo>
                    <a:close/>
                    <a:moveTo>
                      <a:pt x="20271" y="140949"/>
                    </a:moveTo>
                    <a:lnTo>
                      <a:pt x="19500" y="135754"/>
                    </a:lnTo>
                    <a:cubicBezTo>
                      <a:pt x="19448" y="135292"/>
                      <a:pt x="19757" y="134829"/>
                      <a:pt x="20220" y="134777"/>
                    </a:cubicBezTo>
                    <a:cubicBezTo>
                      <a:pt x="20682" y="134726"/>
                      <a:pt x="21145" y="135035"/>
                      <a:pt x="21197" y="135497"/>
                    </a:cubicBezTo>
                    <a:lnTo>
                      <a:pt x="21968" y="140692"/>
                    </a:lnTo>
                    <a:cubicBezTo>
                      <a:pt x="22020" y="141155"/>
                      <a:pt x="21711" y="141618"/>
                      <a:pt x="21248" y="141670"/>
                    </a:cubicBezTo>
                    <a:cubicBezTo>
                      <a:pt x="21197" y="141670"/>
                      <a:pt x="21145" y="141670"/>
                      <a:pt x="21145" y="141670"/>
                    </a:cubicBezTo>
                    <a:cubicBezTo>
                      <a:pt x="20734" y="141670"/>
                      <a:pt x="20322" y="141361"/>
                      <a:pt x="20271" y="140949"/>
                    </a:cubicBezTo>
                    <a:close/>
                    <a:moveTo>
                      <a:pt x="18779" y="130560"/>
                    </a:moveTo>
                    <a:lnTo>
                      <a:pt x="18008" y="125365"/>
                    </a:lnTo>
                    <a:cubicBezTo>
                      <a:pt x="17956" y="124902"/>
                      <a:pt x="18265" y="124439"/>
                      <a:pt x="18728" y="124388"/>
                    </a:cubicBezTo>
                    <a:cubicBezTo>
                      <a:pt x="19191" y="124285"/>
                      <a:pt x="19654" y="124645"/>
                      <a:pt x="19705" y="125108"/>
                    </a:cubicBezTo>
                    <a:lnTo>
                      <a:pt x="20477" y="130302"/>
                    </a:lnTo>
                    <a:cubicBezTo>
                      <a:pt x="20528" y="130765"/>
                      <a:pt x="20220" y="131228"/>
                      <a:pt x="19757" y="131280"/>
                    </a:cubicBezTo>
                    <a:cubicBezTo>
                      <a:pt x="19705" y="131280"/>
                      <a:pt x="19654" y="131280"/>
                      <a:pt x="19654" y="131280"/>
                    </a:cubicBezTo>
                    <a:cubicBezTo>
                      <a:pt x="19191" y="131331"/>
                      <a:pt x="18831" y="131023"/>
                      <a:pt x="18779" y="130560"/>
                    </a:cubicBezTo>
                    <a:close/>
                    <a:moveTo>
                      <a:pt x="17288" y="120170"/>
                    </a:moveTo>
                    <a:lnTo>
                      <a:pt x="16516" y="114975"/>
                    </a:lnTo>
                    <a:cubicBezTo>
                      <a:pt x="16465" y="114512"/>
                      <a:pt x="16773" y="114049"/>
                      <a:pt x="17236" y="113998"/>
                    </a:cubicBezTo>
                    <a:cubicBezTo>
                      <a:pt x="17699" y="113946"/>
                      <a:pt x="18162" y="114255"/>
                      <a:pt x="18214" y="114718"/>
                    </a:cubicBezTo>
                    <a:lnTo>
                      <a:pt x="18985" y="119913"/>
                    </a:lnTo>
                    <a:cubicBezTo>
                      <a:pt x="19036" y="120375"/>
                      <a:pt x="18728" y="120838"/>
                      <a:pt x="18265" y="120890"/>
                    </a:cubicBezTo>
                    <a:cubicBezTo>
                      <a:pt x="18214" y="120890"/>
                      <a:pt x="18162" y="120890"/>
                      <a:pt x="18162" y="120890"/>
                    </a:cubicBezTo>
                    <a:cubicBezTo>
                      <a:pt x="17699" y="120941"/>
                      <a:pt x="17339" y="120633"/>
                      <a:pt x="17288" y="120170"/>
                    </a:cubicBezTo>
                    <a:close/>
                    <a:moveTo>
                      <a:pt x="15796" y="109831"/>
                    </a:moveTo>
                    <a:lnTo>
                      <a:pt x="15025" y="104636"/>
                    </a:lnTo>
                    <a:cubicBezTo>
                      <a:pt x="14973" y="104174"/>
                      <a:pt x="15282" y="103711"/>
                      <a:pt x="15745" y="103659"/>
                    </a:cubicBezTo>
                    <a:cubicBezTo>
                      <a:pt x="16208" y="103556"/>
                      <a:pt x="16670" y="103916"/>
                      <a:pt x="16722" y="104379"/>
                    </a:cubicBezTo>
                    <a:lnTo>
                      <a:pt x="17493" y="109574"/>
                    </a:lnTo>
                    <a:cubicBezTo>
                      <a:pt x="17545" y="110037"/>
                      <a:pt x="17236" y="110500"/>
                      <a:pt x="16773" y="110551"/>
                    </a:cubicBezTo>
                    <a:cubicBezTo>
                      <a:pt x="16722" y="110551"/>
                      <a:pt x="16670" y="110551"/>
                      <a:pt x="16670" y="110551"/>
                    </a:cubicBezTo>
                    <a:cubicBezTo>
                      <a:pt x="16208" y="110603"/>
                      <a:pt x="15848" y="110243"/>
                      <a:pt x="15796" y="109831"/>
                    </a:cubicBezTo>
                    <a:close/>
                    <a:moveTo>
                      <a:pt x="14253" y="99441"/>
                    </a:moveTo>
                    <a:lnTo>
                      <a:pt x="13482" y="94247"/>
                    </a:lnTo>
                    <a:cubicBezTo>
                      <a:pt x="13430" y="93784"/>
                      <a:pt x="13739" y="93321"/>
                      <a:pt x="14202" y="93269"/>
                    </a:cubicBezTo>
                    <a:cubicBezTo>
                      <a:pt x="14665" y="93218"/>
                      <a:pt x="15128" y="93527"/>
                      <a:pt x="15179" y="93989"/>
                    </a:cubicBezTo>
                    <a:lnTo>
                      <a:pt x="15950" y="99184"/>
                    </a:lnTo>
                    <a:cubicBezTo>
                      <a:pt x="16002" y="99647"/>
                      <a:pt x="15693" y="100110"/>
                      <a:pt x="15230" y="100162"/>
                    </a:cubicBezTo>
                    <a:cubicBezTo>
                      <a:pt x="15179" y="100162"/>
                      <a:pt x="15128" y="100162"/>
                      <a:pt x="15128" y="100162"/>
                    </a:cubicBezTo>
                    <a:cubicBezTo>
                      <a:pt x="14716" y="100213"/>
                      <a:pt x="14356" y="99904"/>
                      <a:pt x="14253" y="99441"/>
                    </a:cubicBezTo>
                    <a:close/>
                    <a:moveTo>
                      <a:pt x="12762" y="89103"/>
                    </a:moveTo>
                    <a:lnTo>
                      <a:pt x="11990" y="83908"/>
                    </a:lnTo>
                    <a:cubicBezTo>
                      <a:pt x="11939" y="83445"/>
                      <a:pt x="12247" y="82982"/>
                      <a:pt x="12710" y="82931"/>
                    </a:cubicBezTo>
                    <a:cubicBezTo>
                      <a:pt x="13173" y="82828"/>
                      <a:pt x="13636" y="83188"/>
                      <a:pt x="13687" y="83651"/>
                    </a:cubicBezTo>
                    <a:lnTo>
                      <a:pt x="14459" y="88846"/>
                    </a:lnTo>
                    <a:cubicBezTo>
                      <a:pt x="14510" y="89309"/>
                      <a:pt x="14202" y="89772"/>
                      <a:pt x="13739" y="89823"/>
                    </a:cubicBezTo>
                    <a:cubicBezTo>
                      <a:pt x="13687" y="89823"/>
                      <a:pt x="13636" y="89823"/>
                      <a:pt x="13636" y="89823"/>
                    </a:cubicBezTo>
                    <a:cubicBezTo>
                      <a:pt x="13224" y="89875"/>
                      <a:pt x="12813" y="89514"/>
                      <a:pt x="12762" y="89103"/>
                    </a:cubicBezTo>
                    <a:close/>
                    <a:moveTo>
                      <a:pt x="11270" y="78713"/>
                    </a:moveTo>
                    <a:lnTo>
                      <a:pt x="10498" y="73518"/>
                    </a:lnTo>
                    <a:cubicBezTo>
                      <a:pt x="10447" y="73055"/>
                      <a:pt x="10755" y="72592"/>
                      <a:pt x="11218" y="72541"/>
                    </a:cubicBezTo>
                    <a:cubicBezTo>
                      <a:pt x="11681" y="72438"/>
                      <a:pt x="12144" y="72798"/>
                      <a:pt x="12196" y="73261"/>
                    </a:cubicBezTo>
                    <a:lnTo>
                      <a:pt x="12967" y="78456"/>
                    </a:lnTo>
                    <a:cubicBezTo>
                      <a:pt x="13019" y="78919"/>
                      <a:pt x="12710" y="79382"/>
                      <a:pt x="12247" y="79433"/>
                    </a:cubicBezTo>
                    <a:cubicBezTo>
                      <a:pt x="12196" y="79433"/>
                      <a:pt x="12144" y="79433"/>
                      <a:pt x="12144" y="79433"/>
                    </a:cubicBezTo>
                    <a:cubicBezTo>
                      <a:pt x="11733" y="79485"/>
                      <a:pt x="11321" y="79176"/>
                      <a:pt x="11270" y="78713"/>
                    </a:cubicBezTo>
                    <a:close/>
                    <a:moveTo>
                      <a:pt x="9778" y="68375"/>
                    </a:moveTo>
                    <a:lnTo>
                      <a:pt x="9007" y="63180"/>
                    </a:lnTo>
                    <a:cubicBezTo>
                      <a:pt x="8955" y="62717"/>
                      <a:pt x="9264" y="62254"/>
                      <a:pt x="9727" y="62202"/>
                    </a:cubicBezTo>
                    <a:cubicBezTo>
                      <a:pt x="10190" y="62100"/>
                      <a:pt x="10653" y="62460"/>
                      <a:pt x="10704" y="62923"/>
                    </a:cubicBezTo>
                    <a:lnTo>
                      <a:pt x="11476" y="68118"/>
                    </a:lnTo>
                    <a:cubicBezTo>
                      <a:pt x="11527" y="68580"/>
                      <a:pt x="11218" y="69043"/>
                      <a:pt x="10755" y="69095"/>
                    </a:cubicBezTo>
                    <a:cubicBezTo>
                      <a:pt x="10704" y="69095"/>
                      <a:pt x="10653" y="69095"/>
                      <a:pt x="10653" y="69095"/>
                    </a:cubicBezTo>
                    <a:cubicBezTo>
                      <a:pt x="10190" y="69095"/>
                      <a:pt x="9830" y="68786"/>
                      <a:pt x="9778" y="68375"/>
                    </a:cubicBezTo>
                    <a:close/>
                    <a:moveTo>
                      <a:pt x="8287" y="57985"/>
                    </a:moveTo>
                    <a:lnTo>
                      <a:pt x="7515" y="52790"/>
                    </a:lnTo>
                    <a:cubicBezTo>
                      <a:pt x="7464" y="52327"/>
                      <a:pt x="7772" y="51864"/>
                      <a:pt x="8235" y="51813"/>
                    </a:cubicBezTo>
                    <a:cubicBezTo>
                      <a:pt x="8698" y="51710"/>
                      <a:pt x="9161" y="52070"/>
                      <a:pt x="9213" y="52533"/>
                    </a:cubicBezTo>
                    <a:lnTo>
                      <a:pt x="9984" y="57728"/>
                    </a:lnTo>
                    <a:cubicBezTo>
                      <a:pt x="10035" y="58191"/>
                      <a:pt x="9727" y="58653"/>
                      <a:pt x="9264" y="58705"/>
                    </a:cubicBezTo>
                    <a:cubicBezTo>
                      <a:pt x="9213" y="58705"/>
                      <a:pt x="9161" y="58705"/>
                      <a:pt x="9161" y="58705"/>
                    </a:cubicBezTo>
                    <a:cubicBezTo>
                      <a:pt x="8698" y="58756"/>
                      <a:pt x="8338" y="58448"/>
                      <a:pt x="8287" y="57985"/>
                    </a:cubicBezTo>
                    <a:close/>
                    <a:moveTo>
                      <a:pt x="6795" y="47646"/>
                    </a:moveTo>
                    <a:lnTo>
                      <a:pt x="6023" y="42452"/>
                    </a:lnTo>
                    <a:cubicBezTo>
                      <a:pt x="5972" y="41989"/>
                      <a:pt x="6281" y="41526"/>
                      <a:pt x="6744" y="41474"/>
                    </a:cubicBezTo>
                    <a:cubicBezTo>
                      <a:pt x="7206" y="41371"/>
                      <a:pt x="7669" y="41731"/>
                      <a:pt x="7721" y="42194"/>
                    </a:cubicBezTo>
                    <a:lnTo>
                      <a:pt x="8492" y="47389"/>
                    </a:lnTo>
                    <a:cubicBezTo>
                      <a:pt x="8544" y="47852"/>
                      <a:pt x="8235" y="48315"/>
                      <a:pt x="7772" y="48366"/>
                    </a:cubicBezTo>
                    <a:cubicBezTo>
                      <a:pt x="7721" y="48366"/>
                      <a:pt x="7669" y="48366"/>
                      <a:pt x="7669" y="48366"/>
                    </a:cubicBezTo>
                    <a:cubicBezTo>
                      <a:pt x="7206" y="48366"/>
                      <a:pt x="6846" y="48058"/>
                      <a:pt x="6795" y="47646"/>
                    </a:cubicBezTo>
                    <a:close/>
                    <a:moveTo>
                      <a:pt x="5252" y="37257"/>
                    </a:moveTo>
                    <a:lnTo>
                      <a:pt x="4480" y="32062"/>
                    </a:lnTo>
                    <a:cubicBezTo>
                      <a:pt x="4429" y="31599"/>
                      <a:pt x="4738" y="31136"/>
                      <a:pt x="5201" y="31084"/>
                    </a:cubicBezTo>
                    <a:cubicBezTo>
                      <a:pt x="5663" y="31033"/>
                      <a:pt x="6126" y="31341"/>
                      <a:pt x="6178" y="31804"/>
                    </a:cubicBezTo>
                    <a:lnTo>
                      <a:pt x="6949" y="36999"/>
                    </a:lnTo>
                    <a:cubicBezTo>
                      <a:pt x="7001" y="37462"/>
                      <a:pt x="6692" y="37925"/>
                      <a:pt x="6229" y="37977"/>
                    </a:cubicBezTo>
                    <a:cubicBezTo>
                      <a:pt x="6178" y="37977"/>
                      <a:pt x="6126" y="37977"/>
                      <a:pt x="6126" y="37977"/>
                    </a:cubicBezTo>
                    <a:cubicBezTo>
                      <a:pt x="5715" y="38028"/>
                      <a:pt x="5355" y="37719"/>
                      <a:pt x="5252" y="37257"/>
                    </a:cubicBezTo>
                    <a:close/>
                    <a:moveTo>
                      <a:pt x="3760" y="26918"/>
                    </a:moveTo>
                    <a:lnTo>
                      <a:pt x="2989" y="21723"/>
                    </a:lnTo>
                    <a:cubicBezTo>
                      <a:pt x="2937" y="21260"/>
                      <a:pt x="3246" y="20797"/>
                      <a:pt x="3709" y="20746"/>
                    </a:cubicBezTo>
                    <a:cubicBezTo>
                      <a:pt x="4172" y="20694"/>
                      <a:pt x="4635" y="21003"/>
                      <a:pt x="4686" y="21466"/>
                    </a:cubicBezTo>
                    <a:lnTo>
                      <a:pt x="5458" y="26661"/>
                    </a:lnTo>
                    <a:cubicBezTo>
                      <a:pt x="5509" y="27124"/>
                      <a:pt x="5201" y="27587"/>
                      <a:pt x="4738" y="27638"/>
                    </a:cubicBezTo>
                    <a:cubicBezTo>
                      <a:pt x="4686" y="27638"/>
                      <a:pt x="4635" y="27638"/>
                      <a:pt x="4635" y="27638"/>
                    </a:cubicBezTo>
                    <a:cubicBezTo>
                      <a:pt x="4223" y="27638"/>
                      <a:pt x="3863" y="27330"/>
                      <a:pt x="3760" y="26918"/>
                    </a:cubicBezTo>
                    <a:close/>
                    <a:moveTo>
                      <a:pt x="2269" y="16528"/>
                    </a:moveTo>
                    <a:lnTo>
                      <a:pt x="1497" y="11333"/>
                    </a:lnTo>
                    <a:cubicBezTo>
                      <a:pt x="1446" y="10870"/>
                      <a:pt x="1754" y="10407"/>
                      <a:pt x="2217" y="10356"/>
                    </a:cubicBezTo>
                    <a:cubicBezTo>
                      <a:pt x="2680" y="10253"/>
                      <a:pt x="3143" y="10613"/>
                      <a:pt x="3195" y="11076"/>
                    </a:cubicBezTo>
                    <a:lnTo>
                      <a:pt x="3966" y="16271"/>
                    </a:lnTo>
                    <a:cubicBezTo>
                      <a:pt x="4018" y="16734"/>
                      <a:pt x="3709" y="17197"/>
                      <a:pt x="3246" y="17248"/>
                    </a:cubicBezTo>
                    <a:cubicBezTo>
                      <a:pt x="3195" y="17248"/>
                      <a:pt x="3143" y="17248"/>
                      <a:pt x="3143" y="17248"/>
                    </a:cubicBezTo>
                    <a:cubicBezTo>
                      <a:pt x="2732" y="17300"/>
                      <a:pt x="2320" y="16991"/>
                      <a:pt x="2269" y="16528"/>
                    </a:cubicBezTo>
                    <a:close/>
                    <a:moveTo>
                      <a:pt x="777" y="6190"/>
                    </a:moveTo>
                    <a:lnTo>
                      <a:pt x="6" y="995"/>
                    </a:lnTo>
                    <a:cubicBezTo>
                      <a:pt x="-46" y="532"/>
                      <a:pt x="263" y="69"/>
                      <a:pt x="726" y="18"/>
                    </a:cubicBezTo>
                    <a:cubicBezTo>
                      <a:pt x="1189" y="-85"/>
                      <a:pt x="1652" y="275"/>
                      <a:pt x="1703" y="738"/>
                    </a:cubicBezTo>
                    <a:lnTo>
                      <a:pt x="2475" y="5933"/>
                    </a:lnTo>
                    <a:cubicBezTo>
                      <a:pt x="2526" y="6396"/>
                      <a:pt x="2217" y="6858"/>
                      <a:pt x="1754" y="6910"/>
                    </a:cubicBezTo>
                    <a:cubicBezTo>
                      <a:pt x="1703" y="6910"/>
                      <a:pt x="1652" y="6910"/>
                      <a:pt x="1652" y="6910"/>
                    </a:cubicBezTo>
                    <a:cubicBezTo>
                      <a:pt x="1189" y="6910"/>
                      <a:pt x="829" y="6601"/>
                      <a:pt x="777" y="6190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459AAA1-BF86-7E50-84F8-CF45355BD77F}"/>
                  </a:ext>
                </a:extLst>
              </p:cNvPr>
              <p:cNvSpPr/>
              <p:nvPr/>
            </p:nvSpPr>
            <p:spPr>
              <a:xfrm>
                <a:off x="4646305" y="3229431"/>
                <a:ext cx="2092" cy="4338"/>
              </a:xfrm>
              <a:custGeom>
                <a:avLst/>
                <a:gdLst>
                  <a:gd name="connsiteX0" fmla="*/ 1252 w 2092"/>
                  <a:gd name="connsiteY0" fmla="*/ 4338 h 4338"/>
                  <a:gd name="connsiteX1" fmla="*/ 1355 w 2092"/>
                  <a:gd name="connsiteY1" fmla="*/ 4338 h 4338"/>
                  <a:gd name="connsiteX2" fmla="*/ 2075 w 2092"/>
                  <a:gd name="connsiteY2" fmla="*/ 3361 h 4338"/>
                  <a:gd name="connsiteX3" fmla="*/ 1715 w 2092"/>
                  <a:gd name="connsiteY3" fmla="*/ 738 h 4338"/>
                  <a:gd name="connsiteX4" fmla="*/ 738 w 2092"/>
                  <a:gd name="connsiteY4" fmla="*/ 18 h 4338"/>
                  <a:gd name="connsiteX5" fmla="*/ 18 w 2092"/>
                  <a:gd name="connsiteY5" fmla="*/ 995 h 4338"/>
                  <a:gd name="connsiteX6" fmla="*/ 378 w 2092"/>
                  <a:gd name="connsiteY6" fmla="*/ 3618 h 4338"/>
                  <a:gd name="connsiteX7" fmla="*/ 1252 w 2092"/>
                  <a:gd name="connsiteY7" fmla="*/ 4338 h 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" h="4338">
                    <a:moveTo>
                      <a:pt x="1252" y="4338"/>
                    </a:moveTo>
                    <a:cubicBezTo>
                      <a:pt x="1304" y="4338"/>
                      <a:pt x="1355" y="4338"/>
                      <a:pt x="1355" y="4338"/>
                    </a:cubicBezTo>
                    <a:cubicBezTo>
                      <a:pt x="1818" y="4287"/>
                      <a:pt x="2178" y="3824"/>
                      <a:pt x="2075" y="3361"/>
                    </a:cubicBezTo>
                    <a:lnTo>
                      <a:pt x="1715" y="738"/>
                    </a:lnTo>
                    <a:cubicBezTo>
                      <a:pt x="1664" y="275"/>
                      <a:pt x="1201" y="-85"/>
                      <a:pt x="738" y="18"/>
                    </a:cubicBezTo>
                    <a:cubicBezTo>
                      <a:pt x="275" y="69"/>
                      <a:pt x="-85" y="532"/>
                      <a:pt x="18" y="995"/>
                    </a:cubicBezTo>
                    <a:lnTo>
                      <a:pt x="378" y="3618"/>
                    </a:lnTo>
                    <a:cubicBezTo>
                      <a:pt x="480" y="4030"/>
                      <a:pt x="841" y="4338"/>
                      <a:pt x="1252" y="4338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9D4648-85B6-2697-9BC0-E838B7B48169}"/>
                  </a:ext>
                </a:extLst>
              </p:cNvPr>
              <p:cNvSpPr/>
              <p:nvPr/>
            </p:nvSpPr>
            <p:spPr>
              <a:xfrm>
                <a:off x="4546025" y="3222865"/>
                <a:ext cx="112488" cy="1748"/>
              </a:xfrm>
              <a:custGeom>
                <a:avLst/>
                <a:gdLst>
                  <a:gd name="connsiteX0" fmla="*/ 0 w 112488"/>
                  <a:gd name="connsiteY0" fmla="*/ 874 h 1748"/>
                  <a:gd name="connsiteX1" fmla="*/ 874 w 112488"/>
                  <a:gd name="connsiteY1" fmla="*/ 0 h 1748"/>
                  <a:gd name="connsiteX2" fmla="*/ 6121 w 112488"/>
                  <a:gd name="connsiteY2" fmla="*/ 0 h 1748"/>
                  <a:gd name="connsiteX3" fmla="*/ 6995 w 112488"/>
                  <a:gd name="connsiteY3" fmla="*/ 874 h 1748"/>
                  <a:gd name="connsiteX4" fmla="*/ 6121 w 112488"/>
                  <a:gd name="connsiteY4" fmla="*/ 1749 h 1748"/>
                  <a:gd name="connsiteX5" fmla="*/ 874 w 112488"/>
                  <a:gd name="connsiteY5" fmla="*/ 1749 h 1748"/>
                  <a:gd name="connsiteX6" fmla="*/ 0 w 112488"/>
                  <a:gd name="connsiteY6" fmla="*/ 874 h 1748"/>
                  <a:gd name="connsiteX7" fmla="*/ 10544 w 112488"/>
                  <a:gd name="connsiteY7" fmla="*/ 874 h 1748"/>
                  <a:gd name="connsiteX8" fmla="*/ 11419 w 112488"/>
                  <a:gd name="connsiteY8" fmla="*/ 0 h 1748"/>
                  <a:gd name="connsiteX9" fmla="*/ 16665 w 112488"/>
                  <a:gd name="connsiteY9" fmla="*/ 0 h 1748"/>
                  <a:gd name="connsiteX10" fmla="*/ 17539 w 112488"/>
                  <a:gd name="connsiteY10" fmla="*/ 874 h 1748"/>
                  <a:gd name="connsiteX11" fmla="*/ 16665 w 112488"/>
                  <a:gd name="connsiteY11" fmla="*/ 1749 h 1748"/>
                  <a:gd name="connsiteX12" fmla="*/ 11419 w 112488"/>
                  <a:gd name="connsiteY12" fmla="*/ 1749 h 1748"/>
                  <a:gd name="connsiteX13" fmla="*/ 10544 w 112488"/>
                  <a:gd name="connsiteY13" fmla="*/ 874 h 1748"/>
                  <a:gd name="connsiteX14" fmla="*/ 21088 w 112488"/>
                  <a:gd name="connsiteY14" fmla="*/ 874 h 1748"/>
                  <a:gd name="connsiteX15" fmla="*/ 21963 w 112488"/>
                  <a:gd name="connsiteY15" fmla="*/ 0 h 1748"/>
                  <a:gd name="connsiteX16" fmla="*/ 27209 w 112488"/>
                  <a:gd name="connsiteY16" fmla="*/ 0 h 1748"/>
                  <a:gd name="connsiteX17" fmla="*/ 28083 w 112488"/>
                  <a:gd name="connsiteY17" fmla="*/ 874 h 1748"/>
                  <a:gd name="connsiteX18" fmla="*/ 27209 w 112488"/>
                  <a:gd name="connsiteY18" fmla="*/ 1749 h 1748"/>
                  <a:gd name="connsiteX19" fmla="*/ 21963 w 112488"/>
                  <a:gd name="connsiteY19" fmla="*/ 1749 h 1748"/>
                  <a:gd name="connsiteX20" fmla="*/ 21088 w 112488"/>
                  <a:gd name="connsiteY20" fmla="*/ 874 h 1748"/>
                  <a:gd name="connsiteX21" fmla="*/ 31632 w 112488"/>
                  <a:gd name="connsiteY21" fmla="*/ 874 h 1748"/>
                  <a:gd name="connsiteX22" fmla="*/ 32507 w 112488"/>
                  <a:gd name="connsiteY22" fmla="*/ 0 h 1748"/>
                  <a:gd name="connsiteX23" fmla="*/ 37805 w 112488"/>
                  <a:gd name="connsiteY23" fmla="*/ 0 h 1748"/>
                  <a:gd name="connsiteX24" fmla="*/ 38679 w 112488"/>
                  <a:gd name="connsiteY24" fmla="*/ 874 h 1748"/>
                  <a:gd name="connsiteX25" fmla="*/ 37805 w 112488"/>
                  <a:gd name="connsiteY25" fmla="*/ 1749 h 1748"/>
                  <a:gd name="connsiteX26" fmla="*/ 32507 w 112488"/>
                  <a:gd name="connsiteY26" fmla="*/ 1749 h 1748"/>
                  <a:gd name="connsiteX27" fmla="*/ 31632 w 112488"/>
                  <a:gd name="connsiteY27" fmla="*/ 874 h 1748"/>
                  <a:gd name="connsiteX28" fmla="*/ 42177 w 112488"/>
                  <a:gd name="connsiteY28" fmla="*/ 874 h 1748"/>
                  <a:gd name="connsiteX29" fmla="*/ 43051 w 112488"/>
                  <a:gd name="connsiteY29" fmla="*/ 0 h 1748"/>
                  <a:gd name="connsiteX30" fmla="*/ 48297 w 112488"/>
                  <a:gd name="connsiteY30" fmla="*/ 0 h 1748"/>
                  <a:gd name="connsiteX31" fmla="*/ 49172 w 112488"/>
                  <a:gd name="connsiteY31" fmla="*/ 874 h 1748"/>
                  <a:gd name="connsiteX32" fmla="*/ 48297 w 112488"/>
                  <a:gd name="connsiteY32" fmla="*/ 1749 h 1748"/>
                  <a:gd name="connsiteX33" fmla="*/ 43051 w 112488"/>
                  <a:gd name="connsiteY33" fmla="*/ 1749 h 1748"/>
                  <a:gd name="connsiteX34" fmla="*/ 42177 w 112488"/>
                  <a:gd name="connsiteY34" fmla="*/ 874 h 1748"/>
                  <a:gd name="connsiteX35" fmla="*/ 52721 w 112488"/>
                  <a:gd name="connsiteY35" fmla="*/ 874 h 1748"/>
                  <a:gd name="connsiteX36" fmla="*/ 53595 w 112488"/>
                  <a:gd name="connsiteY36" fmla="*/ 0 h 1748"/>
                  <a:gd name="connsiteX37" fmla="*/ 58842 w 112488"/>
                  <a:gd name="connsiteY37" fmla="*/ 0 h 1748"/>
                  <a:gd name="connsiteX38" fmla="*/ 59716 w 112488"/>
                  <a:gd name="connsiteY38" fmla="*/ 874 h 1748"/>
                  <a:gd name="connsiteX39" fmla="*/ 58842 w 112488"/>
                  <a:gd name="connsiteY39" fmla="*/ 1749 h 1748"/>
                  <a:gd name="connsiteX40" fmla="*/ 53595 w 112488"/>
                  <a:gd name="connsiteY40" fmla="*/ 1749 h 1748"/>
                  <a:gd name="connsiteX41" fmla="*/ 52721 w 112488"/>
                  <a:gd name="connsiteY41" fmla="*/ 874 h 1748"/>
                  <a:gd name="connsiteX42" fmla="*/ 63265 w 112488"/>
                  <a:gd name="connsiteY42" fmla="*/ 874 h 1748"/>
                  <a:gd name="connsiteX43" fmla="*/ 64139 w 112488"/>
                  <a:gd name="connsiteY43" fmla="*/ 0 h 1748"/>
                  <a:gd name="connsiteX44" fmla="*/ 69437 w 112488"/>
                  <a:gd name="connsiteY44" fmla="*/ 0 h 1748"/>
                  <a:gd name="connsiteX45" fmla="*/ 70312 w 112488"/>
                  <a:gd name="connsiteY45" fmla="*/ 874 h 1748"/>
                  <a:gd name="connsiteX46" fmla="*/ 69437 w 112488"/>
                  <a:gd name="connsiteY46" fmla="*/ 1749 h 1748"/>
                  <a:gd name="connsiteX47" fmla="*/ 64139 w 112488"/>
                  <a:gd name="connsiteY47" fmla="*/ 1749 h 1748"/>
                  <a:gd name="connsiteX48" fmla="*/ 63265 w 112488"/>
                  <a:gd name="connsiteY48" fmla="*/ 874 h 1748"/>
                  <a:gd name="connsiteX49" fmla="*/ 73809 w 112488"/>
                  <a:gd name="connsiteY49" fmla="*/ 874 h 1748"/>
                  <a:gd name="connsiteX50" fmla="*/ 74684 w 112488"/>
                  <a:gd name="connsiteY50" fmla="*/ 0 h 1748"/>
                  <a:gd name="connsiteX51" fmla="*/ 79981 w 112488"/>
                  <a:gd name="connsiteY51" fmla="*/ 0 h 1748"/>
                  <a:gd name="connsiteX52" fmla="*/ 80856 w 112488"/>
                  <a:gd name="connsiteY52" fmla="*/ 874 h 1748"/>
                  <a:gd name="connsiteX53" fmla="*/ 79981 w 112488"/>
                  <a:gd name="connsiteY53" fmla="*/ 1749 h 1748"/>
                  <a:gd name="connsiteX54" fmla="*/ 74684 w 112488"/>
                  <a:gd name="connsiteY54" fmla="*/ 1749 h 1748"/>
                  <a:gd name="connsiteX55" fmla="*/ 73809 w 112488"/>
                  <a:gd name="connsiteY55" fmla="*/ 874 h 1748"/>
                  <a:gd name="connsiteX56" fmla="*/ 84353 w 112488"/>
                  <a:gd name="connsiteY56" fmla="*/ 874 h 1748"/>
                  <a:gd name="connsiteX57" fmla="*/ 85228 w 112488"/>
                  <a:gd name="connsiteY57" fmla="*/ 0 h 1748"/>
                  <a:gd name="connsiteX58" fmla="*/ 90525 w 112488"/>
                  <a:gd name="connsiteY58" fmla="*/ 0 h 1748"/>
                  <a:gd name="connsiteX59" fmla="*/ 91400 w 112488"/>
                  <a:gd name="connsiteY59" fmla="*/ 874 h 1748"/>
                  <a:gd name="connsiteX60" fmla="*/ 90525 w 112488"/>
                  <a:gd name="connsiteY60" fmla="*/ 1749 h 1748"/>
                  <a:gd name="connsiteX61" fmla="*/ 85228 w 112488"/>
                  <a:gd name="connsiteY61" fmla="*/ 1749 h 1748"/>
                  <a:gd name="connsiteX62" fmla="*/ 84353 w 112488"/>
                  <a:gd name="connsiteY62" fmla="*/ 874 h 1748"/>
                  <a:gd name="connsiteX63" fmla="*/ 94898 w 112488"/>
                  <a:gd name="connsiteY63" fmla="*/ 874 h 1748"/>
                  <a:gd name="connsiteX64" fmla="*/ 95772 w 112488"/>
                  <a:gd name="connsiteY64" fmla="*/ 0 h 1748"/>
                  <a:gd name="connsiteX65" fmla="*/ 101070 w 112488"/>
                  <a:gd name="connsiteY65" fmla="*/ 0 h 1748"/>
                  <a:gd name="connsiteX66" fmla="*/ 101944 w 112488"/>
                  <a:gd name="connsiteY66" fmla="*/ 874 h 1748"/>
                  <a:gd name="connsiteX67" fmla="*/ 101070 w 112488"/>
                  <a:gd name="connsiteY67" fmla="*/ 1749 h 1748"/>
                  <a:gd name="connsiteX68" fmla="*/ 95772 w 112488"/>
                  <a:gd name="connsiteY68" fmla="*/ 1749 h 1748"/>
                  <a:gd name="connsiteX69" fmla="*/ 94898 w 112488"/>
                  <a:gd name="connsiteY69" fmla="*/ 874 h 1748"/>
                  <a:gd name="connsiteX70" fmla="*/ 105442 w 112488"/>
                  <a:gd name="connsiteY70" fmla="*/ 874 h 1748"/>
                  <a:gd name="connsiteX71" fmla="*/ 106316 w 112488"/>
                  <a:gd name="connsiteY71" fmla="*/ 0 h 1748"/>
                  <a:gd name="connsiteX72" fmla="*/ 111614 w 112488"/>
                  <a:gd name="connsiteY72" fmla="*/ 0 h 1748"/>
                  <a:gd name="connsiteX73" fmla="*/ 112488 w 112488"/>
                  <a:gd name="connsiteY73" fmla="*/ 874 h 1748"/>
                  <a:gd name="connsiteX74" fmla="*/ 111614 w 112488"/>
                  <a:gd name="connsiteY74" fmla="*/ 1749 h 1748"/>
                  <a:gd name="connsiteX75" fmla="*/ 106316 w 112488"/>
                  <a:gd name="connsiteY75" fmla="*/ 1749 h 1748"/>
                  <a:gd name="connsiteX76" fmla="*/ 105442 w 112488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2488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6121" y="0"/>
                    </a:lnTo>
                    <a:cubicBezTo>
                      <a:pt x="6584" y="0"/>
                      <a:pt x="6995" y="411"/>
                      <a:pt x="6995" y="874"/>
                    </a:cubicBezTo>
                    <a:cubicBezTo>
                      <a:pt x="6995" y="1337"/>
                      <a:pt x="6584" y="1749"/>
                      <a:pt x="6121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10544" y="874"/>
                    </a:moveTo>
                    <a:cubicBezTo>
                      <a:pt x="10544" y="411"/>
                      <a:pt x="10956" y="0"/>
                      <a:pt x="11419" y="0"/>
                    </a:cubicBezTo>
                    <a:lnTo>
                      <a:pt x="16665" y="0"/>
                    </a:lnTo>
                    <a:cubicBezTo>
                      <a:pt x="17128" y="0"/>
                      <a:pt x="17539" y="411"/>
                      <a:pt x="17539" y="874"/>
                    </a:cubicBezTo>
                    <a:cubicBezTo>
                      <a:pt x="17539" y="1337"/>
                      <a:pt x="17128" y="1749"/>
                      <a:pt x="16665" y="1749"/>
                    </a:cubicBezTo>
                    <a:lnTo>
                      <a:pt x="11419" y="1749"/>
                    </a:lnTo>
                    <a:cubicBezTo>
                      <a:pt x="10904" y="1749"/>
                      <a:pt x="10544" y="1337"/>
                      <a:pt x="10544" y="874"/>
                    </a:cubicBezTo>
                    <a:close/>
                    <a:moveTo>
                      <a:pt x="21088" y="874"/>
                    </a:moveTo>
                    <a:cubicBezTo>
                      <a:pt x="21088" y="411"/>
                      <a:pt x="21500" y="0"/>
                      <a:pt x="21963" y="0"/>
                    </a:cubicBezTo>
                    <a:lnTo>
                      <a:pt x="27209" y="0"/>
                    </a:lnTo>
                    <a:cubicBezTo>
                      <a:pt x="27672" y="0"/>
                      <a:pt x="28083" y="411"/>
                      <a:pt x="28083" y="874"/>
                    </a:cubicBezTo>
                    <a:cubicBezTo>
                      <a:pt x="28083" y="1337"/>
                      <a:pt x="27672" y="1749"/>
                      <a:pt x="27209" y="1749"/>
                    </a:cubicBezTo>
                    <a:lnTo>
                      <a:pt x="21963" y="1749"/>
                    </a:lnTo>
                    <a:cubicBezTo>
                      <a:pt x="21448" y="1749"/>
                      <a:pt x="21088" y="1337"/>
                      <a:pt x="21088" y="874"/>
                    </a:cubicBezTo>
                    <a:close/>
                    <a:moveTo>
                      <a:pt x="31632" y="874"/>
                    </a:moveTo>
                    <a:cubicBezTo>
                      <a:pt x="31632" y="411"/>
                      <a:pt x="32044" y="0"/>
                      <a:pt x="32507" y="0"/>
                    </a:cubicBezTo>
                    <a:lnTo>
                      <a:pt x="37805" y="0"/>
                    </a:lnTo>
                    <a:cubicBezTo>
                      <a:pt x="38268" y="0"/>
                      <a:pt x="38679" y="411"/>
                      <a:pt x="38679" y="874"/>
                    </a:cubicBezTo>
                    <a:cubicBezTo>
                      <a:pt x="38679" y="1337"/>
                      <a:pt x="38268" y="1749"/>
                      <a:pt x="37805" y="1749"/>
                    </a:cubicBezTo>
                    <a:lnTo>
                      <a:pt x="32507" y="1749"/>
                    </a:lnTo>
                    <a:cubicBezTo>
                      <a:pt x="31993" y="1749"/>
                      <a:pt x="31632" y="1337"/>
                      <a:pt x="31632" y="874"/>
                    </a:cubicBezTo>
                    <a:close/>
                    <a:moveTo>
                      <a:pt x="42177" y="874"/>
                    </a:moveTo>
                    <a:cubicBezTo>
                      <a:pt x="42177" y="411"/>
                      <a:pt x="42588" y="0"/>
                      <a:pt x="43051" y="0"/>
                    </a:cubicBezTo>
                    <a:lnTo>
                      <a:pt x="48297" y="0"/>
                    </a:lnTo>
                    <a:cubicBezTo>
                      <a:pt x="48760" y="0"/>
                      <a:pt x="49172" y="411"/>
                      <a:pt x="49172" y="874"/>
                    </a:cubicBezTo>
                    <a:cubicBezTo>
                      <a:pt x="49172" y="1337"/>
                      <a:pt x="48760" y="1749"/>
                      <a:pt x="48297" y="1749"/>
                    </a:cubicBezTo>
                    <a:lnTo>
                      <a:pt x="43051" y="1749"/>
                    </a:lnTo>
                    <a:cubicBezTo>
                      <a:pt x="42537" y="1749"/>
                      <a:pt x="42177" y="1337"/>
                      <a:pt x="42177" y="874"/>
                    </a:cubicBezTo>
                    <a:close/>
                    <a:moveTo>
                      <a:pt x="52721" y="874"/>
                    </a:moveTo>
                    <a:cubicBezTo>
                      <a:pt x="52721" y="411"/>
                      <a:pt x="53132" y="0"/>
                      <a:pt x="53595" y="0"/>
                    </a:cubicBezTo>
                    <a:lnTo>
                      <a:pt x="58842" y="0"/>
                    </a:lnTo>
                    <a:cubicBezTo>
                      <a:pt x="59305" y="0"/>
                      <a:pt x="59716" y="411"/>
                      <a:pt x="59716" y="874"/>
                    </a:cubicBezTo>
                    <a:cubicBezTo>
                      <a:pt x="59716" y="1337"/>
                      <a:pt x="59305" y="1749"/>
                      <a:pt x="58842" y="1749"/>
                    </a:cubicBezTo>
                    <a:lnTo>
                      <a:pt x="53595" y="1749"/>
                    </a:lnTo>
                    <a:cubicBezTo>
                      <a:pt x="53081" y="1749"/>
                      <a:pt x="52721" y="1337"/>
                      <a:pt x="52721" y="874"/>
                    </a:cubicBezTo>
                    <a:close/>
                    <a:moveTo>
                      <a:pt x="63265" y="874"/>
                    </a:moveTo>
                    <a:cubicBezTo>
                      <a:pt x="63265" y="411"/>
                      <a:pt x="63676" y="0"/>
                      <a:pt x="64139" y="0"/>
                    </a:cubicBezTo>
                    <a:lnTo>
                      <a:pt x="69437" y="0"/>
                    </a:lnTo>
                    <a:cubicBezTo>
                      <a:pt x="69900" y="0"/>
                      <a:pt x="70312" y="411"/>
                      <a:pt x="70312" y="874"/>
                    </a:cubicBezTo>
                    <a:cubicBezTo>
                      <a:pt x="70312" y="1337"/>
                      <a:pt x="69900" y="1749"/>
                      <a:pt x="69437" y="1749"/>
                    </a:cubicBezTo>
                    <a:lnTo>
                      <a:pt x="64139" y="1749"/>
                    </a:lnTo>
                    <a:cubicBezTo>
                      <a:pt x="63625" y="1749"/>
                      <a:pt x="63265" y="1337"/>
                      <a:pt x="63265" y="874"/>
                    </a:cubicBezTo>
                    <a:close/>
                    <a:moveTo>
                      <a:pt x="73809" y="874"/>
                    </a:moveTo>
                    <a:cubicBezTo>
                      <a:pt x="73809" y="411"/>
                      <a:pt x="74221" y="0"/>
                      <a:pt x="74684" y="0"/>
                    </a:cubicBezTo>
                    <a:lnTo>
                      <a:pt x="79981" y="0"/>
                    </a:lnTo>
                    <a:cubicBezTo>
                      <a:pt x="80444" y="0"/>
                      <a:pt x="80856" y="411"/>
                      <a:pt x="80856" y="874"/>
                    </a:cubicBezTo>
                    <a:cubicBezTo>
                      <a:pt x="80856" y="1337"/>
                      <a:pt x="80444" y="1749"/>
                      <a:pt x="79981" y="1749"/>
                    </a:cubicBezTo>
                    <a:lnTo>
                      <a:pt x="74684" y="1749"/>
                    </a:lnTo>
                    <a:cubicBezTo>
                      <a:pt x="74169" y="1749"/>
                      <a:pt x="73809" y="1337"/>
                      <a:pt x="73809" y="874"/>
                    </a:cubicBezTo>
                    <a:close/>
                    <a:moveTo>
                      <a:pt x="84353" y="874"/>
                    </a:moveTo>
                    <a:cubicBezTo>
                      <a:pt x="84353" y="411"/>
                      <a:pt x="84765" y="0"/>
                      <a:pt x="85228" y="0"/>
                    </a:cubicBezTo>
                    <a:lnTo>
                      <a:pt x="90525" y="0"/>
                    </a:lnTo>
                    <a:cubicBezTo>
                      <a:pt x="90989" y="0"/>
                      <a:pt x="91400" y="411"/>
                      <a:pt x="91400" y="874"/>
                    </a:cubicBezTo>
                    <a:cubicBezTo>
                      <a:pt x="91400" y="1337"/>
                      <a:pt x="90989" y="1749"/>
                      <a:pt x="90525" y="1749"/>
                    </a:cubicBezTo>
                    <a:lnTo>
                      <a:pt x="85228" y="1749"/>
                    </a:lnTo>
                    <a:cubicBezTo>
                      <a:pt x="84713" y="1749"/>
                      <a:pt x="84353" y="1337"/>
                      <a:pt x="84353" y="874"/>
                    </a:cubicBezTo>
                    <a:close/>
                    <a:moveTo>
                      <a:pt x="94898" y="874"/>
                    </a:moveTo>
                    <a:cubicBezTo>
                      <a:pt x="94898" y="411"/>
                      <a:pt x="95309" y="0"/>
                      <a:pt x="95772" y="0"/>
                    </a:cubicBezTo>
                    <a:lnTo>
                      <a:pt x="101070" y="0"/>
                    </a:lnTo>
                    <a:cubicBezTo>
                      <a:pt x="101533" y="0"/>
                      <a:pt x="101944" y="411"/>
                      <a:pt x="101944" y="874"/>
                    </a:cubicBezTo>
                    <a:cubicBezTo>
                      <a:pt x="101944" y="1337"/>
                      <a:pt x="101533" y="1749"/>
                      <a:pt x="101070" y="1749"/>
                    </a:cubicBezTo>
                    <a:lnTo>
                      <a:pt x="95772" y="1749"/>
                    </a:lnTo>
                    <a:cubicBezTo>
                      <a:pt x="95257" y="1749"/>
                      <a:pt x="94898" y="1337"/>
                      <a:pt x="94898" y="874"/>
                    </a:cubicBezTo>
                    <a:close/>
                    <a:moveTo>
                      <a:pt x="105442" y="874"/>
                    </a:moveTo>
                    <a:cubicBezTo>
                      <a:pt x="105442" y="411"/>
                      <a:pt x="105853" y="0"/>
                      <a:pt x="106316" y="0"/>
                    </a:cubicBezTo>
                    <a:lnTo>
                      <a:pt x="111614" y="0"/>
                    </a:lnTo>
                    <a:cubicBezTo>
                      <a:pt x="112077" y="0"/>
                      <a:pt x="112488" y="411"/>
                      <a:pt x="112488" y="874"/>
                    </a:cubicBezTo>
                    <a:cubicBezTo>
                      <a:pt x="112488" y="1337"/>
                      <a:pt x="112077" y="1749"/>
                      <a:pt x="111614" y="1749"/>
                    </a:cubicBezTo>
                    <a:lnTo>
                      <a:pt x="106316" y="1749"/>
                    </a:lnTo>
                    <a:cubicBezTo>
                      <a:pt x="105802" y="1749"/>
                      <a:pt x="105442" y="1337"/>
                      <a:pt x="105442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0B149D8-9A40-84C7-7D0D-C6B06AC81554}"/>
                  </a:ext>
                </a:extLst>
              </p:cNvPr>
              <p:cNvSpPr/>
              <p:nvPr/>
            </p:nvSpPr>
            <p:spPr>
              <a:xfrm>
                <a:off x="4341056" y="2776615"/>
                <a:ext cx="14761" cy="457154"/>
              </a:xfrm>
              <a:custGeom>
                <a:avLst/>
                <a:gdLst>
                  <a:gd name="connsiteX0" fmla="*/ 874 w 14761"/>
                  <a:gd name="connsiteY0" fmla="*/ 457154 h 457154"/>
                  <a:gd name="connsiteX1" fmla="*/ 0 w 14761"/>
                  <a:gd name="connsiteY1" fmla="*/ 456229 h 457154"/>
                  <a:gd name="connsiteX2" fmla="*/ 51 w 14761"/>
                  <a:gd name="connsiteY2" fmla="*/ 454068 h 457154"/>
                  <a:gd name="connsiteX3" fmla="*/ 977 w 14761"/>
                  <a:gd name="connsiteY3" fmla="*/ 453194 h 457154"/>
                  <a:gd name="connsiteX4" fmla="*/ 1852 w 14761"/>
                  <a:gd name="connsiteY4" fmla="*/ 454120 h 457154"/>
                  <a:gd name="connsiteX5" fmla="*/ 1800 w 14761"/>
                  <a:gd name="connsiteY5" fmla="*/ 456229 h 457154"/>
                  <a:gd name="connsiteX6" fmla="*/ 874 w 14761"/>
                  <a:gd name="connsiteY6" fmla="*/ 457154 h 457154"/>
                  <a:gd name="connsiteX7" fmla="*/ 874 w 14761"/>
                  <a:gd name="connsiteY7" fmla="*/ 457154 h 457154"/>
                  <a:gd name="connsiteX8" fmla="*/ 1080 w 14761"/>
                  <a:gd name="connsiteY8" fmla="*/ 449748 h 457154"/>
                  <a:gd name="connsiteX9" fmla="*/ 206 w 14761"/>
                  <a:gd name="connsiteY9" fmla="*/ 448822 h 457154"/>
                  <a:gd name="connsiteX10" fmla="*/ 360 w 14761"/>
                  <a:gd name="connsiteY10" fmla="*/ 443575 h 457154"/>
                  <a:gd name="connsiteX11" fmla="*/ 1286 w 14761"/>
                  <a:gd name="connsiteY11" fmla="*/ 442701 h 457154"/>
                  <a:gd name="connsiteX12" fmla="*/ 2160 w 14761"/>
                  <a:gd name="connsiteY12" fmla="*/ 443627 h 457154"/>
                  <a:gd name="connsiteX13" fmla="*/ 2006 w 14761"/>
                  <a:gd name="connsiteY13" fmla="*/ 448873 h 457154"/>
                  <a:gd name="connsiteX14" fmla="*/ 1080 w 14761"/>
                  <a:gd name="connsiteY14" fmla="*/ 449748 h 457154"/>
                  <a:gd name="connsiteX15" fmla="*/ 1080 w 14761"/>
                  <a:gd name="connsiteY15" fmla="*/ 449748 h 457154"/>
                  <a:gd name="connsiteX16" fmla="*/ 1389 w 14761"/>
                  <a:gd name="connsiteY16" fmla="*/ 439203 h 457154"/>
                  <a:gd name="connsiteX17" fmla="*/ 514 w 14761"/>
                  <a:gd name="connsiteY17" fmla="*/ 438277 h 457154"/>
                  <a:gd name="connsiteX18" fmla="*/ 669 w 14761"/>
                  <a:gd name="connsiteY18" fmla="*/ 433031 h 457154"/>
                  <a:gd name="connsiteX19" fmla="*/ 1594 w 14761"/>
                  <a:gd name="connsiteY19" fmla="*/ 432157 h 457154"/>
                  <a:gd name="connsiteX20" fmla="*/ 2469 w 14761"/>
                  <a:gd name="connsiteY20" fmla="*/ 433083 h 457154"/>
                  <a:gd name="connsiteX21" fmla="*/ 2314 w 14761"/>
                  <a:gd name="connsiteY21" fmla="*/ 438329 h 457154"/>
                  <a:gd name="connsiteX22" fmla="*/ 1389 w 14761"/>
                  <a:gd name="connsiteY22" fmla="*/ 439203 h 457154"/>
                  <a:gd name="connsiteX23" fmla="*/ 1389 w 14761"/>
                  <a:gd name="connsiteY23" fmla="*/ 439203 h 457154"/>
                  <a:gd name="connsiteX24" fmla="*/ 1697 w 14761"/>
                  <a:gd name="connsiteY24" fmla="*/ 428659 h 457154"/>
                  <a:gd name="connsiteX25" fmla="*/ 823 w 14761"/>
                  <a:gd name="connsiteY25" fmla="*/ 427733 h 457154"/>
                  <a:gd name="connsiteX26" fmla="*/ 977 w 14761"/>
                  <a:gd name="connsiteY26" fmla="*/ 422487 h 457154"/>
                  <a:gd name="connsiteX27" fmla="*/ 1903 w 14761"/>
                  <a:gd name="connsiteY27" fmla="*/ 421613 h 457154"/>
                  <a:gd name="connsiteX28" fmla="*/ 2778 w 14761"/>
                  <a:gd name="connsiteY28" fmla="*/ 422538 h 457154"/>
                  <a:gd name="connsiteX29" fmla="*/ 2572 w 14761"/>
                  <a:gd name="connsiteY29" fmla="*/ 427785 h 457154"/>
                  <a:gd name="connsiteX30" fmla="*/ 1697 w 14761"/>
                  <a:gd name="connsiteY30" fmla="*/ 428659 h 457154"/>
                  <a:gd name="connsiteX31" fmla="*/ 1697 w 14761"/>
                  <a:gd name="connsiteY31" fmla="*/ 428659 h 457154"/>
                  <a:gd name="connsiteX32" fmla="*/ 2006 w 14761"/>
                  <a:gd name="connsiteY32" fmla="*/ 418115 h 457154"/>
                  <a:gd name="connsiteX33" fmla="*/ 1132 w 14761"/>
                  <a:gd name="connsiteY33" fmla="*/ 417189 h 457154"/>
                  <a:gd name="connsiteX34" fmla="*/ 1286 w 14761"/>
                  <a:gd name="connsiteY34" fmla="*/ 411943 h 457154"/>
                  <a:gd name="connsiteX35" fmla="*/ 2212 w 14761"/>
                  <a:gd name="connsiteY35" fmla="*/ 411068 h 457154"/>
                  <a:gd name="connsiteX36" fmla="*/ 3086 w 14761"/>
                  <a:gd name="connsiteY36" fmla="*/ 411994 h 457154"/>
                  <a:gd name="connsiteX37" fmla="*/ 2932 w 14761"/>
                  <a:gd name="connsiteY37" fmla="*/ 417241 h 457154"/>
                  <a:gd name="connsiteX38" fmla="*/ 2006 w 14761"/>
                  <a:gd name="connsiteY38" fmla="*/ 418115 h 457154"/>
                  <a:gd name="connsiteX39" fmla="*/ 2006 w 14761"/>
                  <a:gd name="connsiteY39" fmla="*/ 418115 h 457154"/>
                  <a:gd name="connsiteX40" fmla="*/ 2263 w 14761"/>
                  <a:gd name="connsiteY40" fmla="*/ 407571 h 457154"/>
                  <a:gd name="connsiteX41" fmla="*/ 1389 w 14761"/>
                  <a:gd name="connsiteY41" fmla="*/ 406645 h 457154"/>
                  <a:gd name="connsiteX42" fmla="*/ 1543 w 14761"/>
                  <a:gd name="connsiteY42" fmla="*/ 401399 h 457154"/>
                  <a:gd name="connsiteX43" fmla="*/ 2469 w 14761"/>
                  <a:gd name="connsiteY43" fmla="*/ 400524 h 457154"/>
                  <a:gd name="connsiteX44" fmla="*/ 3343 w 14761"/>
                  <a:gd name="connsiteY44" fmla="*/ 401450 h 457154"/>
                  <a:gd name="connsiteX45" fmla="*/ 3189 w 14761"/>
                  <a:gd name="connsiteY45" fmla="*/ 406697 h 457154"/>
                  <a:gd name="connsiteX46" fmla="*/ 2263 w 14761"/>
                  <a:gd name="connsiteY46" fmla="*/ 407571 h 457154"/>
                  <a:gd name="connsiteX47" fmla="*/ 2263 w 14761"/>
                  <a:gd name="connsiteY47" fmla="*/ 407571 h 457154"/>
                  <a:gd name="connsiteX48" fmla="*/ 2572 w 14761"/>
                  <a:gd name="connsiteY48" fmla="*/ 397027 h 457154"/>
                  <a:gd name="connsiteX49" fmla="*/ 1697 w 14761"/>
                  <a:gd name="connsiteY49" fmla="*/ 396101 h 457154"/>
                  <a:gd name="connsiteX50" fmla="*/ 1852 w 14761"/>
                  <a:gd name="connsiteY50" fmla="*/ 390855 h 457154"/>
                  <a:gd name="connsiteX51" fmla="*/ 2778 w 14761"/>
                  <a:gd name="connsiteY51" fmla="*/ 389980 h 457154"/>
                  <a:gd name="connsiteX52" fmla="*/ 3652 w 14761"/>
                  <a:gd name="connsiteY52" fmla="*/ 390906 h 457154"/>
                  <a:gd name="connsiteX53" fmla="*/ 3498 w 14761"/>
                  <a:gd name="connsiteY53" fmla="*/ 396152 h 457154"/>
                  <a:gd name="connsiteX54" fmla="*/ 2572 w 14761"/>
                  <a:gd name="connsiteY54" fmla="*/ 397027 h 457154"/>
                  <a:gd name="connsiteX55" fmla="*/ 2572 w 14761"/>
                  <a:gd name="connsiteY55" fmla="*/ 397027 h 457154"/>
                  <a:gd name="connsiteX56" fmla="*/ 2880 w 14761"/>
                  <a:gd name="connsiteY56" fmla="*/ 386482 h 457154"/>
                  <a:gd name="connsiteX57" fmla="*/ 2006 w 14761"/>
                  <a:gd name="connsiteY57" fmla="*/ 385557 h 457154"/>
                  <a:gd name="connsiteX58" fmla="*/ 2160 w 14761"/>
                  <a:gd name="connsiteY58" fmla="*/ 380310 h 457154"/>
                  <a:gd name="connsiteX59" fmla="*/ 3086 w 14761"/>
                  <a:gd name="connsiteY59" fmla="*/ 379436 h 457154"/>
                  <a:gd name="connsiteX60" fmla="*/ 3960 w 14761"/>
                  <a:gd name="connsiteY60" fmla="*/ 380362 h 457154"/>
                  <a:gd name="connsiteX61" fmla="*/ 3806 w 14761"/>
                  <a:gd name="connsiteY61" fmla="*/ 385608 h 457154"/>
                  <a:gd name="connsiteX62" fmla="*/ 2880 w 14761"/>
                  <a:gd name="connsiteY62" fmla="*/ 386482 h 457154"/>
                  <a:gd name="connsiteX63" fmla="*/ 2880 w 14761"/>
                  <a:gd name="connsiteY63" fmla="*/ 386482 h 457154"/>
                  <a:gd name="connsiteX64" fmla="*/ 3189 w 14761"/>
                  <a:gd name="connsiteY64" fmla="*/ 375938 h 457154"/>
                  <a:gd name="connsiteX65" fmla="*/ 2314 w 14761"/>
                  <a:gd name="connsiteY65" fmla="*/ 375012 h 457154"/>
                  <a:gd name="connsiteX66" fmla="*/ 2469 w 14761"/>
                  <a:gd name="connsiteY66" fmla="*/ 369766 h 457154"/>
                  <a:gd name="connsiteX67" fmla="*/ 3395 w 14761"/>
                  <a:gd name="connsiteY67" fmla="*/ 368892 h 457154"/>
                  <a:gd name="connsiteX68" fmla="*/ 4269 w 14761"/>
                  <a:gd name="connsiteY68" fmla="*/ 369817 h 457154"/>
                  <a:gd name="connsiteX69" fmla="*/ 4115 w 14761"/>
                  <a:gd name="connsiteY69" fmla="*/ 375064 h 457154"/>
                  <a:gd name="connsiteX70" fmla="*/ 3189 w 14761"/>
                  <a:gd name="connsiteY70" fmla="*/ 375938 h 457154"/>
                  <a:gd name="connsiteX71" fmla="*/ 3189 w 14761"/>
                  <a:gd name="connsiteY71" fmla="*/ 375938 h 457154"/>
                  <a:gd name="connsiteX72" fmla="*/ 3498 w 14761"/>
                  <a:gd name="connsiteY72" fmla="*/ 365446 h 457154"/>
                  <a:gd name="connsiteX73" fmla="*/ 2623 w 14761"/>
                  <a:gd name="connsiteY73" fmla="*/ 364520 h 457154"/>
                  <a:gd name="connsiteX74" fmla="*/ 2778 w 14761"/>
                  <a:gd name="connsiteY74" fmla="*/ 359273 h 457154"/>
                  <a:gd name="connsiteX75" fmla="*/ 3703 w 14761"/>
                  <a:gd name="connsiteY75" fmla="*/ 358399 h 457154"/>
                  <a:gd name="connsiteX76" fmla="*/ 4578 w 14761"/>
                  <a:gd name="connsiteY76" fmla="*/ 359325 h 457154"/>
                  <a:gd name="connsiteX77" fmla="*/ 4423 w 14761"/>
                  <a:gd name="connsiteY77" fmla="*/ 364571 h 457154"/>
                  <a:gd name="connsiteX78" fmla="*/ 3498 w 14761"/>
                  <a:gd name="connsiteY78" fmla="*/ 365446 h 457154"/>
                  <a:gd name="connsiteX79" fmla="*/ 3498 w 14761"/>
                  <a:gd name="connsiteY79" fmla="*/ 365446 h 457154"/>
                  <a:gd name="connsiteX80" fmla="*/ 3806 w 14761"/>
                  <a:gd name="connsiteY80" fmla="*/ 354902 h 457154"/>
                  <a:gd name="connsiteX81" fmla="*/ 2932 w 14761"/>
                  <a:gd name="connsiteY81" fmla="*/ 353976 h 457154"/>
                  <a:gd name="connsiteX82" fmla="*/ 3086 w 14761"/>
                  <a:gd name="connsiteY82" fmla="*/ 348729 h 457154"/>
                  <a:gd name="connsiteX83" fmla="*/ 4012 w 14761"/>
                  <a:gd name="connsiteY83" fmla="*/ 347855 h 457154"/>
                  <a:gd name="connsiteX84" fmla="*/ 4886 w 14761"/>
                  <a:gd name="connsiteY84" fmla="*/ 348781 h 457154"/>
                  <a:gd name="connsiteX85" fmla="*/ 4732 w 14761"/>
                  <a:gd name="connsiteY85" fmla="*/ 354027 h 457154"/>
                  <a:gd name="connsiteX86" fmla="*/ 3806 w 14761"/>
                  <a:gd name="connsiteY86" fmla="*/ 354902 h 457154"/>
                  <a:gd name="connsiteX87" fmla="*/ 3806 w 14761"/>
                  <a:gd name="connsiteY87" fmla="*/ 354902 h 457154"/>
                  <a:gd name="connsiteX88" fmla="*/ 4063 w 14761"/>
                  <a:gd name="connsiteY88" fmla="*/ 344357 h 457154"/>
                  <a:gd name="connsiteX89" fmla="*/ 3189 w 14761"/>
                  <a:gd name="connsiteY89" fmla="*/ 343431 h 457154"/>
                  <a:gd name="connsiteX90" fmla="*/ 3343 w 14761"/>
                  <a:gd name="connsiteY90" fmla="*/ 338185 h 457154"/>
                  <a:gd name="connsiteX91" fmla="*/ 4269 w 14761"/>
                  <a:gd name="connsiteY91" fmla="*/ 337311 h 457154"/>
                  <a:gd name="connsiteX92" fmla="*/ 5144 w 14761"/>
                  <a:gd name="connsiteY92" fmla="*/ 338237 h 457154"/>
                  <a:gd name="connsiteX93" fmla="*/ 4989 w 14761"/>
                  <a:gd name="connsiteY93" fmla="*/ 343483 h 457154"/>
                  <a:gd name="connsiteX94" fmla="*/ 4063 w 14761"/>
                  <a:gd name="connsiteY94" fmla="*/ 344357 h 457154"/>
                  <a:gd name="connsiteX95" fmla="*/ 4063 w 14761"/>
                  <a:gd name="connsiteY95" fmla="*/ 344357 h 457154"/>
                  <a:gd name="connsiteX96" fmla="*/ 4372 w 14761"/>
                  <a:gd name="connsiteY96" fmla="*/ 333813 h 457154"/>
                  <a:gd name="connsiteX97" fmla="*/ 3498 w 14761"/>
                  <a:gd name="connsiteY97" fmla="*/ 332887 h 457154"/>
                  <a:gd name="connsiteX98" fmla="*/ 3652 w 14761"/>
                  <a:gd name="connsiteY98" fmla="*/ 327641 h 457154"/>
                  <a:gd name="connsiteX99" fmla="*/ 4578 w 14761"/>
                  <a:gd name="connsiteY99" fmla="*/ 326766 h 457154"/>
                  <a:gd name="connsiteX100" fmla="*/ 5452 w 14761"/>
                  <a:gd name="connsiteY100" fmla="*/ 327692 h 457154"/>
                  <a:gd name="connsiteX101" fmla="*/ 5298 w 14761"/>
                  <a:gd name="connsiteY101" fmla="*/ 332939 h 457154"/>
                  <a:gd name="connsiteX102" fmla="*/ 4372 w 14761"/>
                  <a:gd name="connsiteY102" fmla="*/ 333813 h 457154"/>
                  <a:gd name="connsiteX103" fmla="*/ 4372 w 14761"/>
                  <a:gd name="connsiteY103" fmla="*/ 333813 h 457154"/>
                  <a:gd name="connsiteX104" fmla="*/ 4681 w 14761"/>
                  <a:gd name="connsiteY104" fmla="*/ 323269 h 457154"/>
                  <a:gd name="connsiteX105" fmla="*/ 3806 w 14761"/>
                  <a:gd name="connsiteY105" fmla="*/ 322343 h 457154"/>
                  <a:gd name="connsiteX106" fmla="*/ 3960 w 14761"/>
                  <a:gd name="connsiteY106" fmla="*/ 317097 h 457154"/>
                  <a:gd name="connsiteX107" fmla="*/ 4886 w 14761"/>
                  <a:gd name="connsiteY107" fmla="*/ 316222 h 457154"/>
                  <a:gd name="connsiteX108" fmla="*/ 5761 w 14761"/>
                  <a:gd name="connsiteY108" fmla="*/ 317148 h 457154"/>
                  <a:gd name="connsiteX109" fmla="*/ 5606 w 14761"/>
                  <a:gd name="connsiteY109" fmla="*/ 322395 h 457154"/>
                  <a:gd name="connsiteX110" fmla="*/ 4681 w 14761"/>
                  <a:gd name="connsiteY110" fmla="*/ 323269 h 457154"/>
                  <a:gd name="connsiteX111" fmla="*/ 4681 w 14761"/>
                  <a:gd name="connsiteY111" fmla="*/ 323269 h 457154"/>
                  <a:gd name="connsiteX112" fmla="*/ 4989 w 14761"/>
                  <a:gd name="connsiteY112" fmla="*/ 312725 h 457154"/>
                  <a:gd name="connsiteX113" fmla="*/ 4115 w 14761"/>
                  <a:gd name="connsiteY113" fmla="*/ 311799 h 457154"/>
                  <a:gd name="connsiteX114" fmla="*/ 4269 w 14761"/>
                  <a:gd name="connsiteY114" fmla="*/ 306552 h 457154"/>
                  <a:gd name="connsiteX115" fmla="*/ 5195 w 14761"/>
                  <a:gd name="connsiteY115" fmla="*/ 305678 h 457154"/>
                  <a:gd name="connsiteX116" fmla="*/ 6069 w 14761"/>
                  <a:gd name="connsiteY116" fmla="*/ 306604 h 457154"/>
                  <a:gd name="connsiteX117" fmla="*/ 5915 w 14761"/>
                  <a:gd name="connsiteY117" fmla="*/ 311850 h 457154"/>
                  <a:gd name="connsiteX118" fmla="*/ 4989 w 14761"/>
                  <a:gd name="connsiteY118" fmla="*/ 312725 h 457154"/>
                  <a:gd name="connsiteX119" fmla="*/ 4989 w 14761"/>
                  <a:gd name="connsiteY119" fmla="*/ 312725 h 457154"/>
                  <a:gd name="connsiteX120" fmla="*/ 5298 w 14761"/>
                  <a:gd name="connsiteY120" fmla="*/ 302181 h 457154"/>
                  <a:gd name="connsiteX121" fmla="*/ 4423 w 14761"/>
                  <a:gd name="connsiteY121" fmla="*/ 301255 h 457154"/>
                  <a:gd name="connsiteX122" fmla="*/ 4578 w 14761"/>
                  <a:gd name="connsiteY122" fmla="*/ 296008 h 457154"/>
                  <a:gd name="connsiteX123" fmla="*/ 5504 w 14761"/>
                  <a:gd name="connsiteY123" fmla="*/ 295134 h 457154"/>
                  <a:gd name="connsiteX124" fmla="*/ 6378 w 14761"/>
                  <a:gd name="connsiteY124" fmla="*/ 296060 h 457154"/>
                  <a:gd name="connsiteX125" fmla="*/ 6224 w 14761"/>
                  <a:gd name="connsiteY125" fmla="*/ 301306 h 457154"/>
                  <a:gd name="connsiteX126" fmla="*/ 5298 w 14761"/>
                  <a:gd name="connsiteY126" fmla="*/ 302181 h 457154"/>
                  <a:gd name="connsiteX127" fmla="*/ 5298 w 14761"/>
                  <a:gd name="connsiteY127" fmla="*/ 302181 h 457154"/>
                  <a:gd name="connsiteX128" fmla="*/ 5606 w 14761"/>
                  <a:gd name="connsiteY128" fmla="*/ 291637 h 457154"/>
                  <a:gd name="connsiteX129" fmla="*/ 4732 w 14761"/>
                  <a:gd name="connsiteY129" fmla="*/ 290710 h 457154"/>
                  <a:gd name="connsiteX130" fmla="*/ 4886 w 14761"/>
                  <a:gd name="connsiteY130" fmla="*/ 285464 h 457154"/>
                  <a:gd name="connsiteX131" fmla="*/ 5812 w 14761"/>
                  <a:gd name="connsiteY131" fmla="*/ 284590 h 457154"/>
                  <a:gd name="connsiteX132" fmla="*/ 6686 w 14761"/>
                  <a:gd name="connsiteY132" fmla="*/ 285516 h 457154"/>
                  <a:gd name="connsiteX133" fmla="*/ 6532 w 14761"/>
                  <a:gd name="connsiteY133" fmla="*/ 290762 h 457154"/>
                  <a:gd name="connsiteX134" fmla="*/ 5606 w 14761"/>
                  <a:gd name="connsiteY134" fmla="*/ 291637 h 457154"/>
                  <a:gd name="connsiteX135" fmla="*/ 5606 w 14761"/>
                  <a:gd name="connsiteY135" fmla="*/ 291637 h 457154"/>
                  <a:gd name="connsiteX136" fmla="*/ 5864 w 14761"/>
                  <a:gd name="connsiteY136" fmla="*/ 281092 h 457154"/>
                  <a:gd name="connsiteX137" fmla="*/ 4989 w 14761"/>
                  <a:gd name="connsiteY137" fmla="*/ 280166 h 457154"/>
                  <a:gd name="connsiteX138" fmla="*/ 5144 w 14761"/>
                  <a:gd name="connsiteY138" fmla="*/ 274920 h 457154"/>
                  <a:gd name="connsiteX139" fmla="*/ 6069 w 14761"/>
                  <a:gd name="connsiteY139" fmla="*/ 274046 h 457154"/>
                  <a:gd name="connsiteX140" fmla="*/ 6944 w 14761"/>
                  <a:gd name="connsiteY140" fmla="*/ 274971 h 457154"/>
                  <a:gd name="connsiteX141" fmla="*/ 6789 w 14761"/>
                  <a:gd name="connsiteY141" fmla="*/ 280218 h 457154"/>
                  <a:gd name="connsiteX142" fmla="*/ 5864 w 14761"/>
                  <a:gd name="connsiteY142" fmla="*/ 281092 h 457154"/>
                  <a:gd name="connsiteX143" fmla="*/ 5864 w 14761"/>
                  <a:gd name="connsiteY143" fmla="*/ 281092 h 457154"/>
                  <a:gd name="connsiteX144" fmla="*/ 6172 w 14761"/>
                  <a:gd name="connsiteY144" fmla="*/ 270548 h 457154"/>
                  <a:gd name="connsiteX145" fmla="*/ 5298 w 14761"/>
                  <a:gd name="connsiteY145" fmla="*/ 269622 h 457154"/>
                  <a:gd name="connsiteX146" fmla="*/ 5452 w 14761"/>
                  <a:gd name="connsiteY146" fmla="*/ 264376 h 457154"/>
                  <a:gd name="connsiteX147" fmla="*/ 6378 w 14761"/>
                  <a:gd name="connsiteY147" fmla="*/ 263501 h 457154"/>
                  <a:gd name="connsiteX148" fmla="*/ 7252 w 14761"/>
                  <a:gd name="connsiteY148" fmla="*/ 264427 h 457154"/>
                  <a:gd name="connsiteX149" fmla="*/ 7098 w 14761"/>
                  <a:gd name="connsiteY149" fmla="*/ 269674 h 457154"/>
                  <a:gd name="connsiteX150" fmla="*/ 6172 w 14761"/>
                  <a:gd name="connsiteY150" fmla="*/ 270548 h 457154"/>
                  <a:gd name="connsiteX151" fmla="*/ 6172 w 14761"/>
                  <a:gd name="connsiteY151" fmla="*/ 270548 h 457154"/>
                  <a:gd name="connsiteX152" fmla="*/ 6481 w 14761"/>
                  <a:gd name="connsiteY152" fmla="*/ 260004 h 457154"/>
                  <a:gd name="connsiteX153" fmla="*/ 5606 w 14761"/>
                  <a:gd name="connsiteY153" fmla="*/ 259078 h 457154"/>
                  <a:gd name="connsiteX154" fmla="*/ 5761 w 14761"/>
                  <a:gd name="connsiteY154" fmla="*/ 253832 h 457154"/>
                  <a:gd name="connsiteX155" fmla="*/ 6686 w 14761"/>
                  <a:gd name="connsiteY155" fmla="*/ 252957 h 457154"/>
                  <a:gd name="connsiteX156" fmla="*/ 7561 w 14761"/>
                  <a:gd name="connsiteY156" fmla="*/ 253883 h 457154"/>
                  <a:gd name="connsiteX157" fmla="*/ 7407 w 14761"/>
                  <a:gd name="connsiteY157" fmla="*/ 259130 h 457154"/>
                  <a:gd name="connsiteX158" fmla="*/ 6481 w 14761"/>
                  <a:gd name="connsiteY158" fmla="*/ 260004 h 457154"/>
                  <a:gd name="connsiteX159" fmla="*/ 6481 w 14761"/>
                  <a:gd name="connsiteY159" fmla="*/ 260004 h 457154"/>
                  <a:gd name="connsiteX160" fmla="*/ 6789 w 14761"/>
                  <a:gd name="connsiteY160" fmla="*/ 249460 h 457154"/>
                  <a:gd name="connsiteX161" fmla="*/ 5915 w 14761"/>
                  <a:gd name="connsiteY161" fmla="*/ 248534 h 457154"/>
                  <a:gd name="connsiteX162" fmla="*/ 6069 w 14761"/>
                  <a:gd name="connsiteY162" fmla="*/ 243287 h 457154"/>
                  <a:gd name="connsiteX163" fmla="*/ 6995 w 14761"/>
                  <a:gd name="connsiteY163" fmla="*/ 242413 h 457154"/>
                  <a:gd name="connsiteX164" fmla="*/ 7870 w 14761"/>
                  <a:gd name="connsiteY164" fmla="*/ 243339 h 457154"/>
                  <a:gd name="connsiteX165" fmla="*/ 7715 w 14761"/>
                  <a:gd name="connsiteY165" fmla="*/ 248585 h 457154"/>
                  <a:gd name="connsiteX166" fmla="*/ 6789 w 14761"/>
                  <a:gd name="connsiteY166" fmla="*/ 249460 h 457154"/>
                  <a:gd name="connsiteX167" fmla="*/ 6789 w 14761"/>
                  <a:gd name="connsiteY167" fmla="*/ 249460 h 457154"/>
                  <a:gd name="connsiteX168" fmla="*/ 7098 w 14761"/>
                  <a:gd name="connsiteY168" fmla="*/ 238967 h 457154"/>
                  <a:gd name="connsiteX169" fmla="*/ 6224 w 14761"/>
                  <a:gd name="connsiteY169" fmla="*/ 238041 h 457154"/>
                  <a:gd name="connsiteX170" fmla="*/ 6378 w 14761"/>
                  <a:gd name="connsiteY170" fmla="*/ 232795 h 457154"/>
                  <a:gd name="connsiteX171" fmla="*/ 7304 w 14761"/>
                  <a:gd name="connsiteY171" fmla="*/ 231920 h 457154"/>
                  <a:gd name="connsiteX172" fmla="*/ 8178 w 14761"/>
                  <a:gd name="connsiteY172" fmla="*/ 232846 h 457154"/>
                  <a:gd name="connsiteX173" fmla="*/ 8024 w 14761"/>
                  <a:gd name="connsiteY173" fmla="*/ 238093 h 457154"/>
                  <a:gd name="connsiteX174" fmla="*/ 7098 w 14761"/>
                  <a:gd name="connsiteY174" fmla="*/ 238967 h 457154"/>
                  <a:gd name="connsiteX175" fmla="*/ 7098 w 14761"/>
                  <a:gd name="connsiteY175" fmla="*/ 238967 h 457154"/>
                  <a:gd name="connsiteX176" fmla="*/ 7407 w 14761"/>
                  <a:gd name="connsiteY176" fmla="*/ 228423 h 457154"/>
                  <a:gd name="connsiteX177" fmla="*/ 6532 w 14761"/>
                  <a:gd name="connsiteY177" fmla="*/ 227497 h 457154"/>
                  <a:gd name="connsiteX178" fmla="*/ 6686 w 14761"/>
                  <a:gd name="connsiteY178" fmla="*/ 222250 h 457154"/>
                  <a:gd name="connsiteX179" fmla="*/ 7612 w 14761"/>
                  <a:gd name="connsiteY179" fmla="*/ 221376 h 457154"/>
                  <a:gd name="connsiteX180" fmla="*/ 8487 w 14761"/>
                  <a:gd name="connsiteY180" fmla="*/ 222302 h 457154"/>
                  <a:gd name="connsiteX181" fmla="*/ 8332 w 14761"/>
                  <a:gd name="connsiteY181" fmla="*/ 227548 h 457154"/>
                  <a:gd name="connsiteX182" fmla="*/ 7407 w 14761"/>
                  <a:gd name="connsiteY182" fmla="*/ 228423 h 457154"/>
                  <a:gd name="connsiteX183" fmla="*/ 7407 w 14761"/>
                  <a:gd name="connsiteY183" fmla="*/ 228423 h 457154"/>
                  <a:gd name="connsiteX184" fmla="*/ 7715 w 14761"/>
                  <a:gd name="connsiteY184" fmla="*/ 217879 h 457154"/>
                  <a:gd name="connsiteX185" fmla="*/ 6841 w 14761"/>
                  <a:gd name="connsiteY185" fmla="*/ 216953 h 457154"/>
                  <a:gd name="connsiteX186" fmla="*/ 6995 w 14761"/>
                  <a:gd name="connsiteY186" fmla="*/ 211706 h 457154"/>
                  <a:gd name="connsiteX187" fmla="*/ 7921 w 14761"/>
                  <a:gd name="connsiteY187" fmla="*/ 210832 h 457154"/>
                  <a:gd name="connsiteX188" fmla="*/ 8795 w 14761"/>
                  <a:gd name="connsiteY188" fmla="*/ 211758 h 457154"/>
                  <a:gd name="connsiteX189" fmla="*/ 8641 w 14761"/>
                  <a:gd name="connsiteY189" fmla="*/ 217004 h 457154"/>
                  <a:gd name="connsiteX190" fmla="*/ 7715 w 14761"/>
                  <a:gd name="connsiteY190" fmla="*/ 217879 h 457154"/>
                  <a:gd name="connsiteX191" fmla="*/ 7715 w 14761"/>
                  <a:gd name="connsiteY191" fmla="*/ 217879 h 457154"/>
                  <a:gd name="connsiteX192" fmla="*/ 7972 w 14761"/>
                  <a:gd name="connsiteY192" fmla="*/ 207334 h 457154"/>
                  <a:gd name="connsiteX193" fmla="*/ 7098 w 14761"/>
                  <a:gd name="connsiteY193" fmla="*/ 206409 h 457154"/>
                  <a:gd name="connsiteX194" fmla="*/ 7252 w 14761"/>
                  <a:gd name="connsiteY194" fmla="*/ 201162 h 457154"/>
                  <a:gd name="connsiteX195" fmla="*/ 8178 w 14761"/>
                  <a:gd name="connsiteY195" fmla="*/ 200288 h 457154"/>
                  <a:gd name="connsiteX196" fmla="*/ 9052 w 14761"/>
                  <a:gd name="connsiteY196" fmla="*/ 201214 h 457154"/>
                  <a:gd name="connsiteX197" fmla="*/ 8898 w 14761"/>
                  <a:gd name="connsiteY197" fmla="*/ 206460 h 457154"/>
                  <a:gd name="connsiteX198" fmla="*/ 7972 w 14761"/>
                  <a:gd name="connsiteY198" fmla="*/ 207334 h 457154"/>
                  <a:gd name="connsiteX199" fmla="*/ 7972 w 14761"/>
                  <a:gd name="connsiteY199" fmla="*/ 207334 h 457154"/>
                  <a:gd name="connsiteX200" fmla="*/ 8281 w 14761"/>
                  <a:gd name="connsiteY200" fmla="*/ 196790 h 457154"/>
                  <a:gd name="connsiteX201" fmla="*/ 7407 w 14761"/>
                  <a:gd name="connsiteY201" fmla="*/ 195864 h 457154"/>
                  <a:gd name="connsiteX202" fmla="*/ 7561 w 14761"/>
                  <a:gd name="connsiteY202" fmla="*/ 190618 h 457154"/>
                  <a:gd name="connsiteX203" fmla="*/ 8487 w 14761"/>
                  <a:gd name="connsiteY203" fmla="*/ 189743 h 457154"/>
                  <a:gd name="connsiteX204" fmla="*/ 9361 w 14761"/>
                  <a:gd name="connsiteY204" fmla="*/ 190670 h 457154"/>
                  <a:gd name="connsiteX205" fmla="*/ 9207 w 14761"/>
                  <a:gd name="connsiteY205" fmla="*/ 195916 h 457154"/>
                  <a:gd name="connsiteX206" fmla="*/ 8281 w 14761"/>
                  <a:gd name="connsiteY206" fmla="*/ 196790 h 457154"/>
                  <a:gd name="connsiteX207" fmla="*/ 8281 w 14761"/>
                  <a:gd name="connsiteY207" fmla="*/ 196790 h 457154"/>
                  <a:gd name="connsiteX208" fmla="*/ 8590 w 14761"/>
                  <a:gd name="connsiteY208" fmla="*/ 186246 h 457154"/>
                  <a:gd name="connsiteX209" fmla="*/ 7715 w 14761"/>
                  <a:gd name="connsiteY209" fmla="*/ 185320 h 457154"/>
                  <a:gd name="connsiteX210" fmla="*/ 7870 w 14761"/>
                  <a:gd name="connsiteY210" fmla="*/ 180074 h 457154"/>
                  <a:gd name="connsiteX211" fmla="*/ 8795 w 14761"/>
                  <a:gd name="connsiteY211" fmla="*/ 179199 h 457154"/>
                  <a:gd name="connsiteX212" fmla="*/ 9670 w 14761"/>
                  <a:gd name="connsiteY212" fmla="*/ 180125 h 457154"/>
                  <a:gd name="connsiteX213" fmla="*/ 9516 w 14761"/>
                  <a:gd name="connsiteY213" fmla="*/ 185372 h 457154"/>
                  <a:gd name="connsiteX214" fmla="*/ 8590 w 14761"/>
                  <a:gd name="connsiteY214" fmla="*/ 186246 h 457154"/>
                  <a:gd name="connsiteX215" fmla="*/ 8590 w 14761"/>
                  <a:gd name="connsiteY215" fmla="*/ 186246 h 457154"/>
                  <a:gd name="connsiteX216" fmla="*/ 8898 w 14761"/>
                  <a:gd name="connsiteY216" fmla="*/ 175702 h 457154"/>
                  <a:gd name="connsiteX217" fmla="*/ 8024 w 14761"/>
                  <a:gd name="connsiteY217" fmla="*/ 174776 h 457154"/>
                  <a:gd name="connsiteX218" fmla="*/ 8178 w 14761"/>
                  <a:gd name="connsiteY218" fmla="*/ 169530 h 457154"/>
                  <a:gd name="connsiteX219" fmla="*/ 9104 w 14761"/>
                  <a:gd name="connsiteY219" fmla="*/ 168655 h 457154"/>
                  <a:gd name="connsiteX220" fmla="*/ 9978 w 14761"/>
                  <a:gd name="connsiteY220" fmla="*/ 169581 h 457154"/>
                  <a:gd name="connsiteX221" fmla="*/ 9824 w 14761"/>
                  <a:gd name="connsiteY221" fmla="*/ 174828 h 457154"/>
                  <a:gd name="connsiteX222" fmla="*/ 8898 w 14761"/>
                  <a:gd name="connsiteY222" fmla="*/ 175702 h 457154"/>
                  <a:gd name="connsiteX223" fmla="*/ 8898 w 14761"/>
                  <a:gd name="connsiteY223" fmla="*/ 175702 h 457154"/>
                  <a:gd name="connsiteX224" fmla="*/ 9207 w 14761"/>
                  <a:gd name="connsiteY224" fmla="*/ 165158 h 457154"/>
                  <a:gd name="connsiteX225" fmla="*/ 8332 w 14761"/>
                  <a:gd name="connsiteY225" fmla="*/ 164232 h 457154"/>
                  <a:gd name="connsiteX226" fmla="*/ 8487 w 14761"/>
                  <a:gd name="connsiteY226" fmla="*/ 158985 h 457154"/>
                  <a:gd name="connsiteX227" fmla="*/ 9413 w 14761"/>
                  <a:gd name="connsiteY227" fmla="*/ 158111 h 457154"/>
                  <a:gd name="connsiteX228" fmla="*/ 10287 w 14761"/>
                  <a:gd name="connsiteY228" fmla="*/ 159037 h 457154"/>
                  <a:gd name="connsiteX229" fmla="*/ 10133 w 14761"/>
                  <a:gd name="connsiteY229" fmla="*/ 164283 h 457154"/>
                  <a:gd name="connsiteX230" fmla="*/ 9207 w 14761"/>
                  <a:gd name="connsiteY230" fmla="*/ 165158 h 457154"/>
                  <a:gd name="connsiteX231" fmla="*/ 9207 w 14761"/>
                  <a:gd name="connsiteY231" fmla="*/ 165158 h 457154"/>
                  <a:gd name="connsiteX232" fmla="*/ 9516 w 14761"/>
                  <a:gd name="connsiteY232" fmla="*/ 154614 h 457154"/>
                  <a:gd name="connsiteX233" fmla="*/ 8641 w 14761"/>
                  <a:gd name="connsiteY233" fmla="*/ 153688 h 457154"/>
                  <a:gd name="connsiteX234" fmla="*/ 8795 w 14761"/>
                  <a:gd name="connsiteY234" fmla="*/ 148441 h 457154"/>
                  <a:gd name="connsiteX235" fmla="*/ 9721 w 14761"/>
                  <a:gd name="connsiteY235" fmla="*/ 147567 h 457154"/>
                  <a:gd name="connsiteX236" fmla="*/ 10596 w 14761"/>
                  <a:gd name="connsiteY236" fmla="*/ 148493 h 457154"/>
                  <a:gd name="connsiteX237" fmla="*/ 10441 w 14761"/>
                  <a:gd name="connsiteY237" fmla="*/ 153739 h 457154"/>
                  <a:gd name="connsiteX238" fmla="*/ 9516 w 14761"/>
                  <a:gd name="connsiteY238" fmla="*/ 154614 h 457154"/>
                  <a:gd name="connsiteX239" fmla="*/ 9516 w 14761"/>
                  <a:gd name="connsiteY239" fmla="*/ 154614 h 457154"/>
                  <a:gd name="connsiteX240" fmla="*/ 9773 w 14761"/>
                  <a:gd name="connsiteY240" fmla="*/ 144069 h 457154"/>
                  <a:gd name="connsiteX241" fmla="*/ 8898 w 14761"/>
                  <a:gd name="connsiteY241" fmla="*/ 143143 h 457154"/>
                  <a:gd name="connsiteX242" fmla="*/ 9052 w 14761"/>
                  <a:gd name="connsiteY242" fmla="*/ 137897 h 457154"/>
                  <a:gd name="connsiteX243" fmla="*/ 9978 w 14761"/>
                  <a:gd name="connsiteY243" fmla="*/ 137023 h 457154"/>
                  <a:gd name="connsiteX244" fmla="*/ 10853 w 14761"/>
                  <a:gd name="connsiteY244" fmla="*/ 137949 h 457154"/>
                  <a:gd name="connsiteX245" fmla="*/ 10698 w 14761"/>
                  <a:gd name="connsiteY245" fmla="*/ 143195 h 457154"/>
                  <a:gd name="connsiteX246" fmla="*/ 9773 w 14761"/>
                  <a:gd name="connsiteY246" fmla="*/ 144069 h 457154"/>
                  <a:gd name="connsiteX247" fmla="*/ 9773 w 14761"/>
                  <a:gd name="connsiteY247" fmla="*/ 144069 h 457154"/>
                  <a:gd name="connsiteX248" fmla="*/ 10081 w 14761"/>
                  <a:gd name="connsiteY248" fmla="*/ 133525 h 457154"/>
                  <a:gd name="connsiteX249" fmla="*/ 9207 w 14761"/>
                  <a:gd name="connsiteY249" fmla="*/ 132599 h 457154"/>
                  <a:gd name="connsiteX250" fmla="*/ 9361 w 14761"/>
                  <a:gd name="connsiteY250" fmla="*/ 127353 h 457154"/>
                  <a:gd name="connsiteX251" fmla="*/ 10287 w 14761"/>
                  <a:gd name="connsiteY251" fmla="*/ 126478 h 457154"/>
                  <a:gd name="connsiteX252" fmla="*/ 11161 w 14761"/>
                  <a:gd name="connsiteY252" fmla="*/ 127404 h 457154"/>
                  <a:gd name="connsiteX253" fmla="*/ 11007 w 14761"/>
                  <a:gd name="connsiteY253" fmla="*/ 132651 h 457154"/>
                  <a:gd name="connsiteX254" fmla="*/ 10081 w 14761"/>
                  <a:gd name="connsiteY254" fmla="*/ 133525 h 457154"/>
                  <a:gd name="connsiteX255" fmla="*/ 10081 w 14761"/>
                  <a:gd name="connsiteY255" fmla="*/ 133525 h 457154"/>
                  <a:gd name="connsiteX256" fmla="*/ 10390 w 14761"/>
                  <a:gd name="connsiteY256" fmla="*/ 122981 h 457154"/>
                  <a:gd name="connsiteX257" fmla="*/ 9516 w 14761"/>
                  <a:gd name="connsiteY257" fmla="*/ 122055 h 457154"/>
                  <a:gd name="connsiteX258" fmla="*/ 9670 w 14761"/>
                  <a:gd name="connsiteY258" fmla="*/ 116809 h 457154"/>
                  <a:gd name="connsiteX259" fmla="*/ 10596 w 14761"/>
                  <a:gd name="connsiteY259" fmla="*/ 115934 h 457154"/>
                  <a:gd name="connsiteX260" fmla="*/ 11470 w 14761"/>
                  <a:gd name="connsiteY260" fmla="*/ 116860 h 457154"/>
                  <a:gd name="connsiteX261" fmla="*/ 11316 w 14761"/>
                  <a:gd name="connsiteY261" fmla="*/ 122107 h 457154"/>
                  <a:gd name="connsiteX262" fmla="*/ 10390 w 14761"/>
                  <a:gd name="connsiteY262" fmla="*/ 122981 h 457154"/>
                  <a:gd name="connsiteX263" fmla="*/ 10390 w 14761"/>
                  <a:gd name="connsiteY263" fmla="*/ 122981 h 457154"/>
                  <a:gd name="connsiteX264" fmla="*/ 10698 w 14761"/>
                  <a:gd name="connsiteY264" fmla="*/ 112437 h 457154"/>
                  <a:gd name="connsiteX265" fmla="*/ 9824 w 14761"/>
                  <a:gd name="connsiteY265" fmla="*/ 111511 h 457154"/>
                  <a:gd name="connsiteX266" fmla="*/ 9978 w 14761"/>
                  <a:gd name="connsiteY266" fmla="*/ 106265 h 457154"/>
                  <a:gd name="connsiteX267" fmla="*/ 10904 w 14761"/>
                  <a:gd name="connsiteY267" fmla="*/ 105390 h 457154"/>
                  <a:gd name="connsiteX268" fmla="*/ 11779 w 14761"/>
                  <a:gd name="connsiteY268" fmla="*/ 106316 h 457154"/>
                  <a:gd name="connsiteX269" fmla="*/ 11624 w 14761"/>
                  <a:gd name="connsiteY269" fmla="*/ 111563 h 457154"/>
                  <a:gd name="connsiteX270" fmla="*/ 10698 w 14761"/>
                  <a:gd name="connsiteY270" fmla="*/ 112437 h 457154"/>
                  <a:gd name="connsiteX271" fmla="*/ 10698 w 14761"/>
                  <a:gd name="connsiteY271" fmla="*/ 112437 h 457154"/>
                  <a:gd name="connsiteX272" fmla="*/ 11007 w 14761"/>
                  <a:gd name="connsiteY272" fmla="*/ 101944 h 457154"/>
                  <a:gd name="connsiteX273" fmla="*/ 10133 w 14761"/>
                  <a:gd name="connsiteY273" fmla="*/ 101018 h 457154"/>
                  <a:gd name="connsiteX274" fmla="*/ 10287 w 14761"/>
                  <a:gd name="connsiteY274" fmla="*/ 95772 h 457154"/>
                  <a:gd name="connsiteX275" fmla="*/ 11213 w 14761"/>
                  <a:gd name="connsiteY275" fmla="*/ 94898 h 457154"/>
                  <a:gd name="connsiteX276" fmla="*/ 12087 w 14761"/>
                  <a:gd name="connsiteY276" fmla="*/ 95823 h 457154"/>
                  <a:gd name="connsiteX277" fmla="*/ 11933 w 14761"/>
                  <a:gd name="connsiteY277" fmla="*/ 101070 h 457154"/>
                  <a:gd name="connsiteX278" fmla="*/ 11007 w 14761"/>
                  <a:gd name="connsiteY278" fmla="*/ 101944 h 457154"/>
                  <a:gd name="connsiteX279" fmla="*/ 11007 w 14761"/>
                  <a:gd name="connsiteY279" fmla="*/ 101944 h 457154"/>
                  <a:gd name="connsiteX280" fmla="*/ 11316 w 14761"/>
                  <a:gd name="connsiteY280" fmla="*/ 91400 h 457154"/>
                  <a:gd name="connsiteX281" fmla="*/ 10441 w 14761"/>
                  <a:gd name="connsiteY281" fmla="*/ 90474 h 457154"/>
                  <a:gd name="connsiteX282" fmla="*/ 10596 w 14761"/>
                  <a:gd name="connsiteY282" fmla="*/ 85228 h 457154"/>
                  <a:gd name="connsiteX283" fmla="*/ 11521 w 14761"/>
                  <a:gd name="connsiteY283" fmla="*/ 84353 h 457154"/>
                  <a:gd name="connsiteX284" fmla="*/ 12396 w 14761"/>
                  <a:gd name="connsiteY284" fmla="*/ 85279 h 457154"/>
                  <a:gd name="connsiteX285" fmla="*/ 12242 w 14761"/>
                  <a:gd name="connsiteY285" fmla="*/ 90525 h 457154"/>
                  <a:gd name="connsiteX286" fmla="*/ 11316 w 14761"/>
                  <a:gd name="connsiteY286" fmla="*/ 91400 h 457154"/>
                  <a:gd name="connsiteX287" fmla="*/ 11316 w 14761"/>
                  <a:gd name="connsiteY287" fmla="*/ 91400 h 457154"/>
                  <a:gd name="connsiteX288" fmla="*/ 11624 w 14761"/>
                  <a:gd name="connsiteY288" fmla="*/ 80856 h 457154"/>
                  <a:gd name="connsiteX289" fmla="*/ 10750 w 14761"/>
                  <a:gd name="connsiteY289" fmla="*/ 79930 h 457154"/>
                  <a:gd name="connsiteX290" fmla="*/ 10904 w 14761"/>
                  <a:gd name="connsiteY290" fmla="*/ 74683 h 457154"/>
                  <a:gd name="connsiteX291" fmla="*/ 11830 w 14761"/>
                  <a:gd name="connsiteY291" fmla="*/ 73809 h 457154"/>
                  <a:gd name="connsiteX292" fmla="*/ 12704 w 14761"/>
                  <a:gd name="connsiteY292" fmla="*/ 74735 h 457154"/>
                  <a:gd name="connsiteX293" fmla="*/ 12550 w 14761"/>
                  <a:gd name="connsiteY293" fmla="*/ 79981 h 457154"/>
                  <a:gd name="connsiteX294" fmla="*/ 11624 w 14761"/>
                  <a:gd name="connsiteY294" fmla="*/ 80856 h 457154"/>
                  <a:gd name="connsiteX295" fmla="*/ 11624 w 14761"/>
                  <a:gd name="connsiteY295" fmla="*/ 80856 h 457154"/>
                  <a:gd name="connsiteX296" fmla="*/ 11881 w 14761"/>
                  <a:gd name="connsiteY296" fmla="*/ 70312 h 457154"/>
                  <a:gd name="connsiteX297" fmla="*/ 11007 w 14761"/>
                  <a:gd name="connsiteY297" fmla="*/ 69386 h 457154"/>
                  <a:gd name="connsiteX298" fmla="*/ 11161 w 14761"/>
                  <a:gd name="connsiteY298" fmla="*/ 64139 h 457154"/>
                  <a:gd name="connsiteX299" fmla="*/ 12087 w 14761"/>
                  <a:gd name="connsiteY299" fmla="*/ 63265 h 457154"/>
                  <a:gd name="connsiteX300" fmla="*/ 12962 w 14761"/>
                  <a:gd name="connsiteY300" fmla="*/ 64191 h 457154"/>
                  <a:gd name="connsiteX301" fmla="*/ 12807 w 14761"/>
                  <a:gd name="connsiteY301" fmla="*/ 69437 h 457154"/>
                  <a:gd name="connsiteX302" fmla="*/ 11881 w 14761"/>
                  <a:gd name="connsiteY302" fmla="*/ 70312 h 457154"/>
                  <a:gd name="connsiteX303" fmla="*/ 11881 w 14761"/>
                  <a:gd name="connsiteY303" fmla="*/ 70312 h 457154"/>
                  <a:gd name="connsiteX304" fmla="*/ 12190 w 14761"/>
                  <a:gd name="connsiteY304" fmla="*/ 59767 h 457154"/>
                  <a:gd name="connsiteX305" fmla="*/ 11316 w 14761"/>
                  <a:gd name="connsiteY305" fmla="*/ 58842 h 457154"/>
                  <a:gd name="connsiteX306" fmla="*/ 11470 w 14761"/>
                  <a:gd name="connsiteY306" fmla="*/ 53595 h 457154"/>
                  <a:gd name="connsiteX307" fmla="*/ 12396 w 14761"/>
                  <a:gd name="connsiteY307" fmla="*/ 52721 h 457154"/>
                  <a:gd name="connsiteX308" fmla="*/ 13270 w 14761"/>
                  <a:gd name="connsiteY308" fmla="*/ 53647 h 457154"/>
                  <a:gd name="connsiteX309" fmla="*/ 13116 w 14761"/>
                  <a:gd name="connsiteY309" fmla="*/ 58893 h 457154"/>
                  <a:gd name="connsiteX310" fmla="*/ 12190 w 14761"/>
                  <a:gd name="connsiteY310" fmla="*/ 59767 h 457154"/>
                  <a:gd name="connsiteX311" fmla="*/ 12190 w 14761"/>
                  <a:gd name="connsiteY311" fmla="*/ 59767 h 457154"/>
                  <a:gd name="connsiteX312" fmla="*/ 12499 w 14761"/>
                  <a:gd name="connsiteY312" fmla="*/ 49223 h 457154"/>
                  <a:gd name="connsiteX313" fmla="*/ 11624 w 14761"/>
                  <a:gd name="connsiteY313" fmla="*/ 48297 h 457154"/>
                  <a:gd name="connsiteX314" fmla="*/ 11779 w 14761"/>
                  <a:gd name="connsiteY314" fmla="*/ 43051 h 457154"/>
                  <a:gd name="connsiteX315" fmla="*/ 12704 w 14761"/>
                  <a:gd name="connsiteY315" fmla="*/ 42177 h 457154"/>
                  <a:gd name="connsiteX316" fmla="*/ 13579 w 14761"/>
                  <a:gd name="connsiteY316" fmla="*/ 43103 h 457154"/>
                  <a:gd name="connsiteX317" fmla="*/ 13424 w 14761"/>
                  <a:gd name="connsiteY317" fmla="*/ 48349 h 457154"/>
                  <a:gd name="connsiteX318" fmla="*/ 12499 w 14761"/>
                  <a:gd name="connsiteY318" fmla="*/ 49223 h 457154"/>
                  <a:gd name="connsiteX319" fmla="*/ 12499 w 14761"/>
                  <a:gd name="connsiteY319" fmla="*/ 49223 h 457154"/>
                  <a:gd name="connsiteX320" fmla="*/ 12807 w 14761"/>
                  <a:gd name="connsiteY320" fmla="*/ 38679 h 457154"/>
                  <a:gd name="connsiteX321" fmla="*/ 11933 w 14761"/>
                  <a:gd name="connsiteY321" fmla="*/ 37753 h 457154"/>
                  <a:gd name="connsiteX322" fmla="*/ 12087 w 14761"/>
                  <a:gd name="connsiteY322" fmla="*/ 32507 h 457154"/>
                  <a:gd name="connsiteX323" fmla="*/ 13013 w 14761"/>
                  <a:gd name="connsiteY323" fmla="*/ 31632 h 457154"/>
                  <a:gd name="connsiteX324" fmla="*/ 13887 w 14761"/>
                  <a:gd name="connsiteY324" fmla="*/ 32558 h 457154"/>
                  <a:gd name="connsiteX325" fmla="*/ 13733 w 14761"/>
                  <a:gd name="connsiteY325" fmla="*/ 37805 h 457154"/>
                  <a:gd name="connsiteX326" fmla="*/ 12807 w 14761"/>
                  <a:gd name="connsiteY326" fmla="*/ 38679 h 457154"/>
                  <a:gd name="connsiteX327" fmla="*/ 12807 w 14761"/>
                  <a:gd name="connsiteY327" fmla="*/ 38679 h 457154"/>
                  <a:gd name="connsiteX328" fmla="*/ 13116 w 14761"/>
                  <a:gd name="connsiteY328" fmla="*/ 28135 h 457154"/>
                  <a:gd name="connsiteX329" fmla="*/ 12242 w 14761"/>
                  <a:gd name="connsiteY329" fmla="*/ 27209 h 457154"/>
                  <a:gd name="connsiteX330" fmla="*/ 12396 w 14761"/>
                  <a:gd name="connsiteY330" fmla="*/ 21963 h 457154"/>
                  <a:gd name="connsiteX331" fmla="*/ 13322 w 14761"/>
                  <a:gd name="connsiteY331" fmla="*/ 21088 h 457154"/>
                  <a:gd name="connsiteX332" fmla="*/ 14196 w 14761"/>
                  <a:gd name="connsiteY332" fmla="*/ 22014 h 457154"/>
                  <a:gd name="connsiteX333" fmla="*/ 14042 w 14761"/>
                  <a:gd name="connsiteY333" fmla="*/ 27260 h 457154"/>
                  <a:gd name="connsiteX334" fmla="*/ 13116 w 14761"/>
                  <a:gd name="connsiteY334" fmla="*/ 28135 h 457154"/>
                  <a:gd name="connsiteX335" fmla="*/ 13116 w 14761"/>
                  <a:gd name="connsiteY335" fmla="*/ 28135 h 457154"/>
                  <a:gd name="connsiteX336" fmla="*/ 13424 w 14761"/>
                  <a:gd name="connsiteY336" fmla="*/ 17591 h 457154"/>
                  <a:gd name="connsiteX337" fmla="*/ 12550 w 14761"/>
                  <a:gd name="connsiteY337" fmla="*/ 16665 h 457154"/>
                  <a:gd name="connsiteX338" fmla="*/ 12704 w 14761"/>
                  <a:gd name="connsiteY338" fmla="*/ 11418 h 457154"/>
                  <a:gd name="connsiteX339" fmla="*/ 13630 w 14761"/>
                  <a:gd name="connsiteY339" fmla="*/ 10544 h 457154"/>
                  <a:gd name="connsiteX340" fmla="*/ 14505 w 14761"/>
                  <a:gd name="connsiteY340" fmla="*/ 11470 h 457154"/>
                  <a:gd name="connsiteX341" fmla="*/ 14350 w 14761"/>
                  <a:gd name="connsiteY341" fmla="*/ 16716 h 457154"/>
                  <a:gd name="connsiteX342" fmla="*/ 13424 w 14761"/>
                  <a:gd name="connsiteY342" fmla="*/ 17591 h 457154"/>
                  <a:gd name="connsiteX343" fmla="*/ 13424 w 14761"/>
                  <a:gd name="connsiteY343" fmla="*/ 17591 h 457154"/>
                  <a:gd name="connsiteX344" fmla="*/ 13682 w 14761"/>
                  <a:gd name="connsiteY344" fmla="*/ 7047 h 457154"/>
                  <a:gd name="connsiteX345" fmla="*/ 12807 w 14761"/>
                  <a:gd name="connsiteY345" fmla="*/ 6121 h 457154"/>
                  <a:gd name="connsiteX346" fmla="*/ 12962 w 14761"/>
                  <a:gd name="connsiteY346" fmla="*/ 874 h 457154"/>
                  <a:gd name="connsiteX347" fmla="*/ 13887 w 14761"/>
                  <a:gd name="connsiteY347" fmla="*/ 0 h 457154"/>
                  <a:gd name="connsiteX348" fmla="*/ 14762 w 14761"/>
                  <a:gd name="connsiteY348" fmla="*/ 926 h 457154"/>
                  <a:gd name="connsiteX349" fmla="*/ 14608 w 14761"/>
                  <a:gd name="connsiteY349" fmla="*/ 6172 h 457154"/>
                  <a:gd name="connsiteX350" fmla="*/ 13682 w 14761"/>
                  <a:gd name="connsiteY350" fmla="*/ 7047 h 457154"/>
                  <a:gd name="connsiteX351" fmla="*/ 13682 w 14761"/>
                  <a:gd name="connsiteY351" fmla="*/ 7047 h 45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14761" h="457154">
                    <a:moveTo>
                      <a:pt x="874" y="457154"/>
                    </a:moveTo>
                    <a:cubicBezTo>
                      <a:pt x="411" y="457154"/>
                      <a:pt x="0" y="456743"/>
                      <a:pt x="0" y="456229"/>
                    </a:cubicBezTo>
                    <a:lnTo>
                      <a:pt x="51" y="454068"/>
                    </a:lnTo>
                    <a:cubicBezTo>
                      <a:pt x="51" y="453605"/>
                      <a:pt x="514" y="453245"/>
                      <a:pt x="977" y="453194"/>
                    </a:cubicBezTo>
                    <a:cubicBezTo>
                      <a:pt x="1440" y="453194"/>
                      <a:pt x="1852" y="453605"/>
                      <a:pt x="1852" y="454120"/>
                    </a:cubicBezTo>
                    <a:lnTo>
                      <a:pt x="1800" y="456229"/>
                    </a:lnTo>
                    <a:cubicBezTo>
                      <a:pt x="1749" y="456794"/>
                      <a:pt x="1389" y="457154"/>
                      <a:pt x="874" y="457154"/>
                    </a:cubicBezTo>
                    <a:cubicBezTo>
                      <a:pt x="874" y="457154"/>
                      <a:pt x="874" y="457154"/>
                      <a:pt x="874" y="457154"/>
                    </a:cubicBezTo>
                    <a:close/>
                    <a:moveTo>
                      <a:pt x="1080" y="449748"/>
                    </a:moveTo>
                    <a:cubicBezTo>
                      <a:pt x="617" y="449748"/>
                      <a:pt x="206" y="449336"/>
                      <a:pt x="206" y="448822"/>
                    </a:cubicBezTo>
                    <a:lnTo>
                      <a:pt x="360" y="443575"/>
                    </a:lnTo>
                    <a:cubicBezTo>
                      <a:pt x="360" y="443112"/>
                      <a:pt x="771" y="442701"/>
                      <a:pt x="1286" y="442701"/>
                    </a:cubicBezTo>
                    <a:cubicBezTo>
                      <a:pt x="1749" y="442701"/>
                      <a:pt x="2160" y="443112"/>
                      <a:pt x="2160" y="443627"/>
                    </a:cubicBezTo>
                    <a:lnTo>
                      <a:pt x="2006" y="448873"/>
                    </a:lnTo>
                    <a:cubicBezTo>
                      <a:pt x="1955" y="449388"/>
                      <a:pt x="1594" y="449748"/>
                      <a:pt x="1080" y="449748"/>
                    </a:cubicBezTo>
                    <a:cubicBezTo>
                      <a:pt x="1080" y="449748"/>
                      <a:pt x="1080" y="449748"/>
                      <a:pt x="1080" y="449748"/>
                    </a:cubicBezTo>
                    <a:close/>
                    <a:moveTo>
                      <a:pt x="1389" y="439203"/>
                    </a:moveTo>
                    <a:cubicBezTo>
                      <a:pt x="926" y="439203"/>
                      <a:pt x="514" y="438792"/>
                      <a:pt x="514" y="438277"/>
                    </a:cubicBezTo>
                    <a:lnTo>
                      <a:pt x="669" y="433031"/>
                    </a:lnTo>
                    <a:cubicBezTo>
                      <a:pt x="669" y="432568"/>
                      <a:pt x="1080" y="432208"/>
                      <a:pt x="1594" y="432157"/>
                    </a:cubicBezTo>
                    <a:cubicBezTo>
                      <a:pt x="2057" y="432157"/>
                      <a:pt x="2469" y="432568"/>
                      <a:pt x="2469" y="433083"/>
                    </a:cubicBezTo>
                    <a:lnTo>
                      <a:pt x="2314" y="438329"/>
                    </a:lnTo>
                    <a:cubicBezTo>
                      <a:pt x="2263" y="438843"/>
                      <a:pt x="1903" y="439203"/>
                      <a:pt x="1389" y="439203"/>
                    </a:cubicBezTo>
                    <a:cubicBezTo>
                      <a:pt x="1389" y="439203"/>
                      <a:pt x="1389" y="439203"/>
                      <a:pt x="1389" y="439203"/>
                    </a:cubicBezTo>
                    <a:close/>
                    <a:moveTo>
                      <a:pt x="1697" y="428659"/>
                    </a:moveTo>
                    <a:cubicBezTo>
                      <a:pt x="1234" y="428659"/>
                      <a:pt x="823" y="428248"/>
                      <a:pt x="823" y="427733"/>
                    </a:cubicBezTo>
                    <a:lnTo>
                      <a:pt x="977" y="422487"/>
                    </a:lnTo>
                    <a:cubicBezTo>
                      <a:pt x="977" y="422024"/>
                      <a:pt x="1389" y="421613"/>
                      <a:pt x="1903" y="421613"/>
                    </a:cubicBezTo>
                    <a:cubicBezTo>
                      <a:pt x="2366" y="421613"/>
                      <a:pt x="2778" y="422024"/>
                      <a:pt x="2778" y="422538"/>
                    </a:cubicBezTo>
                    <a:lnTo>
                      <a:pt x="2572" y="427785"/>
                    </a:lnTo>
                    <a:cubicBezTo>
                      <a:pt x="2572" y="428299"/>
                      <a:pt x="2160" y="428659"/>
                      <a:pt x="1697" y="428659"/>
                    </a:cubicBezTo>
                    <a:cubicBezTo>
                      <a:pt x="1697" y="428659"/>
                      <a:pt x="1697" y="428659"/>
                      <a:pt x="1697" y="428659"/>
                    </a:cubicBezTo>
                    <a:close/>
                    <a:moveTo>
                      <a:pt x="2006" y="418115"/>
                    </a:moveTo>
                    <a:cubicBezTo>
                      <a:pt x="1543" y="418115"/>
                      <a:pt x="1132" y="417703"/>
                      <a:pt x="1132" y="417189"/>
                    </a:cubicBezTo>
                    <a:lnTo>
                      <a:pt x="1286" y="411943"/>
                    </a:lnTo>
                    <a:cubicBezTo>
                      <a:pt x="1286" y="411480"/>
                      <a:pt x="1697" y="411120"/>
                      <a:pt x="2212" y="411068"/>
                    </a:cubicBezTo>
                    <a:cubicBezTo>
                      <a:pt x="2675" y="411068"/>
                      <a:pt x="3086" y="411480"/>
                      <a:pt x="3086" y="411994"/>
                    </a:cubicBezTo>
                    <a:lnTo>
                      <a:pt x="2932" y="417241"/>
                    </a:lnTo>
                    <a:cubicBezTo>
                      <a:pt x="2880" y="417755"/>
                      <a:pt x="2469" y="418115"/>
                      <a:pt x="2006" y="418115"/>
                    </a:cubicBezTo>
                    <a:cubicBezTo>
                      <a:pt x="2006" y="418115"/>
                      <a:pt x="2006" y="418115"/>
                      <a:pt x="2006" y="418115"/>
                    </a:cubicBezTo>
                    <a:close/>
                    <a:moveTo>
                      <a:pt x="2263" y="407571"/>
                    </a:moveTo>
                    <a:cubicBezTo>
                      <a:pt x="1800" y="407571"/>
                      <a:pt x="1389" y="407159"/>
                      <a:pt x="1389" y="406645"/>
                    </a:cubicBezTo>
                    <a:lnTo>
                      <a:pt x="1543" y="401399"/>
                    </a:lnTo>
                    <a:cubicBezTo>
                      <a:pt x="1543" y="400936"/>
                      <a:pt x="1955" y="400524"/>
                      <a:pt x="2469" y="400524"/>
                    </a:cubicBezTo>
                    <a:cubicBezTo>
                      <a:pt x="2932" y="400524"/>
                      <a:pt x="3343" y="400936"/>
                      <a:pt x="3343" y="401450"/>
                    </a:cubicBezTo>
                    <a:lnTo>
                      <a:pt x="3189" y="406697"/>
                    </a:lnTo>
                    <a:cubicBezTo>
                      <a:pt x="3189" y="407211"/>
                      <a:pt x="2778" y="407571"/>
                      <a:pt x="2263" y="407571"/>
                    </a:cubicBezTo>
                    <a:cubicBezTo>
                      <a:pt x="2314" y="407571"/>
                      <a:pt x="2314" y="407571"/>
                      <a:pt x="2263" y="407571"/>
                    </a:cubicBezTo>
                    <a:close/>
                    <a:moveTo>
                      <a:pt x="2572" y="397027"/>
                    </a:moveTo>
                    <a:cubicBezTo>
                      <a:pt x="2109" y="397027"/>
                      <a:pt x="1697" y="396615"/>
                      <a:pt x="1697" y="396101"/>
                    </a:cubicBezTo>
                    <a:lnTo>
                      <a:pt x="1852" y="390855"/>
                    </a:lnTo>
                    <a:cubicBezTo>
                      <a:pt x="1852" y="390391"/>
                      <a:pt x="2263" y="389980"/>
                      <a:pt x="2778" y="389980"/>
                    </a:cubicBezTo>
                    <a:cubicBezTo>
                      <a:pt x="3240" y="389980"/>
                      <a:pt x="3652" y="390391"/>
                      <a:pt x="3652" y="390906"/>
                    </a:cubicBezTo>
                    <a:lnTo>
                      <a:pt x="3498" y="396152"/>
                    </a:lnTo>
                    <a:cubicBezTo>
                      <a:pt x="3446" y="396667"/>
                      <a:pt x="3086" y="397027"/>
                      <a:pt x="2572" y="397027"/>
                    </a:cubicBezTo>
                    <a:cubicBezTo>
                      <a:pt x="2623" y="397027"/>
                      <a:pt x="2572" y="397027"/>
                      <a:pt x="2572" y="397027"/>
                    </a:cubicBezTo>
                    <a:close/>
                    <a:moveTo>
                      <a:pt x="2880" y="386482"/>
                    </a:moveTo>
                    <a:cubicBezTo>
                      <a:pt x="2417" y="386482"/>
                      <a:pt x="2006" y="386071"/>
                      <a:pt x="2006" y="385557"/>
                    </a:cubicBezTo>
                    <a:lnTo>
                      <a:pt x="2160" y="380310"/>
                    </a:lnTo>
                    <a:cubicBezTo>
                      <a:pt x="2160" y="379847"/>
                      <a:pt x="2572" y="379487"/>
                      <a:pt x="3086" y="379436"/>
                    </a:cubicBezTo>
                    <a:cubicBezTo>
                      <a:pt x="3549" y="379436"/>
                      <a:pt x="3960" y="379847"/>
                      <a:pt x="3960" y="380362"/>
                    </a:cubicBezTo>
                    <a:lnTo>
                      <a:pt x="3806" y="385608"/>
                    </a:lnTo>
                    <a:cubicBezTo>
                      <a:pt x="3755" y="386123"/>
                      <a:pt x="3395" y="386482"/>
                      <a:pt x="2880" y="386482"/>
                    </a:cubicBezTo>
                    <a:cubicBezTo>
                      <a:pt x="2880" y="386482"/>
                      <a:pt x="2880" y="386482"/>
                      <a:pt x="2880" y="386482"/>
                    </a:cubicBezTo>
                    <a:close/>
                    <a:moveTo>
                      <a:pt x="3189" y="375938"/>
                    </a:moveTo>
                    <a:cubicBezTo>
                      <a:pt x="2726" y="375938"/>
                      <a:pt x="2314" y="375527"/>
                      <a:pt x="2314" y="375012"/>
                    </a:cubicBezTo>
                    <a:lnTo>
                      <a:pt x="2469" y="369766"/>
                    </a:lnTo>
                    <a:cubicBezTo>
                      <a:pt x="2469" y="369303"/>
                      <a:pt x="2880" y="368892"/>
                      <a:pt x="3395" y="368892"/>
                    </a:cubicBezTo>
                    <a:cubicBezTo>
                      <a:pt x="3858" y="368892"/>
                      <a:pt x="4269" y="369303"/>
                      <a:pt x="4269" y="369817"/>
                    </a:cubicBezTo>
                    <a:lnTo>
                      <a:pt x="4115" y="375064"/>
                    </a:lnTo>
                    <a:cubicBezTo>
                      <a:pt x="4063" y="375578"/>
                      <a:pt x="3703" y="375938"/>
                      <a:pt x="3189" y="375938"/>
                    </a:cubicBezTo>
                    <a:cubicBezTo>
                      <a:pt x="3189" y="375938"/>
                      <a:pt x="3189" y="375938"/>
                      <a:pt x="3189" y="375938"/>
                    </a:cubicBezTo>
                    <a:close/>
                    <a:moveTo>
                      <a:pt x="3498" y="365446"/>
                    </a:moveTo>
                    <a:cubicBezTo>
                      <a:pt x="3035" y="365446"/>
                      <a:pt x="2623" y="365034"/>
                      <a:pt x="2623" y="364520"/>
                    </a:cubicBezTo>
                    <a:lnTo>
                      <a:pt x="2778" y="359273"/>
                    </a:lnTo>
                    <a:cubicBezTo>
                      <a:pt x="2778" y="358811"/>
                      <a:pt x="3240" y="358451"/>
                      <a:pt x="3703" y="358399"/>
                    </a:cubicBezTo>
                    <a:cubicBezTo>
                      <a:pt x="4166" y="358399"/>
                      <a:pt x="4578" y="358811"/>
                      <a:pt x="4578" y="359325"/>
                    </a:cubicBezTo>
                    <a:lnTo>
                      <a:pt x="4423" y="364571"/>
                    </a:lnTo>
                    <a:cubicBezTo>
                      <a:pt x="4372" y="365034"/>
                      <a:pt x="3960" y="365446"/>
                      <a:pt x="3498" y="365446"/>
                    </a:cubicBezTo>
                    <a:cubicBezTo>
                      <a:pt x="3498" y="365446"/>
                      <a:pt x="3498" y="365446"/>
                      <a:pt x="3498" y="365446"/>
                    </a:cubicBezTo>
                    <a:close/>
                    <a:moveTo>
                      <a:pt x="3806" y="354902"/>
                    </a:moveTo>
                    <a:cubicBezTo>
                      <a:pt x="3343" y="354902"/>
                      <a:pt x="2932" y="354490"/>
                      <a:pt x="2932" y="353976"/>
                    </a:cubicBezTo>
                    <a:lnTo>
                      <a:pt x="3086" y="348729"/>
                    </a:lnTo>
                    <a:cubicBezTo>
                      <a:pt x="3086" y="348266"/>
                      <a:pt x="3498" y="347855"/>
                      <a:pt x="4012" y="347855"/>
                    </a:cubicBezTo>
                    <a:cubicBezTo>
                      <a:pt x="4475" y="347855"/>
                      <a:pt x="4886" y="348266"/>
                      <a:pt x="4886" y="348781"/>
                    </a:cubicBezTo>
                    <a:lnTo>
                      <a:pt x="4732" y="354027"/>
                    </a:lnTo>
                    <a:cubicBezTo>
                      <a:pt x="4681" y="354490"/>
                      <a:pt x="4269" y="354902"/>
                      <a:pt x="3806" y="354902"/>
                    </a:cubicBezTo>
                    <a:cubicBezTo>
                      <a:pt x="3806" y="354902"/>
                      <a:pt x="3806" y="354902"/>
                      <a:pt x="3806" y="354902"/>
                    </a:cubicBezTo>
                    <a:close/>
                    <a:moveTo>
                      <a:pt x="4063" y="344357"/>
                    </a:moveTo>
                    <a:cubicBezTo>
                      <a:pt x="3600" y="344357"/>
                      <a:pt x="3189" y="343946"/>
                      <a:pt x="3189" y="343431"/>
                    </a:cubicBezTo>
                    <a:lnTo>
                      <a:pt x="3343" y="338185"/>
                    </a:lnTo>
                    <a:cubicBezTo>
                      <a:pt x="3343" y="337722"/>
                      <a:pt x="3703" y="337311"/>
                      <a:pt x="4269" y="337311"/>
                    </a:cubicBezTo>
                    <a:cubicBezTo>
                      <a:pt x="4732" y="337311"/>
                      <a:pt x="5144" y="337722"/>
                      <a:pt x="5144" y="338237"/>
                    </a:cubicBezTo>
                    <a:lnTo>
                      <a:pt x="4989" y="343483"/>
                    </a:lnTo>
                    <a:cubicBezTo>
                      <a:pt x="4989" y="343946"/>
                      <a:pt x="4578" y="344357"/>
                      <a:pt x="4063" y="344357"/>
                    </a:cubicBezTo>
                    <a:cubicBezTo>
                      <a:pt x="4115" y="344357"/>
                      <a:pt x="4115" y="344357"/>
                      <a:pt x="4063" y="344357"/>
                    </a:cubicBezTo>
                    <a:close/>
                    <a:moveTo>
                      <a:pt x="4372" y="333813"/>
                    </a:moveTo>
                    <a:cubicBezTo>
                      <a:pt x="3909" y="333813"/>
                      <a:pt x="3498" y="333402"/>
                      <a:pt x="3498" y="332887"/>
                    </a:cubicBezTo>
                    <a:lnTo>
                      <a:pt x="3652" y="327641"/>
                    </a:lnTo>
                    <a:cubicBezTo>
                      <a:pt x="3652" y="327178"/>
                      <a:pt x="4063" y="326766"/>
                      <a:pt x="4578" y="326766"/>
                    </a:cubicBezTo>
                    <a:cubicBezTo>
                      <a:pt x="5041" y="326766"/>
                      <a:pt x="5452" y="327178"/>
                      <a:pt x="5452" y="327692"/>
                    </a:cubicBezTo>
                    <a:lnTo>
                      <a:pt x="5298" y="332939"/>
                    </a:lnTo>
                    <a:cubicBezTo>
                      <a:pt x="5298" y="333402"/>
                      <a:pt x="4886" y="333813"/>
                      <a:pt x="4372" y="333813"/>
                    </a:cubicBezTo>
                    <a:cubicBezTo>
                      <a:pt x="4423" y="333813"/>
                      <a:pt x="4372" y="333813"/>
                      <a:pt x="4372" y="333813"/>
                    </a:cubicBezTo>
                    <a:close/>
                    <a:moveTo>
                      <a:pt x="4681" y="323269"/>
                    </a:moveTo>
                    <a:cubicBezTo>
                      <a:pt x="4218" y="323269"/>
                      <a:pt x="3806" y="322857"/>
                      <a:pt x="3806" y="322343"/>
                    </a:cubicBezTo>
                    <a:lnTo>
                      <a:pt x="3960" y="317097"/>
                    </a:lnTo>
                    <a:cubicBezTo>
                      <a:pt x="3960" y="316634"/>
                      <a:pt x="4423" y="316274"/>
                      <a:pt x="4886" y="316222"/>
                    </a:cubicBezTo>
                    <a:cubicBezTo>
                      <a:pt x="5349" y="316222"/>
                      <a:pt x="5761" y="316634"/>
                      <a:pt x="5761" y="317148"/>
                    </a:cubicBezTo>
                    <a:lnTo>
                      <a:pt x="5606" y="322395"/>
                    </a:lnTo>
                    <a:cubicBezTo>
                      <a:pt x="5555" y="322909"/>
                      <a:pt x="5195" y="323269"/>
                      <a:pt x="4681" y="323269"/>
                    </a:cubicBezTo>
                    <a:cubicBezTo>
                      <a:pt x="4681" y="323269"/>
                      <a:pt x="4681" y="323269"/>
                      <a:pt x="4681" y="323269"/>
                    </a:cubicBezTo>
                    <a:close/>
                    <a:moveTo>
                      <a:pt x="4989" y="312725"/>
                    </a:moveTo>
                    <a:cubicBezTo>
                      <a:pt x="4526" y="312725"/>
                      <a:pt x="4115" y="312313"/>
                      <a:pt x="4115" y="311799"/>
                    </a:cubicBezTo>
                    <a:lnTo>
                      <a:pt x="4269" y="306552"/>
                    </a:lnTo>
                    <a:cubicBezTo>
                      <a:pt x="4269" y="306090"/>
                      <a:pt x="4681" y="305678"/>
                      <a:pt x="5195" y="305678"/>
                    </a:cubicBezTo>
                    <a:cubicBezTo>
                      <a:pt x="5658" y="305678"/>
                      <a:pt x="6069" y="306090"/>
                      <a:pt x="6069" y="306604"/>
                    </a:cubicBezTo>
                    <a:lnTo>
                      <a:pt x="5915" y="311850"/>
                    </a:lnTo>
                    <a:cubicBezTo>
                      <a:pt x="5864" y="312365"/>
                      <a:pt x="5504" y="312725"/>
                      <a:pt x="4989" y="312725"/>
                    </a:cubicBezTo>
                    <a:cubicBezTo>
                      <a:pt x="4989" y="312725"/>
                      <a:pt x="4989" y="312725"/>
                      <a:pt x="4989" y="312725"/>
                    </a:cubicBezTo>
                    <a:close/>
                    <a:moveTo>
                      <a:pt x="5298" y="302181"/>
                    </a:moveTo>
                    <a:cubicBezTo>
                      <a:pt x="4835" y="302181"/>
                      <a:pt x="4423" y="301769"/>
                      <a:pt x="4423" y="301255"/>
                    </a:cubicBezTo>
                    <a:lnTo>
                      <a:pt x="4578" y="296008"/>
                    </a:lnTo>
                    <a:cubicBezTo>
                      <a:pt x="4578" y="295545"/>
                      <a:pt x="4989" y="295134"/>
                      <a:pt x="5504" y="295134"/>
                    </a:cubicBezTo>
                    <a:cubicBezTo>
                      <a:pt x="5966" y="295134"/>
                      <a:pt x="6378" y="295545"/>
                      <a:pt x="6378" y="296060"/>
                    </a:cubicBezTo>
                    <a:lnTo>
                      <a:pt x="6224" y="301306"/>
                    </a:lnTo>
                    <a:cubicBezTo>
                      <a:pt x="6172" y="301821"/>
                      <a:pt x="5761" y="302181"/>
                      <a:pt x="5298" y="302181"/>
                    </a:cubicBezTo>
                    <a:cubicBezTo>
                      <a:pt x="5298" y="302181"/>
                      <a:pt x="5298" y="302181"/>
                      <a:pt x="5298" y="302181"/>
                    </a:cubicBezTo>
                    <a:close/>
                    <a:moveTo>
                      <a:pt x="5606" y="291637"/>
                    </a:moveTo>
                    <a:cubicBezTo>
                      <a:pt x="5144" y="291637"/>
                      <a:pt x="4732" y="291225"/>
                      <a:pt x="4732" y="290710"/>
                    </a:cubicBezTo>
                    <a:lnTo>
                      <a:pt x="4886" y="285464"/>
                    </a:lnTo>
                    <a:cubicBezTo>
                      <a:pt x="4886" y="285001"/>
                      <a:pt x="5298" y="284641"/>
                      <a:pt x="5812" y="284590"/>
                    </a:cubicBezTo>
                    <a:cubicBezTo>
                      <a:pt x="6275" y="284590"/>
                      <a:pt x="6686" y="285001"/>
                      <a:pt x="6686" y="285516"/>
                    </a:cubicBezTo>
                    <a:lnTo>
                      <a:pt x="6532" y="290762"/>
                    </a:lnTo>
                    <a:cubicBezTo>
                      <a:pt x="6481" y="291276"/>
                      <a:pt x="6069" y="291637"/>
                      <a:pt x="5606" y="291637"/>
                    </a:cubicBezTo>
                    <a:cubicBezTo>
                      <a:pt x="5606" y="291637"/>
                      <a:pt x="5606" y="291637"/>
                      <a:pt x="5606" y="291637"/>
                    </a:cubicBezTo>
                    <a:close/>
                    <a:moveTo>
                      <a:pt x="5864" y="281092"/>
                    </a:moveTo>
                    <a:cubicBezTo>
                      <a:pt x="5401" y="281092"/>
                      <a:pt x="4989" y="280681"/>
                      <a:pt x="4989" y="280166"/>
                    </a:cubicBezTo>
                    <a:lnTo>
                      <a:pt x="5144" y="274920"/>
                    </a:lnTo>
                    <a:cubicBezTo>
                      <a:pt x="5144" y="274457"/>
                      <a:pt x="5555" y="274046"/>
                      <a:pt x="6069" y="274046"/>
                    </a:cubicBezTo>
                    <a:cubicBezTo>
                      <a:pt x="6532" y="274046"/>
                      <a:pt x="6944" y="274457"/>
                      <a:pt x="6944" y="274971"/>
                    </a:cubicBezTo>
                    <a:lnTo>
                      <a:pt x="6789" y="280218"/>
                    </a:lnTo>
                    <a:cubicBezTo>
                      <a:pt x="6789" y="280732"/>
                      <a:pt x="6378" y="281092"/>
                      <a:pt x="5864" y="281092"/>
                    </a:cubicBezTo>
                    <a:cubicBezTo>
                      <a:pt x="5915" y="281092"/>
                      <a:pt x="5915" y="281092"/>
                      <a:pt x="5864" y="281092"/>
                    </a:cubicBezTo>
                    <a:close/>
                    <a:moveTo>
                      <a:pt x="6172" y="270548"/>
                    </a:moveTo>
                    <a:cubicBezTo>
                      <a:pt x="5709" y="270548"/>
                      <a:pt x="5298" y="270136"/>
                      <a:pt x="5298" y="269622"/>
                    </a:cubicBezTo>
                    <a:lnTo>
                      <a:pt x="5452" y="264376"/>
                    </a:lnTo>
                    <a:cubicBezTo>
                      <a:pt x="5452" y="263913"/>
                      <a:pt x="5864" y="263553"/>
                      <a:pt x="6378" y="263501"/>
                    </a:cubicBezTo>
                    <a:cubicBezTo>
                      <a:pt x="6841" y="263501"/>
                      <a:pt x="7252" y="263913"/>
                      <a:pt x="7252" y="264427"/>
                    </a:cubicBezTo>
                    <a:lnTo>
                      <a:pt x="7098" y="269674"/>
                    </a:lnTo>
                    <a:cubicBezTo>
                      <a:pt x="7098" y="270188"/>
                      <a:pt x="6686" y="270548"/>
                      <a:pt x="6172" y="270548"/>
                    </a:cubicBezTo>
                    <a:cubicBezTo>
                      <a:pt x="6224" y="270548"/>
                      <a:pt x="6172" y="270548"/>
                      <a:pt x="6172" y="270548"/>
                    </a:cubicBezTo>
                    <a:close/>
                    <a:moveTo>
                      <a:pt x="6481" y="260004"/>
                    </a:moveTo>
                    <a:cubicBezTo>
                      <a:pt x="6018" y="260004"/>
                      <a:pt x="5606" y="259592"/>
                      <a:pt x="5606" y="259078"/>
                    </a:cubicBezTo>
                    <a:lnTo>
                      <a:pt x="5761" y="253832"/>
                    </a:lnTo>
                    <a:cubicBezTo>
                      <a:pt x="5761" y="253369"/>
                      <a:pt x="6172" y="252957"/>
                      <a:pt x="6686" y="252957"/>
                    </a:cubicBezTo>
                    <a:cubicBezTo>
                      <a:pt x="7149" y="252957"/>
                      <a:pt x="7561" y="253369"/>
                      <a:pt x="7561" y="253883"/>
                    </a:cubicBezTo>
                    <a:lnTo>
                      <a:pt x="7407" y="259130"/>
                    </a:lnTo>
                    <a:cubicBezTo>
                      <a:pt x="7355" y="259644"/>
                      <a:pt x="6995" y="260004"/>
                      <a:pt x="6481" y="260004"/>
                    </a:cubicBezTo>
                    <a:cubicBezTo>
                      <a:pt x="6532" y="260004"/>
                      <a:pt x="6481" y="260004"/>
                      <a:pt x="6481" y="260004"/>
                    </a:cubicBezTo>
                    <a:close/>
                    <a:moveTo>
                      <a:pt x="6789" y="249460"/>
                    </a:moveTo>
                    <a:cubicBezTo>
                      <a:pt x="6326" y="249460"/>
                      <a:pt x="5915" y="249048"/>
                      <a:pt x="5915" y="248534"/>
                    </a:cubicBezTo>
                    <a:lnTo>
                      <a:pt x="6069" y="243287"/>
                    </a:lnTo>
                    <a:cubicBezTo>
                      <a:pt x="6069" y="242824"/>
                      <a:pt x="6481" y="242464"/>
                      <a:pt x="6995" y="242413"/>
                    </a:cubicBezTo>
                    <a:cubicBezTo>
                      <a:pt x="7458" y="242413"/>
                      <a:pt x="7870" y="242824"/>
                      <a:pt x="7870" y="243339"/>
                    </a:cubicBezTo>
                    <a:lnTo>
                      <a:pt x="7715" y="248585"/>
                    </a:lnTo>
                    <a:cubicBezTo>
                      <a:pt x="7664" y="249100"/>
                      <a:pt x="7304" y="249460"/>
                      <a:pt x="6789" y="249460"/>
                    </a:cubicBezTo>
                    <a:cubicBezTo>
                      <a:pt x="6789" y="249460"/>
                      <a:pt x="6789" y="249460"/>
                      <a:pt x="6789" y="249460"/>
                    </a:cubicBezTo>
                    <a:close/>
                    <a:moveTo>
                      <a:pt x="7098" y="238967"/>
                    </a:moveTo>
                    <a:cubicBezTo>
                      <a:pt x="6635" y="238967"/>
                      <a:pt x="6224" y="238556"/>
                      <a:pt x="6224" y="238041"/>
                    </a:cubicBezTo>
                    <a:lnTo>
                      <a:pt x="6378" y="232795"/>
                    </a:lnTo>
                    <a:cubicBezTo>
                      <a:pt x="6378" y="232332"/>
                      <a:pt x="6789" y="231920"/>
                      <a:pt x="7304" y="231920"/>
                    </a:cubicBezTo>
                    <a:cubicBezTo>
                      <a:pt x="7767" y="231920"/>
                      <a:pt x="8178" y="232332"/>
                      <a:pt x="8178" y="232846"/>
                    </a:cubicBezTo>
                    <a:lnTo>
                      <a:pt x="8024" y="238093"/>
                    </a:lnTo>
                    <a:cubicBezTo>
                      <a:pt x="7972" y="238556"/>
                      <a:pt x="7612" y="238967"/>
                      <a:pt x="7098" y="238967"/>
                    </a:cubicBezTo>
                    <a:cubicBezTo>
                      <a:pt x="7098" y="238967"/>
                      <a:pt x="7098" y="238967"/>
                      <a:pt x="7098" y="238967"/>
                    </a:cubicBezTo>
                    <a:close/>
                    <a:moveTo>
                      <a:pt x="7407" y="228423"/>
                    </a:moveTo>
                    <a:cubicBezTo>
                      <a:pt x="6944" y="228423"/>
                      <a:pt x="6532" y="228011"/>
                      <a:pt x="6532" y="227497"/>
                    </a:cubicBezTo>
                    <a:lnTo>
                      <a:pt x="6686" y="222250"/>
                    </a:lnTo>
                    <a:cubicBezTo>
                      <a:pt x="6686" y="221788"/>
                      <a:pt x="7098" y="221376"/>
                      <a:pt x="7612" y="221376"/>
                    </a:cubicBezTo>
                    <a:cubicBezTo>
                      <a:pt x="8075" y="221376"/>
                      <a:pt x="8487" y="221788"/>
                      <a:pt x="8487" y="222302"/>
                    </a:cubicBezTo>
                    <a:lnTo>
                      <a:pt x="8332" y="227548"/>
                    </a:lnTo>
                    <a:cubicBezTo>
                      <a:pt x="8281" y="228011"/>
                      <a:pt x="7870" y="228423"/>
                      <a:pt x="7407" y="228423"/>
                    </a:cubicBezTo>
                    <a:cubicBezTo>
                      <a:pt x="7407" y="228423"/>
                      <a:pt x="7407" y="228423"/>
                      <a:pt x="7407" y="228423"/>
                    </a:cubicBezTo>
                    <a:close/>
                    <a:moveTo>
                      <a:pt x="7715" y="217879"/>
                    </a:moveTo>
                    <a:cubicBezTo>
                      <a:pt x="7252" y="217879"/>
                      <a:pt x="6841" y="217467"/>
                      <a:pt x="6841" y="216953"/>
                    </a:cubicBezTo>
                    <a:lnTo>
                      <a:pt x="6995" y="211706"/>
                    </a:lnTo>
                    <a:cubicBezTo>
                      <a:pt x="6995" y="211244"/>
                      <a:pt x="7407" y="210884"/>
                      <a:pt x="7921" y="210832"/>
                    </a:cubicBezTo>
                    <a:cubicBezTo>
                      <a:pt x="8384" y="210832"/>
                      <a:pt x="8795" y="211244"/>
                      <a:pt x="8795" y="211758"/>
                    </a:cubicBezTo>
                    <a:lnTo>
                      <a:pt x="8641" y="217004"/>
                    </a:lnTo>
                    <a:cubicBezTo>
                      <a:pt x="8590" y="217467"/>
                      <a:pt x="8178" y="217879"/>
                      <a:pt x="7715" y="217879"/>
                    </a:cubicBezTo>
                    <a:cubicBezTo>
                      <a:pt x="7715" y="217879"/>
                      <a:pt x="7715" y="217879"/>
                      <a:pt x="7715" y="217879"/>
                    </a:cubicBezTo>
                    <a:close/>
                    <a:moveTo>
                      <a:pt x="7972" y="207334"/>
                    </a:moveTo>
                    <a:cubicBezTo>
                      <a:pt x="7509" y="207334"/>
                      <a:pt x="7098" y="206923"/>
                      <a:pt x="7098" y="206409"/>
                    </a:cubicBezTo>
                    <a:lnTo>
                      <a:pt x="7252" y="201162"/>
                    </a:lnTo>
                    <a:cubicBezTo>
                      <a:pt x="7252" y="200699"/>
                      <a:pt x="7664" y="200288"/>
                      <a:pt x="8178" y="200288"/>
                    </a:cubicBezTo>
                    <a:cubicBezTo>
                      <a:pt x="8641" y="200288"/>
                      <a:pt x="9052" y="200699"/>
                      <a:pt x="9052" y="201214"/>
                    </a:cubicBezTo>
                    <a:lnTo>
                      <a:pt x="8898" y="206460"/>
                    </a:lnTo>
                    <a:cubicBezTo>
                      <a:pt x="8898" y="206923"/>
                      <a:pt x="8487" y="207334"/>
                      <a:pt x="7972" y="207334"/>
                    </a:cubicBezTo>
                    <a:cubicBezTo>
                      <a:pt x="8024" y="207334"/>
                      <a:pt x="8024" y="207334"/>
                      <a:pt x="7972" y="207334"/>
                    </a:cubicBezTo>
                    <a:close/>
                    <a:moveTo>
                      <a:pt x="8281" y="196790"/>
                    </a:moveTo>
                    <a:cubicBezTo>
                      <a:pt x="7818" y="196790"/>
                      <a:pt x="7407" y="196379"/>
                      <a:pt x="7407" y="195864"/>
                    </a:cubicBezTo>
                    <a:lnTo>
                      <a:pt x="7561" y="190618"/>
                    </a:lnTo>
                    <a:cubicBezTo>
                      <a:pt x="7561" y="190155"/>
                      <a:pt x="7921" y="189743"/>
                      <a:pt x="8487" y="189743"/>
                    </a:cubicBezTo>
                    <a:cubicBezTo>
                      <a:pt x="8950" y="189743"/>
                      <a:pt x="9361" y="190155"/>
                      <a:pt x="9361" y="190670"/>
                    </a:cubicBezTo>
                    <a:lnTo>
                      <a:pt x="9207" y="195916"/>
                    </a:lnTo>
                    <a:cubicBezTo>
                      <a:pt x="9207" y="196379"/>
                      <a:pt x="8795" y="196790"/>
                      <a:pt x="8281" y="196790"/>
                    </a:cubicBezTo>
                    <a:cubicBezTo>
                      <a:pt x="8332" y="196790"/>
                      <a:pt x="8281" y="196790"/>
                      <a:pt x="8281" y="196790"/>
                    </a:cubicBezTo>
                    <a:close/>
                    <a:moveTo>
                      <a:pt x="8590" y="186246"/>
                    </a:moveTo>
                    <a:cubicBezTo>
                      <a:pt x="8127" y="186246"/>
                      <a:pt x="7715" y="185835"/>
                      <a:pt x="7715" y="185320"/>
                    </a:cubicBezTo>
                    <a:lnTo>
                      <a:pt x="7870" y="180074"/>
                    </a:lnTo>
                    <a:cubicBezTo>
                      <a:pt x="7870" y="179611"/>
                      <a:pt x="8332" y="179199"/>
                      <a:pt x="8795" y="179199"/>
                    </a:cubicBezTo>
                    <a:cubicBezTo>
                      <a:pt x="9258" y="179199"/>
                      <a:pt x="9670" y="179611"/>
                      <a:pt x="9670" y="180125"/>
                    </a:cubicBezTo>
                    <a:lnTo>
                      <a:pt x="9516" y="185372"/>
                    </a:lnTo>
                    <a:cubicBezTo>
                      <a:pt x="9464" y="185886"/>
                      <a:pt x="9104" y="186246"/>
                      <a:pt x="8590" y="186246"/>
                    </a:cubicBezTo>
                    <a:cubicBezTo>
                      <a:pt x="8590" y="186246"/>
                      <a:pt x="8590" y="186246"/>
                      <a:pt x="8590" y="186246"/>
                    </a:cubicBezTo>
                    <a:close/>
                    <a:moveTo>
                      <a:pt x="8898" y="175702"/>
                    </a:moveTo>
                    <a:cubicBezTo>
                      <a:pt x="8435" y="175702"/>
                      <a:pt x="8024" y="175290"/>
                      <a:pt x="8024" y="174776"/>
                    </a:cubicBezTo>
                    <a:lnTo>
                      <a:pt x="8178" y="169530"/>
                    </a:lnTo>
                    <a:cubicBezTo>
                      <a:pt x="8178" y="169067"/>
                      <a:pt x="8590" y="168707"/>
                      <a:pt x="9104" y="168655"/>
                    </a:cubicBezTo>
                    <a:cubicBezTo>
                      <a:pt x="9567" y="168655"/>
                      <a:pt x="9978" y="169067"/>
                      <a:pt x="9978" y="169581"/>
                    </a:cubicBezTo>
                    <a:lnTo>
                      <a:pt x="9824" y="174828"/>
                    </a:lnTo>
                    <a:cubicBezTo>
                      <a:pt x="9773" y="175342"/>
                      <a:pt x="9413" y="175702"/>
                      <a:pt x="8898" y="175702"/>
                    </a:cubicBezTo>
                    <a:cubicBezTo>
                      <a:pt x="8898" y="175702"/>
                      <a:pt x="8898" y="175702"/>
                      <a:pt x="8898" y="175702"/>
                    </a:cubicBezTo>
                    <a:close/>
                    <a:moveTo>
                      <a:pt x="9207" y="165158"/>
                    </a:moveTo>
                    <a:cubicBezTo>
                      <a:pt x="8744" y="165158"/>
                      <a:pt x="8332" y="164746"/>
                      <a:pt x="8332" y="164232"/>
                    </a:cubicBezTo>
                    <a:lnTo>
                      <a:pt x="8487" y="158985"/>
                    </a:lnTo>
                    <a:cubicBezTo>
                      <a:pt x="8487" y="158523"/>
                      <a:pt x="8898" y="158111"/>
                      <a:pt x="9413" y="158111"/>
                    </a:cubicBezTo>
                    <a:cubicBezTo>
                      <a:pt x="9875" y="158111"/>
                      <a:pt x="10287" y="158523"/>
                      <a:pt x="10287" y="159037"/>
                    </a:cubicBezTo>
                    <a:lnTo>
                      <a:pt x="10133" y="164283"/>
                    </a:lnTo>
                    <a:cubicBezTo>
                      <a:pt x="10081" y="164798"/>
                      <a:pt x="9670" y="165158"/>
                      <a:pt x="9207" y="165158"/>
                    </a:cubicBezTo>
                    <a:cubicBezTo>
                      <a:pt x="9207" y="165158"/>
                      <a:pt x="9207" y="165158"/>
                      <a:pt x="9207" y="165158"/>
                    </a:cubicBezTo>
                    <a:close/>
                    <a:moveTo>
                      <a:pt x="9516" y="154614"/>
                    </a:moveTo>
                    <a:cubicBezTo>
                      <a:pt x="9052" y="154614"/>
                      <a:pt x="8641" y="154202"/>
                      <a:pt x="8641" y="153688"/>
                    </a:cubicBezTo>
                    <a:lnTo>
                      <a:pt x="8795" y="148441"/>
                    </a:lnTo>
                    <a:cubicBezTo>
                      <a:pt x="8795" y="147978"/>
                      <a:pt x="9207" y="147619"/>
                      <a:pt x="9721" y="147567"/>
                    </a:cubicBezTo>
                    <a:cubicBezTo>
                      <a:pt x="10184" y="147567"/>
                      <a:pt x="10596" y="147978"/>
                      <a:pt x="10596" y="148493"/>
                    </a:cubicBezTo>
                    <a:lnTo>
                      <a:pt x="10441" y="153739"/>
                    </a:lnTo>
                    <a:cubicBezTo>
                      <a:pt x="10390" y="154254"/>
                      <a:pt x="9978" y="154614"/>
                      <a:pt x="9516" y="154614"/>
                    </a:cubicBezTo>
                    <a:cubicBezTo>
                      <a:pt x="9516" y="154614"/>
                      <a:pt x="9516" y="154614"/>
                      <a:pt x="9516" y="154614"/>
                    </a:cubicBezTo>
                    <a:close/>
                    <a:moveTo>
                      <a:pt x="9773" y="144069"/>
                    </a:moveTo>
                    <a:cubicBezTo>
                      <a:pt x="9310" y="144069"/>
                      <a:pt x="8898" y="143658"/>
                      <a:pt x="8898" y="143143"/>
                    </a:cubicBezTo>
                    <a:lnTo>
                      <a:pt x="9052" y="137897"/>
                    </a:lnTo>
                    <a:cubicBezTo>
                      <a:pt x="9052" y="137434"/>
                      <a:pt x="9516" y="137023"/>
                      <a:pt x="9978" y="137023"/>
                    </a:cubicBezTo>
                    <a:cubicBezTo>
                      <a:pt x="10441" y="137023"/>
                      <a:pt x="10853" y="137434"/>
                      <a:pt x="10853" y="137949"/>
                    </a:cubicBezTo>
                    <a:lnTo>
                      <a:pt x="10698" y="143195"/>
                    </a:lnTo>
                    <a:cubicBezTo>
                      <a:pt x="10698" y="143709"/>
                      <a:pt x="10287" y="144069"/>
                      <a:pt x="9773" y="144069"/>
                    </a:cubicBezTo>
                    <a:cubicBezTo>
                      <a:pt x="9824" y="144069"/>
                      <a:pt x="9824" y="144069"/>
                      <a:pt x="9773" y="144069"/>
                    </a:cubicBezTo>
                    <a:close/>
                    <a:moveTo>
                      <a:pt x="10081" y="133525"/>
                    </a:moveTo>
                    <a:cubicBezTo>
                      <a:pt x="9618" y="133525"/>
                      <a:pt x="9207" y="133114"/>
                      <a:pt x="9207" y="132599"/>
                    </a:cubicBezTo>
                    <a:lnTo>
                      <a:pt x="9361" y="127353"/>
                    </a:lnTo>
                    <a:cubicBezTo>
                      <a:pt x="9361" y="126890"/>
                      <a:pt x="9773" y="126478"/>
                      <a:pt x="10287" y="126478"/>
                    </a:cubicBezTo>
                    <a:cubicBezTo>
                      <a:pt x="10750" y="126478"/>
                      <a:pt x="11161" y="126890"/>
                      <a:pt x="11161" y="127404"/>
                    </a:cubicBezTo>
                    <a:lnTo>
                      <a:pt x="11007" y="132651"/>
                    </a:lnTo>
                    <a:cubicBezTo>
                      <a:pt x="11007" y="133165"/>
                      <a:pt x="10596" y="133525"/>
                      <a:pt x="10081" y="133525"/>
                    </a:cubicBezTo>
                    <a:cubicBezTo>
                      <a:pt x="10133" y="133525"/>
                      <a:pt x="10081" y="133525"/>
                      <a:pt x="10081" y="133525"/>
                    </a:cubicBezTo>
                    <a:close/>
                    <a:moveTo>
                      <a:pt x="10390" y="122981"/>
                    </a:moveTo>
                    <a:cubicBezTo>
                      <a:pt x="9927" y="122981"/>
                      <a:pt x="9516" y="122569"/>
                      <a:pt x="9516" y="122055"/>
                    </a:cubicBezTo>
                    <a:lnTo>
                      <a:pt x="9670" y="116809"/>
                    </a:lnTo>
                    <a:cubicBezTo>
                      <a:pt x="9670" y="116346"/>
                      <a:pt x="10081" y="115986"/>
                      <a:pt x="10596" y="115934"/>
                    </a:cubicBezTo>
                    <a:cubicBezTo>
                      <a:pt x="11058" y="115934"/>
                      <a:pt x="11470" y="116346"/>
                      <a:pt x="11470" y="116860"/>
                    </a:cubicBezTo>
                    <a:lnTo>
                      <a:pt x="11316" y="122107"/>
                    </a:lnTo>
                    <a:cubicBezTo>
                      <a:pt x="11264" y="122621"/>
                      <a:pt x="10904" y="122981"/>
                      <a:pt x="10390" y="122981"/>
                    </a:cubicBezTo>
                    <a:cubicBezTo>
                      <a:pt x="10390" y="122981"/>
                      <a:pt x="10390" y="122981"/>
                      <a:pt x="10390" y="122981"/>
                    </a:cubicBezTo>
                    <a:close/>
                    <a:moveTo>
                      <a:pt x="10698" y="112437"/>
                    </a:moveTo>
                    <a:cubicBezTo>
                      <a:pt x="10236" y="112437"/>
                      <a:pt x="9824" y="112025"/>
                      <a:pt x="9824" y="111511"/>
                    </a:cubicBezTo>
                    <a:lnTo>
                      <a:pt x="9978" y="106265"/>
                    </a:lnTo>
                    <a:cubicBezTo>
                      <a:pt x="9978" y="105802"/>
                      <a:pt x="10390" y="105390"/>
                      <a:pt x="10904" y="105390"/>
                    </a:cubicBezTo>
                    <a:cubicBezTo>
                      <a:pt x="11367" y="105390"/>
                      <a:pt x="11779" y="105802"/>
                      <a:pt x="11779" y="106316"/>
                    </a:cubicBezTo>
                    <a:lnTo>
                      <a:pt x="11624" y="111563"/>
                    </a:lnTo>
                    <a:cubicBezTo>
                      <a:pt x="11573" y="112077"/>
                      <a:pt x="11213" y="112437"/>
                      <a:pt x="10698" y="112437"/>
                    </a:cubicBezTo>
                    <a:cubicBezTo>
                      <a:pt x="10698" y="112437"/>
                      <a:pt x="10698" y="112437"/>
                      <a:pt x="10698" y="112437"/>
                    </a:cubicBezTo>
                    <a:close/>
                    <a:moveTo>
                      <a:pt x="11007" y="101944"/>
                    </a:moveTo>
                    <a:cubicBezTo>
                      <a:pt x="10544" y="101944"/>
                      <a:pt x="10133" y="101533"/>
                      <a:pt x="10133" y="101018"/>
                    </a:cubicBezTo>
                    <a:lnTo>
                      <a:pt x="10287" y="95772"/>
                    </a:lnTo>
                    <a:cubicBezTo>
                      <a:pt x="10287" y="95309"/>
                      <a:pt x="10698" y="94949"/>
                      <a:pt x="11213" y="94898"/>
                    </a:cubicBezTo>
                    <a:cubicBezTo>
                      <a:pt x="11676" y="94898"/>
                      <a:pt x="12087" y="95309"/>
                      <a:pt x="12087" y="95823"/>
                    </a:cubicBezTo>
                    <a:lnTo>
                      <a:pt x="11933" y="101070"/>
                    </a:lnTo>
                    <a:cubicBezTo>
                      <a:pt x="11881" y="101533"/>
                      <a:pt x="11521" y="101944"/>
                      <a:pt x="11007" y="101944"/>
                    </a:cubicBezTo>
                    <a:cubicBezTo>
                      <a:pt x="11007" y="101944"/>
                      <a:pt x="11007" y="101944"/>
                      <a:pt x="11007" y="101944"/>
                    </a:cubicBezTo>
                    <a:close/>
                    <a:moveTo>
                      <a:pt x="11316" y="91400"/>
                    </a:moveTo>
                    <a:cubicBezTo>
                      <a:pt x="10853" y="91400"/>
                      <a:pt x="10441" y="90989"/>
                      <a:pt x="10441" y="90474"/>
                    </a:cubicBezTo>
                    <a:lnTo>
                      <a:pt x="10596" y="85228"/>
                    </a:lnTo>
                    <a:cubicBezTo>
                      <a:pt x="10596" y="84765"/>
                      <a:pt x="11007" y="84353"/>
                      <a:pt x="11521" y="84353"/>
                    </a:cubicBezTo>
                    <a:cubicBezTo>
                      <a:pt x="11984" y="84353"/>
                      <a:pt x="12396" y="84765"/>
                      <a:pt x="12396" y="85279"/>
                    </a:cubicBezTo>
                    <a:lnTo>
                      <a:pt x="12242" y="90525"/>
                    </a:lnTo>
                    <a:cubicBezTo>
                      <a:pt x="12190" y="90989"/>
                      <a:pt x="11779" y="91400"/>
                      <a:pt x="11316" y="91400"/>
                    </a:cubicBezTo>
                    <a:cubicBezTo>
                      <a:pt x="11316" y="91400"/>
                      <a:pt x="11316" y="91400"/>
                      <a:pt x="11316" y="91400"/>
                    </a:cubicBezTo>
                    <a:close/>
                    <a:moveTo>
                      <a:pt x="11624" y="80856"/>
                    </a:moveTo>
                    <a:cubicBezTo>
                      <a:pt x="11161" y="80856"/>
                      <a:pt x="10750" y="80444"/>
                      <a:pt x="10750" y="79930"/>
                    </a:cubicBezTo>
                    <a:lnTo>
                      <a:pt x="10904" y="74683"/>
                    </a:lnTo>
                    <a:cubicBezTo>
                      <a:pt x="10904" y="74221"/>
                      <a:pt x="11316" y="73861"/>
                      <a:pt x="11830" y="73809"/>
                    </a:cubicBezTo>
                    <a:cubicBezTo>
                      <a:pt x="12293" y="73809"/>
                      <a:pt x="12704" y="74221"/>
                      <a:pt x="12704" y="74735"/>
                    </a:cubicBezTo>
                    <a:lnTo>
                      <a:pt x="12550" y="79981"/>
                    </a:lnTo>
                    <a:cubicBezTo>
                      <a:pt x="12499" y="80444"/>
                      <a:pt x="12087" y="80856"/>
                      <a:pt x="11624" y="80856"/>
                    </a:cubicBezTo>
                    <a:cubicBezTo>
                      <a:pt x="11624" y="80856"/>
                      <a:pt x="11624" y="80856"/>
                      <a:pt x="11624" y="80856"/>
                    </a:cubicBezTo>
                    <a:close/>
                    <a:moveTo>
                      <a:pt x="11881" y="70312"/>
                    </a:moveTo>
                    <a:cubicBezTo>
                      <a:pt x="11419" y="70312"/>
                      <a:pt x="11007" y="69900"/>
                      <a:pt x="11007" y="69386"/>
                    </a:cubicBezTo>
                    <a:lnTo>
                      <a:pt x="11161" y="64139"/>
                    </a:lnTo>
                    <a:cubicBezTo>
                      <a:pt x="11161" y="63677"/>
                      <a:pt x="11573" y="63265"/>
                      <a:pt x="12087" y="63265"/>
                    </a:cubicBezTo>
                    <a:cubicBezTo>
                      <a:pt x="12550" y="63265"/>
                      <a:pt x="12962" y="63677"/>
                      <a:pt x="12962" y="64191"/>
                    </a:cubicBezTo>
                    <a:lnTo>
                      <a:pt x="12807" y="69437"/>
                    </a:lnTo>
                    <a:cubicBezTo>
                      <a:pt x="12807" y="69900"/>
                      <a:pt x="12396" y="70312"/>
                      <a:pt x="11881" y="70312"/>
                    </a:cubicBezTo>
                    <a:cubicBezTo>
                      <a:pt x="11933" y="70312"/>
                      <a:pt x="11881" y="70312"/>
                      <a:pt x="11881" y="70312"/>
                    </a:cubicBezTo>
                    <a:close/>
                    <a:moveTo>
                      <a:pt x="12190" y="59767"/>
                    </a:moveTo>
                    <a:cubicBezTo>
                      <a:pt x="11727" y="59767"/>
                      <a:pt x="11316" y="59356"/>
                      <a:pt x="11316" y="58842"/>
                    </a:cubicBezTo>
                    <a:lnTo>
                      <a:pt x="11470" y="53595"/>
                    </a:lnTo>
                    <a:cubicBezTo>
                      <a:pt x="11470" y="53132"/>
                      <a:pt x="11881" y="52772"/>
                      <a:pt x="12396" y="52721"/>
                    </a:cubicBezTo>
                    <a:cubicBezTo>
                      <a:pt x="12859" y="52721"/>
                      <a:pt x="13270" y="53132"/>
                      <a:pt x="13270" y="53647"/>
                    </a:cubicBezTo>
                    <a:lnTo>
                      <a:pt x="13116" y="58893"/>
                    </a:lnTo>
                    <a:cubicBezTo>
                      <a:pt x="13116" y="59407"/>
                      <a:pt x="12704" y="59767"/>
                      <a:pt x="12190" y="59767"/>
                    </a:cubicBezTo>
                    <a:cubicBezTo>
                      <a:pt x="12242" y="59767"/>
                      <a:pt x="12190" y="59767"/>
                      <a:pt x="12190" y="59767"/>
                    </a:cubicBezTo>
                    <a:close/>
                    <a:moveTo>
                      <a:pt x="12499" y="49223"/>
                    </a:moveTo>
                    <a:cubicBezTo>
                      <a:pt x="12036" y="49223"/>
                      <a:pt x="11624" y="48812"/>
                      <a:pt x="11624" y="48297"/>
                    </a:cubicBezTo>
                    <a:lnTo>
                      <a:pt x="11779" y="43051"/>
                    </a:lnTo>
                    <a:cubicBezTo>
                      <a:pt x="11779" y="42588"/>
                      <a:pt x="12242" y="42177"/>
                      <a:pt x="12704" y="42177"/>
                    </a:cubicBezTo>
                    <a:cubicBezTo>
                      <a:pt x="13167" y="42177"/>
                      <a:pt x="13579" y="42588"/>
                      <a:pt x="13579" y="43103"/>
                    </a:cubicBezTo>
                    <a:lnTo>
                      <a:pt x="13424" y="48349"/>
                    </a:lnTo>
                    <a:cubicBezTo>
                      <a:pt x="13373" y="48863"/>
                      <a:pt x="13013" y="49223"/>
                      <a:pt x="12499" y="49223"/>
                    </a:cubicBezTo>
                    <a:cubicBezTo>
                      <a:pt x="12499" y="49223"/>
                      <a:pt x="12499" y="49223"/>
                      <a:pt x="12499" y="49223"/>
                    </a:cubicBezTo>
                    <a:close/>
                    <a:moveTo>
                      <a:pt x="12807" y="38679"/>
                    </a:moveTo>
                    <a:cubicBezTo>
                      <a:pt x="12344" y="38679"/>
                      <a:pt x="11933" y="38268"/>
                      <a:pt x="11933" y="37753"/>
                    </a:cubicBezTo>
                    <a:lnTo>
                      <a:pt x="12087" y="32507"/>
                    </a:lnTo>
                    <a:cubicBezTo>
                      <a:pt x="12087" y="32044"/>
                      <a:pt x="12499" y="31632"/>
                      <a:pt x="13013" y="31632"/>
                    </a:cubicBezTo>
                    <a:cubicBezTo>
                      <a:pt x="13476" y="31632"/>
                      <a:pt x="13887" y="32044"/>
                      <a:pt x="13887" y="32558"/>
                    </a:cubicBezTo>
                    <a:lnTo>
                      <a:pt x="13733" y="37805"/>
                    </a:lnTo>
                    <a:cubicBezTo>
                      <a:pt x="13682" y="38319"/>
                      <a:pt x="13322" y="38679"/>
                      <a:pt x="12807" y="38679"/>
                    </a:cubicBezTo>
                    <a:cubicBezTo>
                      <a:pt x="12807" y="38679"/>
                      <a:pt x="12807" y="38679"/>
                      <a:pt x="12807" y="38679"/>
                    </a:cubicBezTo>
                    <a:close/>
                    <a:moveTo>
                      <a:pt x="13116" y="28135"/>
                    </a:moveTo>
                    <a:cubicBezTo>
                      <a:pt x="12653" y="28135"/>
                      <a:pt x="12242" y="27723"/>
                      <a:pt x="12242" y="27209"/>
                    </a:cubicBezTo>
                    <a:lnTo>
                      <a:pt x="12396" y="21963"/>
                    </a:lnTo>
                    <a:cubicBezTo>
                      <a:pt x="12396" y="21500"/>
                      <a:pt x="12807" y="21140"/>
                      <a:pt x="13322" y="21088"/>
                    </a:cubicBezTo>
                    <a:cubicBezTo>
                      <a:pt x="13785" y="21088"/>
                      <a:pt x="14196" y="21500"/>
                      <a:pt x="14196" y="22014"/>
                    </a:cubicBezTo>
                    <a:lnTo>
                      <a:pt x="14042" y="27260"/>
                    </a:lnTo>
                    <a:cubicBezTo>
                      <a:pt x="13990" y="27775"/>
                      <a:pt x="13579" y="28135"/>
                      <a:pt x="13116" y="28135"/>
                    </a:cubicBezTo>
                    <a:cubicBezTo>
                      <a:pt x="13116" y="28135"/>
                      <a:pt x="13116" y="28135"/>
                      <a:pt x="13116" y="28135"/>
                    </a:cubicBezTo>
                    <a:close/>
                    <a:moveTo>
                      <a:pt x="13424" y="17591"/>
                    </a:moveTo>
                    <a:cubicBezTo>
                      <a:pt x="12962" y="17591"/>
                      <a:pt x="12550" y="17179"/>
                      <a:pt x="12550" y="16665"/>
                    </a:cubicBezTo>
                    <a:lnTo>
                      <a:pt x="12704" y="11418"/>
                    </a:lnTo>
                    <a:cubicBezTo>
                      <a:pt x="12704" y="10956"/>
                      <a:pt x="13116" y="10544"/>
                      <a:pt x="13630" y="10544"/>
                    </a:cubicBezTo>
                    <a:cubicBezTo>
                      <a:pt x="14093" y="10544"/>
                      <a:pt x="14505" y="10956"/>
                      <a:pt x="14505" y="11470"/>
                    </a:cubicBezTo>
                    <a:lnTo>
                      <a:pt x="14350" y="16716"/>
                    </a:lnTo>
                    <a:cubicBezTo>
                      <a:pt x="14299" y="17231"/>
                      <a:pt x="13887" y="17591"/>
                      <a:pt x="13424" y="17591"/>
                    </a:cubicBezTo>
                    <a:cubicBezTo>
                      <a:pt x="13424" y="17591"/>
                      <a:pt x="13424" y="17591"/>
                      <a:pt x="13424" y="17591"/>
                    </a:cubicBezTo>
                    <a:close/>
                    <a:moveTo>
                      <a:pt x="13682" y="7047"/>
                    </a:moveTo>
                    <a:cubicBezTo>
                      <a:pt x="13219" y="7047"/>
                      <a:pt x="12807" y="6635"/>
                      <a:pt x="12807" y="6121"/>
                    </a:cubicBezTo>
                    <a:lnTo>
                      <a:pt x="12962" y="874"/>
                    </a:lnTo>
                    <a:cubicBezTo>
                      <a:pt x="12962" y="411"/>
                      <a:pt x="13424" y="51"/>
                      <a:pt x="13887" y="0"/>
                    </a:cubicBezTo>
                    <a:cubicBezTo>
                      <a:pt x="14350" y="0"/>
                      <a:pt x="14762" y="411"/>
                      <a:pt x="14762" y="926"/>
                    </a:cubicBezTo>
                    <a:lnTo>
                      <a:pt x="14608" y="6172"/>
                    </a:lnTo>
                    <a:cubicBezTo>
                      <a:pt x="14608" y="6686"/>
                      <a:pt x="14196" y="7047"/>
                      <a:pt x="13682" y="7047"/>
                    </a:cubicBezTo>
                    <a:cubicBezTo>
                      <a:pt x="13733" y="7047"/>
                      <a:pt x="13733" y="7047"/>
                      <a:pt x="13682" y="7047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8AA653-20A7-544C-6FA8-7D593BE9C110}"/>
                  </a:ext>
                </a:extLst>
              </p:cNvPr>
              <p:cNvSpPr/>
              <p:nvPr/>
            </p:nvSpPr>
            <p:spPr>
              <a:xfrm>
                <a:off x="4328198" y="3222865"/>
                <a:ext cx="110585" cy="1748"/>
              </a:xfrm>
              <a:custGeom>
                <a:avLst/>
                <a:gdLst>
                  <a:gd name="connsiteX0" fmla="*/ 0 w 110585"/>
                  <a:gd name="connsiteY0" fmla="*/ 874 h 1748"/>
                  <a:gd name="connsiteX1" fmla="*/ 874 w 110585"/>
                  <a:gd name="connsiteY1" fmla="*/ 0 h 1748"/>
                  <a:gd name="connsiteX2" fmla="*/ 4269 w 110585"/>
                  <a:gd name="connsiteY2" fmla="*/ 0 h 1748"/>
                  <a:gd name="connsiteX3" fmla="*/ 5144 w 110585"/>
                  <a:gd name="connsiteY3" fmla="*/ 874 h 1748"/>
                  <a:gd name="connsiteX4" fmla="*/ 4269 w 110585"/>
                  <a:gd name="connsiteY4" fmla="*/ 1749 h 1748"/>
                  <a:gd name="connsiteX5" fmla="*/ 874 w 110585"/>
                  <a:gd name="connsiteY5" fmla="*/ 1749 h 1748"/>
                  <a:gd name="connsiteX6" fmla="*/ 0 w 110585"/>
                  <a:gd name="connsiteY6" fmla="*/ 874 h 1748"/>
                  <a:gd name="connsiteX7" fmla="*/ 8641 w 110585"/>
                  <a:gd name="connsiteY7" fmla="*/ 874 h 1748"/>
                  <a:gd name="connsiteX8" fmla="*/ 9516 w 110585"/>
                  <a:gd name="connsiteY8" fmla="*/ 0 h 1748"/>
                  <a:gd name="connsiteX9" fmla="*/ 14762 w 110585"/>
                  <a:gd name="connsiteY9" fmla="*/ 0 h 1748"/>
                  <a:gd name="connsiteX10" fmla="*/ 15636 w 110585"/>
                  <a:gd name="connsiteY10" fmla="*/ 874 h 1748"/>
                  <a:gd name="connsiteX11" fmla="*/ 14762 w 110585"/>
                  <a:gd name="connsiteY11" fmla="*/ 1749 h 1748"/>
                  <a:gd name="connsiteX12" fmla="*/ 9516 w 110585"/>
                  <a:gd name="connsiteY12" fmla="*/ 1749 h 1748"/>
                  <a:gd name="connsiteX13" fmla="*/ 8641 w 110585"/>
                  <a:gd name="connsiteY13" fmla="*/ 874 h 1748"/>
                  <a:gd name="connsiteX14" fmla="*/ 19185 w 110585"/>
                  <a:gd name="connsiteY14" fmla="*/ 874 h 1748"/>
                  <a:gd name="connsiteX15" fmla="*/ 20060 w 110585"/>
                  <a:gd name="connsiteY15" fmla="*/ 0 h 1748"/>
                  <a:gd name="connsiteX16" fmla="*/ 25306 w 110585"/>
                  <a:gd name="connsiteY16" fmla="*/ 0 h 1748"/>
                  <a:gd name="connsiteX17" fmla="*/ 26180 w 110585"/>
                  <a:gd name="connsiteY17" fmla="*/ 874 h 1748"/>
                  <a:gd name="connsiteX18" fmla="*/ 25306 w 110585"/>
                  <a:gd name="connsiteY18" fmla="*/ 1749 h 1748"/>
                  <a:gd name="connsiteX19" fmla="*/ 20060 w 110585"/>
                  <a:gd name="connsiteY19" fmla="*/ 1749 h 1748"/>
                  <a:gd name="connsiteX20" fmla="*/ 19185 w 110585"/>
                  <a:gd name="connsiteY20" fmla="*/ 874 h 1748"/>
                  <a:gd name="connsiteX21" fmla="*/ 29729 w 110585"/>
                  <a:gd name="connsiteY21" fmla="*/ 874 h 1748"/>
                  <a:gd name="connsiteX22" fmla="*/ 30604 w 110585"/>
                  <a:gd name="connsiteY22" fmla="*/ 0 h 1748"/>
                  <a:gd name="connsiteX23" fmla="*/ 35850 w 110585"/>
                  <a:gd name="connsiteY23" fmla="*/ 0 h 1748"/>
                  <a:gd name="connsiteX24" fmla="*/ 36725 w 110585"/>
                  <a:gd name="connsiteY24" fmla="*/ 874 h 1748"/>
                  <a:gd name="connsiteX25" fmla="*/ 35850 w 110585"/>
                  <a:gd name="connsiteY25" fmla="*/ 1749 h 1748"/>
                  <a:gd name="connsiteX26" fmla="*/ 30604 w 110585"/>
                  <a:gd name="connsiteY26" fmla="*/ 1749 h 1748"/>
                  <a:gd name="connsiteX27" fmla="*/ 29729 w 110585"/>
                  <a:gd name="connsiteY27" fmla="*/ 874 h 1748"/>
                  <a:gd name="connsiteX28" fmla="*/ 40274 w 110585"/>
                  <a:gd name="connsiteY28" fmla="*/ 874 h 1748"/>
                  <a:gd name="connsiteX29" fmla="*/ 41148 w 110585"/>
                  <a:gd name="connsiteY29" fmla="*/ 0 h 1748"/>
                  <a:gd name="connsiteX30" fmla="*/ 46394 w 110585"/>
                  <a:gd name="connsiteY30" fmla="*/ 0 h 1748"/>
                  <a:gd name="connsiteX31" fmla="*/ 47269 w 110585"/>
                  <a:gd name="connsiteY31" fmla="*/ 874 h 1748"/>
                  <a:gd name="connsiteX32" fmla="*/ 46394 w 110585"/>
                  <a:gd name="connsiteY32" fmla="*/ 1749 h 1748"/>
                  <a:gd name="connsiteX33" fmla="*/ 41148 w 110585"/>
                  <a:gd name="connsiteY33" fmla="*/ 1749 h 1748"/>
                  <a:gd name="connsiteX34" fmla="*/ 40274 w 110585"/>
                  <a:gd name="connsiteY34" fmla="*/ 874 h 1748"/>
                  <a:gd name="connsiteX35" fmla="*/ 50818 w 110585"/>
                  <a:gd name="connsiteY35" fmla="*/ 874 h 1748"/>
                  <a:gd name="connsiteX36" fmla="*/ 51692 w 110585"/>
                  <a:gd name="connsiteY36" fmla="*/ 0 h 1748"/>
                  <a:gd name="connsiteX37" fmla="*/ 56939 w 110585"/>
                  <a:gd name="connsiteY37" fmla="*/ 0 h 1748"/>
                  <a:gd name="connsiteX38" fmla="*/ 57813 w 110585"/>
                  <a:gd name="connsiteY38" fmla="*/ 874 h 1748"/>
                  <a:gd name="connsiteX39" fmla="*/ 56939 w 110585"/>
                  <a:gd name="connsiteY39" fmla="*/ 1749 h 1748"/>
                  <a:gd name="connsiteX40" fmla="*/ 51692 w 110585"/>
                  <a:gd name="connsiteY40" fmla="*/ 1749 h 1748"/>
                  <a:gd name="connsiteX41" fmla="*/ 50818 w 110585"/>
                  <a:gd name="connsiteY41" fmla="*/ 874 h 1748"/>
                  <a:gd name="connsiteX42" fmla="*/ 61362 w 110585"/>
                  <a:gd name="connsiteY42" fmla="*/ 874 h 1748"/>
                  <a:gd name="connsiteX43" fmla="*/ 62236 w 110585"/>
                  <a:gd name="connsiteY43" fmla="*/ 0 h 1748"/>
                  <a:gd name="connsiteX44" fmla="*/ 67483 w 110585"/>
                  <a:gd name="connsiteY44" fmla="*/ 0 h 1748"/>
                  <a:gd name="connsiteX45" fmla="*/ 68357 w 110585"/>
                  <a:gd name="connsiteY45" fmla="*/ 874 h 1748"/>
                  <a:gd name="connsiteX46" fmla="*/ 67483 w 110585"/>
                  <a:gd name="connsiteY46" fmla="*/ 1749 h 1748"/>
                  <a:gd name="connsiteX47" fmla="*/ 62236 w 110585"/>
                  <a:gd name="connsiteY47" fmla="*/ 1749 h 1748"/>
                  <a:gd name="connsiteX48" fmla="*/ 61362 w 110585"/>
                  <a:gd name="connsiteY48" fmla="*/ 874 h 1748"/>
                  <a:gd name="connsiteX49" fmla="*/ 71906 w 110585"/>
                  <a:gd name="connsiteY49" fmla="*/ 874 h 1748"/>
                  <a:gd name="connsiteX50" fmla="*/ 72780 w 110585"/>
                  <a:gd name="connsiteY50" fmla="*/ 0 h 1748"/>
                  <a:gd name="connsiteX51" fmla="*/ 78078 w 110585"/>
                  <a:gd name="connsiteY51" fmla="*/ 0 h 1748"/>
                  <a:gd name="connsiteX52" fmla="*/ 78953 w 110585"/>
                  <a:gd name="connsiteY52" fmla="*/ 874 h 1748"/>
                  <a:gd name="connsiteX53" fmla="*/ 78078 w 110585"/>
                  <a:gd name="connsiteY53" fmla="*/ 1749 h 1748"/>
                  <a:gd name="connsiteX54" fmla="*/ 72780 w 110585"/>
                  <a:gd name="connsiteY54" fmla="*/ 1749 h 1748"/>
                  <a:gd name="connsiteX55" fmla="*/ 71906 w 110585"/>
                  <a:gd name="connsiteY55" fmla="*/ 874 h 1748"/>
                  <a:gd name="connsiteX56" fmla="*/ 82450 w 110585"/>
                  <a:gd name="connsiteY56" fmla="*/ 874 h 1748"/>
                  <a:gd name="connsiteX57" fmla="*/ 83325 w 110585"/>
                  <a:gd name="connsiteY57" fmla="*/ 0 h 1748"/>
                  <a:gd name="connsiteX58" fmla="*/ 88622 w 110585"/>
                  <a:gd name="connsiteY58" fmla="*/ 0 h 1748"/>
                  <a:gd name="connsiteX59" fmla="*/ 89497 w 110585"/>
                  <a:gd name="connsiteY59" fmla="*/ 874 h 1748"/>
                  <a:gd name="connsiteX60" fmla="*/ 88622 w 110585"/>
                  <a:gd name="connsiteY60" fmla="*/ 1749 h 1748"/>
                  <a:gd name="connsiteX61" fmla="*/ 83325 w 110585"/>
                  <a:gd name="connsiteY61" fmla="*/ 1749 h 1748"/>
                  <a:gd name="connsiteX62" fmla="*/ 82450 w 110585"/>
                  <a:gd name="connsiteY62" fmla="*/ 874 h 1748"/>
                  <a:gd name="connsiteX63" fmla="*/ 92994 w 110585"/>
                  <a:gd name="connsiteY63" fmla="*/ 874 h 1748"/>
                  <a:gd name="connsiteX64" fmla="*/ 93869 w 110585"/>
                  <a:gd name="connsiteY64" fmla="*/ 0 h 1748"/>
                  <a:gd name="connsiteX65" fmla="*/ 99115 w 110585"/>
                  <a:gd name="connsiteY65" fmla="*/ 0 h 1748"/>
                  <a:gd name="connsiteX66" fmla="*/ 99990 w 110585"/>
                  <a:gd name="connsiteY66" fmla="*/ 874 h 1748"/>
                  <a:gd name="connsiteX67" fmla="*/ 99115 w 110585"/>
                  <a:gd name="connsiteY67" fmla="*/ 1749 h 1748"/>
                  <a:gd name="connsiteX68" fmla="*/ 93869 w 110585"/>
                  <a:gd name="connsiteY68" fmla="*/ 1749 h 1748"/>
                  <a:gd name="connsiteX69" fmla="*/ 92994 w 110585"/>
                  <a:gd name="connsiteY69" fmla="*/ 874 h 1748"/>
                  <a:gd name="connsiteX70" fmla="*/ 103539 w 110585"/>
                  <a:gd name="connsiteY70" fmla="*/ 874 h 1748"/>
                  <a:gd name="connsiteX71" fmla="*/ 104413 w 110585"/>
                  <a:gd name="connsiteY71" fmla="*/ 0 h 1748"/>
                  <a:gd name="connsiteX72" fmla="*/ 109711 w 110585"/>
                  <a:gd name="connsiteY72" fmla="*/ 0 h 1748"/>
                  <a:gd name="connsiteX73" fmla="*/ 110585 w 110585"/>
                  <a:gd name="connsiteY73" fmla="*/ 874 h 1748"/>
                  <a:gd name="connsiteX74" fmla="*/ 109711 w 110585"/>
                  <a:gd name="connsiteY74" fmla="*/ 1749 h 1748"/>
                  <a:gd name="connsiteX75" fmla="*/ 104413 w 110585"/>
                  <a:gd name="connsiteY75" fmla="*/ 1749 h 1748"/>
                  <a:gd name="connsiteX76" fmla="*/ 103539 w 110585"/>
                  <a:gd name="connsiteY76" fmla="*/ 874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0585" h="1748">
                    <a:moveTo>
                      <a:pt x="0" y="874"/>
                    </a:moveTo>
                    <a:cubicBezTo>
                      <a:pt x="0" y="411"/>
                      <a:pt x="411" y="0"/>
                      <a:pt x="874" y="0"/>
                    </a:cubicBezTo>
                    <a:lnTo>
                      <a:pt x="4269" y="0"/>
                    </a:lnTo>
                    <a:cubicBezTo>
                      <a:pt x="4732" y="0"/>
                      <a:pt x="5144" y="411"/>
                      <a:pt x="5144" y="874"/>
                    </a:cubicBezTo>
                    <a:cubicBezTo>
                      <a:pt x="5144" y="1337"/>
                      <a:pt x="4732" y="1749"/>
                      <a:pt x="4269" y="1749"/>
                    </a:cubicBezTo>
                    <a:lnTo>
                      <a:pt x="874" y="1749"/>
                    </a:lnTo>
                    <a:cubicBezTo>
                      <a:pt x="360" y="1749"/>
                      <a:pt x="0" y="1337"/>
                      <a:pt x="0" y="874"/>
                    </a:cubicBezTo>
                    <a:close/>
                    <a:moveTo>
                      <a:pt x="8641" y="874"/>
                    </a:moveTo>
                    <a:cubicBezTo>
                      <a:pt x="8641" y="411"/>
                      <a:pt x="9052" y="0"/>
                      <a:pt x="9516" y="0"/>
                    </a:cubicBezTo>
                    <a:lnTo>
                      <a:pt x="14762" y="0"/>
                    </a:lnTo>
                    <a:cubicBezTo>
                      <a:pt x="15225" y="0"/>
                      <a:pt x="15636" y="411"/>
                      <a:pt x="15636" y="874"/>
                    </a:cubicBezTo>
                    <a:cubicBezTo>
                      <a:pt x="15636" y="1337"/>
                      <a:pt x="15225" y="1749"/>
                      <a:pt x="14762" y="1749"/>
                    </a:cubicBezTo>
                    <a:lnTo>
                      <a:pt x="9516" y="1749"/>
                    </a:lnTo>
                    <a:cubicBezTo>
                      <a:pt x="9052" y="1749"/>
                      <a:pt x="8641" y="1337"/>
                      <a:pt x="8641" y="874"/>
                    </a:cubicBezTo>
                    <a:close/>
                    <a:moveTo>
                      <a:pt x="19185" y="874"/>
                    </a:moveTo>
                    <a:cubicBezTo>
                      <a:pt x="19185" y="411"/>
                      <a:pt x="19597" y="0"/>
                      <a:pt x="20060" y="0"/>
                    </a:cubicBezTo>
                    <a:lnTo>
                      <a:pt x="25306" y="0"/>
                    </a:lnTo>
                    <a:cubicBezTo>
                      <a:pt x="25769" y="0"/>
                      <a:pt x="26180" y="411"/>
                      <a:pt x="26180" y="874"/>
                    </a:cubicBezTo>
                    <a:cubicBezTo>
                      <a:pt x="26180" y="1337"/>
                      <a:pt x="25769" y="1749"/>
                      <a:pt x="25306" y="1749"/>
                    </a:cubicBezTo>
                    <a:lnTo>
                      <a:pt x="20060" y="1749"/>
                    </a:lnTo>
                    <a:cubicBezTo>
                      <a:pt x="19597" y="1749"/>
                      <a:pt x="19185" y="1337"/>
                      <a:pt x="19185" y="874"/>
                    </a:cubicBezTo>
                    <a:close/>
                    <a:moveTo>
                      <a:pt x="29729" y="874"/>
                    </a:moveTo>
                    <a:cubicBezTo>
                      <a:pt x="29729" y="411"/>
                      <a:pt x="30141" y="0"/>
                      <a:pt x="30604" y="0"/>
                    </a:cubicBezTo>
                    <a:lnTo>
                      <a:pt x="35850" y="0"/>
                    </a:lnTo>
                    <a:cubicBezTo>
                      <a:pt x="36313" y="0"/>
                      <a:pt x="36725" y="411"/>
                      <a:pt x="36725" y="874"/>
                    </a:cubicBezTo>
                    <a:cubicBezTo>
                      <a:pt x="36725" y="1337"/>
                      <a:pt x="36313" y="1749"/>
                      <a:pt x="35850" y="1749"/>
                    </a:cubicBezTo>
                    <a:lnTo>
                      <a:pt x="30604" y="1749"/>
                    </a:lnTo>
                    <a:cubicBezTo>
                      <a:pt x="30141" y="1749"/>
                      <a:pt x="29729" y="1337"/>
                      <a:pt x="29729" y="874"/>
                    </a:cubicBezTo>
                    <a:close/>
                    <a:moveTo>
                      <a:pt x="40274" y="874"/>
                    </a:moveTo>
                    <a:cubicBezTo>
                      <a:pt x="40274" y="411"/>
                      <a:pt x="40685" y="0"/>
                      <a:pt x="41148" y="0"/>
                    </a:cubicBezTo>
                    <a:lnTo>
                      <a:pt x="46394" y="0"/>
                    </a:lnTo>
                    <a:cubicBezTo>
                      <a:pt x="46857" y="0"/>
                      <a:pt x="47269" y="411"/>
                      <a:pt x="47269" y="874"/>
                    </a:cubicBezTo>
                    <a:cubicBezTo>
                      <a:pt x="47269" y="1337"/>
                      <a:pt x="46857" y="1749"/>
                      <a:pt x="46394" y="1749"/>
                    </a:cubicBezTo>
                    <a:lnTo>
                      <a:pt x="41148" y="1749"/>
                    </a:lnTo>
                    <a:cubicBezTo>
                      <a:pt x="40685" y="1749"/>
                      <a:pt x="40274" y="1337"/>
                      <a:pt x="40274" y="874"/>
                    </a:cubicBezTo>
                    <a:close/>
                    <a:moveTo>
                      <a:pt x="50818" y="874"/>
                    </a:moveTo>
                    <a:cubicBezTo>
                      <a:pt x="50818" y="411"/>
                      <a:pt x="51229" y="0"/>
                      <a:pt x="51692" y="0"/>
                    </a:cubicBezTo>
                    <a:lnTo>
                      <a:pt x="56939" y="0"/>
                    </a:lnTo>
                    <a:cubicBezTo>
                      <a:pt x="57401" y="0"/>
                      <a:pt x="57813" y="411"/>
                      <a:pt x="57813" y="874"/>
                    </a:cubicBezTo>
                    <a:cubicBezTo>
                      <a:pt x="57813" y="1337"/>
                      <a:pt x="57401" y="1749"/>
                      <a:pt x="56939" y="1749"/>
                    </a:cubicBezTo>
                    <a:lnTo>
                      <a:pt x="51692" y="1749"/>
                    </a:lnTo>
                    <a:cubicBezTo>
                      <a:pt x="51229" y="1749"/>
                      <a:pt x="50818" y="1337"/>
                      <a:pt x="50818" y="874"/>
                    </a:cubicBezTo>
                    <a:close/>
                    <a:moveTo>
                      <a:pt x="61362" y="874"/>
                    </a:moveTo>
                    <a:cubicBezTo>
                      <a:pt x="61362" y="411"/>
                      <a:pt x="61773" y="0"/>
                      <a:pt x="62236" y="0"/>
                    </a:cubicBezTo>
                    <a:lnTo>
                      <a:pt x="67483" y="0"/>
                    </a:lnTo>
                    <a:cubicBezTo>
                      <a:pt x="67946" y="0"/>
                      <a:pt x="68357" y="411"/>
                      <a:pt x="68357" y="874"/>
                    </a:cubicBezTo>
                    <a:cubicBezTo>
                      <a:pt x="68357" y="1337"/>
                      <a:pt x="67946" y="1749"/>
                      <a:pt x="67483" y="1749"/>
                    </a:cubicBezTo>
                    <a:lnTo>
                      <a:pt x="62236" y="1749"/>
                    </a:lnTo>
                    <a:cubicBezTo>
                      <a:pt x="61773" y="1749"/>
                      <a:pt x="61362" y="1337"/>
                      <a:pt x="61362" y="874"/>
                    </a:cubicBezTo>
                    <a:close/>
                    <a:moveTo>
                      <a:pt x="71906" y="874"/>
                    </a:moveTo>
                    <a:cubicBezTo>
                      <a:pt x="71906" y="411"/>
                      <a:pt x="72318" y="0"/>
                      <a:pt x="72780" y="0"/>
                    </a:cubicBezTo>
                    <a:lnTo>
                      <a:pt x="78078" y="0"/>
                    </a:lnTo>
                    <a:cubicBezTo>
                      <a:pt x="78541" y="0"/>
                      <a:pt x="78953" y="411"/>
                      <a:pt x="78953" y="874"/>
                    </a:cubicBezTo>
                    <a:cubicBezTo>
                      <a:pt x="78953" y="1337"/>
                      <a:pt x="78541" y="1749"/>
                      <a:pt x="78078" y="1749"/>
                    </a:cubicBezTo>
                    <a:lnTo>
                      <a:pt x="72780" y="1749"/>
                    </a:lnTo>
                    <a:cubicBezTo>
                      <a:pt x="72318" y="1749"/>
                      <a:pt x="71906" y="1337"/>
                      <a:pt x="71906" y="874"/>
                    </a:cubicBezTo>
                    <a:close/>
                    <a:moveTo>
                      <a:pt x="82450" y="874"/>
                    </a:moveTo>
                    <a:cubicBezTo>
                      <a:pt x="82450" y="411"/>
                      <a:pt x="82862" y="0"/>
                      <a:pt x="83325" y="0"/>
                    </a:cubicBezTo>
                    <a:lnTo>
                      <a:pt x="88622" y="0"/>
                    </a:lnTo>
                    <a:cubicBezTo>
                      <a:pt x="89085" y="0"/>
                      <a:pt x="89497" y="411"/>
                      <a:pt x="89497" y="874"/>
                    </a:cubicBezTo>
                    <a:cubicBezTo>
                      <a:pt x="89497" y="1337"/>
                      <a:pt x="89085" y="1749"/>
                      <a:pt x="88622" y="1749"/>
                    </a:cubicBezTo>
                    <a:lnTo>
                      <a:pt x="83325" y="1749"/>
                    </a:lnTo>
                    <a:cubicBezTo>
                      <a:pt x="82862" y="1749"/>
                      <a:pt x="82450" y="1337"/>
                      <a:pt x="82450" y="874"/>
                    </a:cubicBezTo>
                    <a:close/>
                    <a:moveTo>
                      <a:pt x="92994" y="874"/>
                    </a:moveTo>
                    <a:cubicBezTo>
                      <a:pt x="92994" y="411"/>
                      <a:pt x="93406" y="0"/>
                      <a:pt x="93869" y="0"/>
                    </a:cubicBezTo>
                    <a:lnTo>
                      <a:pt x="99115" y="0"/>
                    </a:lnTo>
                    <a:cubicBezTo>
                      <a:pt x="99578" y="0"/>
                      <a:pt x="99990" y="411"/>
                      <a:pt x="99990" y="874"/>
                    </a:cubicBezTo>
                    <a:cubicBezTo>
                      <a:pt x="99990" y="1337"/>
                      <a:pt x="99578" y="1749"/>
                      <a:pt x="99115" y="1749"/>
                    </a:cubicBezTo>
                    <a:lnTo>
                      <a:pt x="93869" y="1749"/>
                    </a:lnTo>
                    <a:cubicBezTo>
                      <a:pt x="93406" y="1749"/>
                      <a:pt x="92994" y="1337"/>
                      <a:pt x="92994" y="874"/>
                    </a:cubicBezTo>
                    <a:close/>
                    <a:moveTo>
                      <a:pt x="103539" y="874"/>
                    </a:moveTo>
                    <a:cubicBezTo>
                      <a:pt x="103539" y="411"/>
                      <a:pt x="103950" y="0"/>
                      <a:pt x="104413" y="0"/>
                    </a:cubicBezTo>
                    <a:lnTo>
                      <a:pt x="109711" y="0"/>
                    </a:lnTo>
                    <a:cubicBezTo>
                      <a:pt x="110174" y="0"/>
                      <a:pt x="110585" y="411"/>
                      <a:pt x="110585" y="874"/>
                    </a:cubicBezTo>
                    <a:cubicBezTo>
                      <a:pt x="110585" y="1337"/>
                      <a:pt x="110174" y="1749"/>
                      <a:pt x="109711" y="1749"/>
                    </a:cubicBezTo>
                    <a:lnTo>
                      <a:pt x="104413" y="1749"/>
                    </a:lnTo>
                    <a:cubicBezTo>
                      <a:pt x="103950" y="1749"/>
                      <a:pt x="103539" y="1337"/>
                      <a:pt x="103539" y="8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3B723F2-AB80-25F2-4B00-341D77870C6E}"/>
                  </a:ext>
                </a:extLst>
              </p:cNvPr>
              <p:cNvSpPr/>
              <p:nvPr/>
            </p:nvSpPr>
            <p:spPr>
              <a:xfrm>
                <a:off x="4344194" y="2723791"/>
                <a:ext cx="251157" cy="25871"/>
              </a:xfrm>
              <a:custGeom>
                <a:avLst/>
                <a:gdLst>
                  <a:gd name="connsiteX0" fmla="*/ 0 w 251157"/>
                  <a:gd name="connsiteY0" fmla="*/ 0 h 25871"/>
                  <a:gd name="connsiteX1" fmla="*/ 251157 w 251157"/>
                  <a:gd name="connsiteY1" fmla="*/ 25872 h 25871"/>
                  <a:gd name="connsiteX2" fmla="*/ 247762 w 251157"/>
                  <a:gd name="connsiteY2" fmla="*/ 0 h 2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157" h="25871">
                    <a:moveTo>
                      <a:pt x="0" y="0"/>
                    </a:moveTo>
                    <a:lnTo>
                      <a:pt x="251157" y="25872"/>
                    </a:lnTo>
                    <a:lnTo>
                      <a:pt x="247762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7">
              <a:extLst>
                <a:ext uri="{FF2B5EF4-FFF2-40B4-BE49-F238E27FC236}">
                  <a16:creationId xmlns:a16="http://schemas.microsoft.com/office/drawing/2014/main" id="{25D681CE-0B66-D3D2-26D5-BCAE5FA09276}"/>
                </a:ext>
              </a:extLst>
            </p:cNvPr>
            <p:cNvGrpSpPr/>
            <p:nvPr/>
          </p:nvGrpSpPr>
          <p:grpSpPr>
            <a:xfrm>
              <a:off x="4196374" y="2211379"/>
              <a:ext cx="730732" cy="649571"/>
              <a:chOff x="4196374" y="2211379"/>
              <a:chExt cx="730732" cy="649571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D5752EF-2FAB-3969-172B-6633C739D11E}"/>
                  </a:ext>
                </a:extLst>
              </p:cNvPr>
              <p:cNvSpPr/>
              <p:nvPr/>
            </p:nvSpPr>
            <p:spPr>
              <a:xfrm>
                <a:off x="4417540" y="2367913"/>
                <a:ext cx="74374" cy="60641"/>
              </a:xfrm>
              <a:custGeom>
                <a:avLst/>
                <a:gdLst>
                  <a:gd name="connsiteX0" fmla="*/ 0 w 74374"/>
                  <a:gd name="connsiteY0" fmla="*/ 0 h 60641"/>
                  <a:gd name="connsiteX1" fmla="*/ 7561 w 74374"/>
                  <a:gd name="connsiteY1" fmla="*/ 60642 h 60641"/>
                  <a:gd name="connsiteX2" fmla="*/ 62493 w 74374"/>
                  <a:gd name="connsiteY2" fmla="*/ 52206 h 60641"/>
                  <a:gd name="connsiteX3" fmla="*/ 62905 w 74374"/>
                  <a:gd name="connsiteY3" fmla="*/ 50612 h 60641"/>
                  <a:gd name="connsiteX4" fmla="*/ 64859 w 74374"/>
                  <a:gd name="connsiteY4" fmla="*/ 43051 h 60641"/>
                  <a:gd name="connsiteX5" fmla="*/ 66917 w 74374"/>
                  <a:gd name="connsiteY5" fmla="*/ 35182 h 60641"/>
                  <a:gd name="connsiteX6" fmla="*/ 66968 w 74374"/>
                  <a:gd name="connsiteY6" fmla="*/ 35079 h 60641"/>
                  <a:gd name="connsiteX7" fmla="*/ 74375 w 74374"/>
                  <a:gd name="connsiteY7" fmla="*/ 6481 h 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74" h="60641">
                    <a:moveTo>
                      <a:pt x="0" y="0"/>
                    </a:moveTo>
                    <a:lnTo>
                      <a:pt x="7561" y="60642"/>
                    </a:lnTo>
                    <a:lnTo>
                      <a:pt x="62493" y="52206"/>
                    </a:lnTo>
                    <a:lnTo>
                      <a:pt x="62905" y="50612"/>
                    </a:lnTo>
                    <a:lnTo>
                      <a:pt x="64859" y="43051"/>
                    </a:lnTo>
                    <a:lnTo>
                      <a:pt x="66917" y="35182"/>
                    </a:lnTo>
                    <a:lnTo>
                      <a:pt x="66968" y="35079"/>
                    </a:lnTo>
                    <a:lnTo>
                      <a:pt x="74375" y="6481"/>
                    </a:ln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FC91051-4CD4-5ADA-72B4-614AB1A0D79F}"/>
                  </a:ext>
                </a:extLst>
              </p:cNvPr>
              <p:cNvSpPr/>
              <p:nvPr/>
            </p:nvSpPr>
            <p:spPr>
              <a:xfrm>
                <a:off x="4413278" y="2280741"/>
                <a:ext cx="125499" cy="130257"/>
              </a:xfrm>
              <a:custGeom>
                <a:avLst/>
                <a:gdLst>
                  <a:gd name="connsiteX0" fmla="*/ 44 w 125499"/>
                  <a:gd name="connsiteY0" fmla="*/ 64900 h 130257"/>
                  <a:gd name="connsiteX1" fmla="*/ 57600 w 125499"/>
                  <a:gd name="connsiteY1" fmla="*/ 130222 h 130257"/>
                  <a:gd name="connsiteX2" fmla="*/ 125288 w 125499"/>
                  <a:gd name="connsiteY2" fmla="*/ 60425 h 130257"/>
                  <a:gd name="connsiteX3" fmla="*/ 60429 w 125499"/>
                  <a:gd name="connsiteY3" fmla="*/ 40 h 130257"/>
                  <a:gd name="connsiteX4" fmla="*/ 44 w 125499"/>
                  <a:gd name="connsiteY4" fmla="*/ 64900 h 13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499" h="130257">
                    <a:moveTo>
                      <a:pt x="44" y="64900"/>
                    </a:moveTo>
                    <a:cubicBezTo>
                      <a:pt x="1279" y="99464"/>
                      <a:pt x="23035" y="131457"/>
                      <a:pt x="57600" y="130222"/>
                    </a:cubicBezTo>
                    <a:cubicBezTo>
                      <a:pt x="92164" y="128988"/>
                      <a:pt x="118962" y="129142"/>
                      <a:pt x="125288" y="60425"/>
                    </a:cubicBezTo>
                    <a:cubicBezTo>
                      <a:pt x="128477" y="25964"/>
                      <a:pt x="94993" y="-1194"/>
                      <a:pt x="60429" y="40"/>
                    </a:cubicBezTo>
                    <a:cubicBezTo>
                      <a:pt x="25813" y="1275"/>
                      <a:pt x="-1242" y="30336"/>
                      <a:pt x="44" y="64900"/>
                    </a:cubicBezTo>
                    <a:close/>
                  </a:path>
                </a:pathLst>
              </a:custGeom>
              <a:solidFill>
                <a:srgbClr val="FAE0B2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134271C-68EB-D6E7-3F5F-202A29AEF1BB}"/>
                  </a:ext>
                </a:extLst>
              </p:cNvPr>
              <p:cNvSpPr/>
              <p:nvPr/>
            </p:nvSpPr>
            <p:spPr>
              <a:xfrm>
                <a:off x="4402868" y="2211379"/>
                <a:ext cx="173712" cy="172426"/>
              </a:xfrm>
              <a:custGeom>
                <a:avLst/>
                <a:gdLst>
                  <a:gd name="connsiteX0" fmla="*/ 51654 w 173712"/>
                  <a:gd name="connsiteY0" fmla="*/ 46565 h 172426"/>
                  <a:gd name="connsiteX1" fmla="*/ 126543 w 173712"/>
                  <a:gd name="connsiteY1" fmla="*/ 171 h 172426"/>
                  <a:gd name="connsiteX2" fmla="*/ 75365 w 173712"/>
                  <a:gd name="connsiteY2" fmla="*/ 100932 h 172426"/>
                  <a:gd name="connsiteX3" fmla="*/ 41315 w 173712"/>
                  <a:gd name="connsiteY3" fmla="*/ 98720 h 172426"/>
                  <a:gd name="connsiteX4" fmla="*/ 36841 w 173712"/>
                  <a:gd name="connsiteY4" fmla="*/ 100469 h 172426"/>
                  <a:gd name="connsiteX5" fmla="*/ 31183 w 173712"/>
                  <a:gd name="connsiteY5" fmla="*/ 122123 h 172426"/>
                  <a:gd name="connsiteX6" fmla="*/ 19867 w 173712"/>
                  <a:gd name="connsiteY6" fmla="*/ 127215 h 172426"/>
                  <a:gd name="connsiteX7" fmla="*/ 28560 w 173712"/>
                  <a:gd name="connsiteY7" fmla="*/ 141103 h 172426"/>
                  <a:gd name="connsiteX8" fmla="*/ 21153 w 173712"/>
                  <a:gd name="connsiteY8" fmla="*/ 172427 h 172426"/>
                  <a:gd name="connsiteX9" fmla="*/ 1350 w 173712"/>
                  <a:gd name="connsiteY9" fmla="*/ 120014 h 172426"/>
                  <a:gd name="connsiteX10" fmla="*/ 51654 w 173712"/>
                  <a:gd name="connsiteY10" fmla="*/ 46565 h 1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12" h="172426">
                    <a:moveTo>
                      <a:pt x="51654" y="46565"/>
                    </a:moveTo>
                    <a:cubicBezTo>
                      <a:pt x="51654" y="46565"/>
                      <a:pt x="52425" y="-3275"/>
                      <a:pt x="126543" y="171"/>
                    </a:cubicBezTo>
                    <a:cubicBezTo>
                      <a:pt x="194797" y="3360"/>
                      <a:pt x="198089" y="158745"/>
                      <a:pt x="75365" y="100932"/>
                    </a:cubicBezTo>
                    <a:cubicBezTo>
                      <a:pt x="64667" y="95891"/>
                      <a:pt x="52477" y="94965"/>
                      <a:pt x="41315" y="98720"/>
                    </a:cubicBezTo>
                    <a:cubicBezTo>
                      <a:pt x="39567" y="99286"/>
                      <a:pt x="38024" y="99903"/>
                      <a:pt x="36841" y="100469"/>
                    </a:cubicBezTo>
                    <a:cubicBezTo>
                      <a:pt x="30257" y="103710"/>
                      <a:pt x="31183" y="122123"/>
                      <a:pt x="31183" y="122123"/>
                    </a:cubicBezTo>
                    <a:cubicBezTo>
                      <a:pt x="31183" y="122123"/>
                      <a:pt x="22439" y="115179"/>
                      <a:pt x="19867" y="127215"/>
                    </a:cubicBezTo>
                    <a:cubicBezTo>
                      <a:pt x="17295" y="139251"/>
                      <a:pt x="28560" y="141103"/>
                      <a:pt x="28560" y="141103"/>
                    </a:cubicBezTo>
                    <a:lnTo>
                      <a:pt x="21153" y="172427"/>
                    </a:lnTo>
                    <a:cubicBezTo>
                      <a:pt x="21153" y="172427"/>
                      <a:pt x="9374" y="153344"/>
                      <a:pt x="1350" y="120014"/>
                    </a:cubicBezTo>
                    <a:cubicBezTo>
                      <a:pt x="-6365" y="87713"/>
                      <a:pt x="20124" y="36690"/>
                      <a:pt x="51654" y="46565"/>
                    </a:cubicBezTo>
                    <a:close/>
                  </a:path>
                </a:pathLst>
              </a:custGeom>
              <a:solidFill>
                <a:srgbClr val="13375B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DD521F9-ADED-5551-4B25-5A38464F5590}"/>
                  </a:ext>
                </a:extLst>
              </p:cNvPr>
              <p:cNvSpPr/>
              <p:nvPr/>
            </p:nvSpPr>
            <p:spPr>
              <a:xfrm>
                <a:off x="4428239" y="2390081"/>
                <a:ext cx="54161" cy="37084"/>
              </a:xfrm>
              <a:custGeom>
                <a:avLst/>
                <a:gdLst>
                  <a:gd name="connsiteX0" fmla="*/ 50355 w 54161"/>
                  <a:gd name="connsiteY0" fmla="*/ 37085 h 37084"/>
                  <a:gd name="connsiteX1" fmla="*/ 54161 w 54161"/>
                  <a:gd name="connsiteY1" fmla="*/ 20934 h 37084"/>
                  <a:gd name="connsiteX2" fmla="*/ 0 w 54161"/>
                  <a:gd name="connsiteY2" fmla="*/ 0 h 37084"/>
                  <a:gd name="connsiteX3" fmla="*/ 50355 w 54161"/>
                  <a:gd name="connsiteY3" fmla="*/ 37085 h 3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61" h="37084">
                    <a:moveTo>
                      <a:pt x="50355" y="37085"/>
                    </a:moveTo>
                    <a:lnTo>
                      <a:pt x="54161" y="20934"/>
                    </a:lnTo>
                    <a:cubicBezTo>
                      <a:pt x="54161" y="20934"/>
                      <a:pt x="14299" y="24175"/>
                      <a:pt x="0" y="0"/>
                    </a:cubicBezTo>
                    <a:cubicBezTo>
                      <a:pt x="0" y="-51"/>
                      <a:pt x="206" y="32867"/>
                      <a:pt x="50355" y="37085"/>
                    </a:cubicBezTo>
                    <a:close/>
                  </a:path>
                </a:pathLst>
              </a:custGeom>
              <a:solidFill>
                <a:srgbClr val="FE875E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7631275-AA02-72AF-1E15-55412A4EEFEC}"/>
                  </a:ext>
                </a:extLst>
              </p:cNvPr>
              <p:cNvSpPr/>
              <p:nvPr/>
            </p:nvSpPr>
            <p:spPr>
              <a:xfrm>
                <a:off x="4333855" y="2419142"/>
                <a:ext cx="263905" cy="312005"/>
              </a:xfrm>
              <a:custGeom>
                <a:avLst/>
                <a:gdLst>
                  <a:gd name="connsiteX0" fmla="*/ 5195 w 263905"/>
                  <a:gd name="connsiteY0" fmla="*/ 207695 h 312005"/>
                  <a:gd name="connsiteX1" fmla="*/ 823 w 263905"/>
                  <a:gd name="connsiteY1" fmla="*/ 129771 h 312005"/>
                  <a:gd name="connsiteX2" fmla="*/ 101070 w 263905"/>
                  <a:gd name="connsiteY2" fmla="*/ 1903 h 312005"/>
                  <a:gd name="connsiteX3" fmla="*/ 101481 w 263905"/>
                  <a:gd name="connsiteY3" fmla="*/ 1852 h 312005"/>
                  <a:gd name="connsiteX4" fmla="*/ 115369 w 263905"/>
                  <a:gd name="connsiteY4" fmla="*/ 103 h 312005"/>
                  <a:gd name="connsiteX5" fmla="*/ 116860 w 263905"/>
                  <a:gd name="connsiteY5" fmla="*/ 0 h 312005"/>
                  <a:gd name="connsiteX6" fmla="*/ 246631 w 263905"/>
                  <a:gd name="connsiteY6" fmla="*/ 115986 h 312005"/>
                  <a:gd name="connsiteX7" fmla="*/ 250746 w 263905"/>
                  <a:gd name="connsiteY7" fmla="*/ 189024 h 312005"/>
                  <a:gd name="connsiteX8" fmla="*/ 263810 w 263905"/>
                  <a:gd name="connsiteY8" fmla="*/ 296523 h 312005"/>
                  <a:gd name="connsiteX9" fmla="*/ 251106 w 263905"/>
                  <a:gd name="connsiteY9" fmla="*/ 310925 h 312005"/>
                  <a:gd name="connsiteX10" fmla="*/ 13630 w 263905"/>
                  <a:gd name="connsiteY10" fmla="*/ 312005 h 312005"/>
                  <a:gd name="connsiteX11" fmla="*/ 720 w 263905"/>
                  <a:gd name="connsiteY11" fmla="*/ 298529 h 312005"/>
                  <a:gd name="connsiteX12" fmla="*/ 5195 w 263905"/>
                  <a:gd name="connsiteY12" fmla="*/ 207695 h 31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905" h="312005">
                    <a:moveTo>
                      <a:pt x="5195" y="207695"/>
                    </a:moveTo>
                    <a:lnTo>
                      <a:pt x="823" y="129771"/>
                    </a:lnTo>
                    <a:cubicBezTo>
                      <a:pt x="-2675" y="67277"/>
                      <a:pt x="617" y="1852"/>
                      <a:pt x="101070" y="1903"/>
                    </a:cubicBezTo>
                    <a:cubicBezTo>
                      <a:pt x="101173" y="1852"/>
                      <a:pt x="101327" y="1852"/>
                      <a:pt x="101481" y="1852"/>
                    </a:cubicBezTo>
                    <a:cubicBezTo>
                      <a:pt x="108168" y="772"/>
                      <a:pt x="113054" y="309"/>
                      <a:pt x="115369" y="103"/>
                    </a:cubicBezTo>
                    <a:cubicBezTo>
                      <a:pt x="116346" y="51"/>
                      <a:pt x="116860" y="0"/>
                      <a:pt x="116860" y="0"/>
                    </a:cubicBezTo>
                    <a:cubicBezTo>
                      <a:pt x="246322" y="0"/>
                      <a:pt x="242825" y="48092"/>
                      <a:pt x="246631" y="115986"/>
                    </a:cubicBezTo>
                    <a:lnTo>
                      <a:pt x="250746" y="189024"/>
                    </a:lnTo>
                    <a:lnTo>
                      <a:pt x="263810" y="296523"/>
                    </a:lnTo>
                    <a:cubicBezTo>
                      <a:pt x="264736" y="304135"/>
                      <a:pt x="258821" y="310873"/>
                      <a:pt x="251106" y="310925"/>
                    </a:cubicBezTo>
                    <a:lnTo>
                      <a:pt x="13630" y="312005"/>
                    </a:lnTo>
                    <a:cubicBezTo>
                      <a:pt x="6275" y="312056"/>
                      <a:pt x="360" y="305884"/>
                      <a:pt x="720" y="298529"/>
                    </a:cubicBezTo>
                    <a:lnTo>
                      <a:pt x="5195" y="207695"/>
                    </a:lnTo>
                    <a:close/>
                  </a:path>
                </a:pathLst>
              </a:custGeom>
              <a:solidFill>
                <a:srgbClr val="96D9C9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69142F2-6D1A-6384-45A7-4AE33B8B2E1F}"/>
                  </a:ext>
                </a:extLst>
              </p:cNvPr>
              <p:cNvSpPr/>
              <p:nvPr/>
            </p:nvSpPr>
            <p:spPr>
              <a:xfrm>
                <a:off x="4435285" y="2419245"/>
                <a:ext cx="13887" cy="1748"/>
              </a:xfrm>
              <a:custGeom>
                <a:avLst/>
                <a:gdLst>
                  <a:gd name="connsiteX0" fmla="*/ 13887 w 13887"/>
                  <a:gd name="connsiteY0" fmla="*/ 0 h 1748"/>
                  <a:gd name="connsiteX1" fmla="*/ 0 w 13887"/>
                  <a:gd name="connsiteY1" fmla="*/ 1749 h 1748"/>
                  <a:gd name="connsiteX2" fmla="*/ 13887 w 13887"/>
                  <a:gd name="connsiteY2" fmla="*/ 0 h 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87" h="1748">
                    <a:moveTo>
                      <a:pt x="13887" y="0"/>
                    </a:moveTo>
                    <a:cubicBezTo>
                      <a:pt x="11573" y="206"/>
                      <a:pt x="6686" y="669"/>
                      <a:pt x="0" y="1749"/>
                    </a:cubicBezTo>
                    <a:cubicBezTo>
                      <a:pt x="4578" y="874"/>
                      <a:pt x="9207" y="309"/>
                      <a:pt x="13887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6" name="图形 7">
                <a:extLst>
                  <a:ext uri="{FF2B5EF4-FFF2-40B4-BE49-F238E27FC236}">
                    <a16:creationId xmlns:a16="http://schemas.microsoft.com/office/drawing/2014/main" id="{DC8795B0-5E00-5A4E-0F3F-F53855629D59}"/>
                  </a:ext>
                </a:extLst>
              </p:cNvPr>
              <p:cNvGrpSpPr/>
              <p:nvPr/>
            </p:nvGrpSpPr>
            <p:grpSpPr>
              <a:xfrm>
                <a:off x="4196374" y="2254241"/>
                <a:ext cx="730732" cy="606709"/>
                <a:chOff x="4196374" y="2254241"/>
                <a:chExt cx="730732" cy="606709"/>
              </a:xfrm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4B6064D-0A25-6969-2D30-4F437FD97700}"/>
                    </a:ext>
                  </a:extLst>
                </p:cNvPr>
                <p:cNvSpPr/>
                <p:nvPr/>
              </p:nvSpPr>
              <p:spPr>
                <a:xfrm>
                  <a:off x="4737789" y="2254241"/>
                  <a:ext cx="189317" cy="158940"/>
                </a:xfrm>
                <a:custGeom>
                  <a:avLst/>
                  <a:gdLst>
                    <a:gd name="connsiteX0" fmla="*/ 189318 w 189317"/>
                    <a:gd name="connsiteY0" fmla="*/ 0 h 158940"/>
                    <a:gd name="connsiteX1" fmla="*/ 177436 w 189317"/>
                    <a:gd name="connsiteY1" fmla="*/ 25718 h 158940"/>
                    <a:gd name="connsiteX2" fmla="*/ 118029 w 189317"/>
                    <a:gd name="connsiteY2" fmla="*/ 154048 h 158940"/>
                    <a:gd name="connsiteX3" fmla="*/ 13924 w 189317"/>
                    <a:gd name="connsiteY3" fmla="*/ 130079 h 158940"/>
                    <a:gd name="connsiteX4" fmla="*/ 23800 w 189317"/>
                    <a:gd name="connsiteY4" fmla="*/ 37342 h 158940"/>
                    <a:gd name="connsiteX5" fmla="*/ 161645 w 189317"/>
                    <a:gd name="connsiteY5" fmla="*/ 6224 h 158940"/>
                    <a:gd name="connsiteX6" fmla="*/ 189318 w 189317"/>
                    <a:gd name="connsiteY6" fmla="*/ 0 h 15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317" h="158940">
                      <a:moveTo>
                        <a:pt x="189318" y="0"/>
                      </a:moveTo>
                      <a:lnTo>
                        <a:pt x="177436" y="25718"/>
                      </a:lnTo>
                      <a:lnTo>
                        <a:pt x="118029" y="154048"/>
                      </a:lnTo>
                      <a:cubicBezTo>
                        <a:pt x="118029" y="154048"/>
                        <a:pt x="50237" y="175033"/>
                        <a:pt x="13924" y="130079"/>
                      </a:cubicBezTo>
                      <a:cubicBezTo>
                        <a:pt x="-22389" y="85125"/>
                        <a:pt x="23800" y="37342"/>
                        <a:pt x="23800" y="37342"/>
                      </a:cubicBezTo>
                      <a:lnTo>
                        <a:pt x="161645" y="6224"/>
                      </a:lnTo>
                      <a:lnTo>
                        <a:pt x="189318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2FF657A-C42F-558B-C727-26BA600FEA28}"/>
                    </a:ext>
                  </a:extLst>
                </p:cNvPr>
                <p:cNvSpPr/>
                <p:nvPr/>
              </p:nvSpPr>
              <p:spPr>
                <a:xfrm>
                  <a:off x="4397326" y="2386841"/>
                  <a:ext cx="458542" cy="372543"/>
                </a:xfrm>
                <a:custGeom>
                  <a:avLst/>
                  <a:gdLst>
                    <a:gd name="connsiteX0" fmla="*/ 458543 w 458542"/>
                    <a:gd name="connsiteY0" fmla="*/ 21397 h 372543"/>
                    <a:gd name="connsiteX1" fmla="*/ 23506 w 458542"/>
                    <a:gd name="connsiteY1" fmla="*/ 372544 h 372543"/>
                    <a:gd name="connsiteX2" fmla="*/ 0 w 458542"/>
                    <a:gd name="connsiteY2" fmla="*/ 343329 h 372543"/>
                    <a:gd name="connsiteX3" fmla="*/ 425316 w 458542"/>
                    <a:gd name="connsiteY3" fmla="*/ 0 h 372543"/>
                    <a:gd name="connsiteX4" fmla="*/ 423464 w 458542"/>
                    <a:gd name="connsiteY4" fmla="*/ 17539 h 372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42" h="372543">
                      <a:moveTo>
                        <a:pt x="458543" y="21397"/>
                      </a:moveTo>
                      <a:lnTo>
                        <a:pt x="23506" y="372544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23464" y="17539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71CAC7C-36BB-A016-45F4-BB09A164102E}"/>
                    </a:ext>
                  </a:extLst>
                </p:cNvPr>
                <p:cNvSpPr/>
                <p:nvPr/>
              </p:nvSpPr>
              <p:spPr>
                <a:xfrm>
                  <a:off x="4326603" y="2291532"/>
                  <a:ext cx="448821" cy="380259"/>
                </a:xfrm>
                <a:custGeom>
                  <a:avLst/>
                  <a:gdLst>
                    <a:gd name="connsiteX0" fmla="*/ 448822 w 448821"/>
                    <a:gd name="connsiteY0" fmla="*/ 36930 h 380259"/>
                    <a:gd name="connsiteX1" fmla="*/ 23506 w 448821"/>
                    <a:gd name="connsiteY1" fmla="*/ 380259 h 380259"/>
                    <a:gd name="connsiteX2" fmla="*/ 0 w 448821"/>
                    <a:gd name="connsiteY2" fmla="*/ 351147 h 380259"/>
                    <a:gd name="connsiteX3" fmla="*/ 435037 w 448821"/>
                    <a:gd name="connsiteY3" fmla="*/ 0 h 380259"/>
                    <a:gd name="connsiteX4" fmla="*/ 431334 w 448821"/>
                    <a:gd name="connsiteY4" fmla="*/ 34924 h 38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821" h="380259">
                      <a:moveTo>
                        <a:pt x="448822" y="36930"/>
                      </a:moveTo>
                      <a:lnTo>
                        <a:pt x="23506" y="380259"/>
                      </a:lnTo>
                      <a:lnTo>
                        <a:pt x="0" y="351147"/>
                      </a:lnTo>
                      <a:lnTo>
                        <a:pt x="435037" y="0"/>
                      </a:lnTo>
                      <a:lnTo>
                        <a:pt x="431334" y="34924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AE11184-318C-03EA-0A36-7724C7903920}"/>
                    </a:ext>
                  </a:extLst>
                </p:cNvPr>
                <p:cNvSpPr/>
                <p:nvPr/>
              </p:nvSpPr>
              <p:spPr>
                <a:xfrm>
                  <a:off x="4350109" y="2328462"/>
                  <a:ext cx="474282" cy="401707"/>
                </a:xfrm>
                <a:custGeom>
                  <a:avLst/>
                  <a:gdLst>
                    <a:gd name="connsiteX0" fmla="*/ 472533 w 474282"/>
                    <a:gd name="connsiteY0" fmla="*/ 58379 h 401707"/>
                    <a:gd name="connsiteX1" fmla="*/ 47217 w 474282"/>
                    <a:gd name="connsiteY1" fmla="*/ 401707 h 401707"/>
                    <a:gd name="connsiteX2" fmla="*/ 0 w 474282"/>
                    <a:gd name="connsiteY2" fmla="*/ 343329 h 401707"/>
                    <a:gd name="connsiteX3" fmla="*/ 425316 w 474282"/>
                    <a:gd name="connsiteY3" fmla="*/ 0 h 401707"/>
                    <a:gd name="connsiteX4" fmla="*/ 442856 w 474282"/>
                    <a:gd name="connsiteY4" fmla="*/ 1903 h 401707"/>
                    <a:gd name="connsiteX5" fmla="*/ 439255 w 474282"/>
                    <a:gd name="connsiteY5" fmla="*/ 36982 h 401707"/>
                    <a:gd name="connsiteX6" fmla="*/ 474282 w 474282"/>
                    <a:gd name="connsiteY6" fmla="*/ 40839 h 40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282" h="401707">
                      <a:moveTo>
                        <a:pt x="472533" y="58379"/>
                      </a:moveTo>
                      <a:lnTo>
                        <a:pt x="47217" y="401707"/>
                      </a:lnTo>
                      <a:lnTo>
                        <a:pt x="0" y="343329"/>
                      </a:lnTo>
                      <a:lnTo>
                        <a:pt x="425316" y="0"/>
                      </a:lnTo>
                      <a:lnTo>
                        <a:pt x="442856" y="1903"/>
                      </a:lnTo>
                      <a:lnTo>
                        <a:pt x="439255" y="36982"/>
                      </a:lnTo>
                      <a:lnTo>
                        <a:pt x="474282" y="40839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90B38526-6B47-8D8C-7815-7B07E4AB30B0}"/>
                    </a:ext>
                  </a:extLst>
                </p:cNvPr>
                <p:cNvSpPr/>
                <p:nvPr/>
              </p:nvSpPr>
              <p:spPr>
                <a:xfrm>
                  <a:off x="4302505" y="2640944"/>
                  <a:ext cx="118839" cy="140009"/>
                </a:xfrm>
                <a:custGeom>
                  <a:avLst/>
                  <a:gdLst>
                    <a:gd name="connsiteX0" fmla="*/ 3061 w 118839"/>
                    <a:gd name="connsiteY0" fmla="*/ 24263 h 140009"/>
                    <a:gd name="connsiteX1" fmla="*/ 5118 w 118839"/>
                    <a:gd name="connsiteY1" fmla="*/ 5027 h 140009"/>
                    <a:gd name="connsiteX2" fmla="*/ 7639 w 118839"/>
                    <a:gd name="connsiteY2" fmla="*/ 3020 h 140009"/>
                    <a:gd name="connsiteX3" fmla="*/ 26927 w 118839"/>
                    <a:gd name="connsiteY3" fmla="*/ 5181 h 140009"/>
                    <a:gd name="connsiteX4" fmla="*/ 47655 w 118839"/>
                    <a:gd name="connsiteY4" fmla="*/ 30898 h 140009"/>
                    <a:gd name="connsiteX5" fmla="*/ 71367 w 118839"/>
                    <a:gd name="connsiteY5" fmla="*/ 60474 h 140009"/>
                    <a:gd name="connsiteX6" fmla="*/ 115909 w 118839"/>
                    <a:gd name="connsiteY6" fmla="*/ 115817 h 140009"/>
                    <a:gd name="connsiteX7" fmla="*/ 113698 w 118839"/>
                    <a:gd name="connsiteY7" fmla="*/ 135003 h 140009"/>
                    <a:gd name="connsiteX8" fmla="*/ 111177 w 118839"/>
                    <a:gd name="connsiteY8" fmla="*/ 137009 h 140009"/>
                    <a:gd name="connsiteX9" fmla="*/ 92198 w 118839"/>
                    <a:gd name="connsiteY9" fmla="*/ 135260 h 140009"/>
                    <a:gd name="connsiteX10" fmla="*/ 91683 w 118839"/>
                    <a:gd name="connsiteY10" fmla="*/ 134386 h 140009"/>
                    <a:gd name="connsiteX11" fmla="*/ 47604 w 118839"/>
                    <a:gd name="connsiteY11" fmla="*/ 79607 h 140009"/>
                    <a:gd name="connsiteX12" fmla="*/ 3061 w 118839"/>
                    <a:gd name="connsiteY12" fmla="*/ 24263 h 14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8839" h="140009">
                      <a:moveTo>
                        <a:pt x="3061" y="24263"/>
                      </a:moveTo>
                      <a:cubicBezTo>
                        <a:pt x="-1723" y="18348"/>
                        <a:pt x="-797" y="9810"/>
                        <a:pt x="5118" y="5027"/>
                      </a:cubicBezTo>
                      <a:lnTo>
                        <a:pt x="7639" y="3020"/>
                      </a:lnTo>
                      <a:cubicBezTo>
                        <a:pt x="13554" y="-1763"/>
                        <a:pt x="22195" y="-734"/>
                        <a:pt x="26927" y="5181"/>
                      </a:cubicBezTo>
                      <a:lnTo>
                        <a:pt x="47655" y="30898"/>
                      </a:lnTo>
                      <a:lnTo>
                        <a:pt x="71367" y="60474"/>
                      </a:lnTo>
                      <a:lnTo>
                        <a:pt x="115909" y="115817"/>
                      </a:lnTo>
                      <a:cubicBezTo>
                        <a:pt x="120487" y="121681"/>
                        <a:pt x="119664" y="130374"/>
                        <a:pt x="113698" y="135003"/>
                      </a:cubicBezTo>
                      <a:lnTo>
                        <a:pt x="111177" y="137009"/>
                      </a:lnTo>
                      <a:cubicBezTo>
                        <a:pt x="105468" y="141586"/>
                        <a:pt x="97084" y="140867"/>
                        <a:pt x="92198" y="135260"/>
                      </a:cubicBezTo>
                      <a:cubicBezTo>
                        <a:pt x="92044" y="134900"/>
                        <a:pt x="91889" y="134694"/>
                        <a:pt x="91683" y="134386"/>
                      </a:cubicBezTo>
                      <a:lnTo>
                        <a:pt x="47604" y="79607"/>
                      </a:lnTo>
                      <a:lnTo>
                        <a:pt x="3061" y="2426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A5B40077-22F7-7545-2A96-0455BE40F25C}"/>
                    </a:ext>
                  </a:extLst>
                </p:cNvPr>
                <p:cNvSpPr/>
                <p:nvPr/>
              </p:nvSpPr>
              <p:spPr>
                <a:xfrm>
                  <a:off x="4278298" y="2659499"/>
                  <a:ext cx="118864" cy="139982"/>
                </a:xfrm>
                <a:custGeom>
                  <a:avLst/>
                  <a:gdLst>
                    <a:gd name="connsiteX0" fmla="*/ 2528 w 118864"/>
                    <a:gd name="connsiteY0" fmla="*/ 23555 h 139982"/>
                    <a:gd name="connsiteX1" fmla="*/ 5049 w 118864"/>
                    <a:gd name="connsiteY1" fmla="*/ 5090 h 139982"/>
                    <a:gd name="connsiteX2" fmla="*/ 7672 w 118864"/>
                    <a:gd name="connsiteY2" fmla="*/ 2981 h 139982"/>
                    <a:gd name="connsiteX3" fmla="*/ 26806 w 118864"/>
                    <a:gd name="connsiteY3" fmla="*/ 5090 h 139982"/>
                    <a:gd name="connsiteX4" fmla="*/ 27269 w 118864"/>
                    <a:gd name="connsiteY4" fmla="*/ 5656 h 139982"/>
                    <a:gd name="connsiteX5" fmla="*/ 71811 w 118864"/>
                    <a:gd name="connsiteY5" fmla="*/ 61000 h 139982"/>
                    <a:gd name="connsiteX6" fmla="*/ 116148 w 118864"/>
                    <a:gd name="connsiteY6" fmla="*/ 116344 h 139982"/>
                    <a:gd name="connsiteX7" fmla="*/ 116405 w 118864"/>
                    <a:gd name="connsiteY7" fmla="*/ 116653 h 139982"/>
                    <a:gd name="connsiteX8" fmla="*/ 113731 w 118864"/>
                    <a:gd name="connsiteY8" fmla="*/ 134912 h 139982"/>
                    <a:gd name="connsiteX9" fmla="*/ 111210 w 118864"/>
                    <a:gd name="connsiteY9" fmla="*/ 136918 h 139982"/>
                    <a:gd name="connsiteX10" fmla="*/ 92694 w 118864"/>
                    <a:gd name="connsiteY10" fmla="*/ 135735 h 139982"/>
                    <a:gd name="connsiteX11" fmla="*/ 92077 w 118864"/>
                    <a:gd name="connsiteY11" fmla="*/ 134809 h 139982"/>
                    <a:gd name="connsiteX12" fmla="*/ 3043 w 118864"/>
                    <a:gd name="connsiteY12" fmla="*/ 24070 h 139982"/>
                    <a:gd name="connsiteX13" fmla="*/ 2528 w 118864"/>
                    <a:gd name="connsiteY13" fmla="*/ 23555 h 13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864" h="139982">
                      <a:moveTo>
                        <a:pt x="2528" y="23555"/>
                      </a:moveTo>
                      <a:cubicBezTo>
                        <a:pt x="-1638" y="18000"/>
                        <a:pt x="-558" y="9616"/>
                        <a:pt x="5049" y="5090"/>
                      </a:cubicBezTo>
                      <a:lnTo>
                        <a:pt x="7672" y="2981"/>
                      </a:lnTo>
                      <a:cubicBezTo>
                        <a:pt x="13484" y="-1699"/>
                        <a:pt x="22228" y="-774"/>
                        <a:pt x="26806" y="5090"/>
                      </a:cubicBezTo>
                      <a:lnTo>
                        <a:pt x="27269" y="5656"/>
                      </a:lnTo>
                      <a:lnTo>
                        <a:pt x="71811" y="61000"/>
                      </a:lnTo>
                      <a:lnTo>
                        <a:pt x="116148" y="116344"/>
                      </a:lnTo>
                      <a:cubicBezTo>
                        <a:pt x="116251" y="116447"/>
                        <a:pt x="116303" y="116550"/>
                        <a:pt x="116405" y="116653"/>
                      </a:cubicBezTo>
                      <a:cubicBezTo>
                        <a:pt x="120469" y="122311"/>
                        <a:pt x="119440" y="130489"/>
                        <a:pt x="113731" y="134912"/>
                      </a:cubicBezTo>
                      <a:lnTo>
                        <a:pt x="111210" y="136918"/>
                      </a:lnTo>
                      <a:cubicBezTo>
                        <a:pt x="105604" y="141444"/>
                        <a:pt x="97632" y="140879"/>
                        <a:pt x="92694" y="135735"/>
                      </a:cubicBezTo>
                      <a:cubicBezTo>
                        <a:pt x="92540" y="135375"/>
                        <a:pt x="92334" y="135066"/>
                        <a:pt x="92077" y="134809"/>
                      </a:cubicBezTo>
                      <a:lnTo>
                        <a:pt x="3043" y="24070"/>
                      </a:lnTo>
                      <a:cubicBezTo>
                        <a:pt x="2888" y="23916"/>
                        <a:pt x="2683" y="23761"/>
                        <a:pt x="2528" y="2355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AA77921-D86D-4194-FD11-4D7FED2617F9}"/>
                    </a:ext>
                  </a:extLst>
                </p:cNvPr>
                <p:cNvSpPr/>
                <p:nvPr/>
              </p:nvSpPr>
              <p:spPr>
                <a:xfrm>
                  <a:off x="4254566" y="2678624"/>
                  <a:ext cx="118817" cy="139978"/>
                </a:xfrm>
                <a:custGeom>
                  <a:avLst/>
                  <a:gdLst>
                    <a:gd name="connsiteX0" fmla="*/ 7640 w 118817"/>
                    <a:gd name="connsiteY0" fmla="*/ 2888 h 139978"/>
                    <a:gd name="connsiteX1" fmla="*/ 26311 w 118817"/>
                    <a:gd name="connsiteY1" fmla="*/ 4431 h 139978"/>
                    <a:gd name="connsiteX2" fmla="*/ 26671 w 118817"/>
                    <a:gd name="connsiteY2" fmla="*/ 5099 h 139978"/>
                    <a:gd name="connsiteX3" fmla="*/ 115603 w 118817"/>
                    <a:gd name="connsiteY3" fmla="*/ 115890 h 139978"/>
                    <a:gd name="connsiteX4" fmla="*/ 116425 w 118817"/>
                    <a:gd name="connsiteY4" fmla="*/ 116662 h 139978"/>
                    <a:gd name="connsiteX5" fmla="*/ 113648 w 118817"/>
                    <a:gd name="connsiteY5" fmla="*/ 135024 h 139978"/>
                    <a:gd name="connsiteX6" fmla="*/ 111128 w 118817"/>
                    <a:gd name="connsiteY6" fmla="*/ 137030 h 139978"/>
                    <a:gd name="connsiteX7" fmla="*/ 91994 w 118817"/>
                    <a:gd name="connsiteY7" fmla="*/ 134921 h 139978"/>
                    <a:gd name="connsiteX8" fmla="*/ 2857 w 118817"/>
                    <a:gd name="connsiteY8" fmla="*/ 24284 h 139978"/>
                    <a:gd name="connsiteX9" fmla="*/ 2651 w 118817"/>
                    <a:gd name="connsiteY9" fmla="*/ 23821 h 139978"/>
                    <a:gd name="connsiteX10" fmla="*/ 5017 w 118817"/>
                    <a:gd name="connsiteY10" fmla="*/ 4996 h 139978"/>
                    <a:gd name="connsiteX11" fmla="*/ 7640 w 118817"/>
                    <a:gd name="connsiteY11" fmla="*/ 2888 h 139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7" h="139978">
                      <a:moveTo>
                        <a:pt x="7640" y="2888"/>
                      </a:moveTo>
                      <a:cubicBezTo>
                        <a:pt x="13298" y="-1536"/>
                        <a:pt x="21631" y="-764"/>
                        <a:pt x="26311" y="4431"/>
                      </a:cubicBezTo>
                      <a:cubicBezTo>
                        <a:pt x="26363" y="4688"/>
                        <a:pt x="26517" y="4893"/>
                        <a:pt x="26671" y="5099"/>
                      </a:cubicBezTo>
                      <a:lnTo>
                        <a:pt x="115603" y="115890"/>
                      </a:lnTo>
                      <a:cubicBezTo>
                        <a:pt x="115860" y="116199"/>
                        <a:pt x="116065" y="116456"/>
                        <a:pt x="116425" y="116662"/>
                      </a:cubicBezTo>
                      <a:cubicBezTo>
                        <a:pt x="120489" y="122474"/>
                        <a:pt x="119254" y="130498"/>
                        <a:pt x="113648" y="135024"/>
                      </a:cubicBezTo>
                      <a:lnTo>
                        <a:pt x="111128" y="137030"/>
                      </a:lnTo>
                      <a:cubicBezTo>
                        <a:pt x="105316" y="141711"/>
                        <a:pt x="96674" y="140682"/>
                        <a:pt x="91994" y="134921"/>
                      </a:cubicBezTo>
                      <a:lnTo>
                        <a:pt x="2857" y="24284"/>
                      </a:lnTo>
                      <a:lnTo>
                        <a:pt x="2651" y="23821"/>
                      </a:lnTo>
                      <a:cubicBezTo>
                        <a:pt x="-1669" y="17906"/>
                        <a:pt x="-589" y="9677"/>
                        <a:pt x="5017" y="4996"/>
                      </a:cubicBezTo>
                      <a:lnTo>
                        <a:pt x="7640" y="28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A5CEEB11-4484-9F4D-3D11-E05C56906D7D}"/>
                    </a:ext>
                  </a:extLst>
                </p:cNvPr>
                <p:cNvSpPr/>
                <p:nvPr/>
              </p:nvSpPr>
              <p:spPr>
                <a:xfrm>
                  <a:off x="4196374" y="2699257"/>
                  <a:ext cx="152911" cy="161693"/>
                </a:xfrm>
                <a:custGeom>
                  <a:avLst/>
                  <a:gdLst>
                    <a:gd name="connsiteX0" fmla="*/ 13729 w 152911"/>
                    <a:gd name="connsiteY0" fmla="*/ 35953 h 161693"/>
                    <a:gd name="connsiteX1" fmla="*/ 58271 w 152911"/>
                    <a:gd name="connsiteY1" fmla="*/ 0 h 161693"/>
                    <a:gd name="connsiteX2" fmla="*/ 60843 w 152911"/>
                    <a:gd name="connsiteY2" fmla="*/ 3189 h 161693"/>
                    <a:gd name="connsiteX3" fmla="*/ 61049 w 152911"/>
                    <a:gd name="connsiteY3" fmla="*/ 3652 h 161693"/>
                    <a:gd name="connsiteX4" fmla="*/ 150186 w 152911"/>
                    <a:gd name="connsiteY4" fmla="*/ 114289 h 161693"/>
                    <a:gd name="connsiteX5" fmla="*/ 152912 w 152911"/>
                    <a:gd name="connsiteY5" fmla="*/ 117838 h 161693"/>
                    <a:gd name="connsiteX6" fmla="*/ 108266 w 152911"/>
                    <a:gd name="connsiteY6" fmla="*/ 153688 h 161693"/>
                    <a:gd name="connsiteX7" fmla="*/ 57191 w 152911"/>
                    <a:gd name="connsiteY7" fmla="*/ 148133 h 161693"/>
                    <a:gd name="connsiteX8" fmla="*/ 7968 w 152911"/>
                    <a:gd name="connsiteY8" fmla="*/ 87131 h 161693"/>
                    <a:gd name="connsiteX9" fmla="*/ 13729 w 152911"/>
                    <a:gd name="connsiteY9" fmla="*/ 35953 h 161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911" h="161693">
                      <a:moveTo>
                        <a:pt x="13729" y="35953"/>
                      </a:moveTo>
                      <a:lnTo>
                        <a:pt x="58271" y="0"/>
                      </a:lnTo>
                      <a:lnTo>
                        <a:pt x="60843" y="3189"/>
                      </a:lnTo>
                      <a:lnTo>
                        <a:pt x="61049" y="3652"/>
                      </a:lnTo>
                      <a:lnTo>
                        <a:pt x="150186" y="114289"/>
                      </a:lnTo>
                      <a:lnTo>
                        <a:pt x="152912" y="117838"/>
                      </a:lnTo>
                      <a:lnTo>
                        <a:pt x="108266" y="153688"/>
                      </a:lnTo>
                      <a:cubicBezTo>
                        <a:pt x="92527" y="166238"/>
                        <a:pt x="69639" y="163769"/>
                        <a:pt x="57191" y="148133"/>
                      </a:cubicBezTo>
                      <a:lnTo>
                        <a:pt x="7968" y="87131"/>
                      </a:lnTo>
                      <a:cubicBezTo>
                        <a:pt x="-4531" y="71443"/>
                        <a:pt x="-2113" y="48555"/>
                        <a:pt x="13729" y="35953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6AB50812-0692-74BF-A5EB-5FFDC6E0B76E}"/>
                    </a:ext>
                  </a:extLst>
                </p:cNvPr>
                <p:cNvSpPr/>
                <p:nvPr/>
              </p:nvSpPr>
              <p:spPr>
                <a:xfrm>
                  <a:off x="4899435" y="2254241"/>
                  <a:ext cx="27672" cy="25717"/>
                </a:xfrm>
                <a:custGeom>
                  <a:avLst/>
                  <a:gdLst>
                    <a:gd name="connsiteX0" fmla="*/ 27672 w 27672"/>
                    <a:gd name="connsiteY0" fmla="*/ 0 h 25717"/>
                    <a:gd name="connsiteX1" fmla="*/ 15791 w 27672"/>
                    <a:gd name="connsiteY1" fmla="*/ 25718 h 25717"/>
                    <a:gd name="connsiteX2" fmla="*/ 0 w 27672"/>
                    <a:gd name="connsiteY2" fmla="*/ 6172 h 25717"/>
                    <a:gd name="connsiteX3" fmla="*/ 27672 w 27672"/>
                    <a:gd name="connsiteY3" fmla="*/ 0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2" h="25717">
                      <a:moveTo>
                        <a:pt x="27672" y="0"/>
                      </a:moveTo>
                      <a:lnTo>
                        <a:pt x="15791" y="25718"/>
                      </a:lnTo>
                      <a:cubicBezTo>
                        <a:pt x="7818" y="22014"/>
                        <a:pt x="1955" y="14762"/>
                        <a:pt x="0" y="6172"/>
                      </a:cubicBezTo>
                      <a:lnTo>
                        <a:pt x="27672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7">
                <a:extLst>
                  <a:ext uri="{FF2B5EF4-FFF2-40B4-BE49-F238E27FC236}">
                    <a16:creationId xmlns:a16="http://schemas.microsoft.com/office/drawing/2014/main" id="{CAFC8FE7-F0B0-AC9B-A75E-B4F7361896DB}"/>
                  </a:ext>
                </a:extLst>
              </p:cNvPr>
              <p:cNvGrpSpPr/>
              <p:nvPr/>
            </p:nvGrpSpPr>
            <p:grpSpPr>
              <a:xfrm>
                <a:off x="4532147" y="2566220"/>
                <a:ext cx="75817" cy="68373"/>
                <a:chOff x="4532147" y="2566220"/>
                <a:chExt cx="75817" cy="68373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650A8EA-4547-EADE-F084-C5E881A9DD88}"/>
                    </a:ext>
                  </a:extLst>
                </p:cNvPr>
                <p:cNvSpPr/>
                <p:nvPr/>
              </p:nvSpPr>
              <p:spPr>
                <a:xfrm>
                  <a:off x="4532147" y="2584309"/>
                  <a:ext cx="59232" cy="50283"/>
                </a:xfrm>
                <a:custGeom>
                  <a:avLst/>
                  <a:gdLst>
                    <a:gd name="connsiteX0" fmla="*/ 37846 w 59232"/>
                    <a:gd name="connsiteY0" fmla="*/ 48802 h 50283"/>
                    <a:gd name="connsiteX1" fmla="*/ 27611 w 59232"/>
                    <a:gd name="connsiteY1" fmla="*/ 50088 h 50283"/>
                    <a:gd name="connsiteX2" fmla="*/ 196 w 59232"/>
                    <a:gd name="connsiteY2" fmla="*/ 28897 h 50283"/>
                    <a:gd name="connsiteX3" fmla="*/ 196 w 59232"/>
                    <a:gd name="connsiteY3" fmla="*/ 28897 h 50283"/>
                    <a:gd name="connsiteX4" fmla="*/ 21387 w 59232"/>
                    <a:gd name="connsiteY4" fmla="*/ 1482 h 50283"/>
                    <a:gd name="connsiteX5" fmla="*/ 31623 w 59232"/>
                    <a:gd name="connsiteY5" fmla="*/ 196 h 50283"/>
                    <a:gd name="connsiteX6" fmla="*/ 59038 w 59232"/>
                    <a:gd name="connsiteY6" fmla="*/ 21387 h 50283"/>
                    <a:gd name="connsiteX7" fmla="*/ 59038 w 59232"/>
                    <a:gd name="connsiteY7" fmla="*/ 21387 h 50283"/>
                    <a:gd name="connsiteX8" fmla="*/ 37846 w 59232"/>
                    <a:gd name="connsiteY8" fmla="*/ 48802 h 5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232" h="50283">
                      <a:moveTo>
                        <a:pt x="37846" y="48802"/>
                      </a:moveTo>
                      <a:lnTo>
                        <a:pt x="27611" y="50088"/>
                      </a:lnTo>
                      <a:cubicBezTo>
                        <a:pt x="14238" y="51785"/>
                        <a:pt x="1893" y="42270"/>
                        <a:pt x="196" y="28897"/>
                      </a:cubicBezTo>
                      <a:lnTo>
                        <a:pt x="196" y="28897"/>
                      </a:lnTo>
                      <a:cubicBezTo>
                        <a:pt x="-1501" y="15524"/>
                        <a:pt x="8014" y="3179"/>
                        <a:pt x="21387" y="1482"/>
                      </a:cubicBezTo>
                      <a:lnTo>
                        <a:pt x="31623" y="196"/>
                      </a:lnTo>
                      <a:cubicBezTo>
                        <a:pt x="44996" y="-1501"/>
                        <a:pt x="57340" y="8014"/>
                        <a:pt x="59038" y="21387"/>
                      </a:cubicBezTo>
                      <a:lnTo>
                        <a:pt x="59038" y="21387"/>
                      </a:lnTo>
                      <a:cubicBezTo>
                        <a:pt x="60735" y="34760"/>
                        <a:pt x="51168" y="47105"/>
                        <a:pt x="37846" y="4880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71150D49-493B-3178-6998-B90CFDB55E45}"/>
                    </a:ext>
                  </a:extLst>
                </p:cNvPr>
                <p:cNvSpPr/>
                <p:nvPr/>
              </p:nvSpPr>
              <p:spPr>
                <a:xfrm>
                  <a:off x="4537321" y="2566220"/>
                  <a:ext cx="36247" cy="30007"/>
                </a:xfrm>
                <a:custGeom>
                  <a:avLst/>
                  <a:gdLst>
                    <a:gd name="connsiteX0" fmla="*/ 9218 w 36247"/>
                    <a:gd name="connsiteY0" fmla="*/ 27596 h 30007"/>
                    <a:gd name="connsiteX1" fmla="*/ 9218 w 36247"/>
                    <a:gd name="connsiteY1" fmla="*/ 27596 h 30007"/>
                    <a:gd name="connsiteX2" fmla="*/ 731 w 36247"/>
                    <a:gd name="connsiteY2" fmla="*/ 25898 h 30007"/>
                    <a:gd name="connsiteX3" fmla="*/ 21717 w 36247"/>
                    <a:gd name="connsiteY3" fmla="*/ 2547 h 30007"/>
                    <a:gd name="connsiteX4" fmla="*/ 33701 w 36247"/>
                    <a:gd name="connsiteY4" fmla="*/ 2392 h 30007"/>
                    <a:gd name="connsiteX5" fmla="*/ 33701 w 36247"/>
                    <a:gd name="connsiteY5" fmla="*/ 2392 h 30007"/>
                    <a:gd name="connsiteX6" fmla="*/ 33855 w 36247"/>
                    <a:gd name="connsiteY6" fmla="*/ 14377 h 30007"/>
                    <a:gd name="connsiteX7" fmla="*/ 21151 w 36247"/>
                    <a:gd name="connsiteY7" fmla="*/ 27441 h 30007"/>
                    <a:gd name="connsiteX8" fmla="*/ 9218 w 36247"/>
                    <a:gd name="connsiteY8" fmla="*/ 27596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47" h="30007">
                      <a:moveTo>
                        <a:pt x="9218" y="27596"/>
                      </a:moveTo>
                      <a:lnTo>
                        <a:pt x="9218" y="27596"/>
                      </a:lnTo>
                      <a:cubicBezTo>
                        <a:pt x="5875" y="24355"/>
                        <a:pt x="-2509" y="29241"/>
                        <a:pt x="731" y="25898"/>
                      </a:cubicBezTo>
                      <a:lnTo>
                        <a:pt x="21717" y="2547"/>
                      </a:lnTo>
                      <a:cubicBezTo>
                        <a:pt x="24957" y="-797"/>
                        <a:pt x="30358" y="-848"/>
                        <a:pt x="33701" y="2392"/>
                      </a:cubicBezTo>
                      <a:lnTo>
                        <a:pt x="33701" y="2392"/>
                      </a:lnTo>
                      <a:cubicBezTo>
                        <a:pt x="37044" y="5633"/>
                        <a:pt x="37096" y="11033"/>
                        <a:pt x="33855" y="14377"/>
                      </a:cubicBezTo>
                      <a:lnTo>
                        <a:pt x="21151" y="27441"/>
                      </a:lnTo>
                      <a:cubicBezTo>
                        <a:pt x="17962" y="30784"/>
                        <a:pt x="12561" y="30887"/>
                        <a:pt x="9218" y="2759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0DCBEEB-3A06-15DA-6D06-3D4FAD9D126A}"/>
                    </a:ext>
                  </a:extLst>
                </p:cNvPr>
                <p:cNvSpPr/>
                <p:nvPr/>
              </p:nvSpPr>
              <p:spPr>
                <a:xfrm>
                  <a:off x="4560261" y="2581665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E9F347D3-C5EA-F8AA-9E58-9AFFC88A1076}"/>
                    </a:ext>
                  </a:extLst>
                </p:cNvPr>
                <p:cNvSpPr/>
                <p:nvPr/>
              </p:nvSpPr>
              <p:spPr>
                <a:xfrm>
                  <a:off x="4572965" y="2590666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950" y="19763"/>
                        <a:pt x="680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4C5509B-9B28-A95F-D622-2BB4B1E13FB0}"/>
                    </a:ext>
                  </a:extLst>
                </p:cNvPr>
                <p:cNvSpPr/>
                <p:nvPr/>
              </p:nvSpPr>
              <p:spPr>
                <a:xfrm>
                  <a:off x="4570033" y="2601724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2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0368AC94-74A7-32D9-0758-244ABD868F0C}"/>
                    </a:ext>
                  </a:extLst>
                </p:cNvPr>
                <p:cNvSpPr/>
                <p:nvPr/>
              </p:nvSpPr>
              <p:spPr>
                <a:xfrm>
                  <a:off x="4561032" y="2613503"/>
                  <a:ext cx="34999" cy="19260"/>
                </a:xfrm>
                <a:custGeom>
                  <a:avLst/>
                  <a:gdLst>
                    <a:gd name="connsiteX0" fmla="*/ 63 w 34999"/>
                    <a:gd name="connsiteY0" fmla="*/ 11842 h 19260"/>
                    <a:gd name="connsiteX1" fmla="*/ 63 w 34999"/>
                    <a:gd name="connsiteY1" fmla="*/ 11842 h 19260"/>
                    <a:gd name="connsiteX2" fmla="*/ 7418 w 34999"/>
                    <a:gd name="connsiteY2" fmla="*/ 2378 h 19260"/>
                    <a:gd name="connsiteX3" fmla="*/ 25472 w 34999"/>
                    <a:gd name="connsiteY3" fmla="*/ 63 h 19260"/>
                    <a:gd name="connsiteX4" fmla="*/ 34936 w 34999"/>
                    <a:gd name="connsiteY4" fmla="*/ 7418 h 19260"/>
                    <a:gd name="connsiteX5" fmla="*/ 34936 w 34999"/>
                    <a:gd name="connsiteY5" fmla="*/ 7418 h 19260"/>
                    <a:gd name="connsiteX6" fmla="*/ 27581 w 34999"/>
                    <a:gd name="connsiteY6" fmla="*/ 16882 h 19260"/>
                    <a:gd name="connsiteX7" fmla="*/ 9527 w 34999"/>
                    <a:gd name="connsiteY7" fmla="*/ 19197 h 19260"/>
                    <a:gd name="connsiteX8" fmla="*/ 63 w 34999"/>
                    <a:gd name="connsiteY8" fmla="*/ 11842 h 1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99" h="19260">
                      <a:moveTo>
                        <a:pt x="63" y="11842"/>
                      </a:moveTo>
                      <a:lnTo>
                        <a:pt x="63" y="11842"/>
                      </a:lnTo>
                      <a:cubicBezTo>
                        <a:pt x="-503" y="7213"/>
                        <a:pt x="2789" y="2944"/>
                        <a:pt x="7418" y="2378"/>
                      </a:cubicBezTo>
                      <a:lnTo>
                        <a:pt x="25472" y="63"/>
                      </a:lnTo>
                      <a:cubicBezTo>
                        <a:pt x="30101" y="-503"/>
                        <a:pt x="34370" y="2789"/>
                        <a:pt x="34936" y="7418"/>
                      </a:cubicBezTo>
                      <a:lnTo>
                        <a:pt x="34936" y="7418"/>
                      </a:lnTo>
                      <a:cubicBezTo>
                        <a:pt x="35502" y="12048"/>
                        <a:pt x="32210" y="16317"/>
                        <a:pt x="27581" y="16882"/>
                      </a:cubicBezTo>
                      <a:lnTo>
                        <a:pt x="9527" y="19197"/>
                      </a:lnTo>
                      <a:cubicBezTo>
                        <a:pt x="4898" y="19763"/>
                        <a:pt x="629" y="16471"/>
                        <a:pt x="63" y="1184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82002CF-4BBF-DB58-E8BB-54DE740E7065}"/>
                    </a:ext>
                  </a:extLst>
                </p:cNvPr>
                <p:cNvSpPr/>
                <p:nvPr/>
              </p:nvSpPr>
              <p:spPr>
                <a:xfrm rot="-613140">
                  <a:off x="4567889" y="2592655"/>
                  <a:ext cx="27569" cy="1748"/>
                </a:xfrm>
                <a:custGeom>
                  <a:avLst/>
                  <a:gdLst>
                    <a:gd name="connsiteX0" fmla="*/ 0 w 27569"/>
                    <a:gd name="connsiteY0" fmla="*/ 0 h 1748"/>
                    <a:gd name="connsiteX1" fmla="*/ 27569 w 27569"/>
                    <a:gd name="connsiteY1" fmla="*/ 0 h 1748"/>
                    <a:gd name="connsiteX2" fmla="*/ 27569 w 27569"/>
                    <a:gd name="connsiteY2" fmla="*/ 1749 h 1748"/>
                    <a:gd name="connsiteX3" fmla="*/ 0 w 27569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69" h="1748">
                      <a:moveTo>
                        <a:pt x="0" y="0"/>
                      </a:moveTo>
                      <a:lnTo>
                        <a:pt x="27569" y="0"/>
                      </a:lnTo>
                      <a:lnTo>
                        <a:pt x="27569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535C0FA-E507-741E-AC2B-D70768BC6414}"/>
                    </a:ext>
                  </a:extLst>
                </p:cNvPr>
                <p:cNvSpPr/>
                <p:nvPr/>
              </p:nvSpPr>
              <p:spPr>
                <a:xfrm rot="-613140">
                  <a:off x="4577309" y="2607715"/>
                  <a:ext cx="27003" cy="1748"/>
                </a:xfrm>
                <a:custGeom>
                  <a:avLst/>
                  <a:gdLst>
                    <a:gd name="connsiteX0" fmla="*/ 0 w 27003"/>
                    <a:gd name="connsiteY0" fmla="*/ 0 h 1748"/>
                    <a:gd name="connsiteX1" fmla="*/ 27003 w 27003"/>
                    <a:gd name="connsiteY1" fmla="*/ 0 h 1748"/>
                    <a:gd name="connsiteX2" fmla="*/ 27003 w 27003"/>
                    <a:gd name="connsiteY2" fmla="*/ 1749 h 1748"/>
                    <a:gd name="connsiteX3" fmla="*/ 0 w 27003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03" h="1748">
                      <a:moveTo>
                        <a:pt x="0" y="0"/>
                      </a:moveTo>
                      <a:lnTo>
                        <a:pt x="27003" y="0"/>
                      </a:lnTo>
                      <a:lnTo>
                        <a:pt x="27003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9168074-F214-6944-AAE3-DACFC94B7E93}"/>
                    </a:ext>
                  </a:extLst>
                </p:cNvPr>
                <p:cNvSpPr/>
                <p:nvPr/>
              </p:nvSpPr>
              <p:spPr>
                <a:xfrm rot="-613140">
                  <a:off x="4571906" y="2620002"/>
                  <a:ext cx="23197" cy="1748"/>
                </a:xfrm>
                <a:custGeom>
                  <a:avLst/>
                  <a:gdLst>
                    <a:gd name="connsiteX0" fmla="*/ 0 w 23197"/>
                    <a:gd name="connsiteY0" fmla="*/ 0 h 1748"/>
                    <a:gd name="connsiteX1" fmla="*/ 23197 w 23197"/>
                    <a:gd name="connsiteY1" fmla="*/ 0 h 1748"/>
                    <a:gd name="connsiteX2" fmla="*/ 23197 w 23197"/>
                    <a:gd name="connsiteY2" fmla="*/ 1749 h 1748"/>
                    <a:gd name="connsiteX3" fmla="*/ 0 w 23197"/>
                    <a:gd name="connsiteY3" fmla="*/ 1749 h 1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97" h="1748">
                      <a:moveTo>
                        <a:pt x="0" y="0"/>
                      </a:moveTo>
                      <a:lnTo>
                        <a:pt x="23197" y="0"/>
                      </a:lnTo>
                      <a:lnTo>
                        <a:pt x="23197" y="1749"/>
                      </a:lnTo>
                      <a:lnTo>
                        <a:pt x="0" y="1749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73FE8DD-331B-FF3F-A333-3A4F99EE5552}"/>
                  </a:ext>
                </a:extLst>
              </p:cNvPr>
              <p:cNvSpPr/>
              <p:nvPr/>
            </p:nvSpPr>
            <p:spPr>
              <a:xfrm>
                <a:off x="4336371" y="2436879"/>
                <a:ext cx="211865" cy="214547"/>
              </a:xfrm>
              <a:custGeom>
                <a:avLst/>
                <a:gdLst>
                  <a:gd name="connsiteX0" fmla="*/ 48406 w 211865"/>
                  <a:gd name="connsiteY0" fmla="*/ 8 h 214547"/>
                  <a:gd name="connsiteX1" fmla="*/ 211 w 211865"/>
                  <a:gd name="connsiteY1" fmla="*/ 53809 h 214547"/>
                  <a:gd name="connsiteX2" fmla="*/ 3297 w 211865"/>
                  <a:gd name="connsiteY2" fmla="*/ 81224 h 214547"/>
                  <a:gd name="connsiteX3" fmla="*/ 5251 w 211865"/>
                  <a:gd name="connsiteY3" fmla="*/ 91254 h 214547"/>
                  <a:gd name="connsiteX4" fmla="*/ 7515 w 211865"/>
                  <a:gd name="connsiteY4" fmla="*/ 101335 h 214547"/>
                  <a:gd name="connsiteX5" fmla="*/ 10035 w 211865"/>
                  <a:gd name="connsiteY5" fmla="*/ 111468 h 214547"/>
                  <a:gd name="connsiteX6" fmla="*/ 12915 w 211865"/>
                  <a:gd name="connsiteY6" fmla="*/ 121703 h 214547"/>
                  <a:gd name="connsiteX7" fmla="*/ 14510 w 211865"/>
                  <a:gd name="connsiteY7" fmla="*/ 126847 h 214547"/>
                  <a:gd name="connsiteX8" fmla="*/ 16259 w 211865"/>
                  <a:gd name="connsiteY8" fmla="*/ 132042 h 214547"/>
                  <a:gd name="connsiteX9" fmla="*/ 18007 w 211865"/>
                  <a:gd name="connsiteY9" fmla="*/ 137237 h 214547"/>
                  <a:gd name="connsiteX10" fmla="*/ 20065 w 211865"/>
                  <a:gd name="connsiteY10" fmla="*/ 142586 h 214547"/>
                  <a:gd name="connsiteX11" fmla="*/ 22174 w 211865"/>
                  <a:gd name="connsiteY11" fmla="*/ 147884 h 214547"/>
                  <a:gd name="connsiteX12" fmla="*/ 23254 w 211865"/>
                  <a:gd name="connsiteY12" fmla="*/ 150558 h 214547"/>
                  <a:gd name="connsiteX13" fmla="*/ 24540 w 211865"/>
                  <a:gd name="connsiteY13" fmla="*/ 153284 h 214547"/>
                  <a:gd name="connsiteX14" fmla="*/ 27111 w 211865"/>
                  <a:gd name="connsiteY14" fmla="*/ 158737 h 214547"/>
                  <a:gd name="connsiteX15" fmla="*/ 28397 w 211865"/>
                  <a:gd name="connsiteY15" fmla="*/ 161463 h 214547"/>
                  <a:gd name="connsiteX16" fmla="*/ 29066 w 211865"/>
                  <a:gd name="connsiteY16" fmla="*/ 162800 h 214547"/>
                  <a:gd name="connsiteX17" fmla="*/ 30146 w 211865"/>
                  <a:gd name="connsiteY17" fmla="*/ 164857 h 214547"/>
                  <a:gd name="connsiteX18" fmla="*/ 35084 w 211865"/>
                  <a:gd name="connsiteY18" fmla="*/ 173138 h 214547"/>
                  <a:gd name="connsiteX19" fmla="*/ 40845 w 211865"/>
                  <a:gd name="connsiteY19" fmla="*/ 180699 h 214547"/>
                  <a:gd name="connsiteX20" fmla="*/ 47274 w 211865"/>
                  <a:gd name="connsiteY20" fmla="*/ 187334 h 214547"/>
                  <a:gd name="connsiteX21" fmla="*/ 54063 w 211865"/>
                  <a:gd name="connsiteY21" fmla="*/ 192992 h 214547"/>
                  <a:gd name="connsiteX22" fmla="*/ 81427 w 211865"/>
                  <a:gd name="connsiteY22" fmla="*/ 207343 h 214547"/>
                  <a:gd name="connsiteX23" fmla="*/ 87959 w 211865"/>
                  <a:gd name="connsiteY23" fmla="*/ 209400 h 214547"/>
                  <a:gd name="connsiteX24" fmla="*/ 94337 w 211865"/>
                  <a:gd name="connsiteY24" fmla="*/ 211046 h 214547"/>
                  <a:gd name="connsiteX25" fmla="*/ 106630 w 211865"/>
                  <a:gd name="connsiteY25" fmla="*/ 213155 h 214547"/>
                  <a:gd name="connsiteX26" fmla="*/ 129724 w 211865"/>
                  <a:gd name="connsiteY26" fmla="*/ 214543 h 214547"/>
                  <a:gd name="connsiteX27" fmla="*/ 172004 w 211865"/>
                  <a:gd name="connsiteY27" fmla="*/ 210172 h 214547"/>
                  <a:gd name="connsiteX28" fmla="*/ 191961 w 211865"/>
                  <a:gd name="connsiteY28" fmla="*/ 205542 h 214547"/>
                  <a:gd name="connsiteX29" fmla="*/ 201785 w 211865"/>
                  <a:gd name="connsiteY29" fmla="*/ 202713 h 214547"/>
                  <a:gd name="connsiteX30" fmla="*/ 206671 w 211865"/>
                  <a:gd name="connsiteY30" fmla="*/ 201119 h 214547"/>
                  <a:gd name="connsiteX31" fmla="*/ 211866 w 211865"/>
                  <a:gd name="connsiteY31" fmla="*/ 199319 h 214547"/>
                  <a:gd name="connsiteX32" fmla="*/ 203225 w 211865"/>
                  <a:gd name="connsiteY32" fmla="*/ 151638 h 214547"/>
                  <a:gd name="connsiteX33" fmla="*/ 201322 w 211865"/>
                  <a:gd name="connsiteY33" fmla="*/ 151433 h 214547"/>
                  <a:gd name="connsiteX34" fmla="*/ 199213 w 211865"/>
                  <a:gd name="connsiteY34" fmla="*/ 151278 h 214547"/>
                  <a:gd name="connsiteX35" fmla="*/ 194892 w 211865"/>
                  <a:gd name="connsiteY35" fmla="*/ 150970 h 214547"/>
                  <a:gd name="connsiteX36" fmla="*/ 186200 w 211865"/>
                  <a:gd name="connsiteY36" fmla="*/ 150301 h 214547"/>
                  <a:gd name="connsiteX37" fmla="*/ 169021 w 211865"/>
                  <a:gd name="connsiteY37" fmla="*/ 148501 h 214547"/>
                  <a:gd name="connsiteX38" fmla="*/ 136925 w 211865"/>
                  <a:gd name="connsiteY38" fmla="*/ 142637 h 214547"/>
                  <a:gd name="connsiteX39" fmla="*/ 123243 w 211865"/>
                  <a:gd name="connsiteY39" fmla="*/ 138214 h 214547"/>
                  <a:gd name="connsiteX40" fmla="*/ 120260 w 211865"/>
                  <a:gd name="connsiteY40" fmla="*/ 136928 h 214547"/>
                  <a:gd name="connsiteX41" fmla="*/ 117483 w 211865"/>
                  <a:gd name="connsiteY41" fmla="*/ 135642 h 214547"/>
                  <a:gd name="connsiteX42" fmla="*/ 115065 w 211865"/>
                  <a:gd name="connsiteY42" fmla="*/ 134305 h 214547"/>
                  <a:gd name="connsiteX43" fmla="*/ 112956 w 211865"/>
                  <a:gd name="connsiteY43" fmla="*/ 132916 h 214547"/>
                  <a:gd name="connsiteX44" fmla="*/ 109047 w 211865"/>
                  <a:gd name="connsiteY44" fmla="*/ 124892 h 214547"/>
                  <a:gd name="connsiteX45" fmla="*/ 108173 w 211865"/>
                  <a:gd name="connsiteY45" fmla="*/ 121703 h 214547"/>
                  <a:gd name="connsiteX46" fmla="*/ 107710 w 211865"/>
                  <a:gd name="connsiteY46" fmla="*/ 120109 h 214547"/>
                  <a:gd name="connsiteX47" fmla="*/ 107350 w 211865"/>
                  <a:gd name="connsiteY47" fmla="*/ 118360 h 214547"/>
                  <a:gd name="connsiteX48" fmla="*/ 106579 w 211865"/>
                  <a:gd name="connsiteY48" fmla="*/ 114811 h 214547"/>
                  <a:gd name="connsiteX49" fmla="*/ 105756 w 211865"/>
                  <a:gd name="connsiteY49" fmla="*/ 111262 h 214547"/>
                  <a:gd name="connsiteX50" fmla="*/ 105087 w 211865"/>
                  <a:gd name="connsiteY50" fmla="*/ 107456 h 214547"/>
                  <a:gd name="connsiteX51" fmla="*/ 103749 w 211865"/>
                  <a:gd name="connsiteY51" fmla="*/ 99792 h 214547"/>
                  <a:gd name="connsiteX52" fmla="*/ 98400 w 211865"/>
                  <a:gd name="connsiteY52" fmla="*/ 44808 h 214547"/>
                  <a:gd name="connsiteX53" fmla="*/ 48406 w 211865"/>
                  <a:gd name="connsiteY53" fmla="*/ 8 h 214547"/>
                  <a:gd name="connsiteX54" fmla="*/ 48406 w 211865"/>
                  <a:gd name="connsiteY54" fmla="*/ 8 h 21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11865" h="214547">
                    <a:moveTo>
                      <a:pt x="48406" y="8"/>
                    </a:moveTo>
                    <a:cubicBezTo>
                      <a:pt x="19756" y="522"/>
                      <a:pt x="-2412" y="25263"/>
                      <a:pt x="211" y="53809"/>
                    </a:cubicBezTo>
                    <a:cubicBezTo>
                      <a:pt x="1343" y="65999"/>
                      <a:pt x="2423" y="76698"/>
                      <a:pt x="3297" y="81224"/>
                    </a:cubicBezTo>
                    <a:cubicBezTo>
                      <a:pt x="3863" y="84516"/>
                      <a:pt x="4583" y="87910"/>
                      <a:pt x="5251" y="91254"/>
                    </a:cubicBezTo>
                    <a:cubicBezTo>
                      <a:pt x="5920" y="94597"/>
                      <a:pt x="6640" y="97940"/>
                      <a:pt x="7515" y="101335"/>
                    </a:cubicBezTo>
                    <a:cubicBezTo>
                      <a:pt x="8338" y="104730"/>
                      <a:pt x="9109" y="108073"/>
                      <a:pt x="10035" y="111468"/>
                    </a:cubicBezTo>
                    <a:lnTo>
                      <a:pt x="12915" y="121703"/>
                    </a:lnTo>
                    <a:cubicBezTo>
                      <a:pt x="13378" y="123401"/>
                      <a:pt x="13944" y="125149"/>
                      <a:pt x="14510" y="126847"/>
                    </a:cubicBezTo>
                    <a:lnTo>
                      <a:pt x="16259" y="132042"/>
                    </a:lnTo>
                    <a:lnTo>
                      <a:pt x="18007" y="137237"/>
                    </a:lnTo>
                    <a:lnTo>
                      <a:pt x="20065" y="142586"/>
                    </a:lnTo>
                    <a:lnTo>
                      <a:pt x="22174" y="147884"/>
                    </a:lnTo>
                    <a:cubicBezTo>
                      <a:pt x="22534" y="148758"/>
                      <a:pt x="22842" y="149632"/>
                      <a:pt x="23254" y="150558"/>
                    </a:cubicBezTo>
                    <a:lnTo>
                      <a:pt x="24540" y="153284"/>
                    </a:lnTo>
                    <a:lnTo>
                      <a:pt x="27111" y="158737"/>
                    </a:lnTo>
                    <a:lnTo>
                      <a:pt x="28397" y="161463"/>
                    </a:lnTo>
                    <a:lnTo>
                      <a:pt x="29066" y="162800"/>
                    </a:lnTo>
                    <a:lnTo>
                      <a:pt x="30146" y="164857"/>
                    </a:lnTo>
                    <a:cubicBezTo>
                      <a:pt x="31740" y="167686"/>
                      <a:pt x="33284" y="170515"/>
                      <a:pt x="35084" y="173138"/>
                    </a:cubicBezTo>
                    <a:cubicBezTo>
                      <a:pt x="36935" y="175710"/>
                      <a:pt x="38890" y="178282"/>
                      <a:pt x="40845" y="180699"/>
                    </a:cubicBezTo>
                    <a:cubicBezTo>
                      <a:pt x="42902" y="182962"/>
                      <a:pt x="45062" y="185226"/>
                      <a:pt x="47274" y="187334"/>
                    </a:cubicBezTo>
                    <a:cubicBezTo>
                      <a:pt x="49486" y="189340"/>
                      <a:pt x="51749" y="191192"/>
                      <a:pt x="54063" y="192992"/>
                    </a:cubicBezTo>
                    <a:cubicBezTo>
                      <a:pt x="63270" y="199885"/>
                      <a:pt x="72580" y="204308"/>
                      <a:pt x="81427" y="207343"/>
                    </a:cubicBezTo>
                    <a:cubicBezTo>
                      <a:pt x="83587" y="208063"/>
                      <a:pt x="85850" y="208886"/>
                      <a:pt x="87959" y="209400"/>
                    </a:cubicBezTo>
                    <a:lnTo>
                      <a:pt x="94337" y="211046"/>
                    </a:lnTo>
                    <a:cubicBezTo>
                      <a:pt x="98452" y="211920"/>
                      <a:pt x="102618" y="212692"/>
                      <a:pt x="106630" y="213155"/>
                    </a:cubicBezTo>
                    <a:cubicBezTo>
                      <a:pt x="114602" y="214183"/>
                      <a:pt x="122318" y="214595"/>
                      <a:pt x="129724" y="214543"/>
                    </a:cubicBezTo>
                    <a:cubicBezTo>
                      <a:pt x="144589" y="214440"/>
                      <a:pt x="158476" y="212692"/>
                      <a:pt x="172004" y="210172"/>
                    </a:cubicBezTo>
                    <a:cubicBezTo>
                      <a:pt x="178742" y="208834"/>
                      <a:pt x="185377" y="207343"/>
                      <a:pt x="191961" y="205542"/>
                    </a:cubicBezTo>
                    <a:cubicBezTo>
                      <a:pt x="195252" y="204616"/>
                      <a:pt x="198493" y="203691"/>
                      <a:pt x="201785" y="202713"/>
                    </a:cubicBezTo>
                    <a:lnTo>
                      <a:pt x="206671" y="201119"/>
                    </a:lnTo>
                    <a:lnTo>
                      <a:pt x="211866" y="199319"/>
                    </a:lnTo>
                    <a:lnTo>
                      <a:pt x="203225" y="151638"/>
                    </a:lnTo>
                    <a:cubicBezTo>
                      <a:pt x="202813" y="151535"/>
                      <a:pt x="201990" y="151535"/>
                      <a:pt x="201322" y="151433"/>
                    </a:cubicBezTo>
                    <a:lnTo>
                      <a:pt x="199213" y="151278"/>
                    </a:lnTo>
                    <a:lnTo>
                      <a:pt x="194892" y="150970"/>
                    </a:lnTo>
                    <a:cubicBezTo>
                      <a:pt x="192012" y="150764"/>
                      <a:pt x="189080" y="150558"/>
                      <a:pt x="186200" y="150301"/>
                    </a:cubicBezTo>
                    <a:cubicBezTo>
                      <a:pt x="180439" y="149787"/>
                      <a:pt x="174678" y="149272"/>
                      <a:pt x="169021" y="148501"/>
                    </a:cubicBezTo>
                    <a:cubicBezTo>
                      <a:pt x="157756" y="147164"/>
                      <a:pt x="146801" y="145209"/>
                      <a:pt x="136925" y="142637"/>
                    </a:cubicBezTo>
                    <a:cubicBezTo>
                      <a:pt x="131987" y="141403"/>
                      <a:pt x="127358" y="139860"/>
                      <a:pt x="123243" y="138214"/>
                    </a:cubicBezTo>
                    <a:cubicBezTo>
                      <a:pt x="122266" y="137802"/>
                      <a:pt x="121135" y="137442"/>
                      <a:pt x="120260" y="136928"/>
                    </a:cubicBezTo>
                    <a:cubicBezTo>
                      <a:pt x="119334" y="136465"/>
                      <a:pt x="118409" y="136054"/>
                      <a:pt x="117483" y="135642"/>
                    </a:cubicBezTo>
                    <a:lnTo>
                      <a:pt x="115065" y="134305"/>
                    </a:lnTo>
                    <a:cubicBezTo>
                      <a:pt x="114191" y="133893"/>
                      <a:pt x="113677" y="133379"/>
                      <a:pt x="112956" y="132916"/>
                    </a:cubicBezTo>
                    <a:cubicBezTo>
                      <a:pt x="110385" y="131064"/>
                      <a:pt x="109047" y="124892"/>
                      <a:pt x="109047" y="124892"/>
                    </a:cubicBezTo>
                    <a:lnTo>
                      <a:pt x="108173" y="121703"/>
                    </a:lnTo>
                    <a:lnTo>
                      <a:pt x="107710" y="120109"/>
                    </a:lnTo>
                    <a:cubicBezTo>
                      <a:pt x="107556" y="119543"/>
                      <a:pt x="107453" y="118926"/>
                      <a:pt x="107350" y="118360"/>
                    </a:cubicBezTo>
                    <a:lnTo>
                      <a:pt x="106579" y="114811"/>
                    </a:lnTo>
                    <a:lnTo>
                      <a:pt x="105756" y="111262"/>
                    </a:lnTo>
                    <a:lnTo>
                      <a:pt x="105087" y="107456"/>
                    </a:lnTo>
                    <a:cubicBezTo>
                      <a:pt x="104675" y="104884"/>
                      <a:pt x="104110" y="102467"/>
                      <a:pt x="103749" y="99792"/>
                    </a:cubicBezTo>
                    <a:cubicBezTo>
                      <a:pt x="102875" y="94546"/>
                      <a:pt x="100509" y="68931"/>
                      <a:pt x="98400" y="44808"/>
                    </a:cubicBezTo>
                    <a:cubicBezTo>
                      <a:pt x="96086" y="19193"/>
                      <a:pt x="74277" y="-455"/>
                      <a:pt x="48406" y="8"/>
                    </a:cubicBezTo>
                    <a:lnTo>
                      <a:pt x="48406" y="8"/>
                    </a:lnTo>
                    <a:close/>
                  </a:path>
                </a:pathLst>
              </a:custGeom>
              <a:solidFill>
                <a:srgbClr val="50BFA5"/>
              </a:solidFill>
              <a:ln w="5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7">
                <a:extLst>
                  <a:ext uri="{FF2B5EF4-FFF2-40B4-BE49-F238E27FC236}">
                    <a16:creationId xmlns:a16="http://schemas.microsoft.com/office/drawing/2014/main" id="{985C4337-4FE4-927B-D5A7-3C6144CCFA5C}"/>
                  </a:ext>
                </a:extLst>
              </p:cNvPr>
              <p:cNvGrpSpPr/>
              <p:nvPr/>
            </p:nvGrpSpPr>
            <p:grpSpPr>
              <a:xfrm>
                <a:off x="4680397" y="2502323"/>
                <a:ext cx="53753" cy="55875"/>
                <a:chOff x="4680397" y="2502323"/>
                <a:chExt cx="53753" cy="55875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48AB220-55B6-1A16-882A-FB590D580C1D}"/>
                    </a:ext>
                  </a:extLst>
                </p:cNvPr>
                <p:cNvSpPr/>
                <p:nvPr/>
              </p:nvSpPr>
              <p:spPr>
                <a:xfrm>
                  <a:off x="4680397" y="2527817"/>
                  <a:ext cx="29270" cy="30381"/>
                </a:xfrm>
                <a:custGeom>
                  <a:avLst/>
                  <a:gdLst>
                    <a:gd name="connsiteX0" fmla="*/ 2754 w 29270"/>
                    <a:gd name="connsiteY0" fmla="*/ 2219 h 30381"/>
                    <a:gd name="connsiteX1" fmla="*/ 2754 w 29270"/>
                    <a:gd name="connsiteY1" fmla="*/ 2219 h 30381"/>
                    <a:gd name="connsiteX2" fmla="*/ 2239 w 29270"/>
                    <a:gd name="connsiteY2" fmla="*/ 14203 h 30381"/>
                    <a:gd name="connsiteX3" fmla="*/ 14532 w 29270"/>
                    <a:gd name="connsiteY3" fmla="*/ 27628 h 30381"/>
                    <a:gd name="connsiteX4" fmla="*/ 26517 w 29270"/>
                    <a:gd name="connsiteY4" fmla="*/ 28142 h 30381"/>
                    <a:gd name="connsiteX5" fmla="*/ 26517 w 29270"/>
                    <a:gd name="connsiteY5" fmla="*/ 28142 h 30381"/>
                    <a:gd name="connsiteX6" fmla="*/ 27031 w 29270"/>
                    <a:gd name="connsiteY6" fmla="*/ 16158 h 30381"/>
                    <a:gd name="connsiteX7" fmla="*/ 14738 w 29270"/>
                    <a:gd name="connsiteY7" fmla="*/ 2733 h 30381"/>
                    <a:gd name="connsiteX8" fmla="*/ 2754 w 29270"/>
                    <a:gd name="connsiteY8" fmla="*/ 2219 h 3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381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4532" y="27628"/>
                      </a:lnTo>
                      <a:cubicBezTo>
                        <a:pt x="17670" y="31074"/>
                        <a:pt x="23071" y="31331"/>
                        <a:pt x="26517" y="28142"/>
                      </a:cubicBezTo>
                      <a:lnTo>
                        <a:pt x="26517" y="28142"/>
                      </a:lnTo>
                      <a:cubicBezTo>
                        <a:pt x="29963" y="25005"/>
                        <a:pt x="30220" y="19604"/>
                        <a:pt x="27031" y="16158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19EE1DE8-CF3A-2E63-9489-0F905940699A}"/>
                    </a:ext>
                  </a:extLst>
                </p:cNvPr>
                <p:cNvSpPr/>
                <p:nvPr/>
              </p:nvSpPr>
              <p:spPr>
                <a:xfrm>
                  <a:off x="4687083" y="2513518"/>
                  <a:ext cx="32768" cy="34239"/>
                </a:xfrm>
                <a:custGeom>
                  <a:avLst/>
                  <a:gdLst>
                    <a:gd name="connsiteX0" fmla="*/ 2754 w 32768"/>
                    <a:gd name="connsiteY0" fmla="*/ 2219 h 34239"/>
                    <a:gd name="connsiteX1" fmla="*/ 2754 w 32768"/>
                    <a:gd name="connsiteY1" fmla="*/ 2219 h 34239"/>
                    <a:gd name="connsiteX2" fmla="*/ 2239 w 32768"/>
                    <a:gd name="connsiteY2" fmla="*/ 14203 h 34239"/>
                    <a:gd name="connsiteX3" fmla="*/ 18030 w 32768"/>
                    <a:gd name="connsiteY3" fmla="*/ 31486 h 34239"/>
                    <a:gd name="connsiteX4" fmla="*/ 30014 w 32768"/>
                    <a:gd name="connsiteY4" fmla="*/ 32000 h 34239"/>
                    <a:gd name="connsiteX5" fmla="*/ 30014 w 32768"/>
                    <a:gd name="connsiteY5" fmla="*/ 32000 h 34239"/>
                    <a:gd name="connsiteX6" fmla="*/ 30529 w 32768"/>
                    <a:gd name="connsiteY6" fmla="*/ 20016 h 34239"/>
                    <a:gd name="connsiteX7" fmla="*/ 14738 w 32768"/>
                    <a:gd name="connsiteY7" fmla="*/ 2733 h 34239"/>
                    <a:gd name="connsiteX8" fmla="*/ 2754 w 32768"/>
                    <a:gd name="connsiteY8" fmla="*/ 2219 h 3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68" h="34239">
                      <a:moveTo>
                        <a:pt x="2754" y="2219"/>
                      </a:moveTo>
                      <a:lnTo>
                        <a:pt x="2754" y="2219"/>
                      </a:lnTo>
                      <a:cubicBezTo>
                        <a:pt x="-692" y="5357"/>
                        <a:pt x="-950" y="10757"/>
                        <a:pt x="2239" y="14203"/>
                      </a:cubicBezTo>
                      <a:lnTo>
                        <a:pt x="18030" y="31486"/>
                      </a:lnTo>
                      <a:cubicBezTo>
                        <a:pt x="21167" y="34932"/>
                        <a:pt x="26568" y="35189"/>
                        <a:pt x="30014" y="32000"/>
                      </a:cubicBezTo>
                      <a:lnTo>
                        <a:pt x="30014" y="32000"/>
                      </a:lnTo>
                      <a:cubicBezTo>
                        <a:pt x="33460" y="28862"/>
                        <a:pt x="33718" y="23462"/>
                        <a:pt x="30529" y="20016"/>
                      </a:cubicBezTo>
                      <a:lnTo>
                        <a:pt x="14738" y="2733"/>
                      </a:lnTo>
                      <a:cubicBezTo>
                        <a:pt x="11601" y="-713"/>
                        <a:pt x="6200" y="-918"/>
                        <a:pt x="2754" y="221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F9D6BC34-D387-74C8-BA31-82DA891E9460}"/>
                    </a:ext>
                  </a:extLst>
                </p:cNvPr>
                <p:cNvSpPr/>
                <p:nvPr/>
              </p:nvSpPr>
              <p:spPr>
                <a:xfrm>
                  <a:off x="4699788" y="2508045"/>
                  <a:ext cx="29270" cy="30402"/>
                </a:xfrm>
                <a:custGeom>
                  <a:avLst/>
                  <a:gdLst>
                    <a:gd name="connsiteX0" fmla="*/ 2754 w 29270"/>
                    <a:gd name="connsiteY0" fmla="*/ 2239 h 30402"/>
                    <a:gd name="connsiteX1" fmla="*/ 2754 w 29270"/>
                    <a:gd name="connsiteY1" fmla="*/ 2239 h 30402"/>
                    <a:gd name="connsiteX2" fmla="*/ 2240 w 29270"/>
                    <a:gd name="connsiteY2" fmla="*/ 14224 h 30402"/>
                    <a:gd name="connsiteX3" fmla="*/ 14532 w 29270"/>
                    <a:gd name="connsiteY3" fmla="*/ 27648 h 30402"/>
                    <a:gd name="connsiteX4" fmla="*/ 26517 w 29270"/>
                    <a:gd name="connsiteY4" fmla="*/ 28163 h 30402"/>
                    <a:gd name="connsiteX5" fmla="*/ 26517 w 29270"/>
                    <a:gd name="connsiteY5" fmla="*/ 28163 h 30402"/>
                    <a:gd name="connsiteX6" fmla="*/ 27031 w 29270"/>
                    <a:gd name="connsiteY6" fmla="*/ 16178 h 30402"/>
                    <a:gd name="connsiteX7" fmla="*/ 14738 w 29270"/>
                    <a:gd name="connsiteY7" fmla="*/ 2754 h 30402"/>
                    <a:gd name="connsiteX8" fmla="*/ 2754 w 29270"/>
                    <a:gd name="connsiteY8" fmla="*/ 2239 h 3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70" h="30402">
                      <a:moveTo>
                        <a:pt x="2754" y="2239"/>
                      </a:moveTo>
                      <a:lnTo>
                        <a:pt x="2754" y="2239"/>
                      </a:lnTo>
                      <a:cubicBezTo>
                        <a:pt x="-692" y="5377"/>
                        <a:pt x="-950" y="10778"/>
                        <a:pt x="2240" y="14224"/>
                      </a:cubicBezTo>
                      <a:lnTo>
                        <a:pt x="14532" y="27648"/>
                      </a:lnTo>
                      <a:cubicBezTo>
                        <a:pt x="17670" y="31094"/>
                        <a:pt x="23071" y="31352"/>
                        <a:pt x="26517" y="28163"/>
                      </a:cubicBezTo>
                      <a:lnTo>
                        <a:pt x="26517" y="28163"/>
                      </a:lnTo>
                      <a:cubicBezTo>
                        <a:pt x="29963" y="25025"/>
                        <a:pt x="30220" y="19624"/>
                        <a:pt x="27031" y="16178"/>
                      </a:cubicBezTo>
                      <a:lnTo>
                        <a:pt x="14738" y="2754"/>
                      </a:lnTo>
                      <a:cubicBezTo>
                        <a:pt x="11549" y="-692"/>
                        <a:pt x="6200" y="-950"/>
                        <a:pt x="2754" y="2239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30D31B2-D440-8EDD-92B1-823ACF339F97}"/>
                    </a:ext>
                  </a:extLst>
                </p:cNvPr>
                <p:cNvSpPr/>
                <p:nvPr/>
              </p:nvSpPr>
              <p:spPr>
                <a:xfrm>
                  <a:off x="4711721" y="2502323"/>
                  <a:ext cx="22429" cy="22905"/>
                </a:xfrm>
                <a:custGeom>
                  <a:avLst/>
                  <a:gdLst>
                    <a:gd name="connsiteX0" fmla="*/ 2754 w 22429"/>
                    <a:gd name="connsiteY0" fmla="*/ 2201 h 22905"/>
                    <a:gd name="connsiteX1" fmla="*/ 2754 w 22429"/>
                    <a:gd name="connsiteY1" fmla="*/ 2201 h 22905"/>
                    <a:gd name="connsiteX2" fmla="*/ 2239 w 22429"/>
                    <a:gd name="connsiteY2" fmla="*/ 14185 h 22905"/>
                    <a:gd name="connsiteX3" fmla="*/ 7691 w 22429"/>
                    <a:gd name="connsiteY3" fmla="*/ 20152 h 22905"/>
                    <a:gd name="connsiteX4" fmla="*/ 19676 w 22429"/>
                    <a:gd name="connsiteY4" fmla="*/ 20666 h 22905"/>
                    <a:gd name="connsiteX5" fmla="*/ 19676 w 22429"/>
                    <a:gd name="connsiteY5" fmla="*/ 20666 h 22905"/>
                    <a:gd name="connsiteX6" fmla="*/ 20190 w 22429"/>
                    <a:gd name="connsiteY6" fmla="*/ 8682 h 22905"/>
                    <a:gd name="connsiteX7" fmla="*/ 14738 w 22429"/>
                    <a:gd name="connsiteY7" fmla="*/ 2715 h 22905"/>
                    <a:gd name="connsiteX8" fmla="*/ 2754 w 22429"/>
                    <a:gd name="connsiteY8" fmla="*/ 2201 h 22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429" h="22905">
                      <a:moveTo>
                        <a:pt x="2754" y="2201"/>
                      </a:moveTo>
                      <a:lnTo>
                        <a:pt x="2754" y="2201"/>
                      </a:lnTo>
                      <a:cubicBezTo>
                        <a:pt x="-692" y="5339"/>
                        <a:pt x="-950" y="10739"/>
                        <a:pt x="2239" y="14185"/>
                      </a:cubicBezTo>
                      <a:lnTo>
                        <a:pt x="7691" y="20152"/>
                      </a:lnTo>
                      <a:cubicBezTo>
                        <a:pt x="10829" y="23598"/>
                        <a:pt x="16230" y="23855"/>
                        <a:pt x="19676" y="20666"/>
                      </a:cubicBezTo>
                      <a:lnTo>
                        <a:pt x="19676" y="20666"/>
                      </a:lnTo>
                      <a:cubicBezTo>
                        <a:pt x="23122" y="17529"/>
                        <a:pt x="23379" y="12128"/>
                        <a:pt x="20190" y="8682"/>
                      </a:cubicBezTo>
                      <a:lnTo>
                        <a:pt x="14738" y="2715"/>
                      </a:lnTo>
                      <a:cubicBezTo>
                        <a:pt x="11600" y="-679"/>
                        <a:pt x="6200" y="-937"/>
                        <a:pt x="2754" y="220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418B58E-4B81-197D-E92E-8BCEEF801849}"/>
                    </a:ext>
                  </a:extLst>
                </p:cNvPr>
                <p:cNvSpPr/>
                <p:nvPr/>
              </p:nvSpPr>
              <p:spPr>
                <a:xfrm rot="-2718480">
                  <a:off x="4698434" y="2523531"/>
                  <a:ext cx="1748" cy="28134"/>
                </a:xfrm>
                <a:custGeom>
                  <a:avLst/>
                  <a:gdLst>
                    <a:gd name="connsiteX0" fmla="*/ 0 w 1748"/>
                    <a:gd name="connsiteY0" fmla="*/ 0 h 28134"/>
                    <a:gd name="connsiteX1" fmla="*/ 1749 w 1748"/>
                    <a:gd name="connsiteY1" fmla="*/ 0 h 28134"/>
                    <a:gd name="connsiteX2" fmla="*/ 1749 w 1748"/>
                    <a:gd name="connsiteY2" fmla="*/ 28135 h 28134"/>
                    <a:gd name="connsiteX3" fmla="*/ 0 w 1748"/>
                    <a:gd name="connsiteY3" fmla="*/ 28135 h 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8134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8135"/>
                      </a:lnTo>
                      <a:lnTo>
                        <a:pt x="0" y="2813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29A8A0A-6FC3-B83D-D99A-CDDD30511455}"/>
                    </a:ext>
                  </a:extLst>
                </p:cNvPr>
                <p:cNvSpPr/>
                <p:nvPr/>
              </p:nvSpPr>
              <p:spPr>
                <a:xfrm rot="-2578440">
                  <a:off x="4709476" y="2510639"/>
                  <a:ext cx="1748" cy="30295"/>
                </a:xfrm>
                <a:custGeom>
                  <a:avLst/>
                  <a:gdLst>
                    <a:gd name="connsiteX0" fmla="*/ 0 w 1748"/>
                    <a:gd name="connsiteY0" fmla="*/ 0 h 30295"/>
                    <a:gd name="connsiteX1" fmla="*/ 1749 w 1748"/>
                    <a:gd name="connsiteY1" fmla="*/ 0 h 30295"/>
                    <a:gd name="connsiteX2" fmla="*/ 1749 w 1748"/>
                    <a:gd name="connsiteY2" fmla="*/ 30295 h 30295"/>
                    <a:gd name="connsiteX3" fmla="*/ 0 w 1748"/>
                    <a:gd name="connsiteY3" fmla="*/ 30295 h 3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3029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30295"/>
                      </a:lnTo>
                      <a:lnTo>
                        <a:pt x="0" y="3029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3B5D254-2F72-CAB9-B906-8A7E5C1BF849}"/>
                    </a:ext>
                  </a:extLst>
                </p:cNvPr>
                <p:cNvSpPr/>
                <p:nvPr/>
              </p:nvSpPr>
              <p:spPr>
                <a:xfrm rot="-2643180">
                  <a:off x="4718449" y="2505974"/>
                  <a:ext cx="1748" cy="21345"/>
                </a:xfrm>
                <a:custGeom>
                  <a:avLst/>
                  <a:gdLst>
                    <a:gd name="connsiteX0" fmla="*/ 0 w 1748"/>
                    <a:gd name="connsiteY0" fmla="*/ 0 h 21345"/>
                    <a:gd name="connsiteX1" fmla="*/ 1749 w 1748"/>
                    <a:gd name="connsiteY1" fmla="*/ 0 h 21345"/>
                    <a:gd name="connsiteX2" fmla="*/ 1749 w 1748"/>
                    <a:gd name="connsiteY2" fmla="*/ 21346 h 21345"/>
                    <a:gd name="connsiteX3" fmla="*/ 0 w 1748"/>
                    <a:gd name="connsiteY3" fmla="*/ 21346 h 2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8" h="21345">
                      <a:moveTo>
                        <a:pt x="0" y="0"/>
                      </a:moveTo>
                      <a:lnTo>
                        <a:pt x="1749" y="0"/>
                      </a:lnTo>
                      <a:lnTo>
                        <a:pt x="1749" y="21346"/>
                      </a:lnTo>
                      <a:lnTo>
                        <a:pt x="0" y="21346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51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2483259" y="1604976"/>
            <a:ext cx="4001464" cy="1015663"/>
            <a:chOff x="1596676" y="1578639"/>
            <a:chExt cx="2371050" cy="60182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80019" cy="601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60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D39E51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45530" y="1838200"/>
              <a:ext cx="1322196" cy="20516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研究方法及过程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B147755-733D-D927-B25D-DA78F63A8979}"/>
              </a:ext>
            </a:extLst>
          </p:cNvPr>
          <p:cNvSpPr txBox="1"/>
          <p:nvPr/>
        </p:nvSpPr>
        <p:spPr>
          <a:xfrm>
            <a:off x="2653217" y="2547725"/>
            <a:ext cx="4340868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23627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71CBD-3C04-9B52-3FF9-E5C920DD23AA}"/>
              </a:ext>
            </a:extLst>
          </p:cNvPr>
          <p:cNvGrpSpPr/>
          <p:nvPr/>
        </p:nvGrpSpPr>
        <p:grpSpPr>
          <a:xfrm>
            <a:off x="497113" y="79570"/>
            <a:ext cx="3716508" cy="682989"/>
            <a:chOff x="1596676" y="1578639"/>
            <a:chExt cx="3090127" cy="5678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E596DA-3C05-574F-4C53-4BD6976A6A07}"/>
                </a:ext>
              </a:extLst>
            </p:cNvPr>
            <p:cNvSpPr txBox="1"/>
            <p:nvPr/>
          </p:nvSpPr>
          <p:spPr>
            <a:xfrm>
              <a:off x="1711243" y="1578639"/>
              <a:ext cx="718663" cy="537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7257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600" dirty="0">
                <a:solidFill>
                  <a:srgbClr val="17257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02949D0-E1FF-F065-9BBF-75CDAB1EBA55}"/>
                </a:ext>
              </a:extLst>
            </p:cNvPr>
            <p:cNvSpPr/>
            <p:nvPr/>
          </p:nvSpPr>
          <p:spPr>
            <a:xfrm rot="1859642">
              <a:off x="1596676" y="1934878"/>
              <a:ext cx="97330" cy="211639"/>
            </a:xfrm>
            <a:prstGeom prst="roundRect">
              <a:avLst>
                <a:gd name="adj" fmla="val 50000"/>
              </a:avLst>
            </a:prstGeom>
            <a:solidFill>
              <a:srgbClr val="C2D8F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C764324-FBDF-0102-6AD7-19765515E3E1}"/>
                </a:ext>
              </a:extLst>
            </p:cNvPr>
            <p:cNvSpPr/>
            <p:nvPr/>
          </p:nvSpPr>
          <p:spPr>
            <a:xfrm>
              <a:off x="2658134" y="1720676"/>
              <a:ext cx="2028669" cy="28789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800" dirty="0">
                  <a:solidFill>
                    <a:srgbClr val="17257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研究方法及过程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A109647-07A1-FE84-8EBB-3FFEC4069FE3}"/>
                </a:ext>
              </a:extLst>
            </p:cNvPr>
            <p:cNvSpPr/>
            <p:nvPr/>
          </p:nvSpPr>
          <p:spPr>
            <a:xfrm rot="1859642">
              <a:off x="2512729" y="1672501"/>
              <a:ext cx="45719" cy="171368"/>
            </a:xfrm>
            <a:prstGeom prst="roundRect">
              <a:avLst>
                <a:gd name="adj" fmla="val 50000"/>
              </a:avLst>
            </a:prstGeom>
            <a:solidFill>
              <a:srgbClr val="172572"/>
            </a:solidFill>
            <a:ln w="5144" cap="flat">
              <a:noFill/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172572"/>
                </a:solidFill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CD9E2F5-0864-AE25-C1C5-D5BE55DC9CF3}"/>
              </a:ext>
            </a:extLst>
          </p:cNvPr>
          <p:cNvCxnSpPr>
            <a:cxnSpLocks/>
          </p:cNvCxnSpPr>
          <p:nvPr/>
        </p:nvCxnSpPr>
        <p:spPr>
          <a:xfrm>
            <a:off x="2178953" y="2430266"/>
            <a:ext cx="646200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ṥľiḋè">
            <a:extLst>
              <a:ext uri="{FF2B5EF4-FFF2-40B4-BE49-F238E27FC236}">
                <a16:creationId xmlns:a16="http://schemas.microsoft.com/office/drawing/2014/main" id="{2AE0C4EE-C670-050B-4137-D65F488BD80E}"/>
              </a:ext>
            </a:extLst>
          </p:cNvPr>
          <p:cNvSpPr/>
          <p:nvPr/>
        </p:nvSpPr>
        <p:spPr bwMode="auto">
          <a:xfrm>
            <a:off x="1591963" y="2584258"/>
            <a:ext cx="730467" cy="680461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0" y="95"/>
              </a:cxn>
              <a:cxn ang="0">
                <a:pos x="0" y="95"/>
              </a:cxn>
              <a:cxn ang="0">
                <a:pos x="102" y="0"/>
              </a:cxn>
              <a:cxn ang="0">
                <a:pos x="102" y="0"/>
              </a:cxn>
            </a:cxnLst>
            <a:rect l="0" t="0" r="r" b="b"/>
            <a:pathLst>
              <a:path w="102" h="95">
                <a:moveTo>
                  <a:pt x="102" y="0"/>
                </a:moveTo>
                <a:cubicBezTo>
                  <a:pt x="90" y="49"/>
                  <a:pt x="50" y="87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50" y="87"/>
                  <a:pt x="90" y="49"/>
                  <a:pt x="102" y="0"/>
                </a:cubicBezTo>
                <a:cubicBezTo>
                  <a:pt x="102" y="0"/>
                  <a:pt x="102" y="0"/>
                  <a:pt x="102" y="0"/>
                </a:cubicBezTo>
              </a:path>
            </a:pathLst>
          </a:custGeom>
          <a:solidFill>
            <a:srgbClr val="BB3A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zh-CN" altLang="en-US"/>
          </a:p>
        </p:txBody>
      </p:sp>
      <p:sp>
        <p:nvSpPr>
          <p:cNvPr id="38" name="ïşliḋé">
            <a:extLst>
              <a:ext uri="{FF2B5EF4-FFF2-40B4-BE49-F238E27FC236}">
                <a16:creationId xmlns:a16="http://schemas.microsoft.com/office/drawing/2014/main" id="{8E27591E-DB5D-F7E5-DD54-B70F5F99152D}"/>
              </a:ext>
            </a:extLst>
          </p:cNvPr>
          <p:cNvSpPr/>
          <p:nvPr/>
        </p:nvSpPr>
        <p:spPr bwMode="auto">
          <a:xfrm rot="5400000">
            <a:off x="3211539" y="2130974"/>
            <a:ext cx="607500" cy="607629"/>
          </a:xfrm>
          <a:prstGeom prst="ellipse">
            <a:avLst/>
          </a:prstGeom>
          <a:solidFill>
            <a:srgbClr val="172572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S1ídé">
            <a:extLst>
              <a:ext uri="{FF2B5EF4-FFF2-40B4-BE49-F238E27FC236}">
                <a16:creationId xmlns:a16="http://schemas.microsoft.com/office/drawing/2014/main" id="{EC7AC0DC-CEBE-788A-3837-E395C8CEF69C}"/>
              </a:ext>
            </a:extLst>
          </p:cNvPr>
          <p:cNvSpPr/>
          <p:nvPr/>
        </p:nvSpPr>
        <p:spPr bwMode="auto">
          <a:xfrm>
            <a:off x="3368652" y="2291799"/>
            <a:ext cx="293274" cy="285978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S1îde">
            <a:extLst>
              <a:ext uri="{FF2B5EF4-FFF2-40B4-BE49-F238E27FC236}">
                <a16:creationId xmlns:a16="http://schemas.microsoft.com/office/drawing/2014/main" id="{53EAB1C3-B1E1-BCBC-6866-E76A2B77D691}"/>
              </a:ext>
            </a:extLst>
          </p:cNvPr>
          <p:cNvSpPr/>
          <p:nvPr/>
        </p:nvSpPr>
        <p:spPr bwMode="auto">
          <a:xfrm rot="5400000">
            <a:off x="5360801" y="2130974"/>
            <a:ext cx="607500" cy="607629"/>
          </a:xfrm>
          <a:prstGeom prst="ellipse">
            <a:avLst/>
          </a:prstGeom>
          <a:solidFill>
            <a:srgbClr val="D39E51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ṡļîḑe">
            <a:extLst>
              <a:ext uri="{FF2B5EF4-FFF2-40B4-BE49-F238E27FC236}">
                <a16:creationId xmlns:a16="http://schemas.microsoft.com/office/drawing/2014/main" id="{67CB9EC0-3DF7-B787-D5BC-AA987AB10218}"/>
              </a:ext>
            </a:extLst>
          </p:cNvPr>
          <p:cNvSpPr/>
          <p:nvPr/>
        </p:nvSpPr>
        <p:spPr bwMode="auto">
          <a:xfrm rot="5400000">
            <a:off x="7510063" y="2130974"/>
            <a:ext cx="607500" cy="607629"/>
          </a:xfrm>
          <a:prstGeom prst="ellipse">
            <a:avLst/>
          </a:prstGeom>
          <a:solidFill>
            <a:srgbClr val="172572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4C65A4C4-7F88-A806-DACB-A0DB7E275D21}"/>
              </a:ext>
            </a:extLst>
          </p:cNvPr>
          <p:cNvSpPr/>
          <p:nvPr/>
        </p:nvSpPr>
        <p:spPr>
          <a:xfrm>
            <a:off x="755650" y="1530091"/>
            <a:ext cx="1800349" cy="1800349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图形 45" descr="日程表 纯色填充">
            <a:extLst>
              <a:ext uri="{FF2B5EF4-FFF2-40B4-BE49-F238E27FC236}">
                <a16:creationId xmlns:a16="http://schemas.microsoft.com/office/drawing/2014/main" id="{9F74F2FD-0E3D-4B72-F59E-7C72CD9097A4}"/>
              </a:ext>
            </a:extLst>
          </p:cNvPr>
          <p:cNvGrpSpPr/>
          <p:nvPr/>
        </p:nvGrpSpPr>
        <p:grpSpPr>
          <a:xfrm>
            <a:off x="5523066" y="2288780"/>
            <a:ext cx="282970" cy="282970"/>
            <a:chOff x="5336908" y="2247900"/>
            <a:chExt cx="647700" cy="647700"/>
          </a:xfrm>
          <a:solidFill>
            <a:schemeClr val="bg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3333026-9E77-6DEE-D940-53977E973B07}"/>
                </a:ext>
              </a:extLst>
            </p:cNvPr>
            <p:cNvSpPr/>
            <p:nvPr/>
          </p:nvSpPr>
          <p:spPr>
            <a:xfrm>
              <a:off x="5451208" y="224790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8C533F8-93BE-B53B-D15B-82AF60494932}"/>
                </a:ext>
              </a:extLst>
            </p:cNvPr>
            <p:cNvSpPr/>
            <p:nvPr/>
          </p:nvSpPr>
          <p:spPr>
            <a:xfrm>
              <a:off x="5336908" y="2476500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BD2EF65-2D51-4121-ED7F-9F23A06C0545}"/>
                </a:ext>
              </a:extLst>
            </p:cNvPr>
            <p:cNvSpPr/>
            <p:nvPr/>
          </p:nvSpPr>
          <p:spPr>
            <a:xfrm>
              <a:off x="5813158" y="224790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CC16341-22AF-CF89-DBD4-FDB4D02E2EC2}"/>
                </a:ext>
              </a:extLst>
            </p:cNvPr>
            <p:cNvSpPr/>
            <p:nvPr/>
          </p:nvSpPr>
          <p:spPr>
            <a:xfrm>
              <a:off x="5336908" y="2305050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图形 47" descr="文凭卷筒 纯色填充">
            <a:extLst>
              <a:ext uri="{FF2B5EF4-FFF2-40B4-BE49-F238E27FC236}">
                <a16:creationId xmlns:a16="http://schemas.microsoft.com/office/drawing/2014/main" id="{15398EA2-47F6-FFDF-70CC-0448701DEDDC}"/>
              </a:ext>
            </a:extLst>
          </p:cNvPr>
          <p:cNvSpPr/>
          <p:nvPr/>
        </p:nvSpPr>
        <p:spPr>
          <a:xfrm>
            <a:off x="7616845" y="2335836"/>
            <a:ext cx="377806" cy="235914"/>
          </a:xfrm>
          <a:custGeom>
            <a:avLst/>
            <a:gdLst>
              <a:gd name="connsiteX0" fmla="*/ 580159 w 580159"/>
              <a:gd name="connsiteY0" fmla="*/ 141317 h 362269"/>
              <a:gd name="connsiteX1" fmla="*/ 494256 w 580159"/>
              <a:gd name="connsiteY1" fmla="*/ 21164 h 362269"/>
              <a:gd name="connsiteX2" fmla="*/ 368952 w 580159"/>
              <a:gd name="connsiteY2" fmla="*/ 21164 h 362269"/>
              <a:gd name="connsiteX3" fmla="*/ 353915 w 580159"/>
              <a:gd name="connsiteY3" fmla="*/ 7659 h 362269"/>
              <a:gd name="connsiteX4" fmla="*/ 333031 w 580159"/>
              <a:gd name="connsiteY4" fmla="*/ 7659 h 362269"/>
              <a:gd name="connsiteX5" fmla="*/ 313539 w 580159"/>
              <a:gd name="connsiteY5" fmla="*/ 1 h 362269"/>
              <a:gd name="connsiteX6" fmla="*/ 292098 w 580159"/>
              <a:gd name="connsiteY6" fmla="*/ 9190 h 362269"/>
              <a:gd name="connsiteX7" fmla="*/ 268708 w 580159"/>
              <a:gd name="connsiteY7" fmla="*/ 9190 h 362269"/>
              <a:gd name="connsiteX8" fmla="*/ 255551 w 580159"/>
              <a:gd name="connsiteY8" fmla="*/ 21164 h 362269"/>
              <a:gd name="connsiteX9" fmla="*/ 70658 w 580159"/>
              <a:gd name="connsiteY9" fmla="*/ 21581 h 362269"/>
              <a:gd name="connsiteX10" fmla="*/ 0 w 580159"/>
              <a:gd name="connsiteY10" fmla="*/ 139507 h 362269"/>
              <a:gd name="connsiteX11" fmla="*/ 76575 w 580159"/>
              <a:gd name="connsiteY11" fmla="*/ 257850 h 362269"/>
              <a:gd name="connsiteX12" fmla="*/ 240167 w 580159"/>
              <a:gd name="connsiteY12" fmla="*/ 257850 h 362269"/>
              <a:gd name="connsiteX13" fmla="*/ 240167 w 580159"/>
              <a:gd name="connsiteY13" fmla="*/ 362270 h 362269"/>
              <a:gd name="connsiteX14" fmla="*/ 309780 w 580159"/>
              <a:gd name="connsiteY14" fmla="*/ 308319 h 362269"/>
              <a:gd name="connsiteX15" fmla="*/ 379394 w 580159"/>
              <a:gd name="connsiteY15" fmla="*/ 362270 h 362269"/>
              <a:gd name="connsiteX16" fmla="*/ 379394 w 580159"/>
              <a:gd name="connsiteY16" fmla="*/ 257850 h 362269"/>
              <a:gd name="connsiteX17" fmla="*/ 542986 w 580159"/>
              <a:gd name="connsiteY17" fmla="*/ 257850 h 362269"/>
              <a:gd name="connsiteX18" fmla="*/ 556908 w 580159"/>
              <a:gd name="connsiteY18" fmla="*/ 243927 h 362269"/>
              <a:gd name="connsiteX19" fmla="*/ 542986 w 580159"/>
              <a:gd name="connsiteY19" fmla="*/ 230004 h 362269"/>
              <a:gd name="connsiteX20" fmla="*/ 504698 w 580159"/>
              <a:gd name="connsiteY20" fmla="*/ 195197 h 362269"/>
              <a:gd name="connsiteX21" fmla="*/ 546466 w 580159"/>
              <a:gd name="connsiteY21" fmla="*/ 195197 h 362269"/>
              <a:gd name="connsiteX22" fmla="*/ 580159 w 580159"/>
              <a:gd name="connsiteY22" fmla="*/ 141317 h 362269"/>
              <a:gd name="connsiteX23" fmla="*/ 312147 w 580159"/>
              <a:gd name="connsiteY23" fmla="*/ 50262 h 362269"/>
              <a:gd name="connsiteX24" fmla="*/ 373267 w 580159"/>
              <a:gd name="connsiteY24" fmla="*/ 111383 h 362269"/>
              <a:gd name="connsiteX25" fmla="*/ 312146 w 580159"/>
              <a:gd name="connsiteY25" fmla="*/ 172503 h 362269"/>
              <a:gd name="connsiteX26" fmla="*/ 251026 w 580159"/>
              <a:gd name="connsiteY26" fmla="*/ 111661 h 362269"/>
              <a:gd name="connsiteX27" fmla="*/ 311868 w 580159"/>
              <a:gd name="connsiteY27" fmla="*/ 50263 h 362269"/>
              <a:gd name="connsiteX28" fmla="*/ 312147 w 580159"/>
              <a:gd name="connsiteY28" fmla="*/ 50262 h 362269"/>
              <a:gd name="connsiteX29" fmla="*/ 226662 w 580159"/>
              <a:gd name="connsiteY29" fmla="*/ 49009 h 362269"/>
              <a:gd name="connsiteX30" fmla="*/ 226662 w 580159"/>
              <a:gd name="connsiteY30" fmla="*/ 54300 h 362269"/>
              <a:gd name="connsiteX31" fmla="*/ 210233 w 580159"/>
              <a:gd name="connsiteY31" fmla="*/ 91821 h 362269"/>
              <a:gd name="connsiteX32" fmla="*/ 202297 w 580159"/>
              <a:gd name="connsiteY32" fmla="*/ 111661 h 362269"/>
              <a:gd name="connsiteX33" fmla="*/ 211486 w 580159"/>
              <a:gd name="connsiteY33" fmla="*/ 132545 h 362269"/>
              <a:gd name="connsiteX34" fmla="*/ 211486 w 580159"/>
              <a:gd name="connsiteY34" fmla="*/ 155866 h 362269"/>
              <a:gd name="connsiteX35" fmla="*/ 220257 w 580159"/>
              <a:gd name="connsiteY35" fmla="*/ 167352 h 362269"/>
              <a:gd name="connsiteX36" fmla="*/ 142151 w 580159"/>
              <a:gd name="connsiteY36" fmla="*/ 167352 h 362269"/>
              <a:gd name="connsiteX37" fmla="*/ 149669 w 580159"/>
              <a:gd name="connsiteY37" fmla="*/ 132545 h 362269"/>
              <a:gd name="connsiteX38" fmla="*/ 126905 w 580159"/>
              <a:gd name="connsiteY38" fmla="*/ 49009 h 362269"/>
              <a:gd name="connsiteX39" fmla="*/ 76575 w 580159"/>
              <a:gd name="connsiteY39" fmla="*/ 230004 h 362269"/>
              <a:gd name="connsiteX40" fmla="*/ 27845 w 580159"/>
              <a:gd name="connsiteY40" fmla="*/ 139507 h 362269"/>
              <a:gd name="connsiteX41" fmla="*/ 76575 w 580159"/>
              <a:gd name="connsiteY41" fmla="*/ 49009 h 362269"/>
              <a:gd name="connsiteX42" fmla="*/ 121824 w 580159"/>
              <a:gd name="connsiteY42" fmla="*/ 132545 h 362269"/>
              <a:gd name="connsiteX43" fmla="*/ 100940 w 580159"/>
              <a:gd name="connsiteY43" fmla="*/ 167352 h 362269"/>
              <a:gd name="connsiteX44" fmla="*/ 80056 w 580159"/>
              <a:gd name="connsiteY44" fmla="*/ 129065 h 362269"/>
              <a:gd name="connsiteX45" fmla="*/ 81517 w 580159"/>
              <a:gd name="connsiteY45" fmla="*/ 115142 h 362269"/>
              <a:gd name="connsiteX46" fmla="*/ 70936 w 580159"/>
              <a:gd name="connsiteY46" fmla="*/ 98504 h 362269"/>
              <a:gd name="connsiteX47" fmla="*/ 54299 w 580159"/>
              <a:gd name="connsiteY47" fmla="*/ 109086 h 362269"/>
              <a:gd name="connsiteX48" fmla="*/ 52210 w 580159"/>
              <a:gd name="connsiteY48" fmla="*/ 129065 h 362269"/>
              <a:gd name="connsiteX49" fmla="*/ 100940 w 580159"/>
              <a:gd name="connsiteY49" fmla="*/ 195197 h 362269"/>
              <a:gd name="connsiteX50" fmla="*/ 240167 w 580159"/>
              <a:gd name="connsiteY50" fmla="*/ 195197 h 362269"/>
              <a:gd name="connsiteX51" fmla="*/ 240167 w 580159"/>
              <a:gd name="connsiteY51" fmla="*/ 230004 h 362269"/>
              <a:gd name="connsiteX52" fmla="*/ 309780 w 580159"/>
              <a:gd name="connsiteY52" fmla="*/ 273095 h 362269"/>
              <a:gd name="connsiteX53" fmla="*/ 268012 w 580159"/>
              <a:gd name="connsiteY53" fmla="*/ 305465 h 362269"/>
              <a:gd name="connsiteX54" fmla="*/ 268012 w 580159"/>
              <a:gd name="connsiteY54" fmla="*/ 212531 h 362269"/>
              <a:gd name="connsiteX55" fmla="*/ 273094 w 580159"/>
              <a:gd name="connsiteY55" fmla="*/ 215107 h 362269"/>
              <a:gd name="connsiteX56" fmla="*/ 293978 w 580159"/>
              <a:gd name="connsiteY56" fmla="*/ 215107 h 362269"/>
              <a:gd name="connsiteX57" fmla="*/ 313679 w 580159"/>
              <a:gd name="connsiteY57" fmla="*/ 223043 h 362269"/>
              <a:gd name="connsiteX58" fmla="*/ 335120 w 580159"/>
              <a:gd name="connsiteY58" fmla="*/ 213854 h 362269"/>
              <a:gd name="connsiteX59" fmla="*/ 351548 w 580159"/>
              <a:gd name="connsiteY59" fmla="*/ 215803 h 362269"/>
              <a:gd name="connsiteX60" fmla="*/ 351548 w 580159"/>
              <a:gd name="connsiteY60" fmla="*/ 305465 h 362269"/>
              <a:gd name="connsiteX61" fmla="*/ 379394 w 580159"/>
              <a:gd name="connsiteY61" fmla="*/ 230004 h 362269"/>
              <a:gd name="connsiteX62" fmla="*/ 379394 w 580159"/>
              <a:gd name="connsiteY62" fmla="*/ 197634 h 362269"/>
              <a:gd name="connsiteX63" fmla="*/ 385520 w 580159"/>
              <a:gd name="connsiteY63" fmla="*/ 195197 h 362269"/>
              <a:gd name="connsiteX64" fmla="*/ 476853 w 580159"/>
              <a:gd name="connsiteY64" fmla="*/ 195197 h 362269"/>
              <a:gd name="connsiteX65" fmla="*/ 488061 w 580159"/>
              <a:gd name="connsiteY65" fmla="*/ 230004 h 362269"/>
              <a:gd name="connsiteX66" fmla="*/ 403062 w 580159"/>
              <a:gd name="connsiteY66" fmla="*/ 167352 h 362269"/>
              <a:gd name="connsiteX67" fmla="*/ 417403 w 580159"/>
              <a:gd name="connsiteY67" fmla="*/ 151967 h 362269"/>
              <a:gd name="connsiteX68" fmla="*/ 417403 w 580159"/>
              <a:gd name="connsiteY68" fmla="*/ 131083 h 362269"/>
              <a:gd name="connsiteX69" fmla="*/ 425060 w 580159"/>
              <a:gd name="connsiteY69" fmla="*/ 111592 h 362269"/>
              <a:gd name="connsiteX70" fmla="*/ 415871 w 580159"/>
              <a:gd name="connsiteY70" fmla="*/ 90151 h 362269"/>
              <a:gd name="connsiteX71" fmla="*/ 415871 w 580159"/>
              <a:gd name="connsiteY71" fmla="*/ 66760 h 362269"/>
              <a:gd name="connsiteX72" fmla="*/ 400904 w 580159"/>
              <a:gd name="connsiteY72" fmla="*/ 51863 h 362269"/>
              <a:gd name="connsiteX73" fmla="*/ 400278 w 580159"/>
              <a:gd name="connsiteY73" fmla="*/ 49009 h 362269"/>
              <a:gd name="connsiteX74" fmla="*/ 494256 w 580159"/>
              <a:gd name="connsiteY74" fmla="*/ 49009 h 362269"/>
              <a:gd name="connsiteX75" fmla="*/ 547650 w 580159"/>
              <a:gd name="connsiteY75" fmla="*/ 107624 h 362269"/>
              <a:gd name="connsiteX76" fmla="*/ 546466 w 580159"/>
              <a:gd name="connsiteY76" fmla="*/ 167352 h 36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80159" h="362269">
                <a:moveTo>
                  <a:pt x="580159" y="141317"/>
                </a:moveTo>
                <a:cubicBezTo>
                  <a:pt x="580159" y="92587"/>
                  <a:pt x="552871" y="21164"/>
                  <a:pt x="494256" y="21164"/>
                </a:cubicBezTo>
                <a:lnTo>
                  <a:pt x="368952" y="21164"/>
                </a:lnTo>
                <a:cubicBezTo>
                  <a:pt x="365841" y="14912"/>
                  <a:pt x="360464" y="10082"/>
                  <a:pt x="353915" y="7659"/>
                </a:cubicBezTo>
                <a:cubicBezTo>
                  <a:pt x="347218" y="4949"/>
                  <a:pt x="339729" y="4949"/>
                  <a:pt x="333031" y="7659"/>
                </a:cubicBezTo>
                <a:cubicBezTo>
                  <a:pt x="327688" y="2809"/>
                  <a:pt x="320754" y="85"/>
                  <a:pt x="313539" y="1"/>
                </a:cubicBezTo>
                <a:cubicBezTo>
                  <a:pt x="305422" y="-69"/>
                  <a:pt x="297646" y="3264"/>
                  <a:pt x="292098" y="9190"/>
                </a:cubicBezTo>
                <a:cubicBezTo>
                  <a:pt x="284645" y="5918"/>
                  <a:pt x="276162" y="5918"/>
                  <a:pt x="268708" y="9190"/>
                </a:cubicBezTo>
                <a:cubicBezTo>
                  <a:pt x="263161" y="11682"/>
                  <a:pt x="258553" y="15876"/>
                  <a:pt x="255551" y="21164"/>
                </a:cubicBezTo>
                <a:cubicBezTo>
                  <a:pt x="255551" y="21164"/>
                  <a:pt x="71215" y="21164"/>
                  <a:pt x="70658" y="21581"/>
                </a:cubicBezTo>
                <a:cubicBezTo>
                  <a:pt x="30630" y="26106"/>
                  <a:pt x="0" y="76228"/>
                  <a:pt x="0" y="139507"/>
                </a:cubicBezTo>
                <a:cubicBezTo>
                  <a:pt x="0" y="205848"/>
                  <a:pt x="33623" y="257850"/>
                  <a:pt x="76575" y="257850"/>
                </a:cubicBezTo>
                <a:lnTo>
                  <a:pt x="240167" y="257850"/>
                </a:lnTo>
                <a:lnTo>
                  <a:pt x="240167" y="362270"/>
                </a:lnTo>
                <a:lnTo>
                  <a:pt x="309780" y="308319"/>
                </a:lnTo>
                <a:lnTo>
                  <a:pt x="379394" y="362270"/>
                </a:lnTo>
                <a:lnTo>
                  <a:pt x="379394" y="257850"/>
                </a:lnTo>
                <a:lnTo>
                  <a:pt x="542986" y="257850"/>
                </a:lnTo>
                <a:cubicBezTo>
                  <a:pt x="550675" y="257850"/>
                  <a:pt x="556908" y="251616"/>
                  <a:pt x="556908" y="243927"/>
                </a:cubicBezTo>
                <a:cubicBezTo>
                  <a:pt x="556908" y="236237"/>
                  <a:pt x="550675" y="230004"/>
                  <a:pt x="542986" y="230004"/>
                </a:cubicBezTo>
                <a:cubicBezTo>
                  <a:pt x="522821" y="230911"/>
                  <a:pt x="505712" y="215357"/>
                  <a:pt x="504698" y="195197"/>
                </a:cubicBezTo>
                <a:lnTo>
                  <a:pt x="546466" y="195197"/>
                </a:lnTo>
                <a:cubicBezTo>
                  <a:pt x="562756" y="195197"/>
                  <a:pt x="580159" y="181275"/>
                  <a:pt x="580159" y="141317"/>
                </a:cubicBezTo>
                <a:close/>
                <a:moveTo>
                  <a:pt x="312147" y="50262"/>
                </a:moveTo>
                <a:cubicBezTo>
                  <a:pt x="345903" y="50262"/>
                  <a:pt x="373268" y="77627"/>
                  <a:pt x="373267" y="111383"/>
                </a:cubicBezTo>
                <a:cubicBezTo>
                  <a:pt x="373267" y="145140"/>
                  <a:pt x="345902" y="172504"/>
                  <a:pt x="312146" y="172503"/>
                </a:cubicBezTo>
                <a:cubicBezTo>
                  <a:pt x="278499" y="172503"/>
                  <a:pt x="251180" y="145308"/>
                  <a:pt x="251026" y="111661"/>
                </a:cubicBezTo>
                <a:cubicBezTo>
                  <a:pt x="250873" y="77906"/>
                  <a:pt x="278112" y="50417"/>
                  <a:pt x="311868" y="50263"/>
                </a:cubicBezTo>
                <a:cubicBezTo>
                  <a:pt x="311961" y="50262"/>
                  <a:pt x="312054" y="50262"/>
                  <a:pt x="312147" y="50262"/>
                </a:cubicBezTo>
                <a:close/>
                <a:moveTo>
                  <a:pt x="226662" y="49009"/>
                </a:moveTo>
                <a:cubicBezTo>
                  <a:pt x="226523" y="50770"/>
                  <a:pt x="226523" y="52539"/>
                  <a:pt x="226662" y="54300"/>
                </a:cubicBezTo>
                <a:cubicBezTo>
                  <a:pt x="211791" y="60152"/>
                  <a:pt x="204447" y="76924"/>
                  <a:pt x="210233" y="91821"/>
                </a:cubicBezTo>
                <a:cubicBezTo>
                  <a:pt x="205220" y="97223"/>
                  <a:pt x="202392" y="104293"/>
                  <a:pt x="202297" y="111661"/>
                </a:cubicBezTo>
                <a:cubicBezTo>
                  <a:pt x="202381" y="119585"/>
                  <a:pt x="205701" y="127130"/>
                  <a:pt x="211486" y="132545"/>
                </a:cubicBezTo>
                <a:cubicBezTo>
                  <a:pt x="208218" y="139975"/>
                  <a:pt x="208218" y="148436"/>
                  <a:pt x="211486" y="155866"/>
                </a:cubicBezTo>
                <a:cubicBezTo>
                  <a:pt x="213402" y="160368"/>
                  <a:pt x="216418" y="164318"/>
                  <a:pt x="220257" y="167352"/>
                </a:cubicBezTo>
                <a:lnTo>
                  <a:pt x="142151" y="167352"/>
                </a:lnTo>
                <a:cubicBezTo>
                  <a:pt x="147026" y="156391"/>
                  <a:pt x="149585" y="144541"/>
                  <a:pt x="149669" y="132545"/>
                </a:cubicBezTo>
                <a:cubicBezTo>
                  <a:pt x="149669" y="97738"/>
                  <a:pt x="141176" y="68779"/>
                  <a:pt x="126905" y="49009"/>
                </a:cubicBezTo>
                <a:close/>
                <a:moveTo>
                  <a:pt x="76575" y="230004"/>
                </a:moveTo>
                <a:cubicBezTo>
                  <a:pt x="53046" y="230004"/>
                  <a:pt x="27845" y="193666"/>
                  <a:pt x="27845" y="139507"/>
                </a:cubicBezTo>
                <a:cubicBezTo>
                  <a:pt x="27845" y="85347"/>
                  <a:pt x="53046" y="49009"/>
                  <a:pt x="76575" y="49009"/>
                </a:cubicBezTo>
                <a:cubicBezTo>
                  <a:pt x="102819" y="49009"/>
                  <a:pt x="121824" y="83816"/>
                  <a:pt x="121824" y="132545"/>
                </a:cubicBezTo>
                <a:cubicBezTo>
                  <a:pt x="121824" y="132545"/>
                  <a:pt x="121336" y="167352"/>
                  <a:pt x="100940" y="167352"/>
                </a:cubicBezTo>
                <a:cubicBezTo>
                  <a:pt x="91055" y="167352"/>
                  <a:pt x="80056" y="150993"/>
                  <a:pt x="80056" y="129065"/>
                </a:cubicBezTo>
                <a:cubicBezTo>
                  <a:pt x="80021" y="124384"/>
                  <a:pt x="80512" y="119713"/>
                  <a:pt x="81517" y="115142"/>
                </a:cubicBezTo>
                <a:cubicBezTo>
                  <a:pt x="83190" y="107626"/>
                  <a:pt x="78452" y="100176"/>
                  <a:pt x="70936" y="98504"/>
                </a:cubicBezTo>
                <a:cubicBezTo>
                  <a:pt x="63420" y="96832"/>
                  <a:pt x="55971" y="101569"/>
                  <a:pt x="54299" y="109086"/>
                </a:cubicBezTo>
                <a:cubicBezTo>
                  <a:pt x="52873" y="115649"/>
                  <a:pt x="52173" y="122348"/>
                  <a:pt x="52210" y="129065"/>
                </a:cubicBezTo>
                <a:cubicBezTo>
                  <a:pt x="52210" y="166169"/>
                  <a:pt x="73651" y="195197"/>
                  <a:pt x="100940" y="195197"/>
                </a:cubicBezTo>
                <a:lnTo>
                  <a:pt x="240167" y="195197"/>
                </a:lnTo>
                <a:lnTo>
                  <a:pt x="240167" y="230004"/>
                </a:lnTo>
                <a:close/>
                <a:moveTo>
                  <a:pt x="309780" y="273095"/>
                </a:moveTo>
                <a:lnTo>
                  <a:pt x="268012" y="305465"/>
                </a:lnTo>
                <a:lnTo>
                  <a:pt x="268012" y="212531"/>
                </a:lnTo>
                <a:cubicBezTo>
                  <a:pt x="269625" y="213541"/>
                  <a:pt x="271326" y="214403"/>
                  <a:pt x="273094" y="215107"/>
                </a:cubicBezTo>
                <a:cubicBezTo>
                  <a:pt x="279810" y="217718"/>
                  <a:pt x="287262" y="217718"/>
                  <a:pt x="293978" y="215107"/>
                </a:cubicBezTo>
                <a:cubicBezTo>
                  <a:pt x="299344" y="220088"/>
                  <a:pt x="306359" y="222914"/>
                  <a:pt x="313679" y="223043"/>
                </a:cubicBezTo>
                <a:cubicBezTo>
                  <a:pt x="321789" y="223078"/>
                  <a:pt x="329552" y="219752"/>
                  <a:pt x="335120" y="213854"/>
                </a:cubicBezTo>
                <a:cubicBezTo>
                  <a:pt x="340304" y="216034"/>
                  <a:pt x="345998" y="216709"/>
                  <a:pt x="351548" y="215803"/>
                </a:cubicBezTo>
                <a:lnTo>
                  <a:pt x="351548" y="305465"/>
                </a:lnTo>
                <a:close/>
                <a:moveTo>
                  <a:pt x="379394" y="230004"/>
                </a:moveTo>
                <a:lnTo>
                  <a:pt x="379394" y="197634"/>
                </a:lnTo>
                <a:cubicBezTo>
                  <a:pt x="381512" y="197028"/>
                  <a:pt x="383564" y="196212"/>
                  <a:pt x="385520" y="195197"/>
                </a:cubicBezTo>
                <a:lnTo>
                  <a:pt x="476853" y="195197"/>
                </a:lnTo>
                <a:cubicBezTo>
                  <a:pt x="476853" y="207687"/>
                  <a:pt x="480773" y="219861"/>
                  <a:pt x="488061" y="230004"/>
                </a:cubicBezTo>
                <a:close/>
                <a:moveTo>
                  <a:pt x="403062" y="167352"/>
                </a:moveTo>
                <a:cubicBezTo>
                  <a:pt x="409670" y="164295"/>
                  <a:pt x="414817" y="158773"/>
                  <a:pt x="417403" y="151967"/>
                </a:cubicBezTo>
                <a:cubicBezTo>
                  <a:pt x="419994" y="145247"/>
                  <a:pt x="419994" y="137804"/>
                  <a:pt x="417403" y="131083"/>
                </a:cubicBezTo>
                <a:cubicBezTo>
                  <a:pt x="422321" y="125784"/>
                  <a:pt x="425056" y="118822"/>
                  <a:pt x="425060" y="111592"/>
                </a:cubicBezTo>
                <a:cubicBezTo>
                  <a:pt x="425096" y="103481"/>
                  <a:pt x="421769" y="95718"/>
                  <a:pt x="415871" y="90151"/>
                </a:cubicBezTo>
                <a:cubicBezTo>
                  <a:pt x="419109" y="82690"/>
                  <a:pt x="419109" y="74221"/>
                  <a:pt x="415871" y="66760"/>
                </a:cubicBezTo>
                <a:cubicBezTo>
                  <a:pt x="413000" y="60043"/>
                  <a:pt x="407635" y="54703"/>
                  <a:pt x="400904" y="51863"/>
                </a:cubicBezTo>
                <a:cubicBezTo>
                  <a:pt x="400777" y="50896"/>
                  <a:pt x="400567" y="49941"/>
                  <a:pt x="400278" y="49009"/>
                </a:cubicBezTo>
                <a:lnTo>
                  <a:pt x="494256" y="49009"/>
                </a:lnTo>
                <a:cubicBezTo>
                  <a:pt x="522102" y="49009"/>
                  <a:pt x="540062" y="79291"/>
                  <a:pt x="547650" y="107624"/>
                </a:cubicBezTo>
                <a:cubicBezTo>
                  <a:pt x="556491" y="140899"/>
                  <a:pt x="550643" y="164916"/>
                  <a:pt x="546466" y="167352"/>
                </a:cubicBezTo>
                <a:close/>
              </a:path>
            </a:pathLst>
          </a:custGeom>
          <a:solidFill>
            <a:schemeClr val="bg1"/>
          </a:solidFill>
          <a:ln w="69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A78773D-E26B-E866-7CB3-4AA27286FE5B}"/>
              </a:ext>
            </a:extLst>
          </p:cNvPr>
          <p:cNvGrpSpPr/>
          <p:nvPr/>
        </p:nvGrpSpPr>
        <p:grpSpPr>
          <a:xfrm>
            <a:off x="2663418" y="2855972"/>
            <a:ext cx="1703742" cy="1076342"/>
            <a:chOff x="622419" y="1886576"/>
            <a:chExt cx="1703742" cy="107634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74F7F92-EDB8-02A9-37B5-BD293C954908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BCB63C1-2C43-9008-039A-93EC89366E24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CE38B52-BCA5-881B-6CA9-05D769EF9187}"/>
              </a:ext>
            </a:extLst>
          </p:cNvPr>
          <p:cNvGrpSpPr/>
          <p:nvPr/>
        </p:nvGrpSpPr>
        <p:grpSpPr>
          <a:xfrm>
            <a:off x="4812680" y="1076141"/>
            <a:ext cx="1703742" cy="894945"/>
            <a:chOff x="622419" y="1886576"/>
            <a:chExt cx="1703742" cy="89494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0F1DA2E-280B-2EDC-529F-5CE4643332CC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06B9102-565D-B6AD-6289-D8CF745DE81C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FA1DDFB-79FF-C110-DC13-A850A183ABC6}"/>
              </a:ext>
            </a:extLst>
          </p:cNvPr>
          <p:cNvGrpSpPr/>
          <p:nvPr/>
        </p:nvGrpSpPr>
        <p:grpSpPr>
          <a:xfrm>
            <a:off x="6961942" y="2855972"/>
            <a:ext cx="1703742" cy="894945"/>
            <a:chOff x="622419" y="1886576"/>
            <a:chExt cx="1703742" cy="89494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8B79540-F375-7F85-3006-095D78FFCEE9}"/>
                </a:ext>
              </a:extLst>
            </p:cNvPr>
            <p:cNvSpPr txBox="1"/>
            <p:nvPr/>
          </p:nvSpPr>
          <p:spPr>
            <a:xfrm>
              <a:off x="622419" y="2152503"/>
              <a:ext cx="170374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79B7479-E4EC-DF99-5CE2-05B94C4662F2}"/>
                </a:ext>
              </a:extLst>
            </p:cNvPr>
            <p:cNvSpPr txBox="1"/>
            <p:nvPr/>
          </p:nvSpPr>
          <p:spPr>
            <a:xfrm>
              <a:off x="830096" y="1886576"/>
              <a:ext cx="1280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8938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4BB296F-8C5D-4E22-9F65-747105BCB53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fb18e64b-9ce1-f854-bea8-6b5e138156dc"/>
</p:tagLst>
</file>

<file path=ppt/theme/theme1.xml><?xml version="1.0" encoding="utf-8"?>
<a:theme xmlns:a="http://schemas.openxmlformats.org/drawingml/2006/main" name="51PPT模板网">
  <a:themeElements>
    <a:clrScheme name="深蓝质感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2834"/>
      </a:accent1>
      <a:accent2>
        <a:srgbClr val="FEDA5B"/>
      </a:accent2>
      <a:accent3>
        <a:srgbClr val="F5821F"/>
      </a:accent3>
      <a:accent4>
        <a:srgbClr val="BCBEC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1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1273</TotalTime>
  <Words>2149</Words>
  <Application>Microsoft Office PowerPoint</Application>
  <PresentationFormat>全屏显示(16:9)</PresentationFormat>
  <Paragraphs>241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HarmonyOS Sans SC Light</vt:lpstr>
      <vt:lpstr>阿里巴巴普惠体 2.0 55 Regular</vt:lpstr>
      <vt:lpstr>阿里巴巴普惠体 2.0 65 Medium</vt:lpstr>
      <vt:lpstr>等线</vt:lpstr>
      <vt:lpstr>思源黑体 CN</vt:lpstr>
      <vt:lpstr>思源黑体 CN Heavy</vt:lpstr>
      <vt:lpstr>思源黑体 CN Normal</vt:lpstr>
      <vt:lpstr>优设标题黑</vt:lpstr>
      <vt:lpstr>Arial</vt:lpstr>
      <vt:lpstr>Calibri</vt:lpstr>
      <vt:lpstr>Calibri Light</vt:lpstr>
      <vt:lpstr>51PPT模板网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教育插画流体几何风毕业论文答辩ppt模板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472</cp:revision>
  <dcterms:created xsi:type="dcterms:W3CDTF">2017-06-30T01:20:51Z</dcterms:created>
  <dcterms:modified xsi:type="dcterms:W3CDTF">2023-05-29T14:21:34Z</dcterms:modified>
</cp:coreProperties>
</file>