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2" r:id="rId1"/>
    <p:sldMasterId id="2147483703" r:id="rId2"/>
  </p:sldMasterIdLst>
  <p:notesMasterIdLst>
    <p:notesMasterId r:id="rId27"/>
  </p:notesMasterIdLst>
  <p:sldIdLst>
    <p:sldId id="542" r:id="rId3"/>
    <p:sldId id="543" r:id="rId4"/>
    <p:sldId id="544" r:id="rId5"/>
    <p:sldId id="545" r:id="rId6"/>
    <p:sldId id="546" r:id="rId7"/>
    <p:sldId id="547" r:id="rId8"/>
    <p:sldId id="548" r:id="rId9"/>
    <p:sldId id="550" r:id="rId10"/>
    <p:sldId id="549" r:id="rId11"/>
    <p:sldId id="551" r:id="rId12"/>
    <p:sldId id="552" r:id="rId13"/>
    <p:sldId id="553" r:id="rId14"/>
    <p:sldId id="555" r:id="rId15"/>
    <p:sldId id="554" r:id="rId16"/>
    <p:sldId id="556" r:id="rId17"/>
    <p:sldId id="557" r:id="rId18"/>
    <p:sldId id="558" r:id="rId19"/>
    <p:sldId id="560" r:id="rId20"/>
    <p:sldId id="559" r:id="rId21"/>
    <p:sldId id="561" r:id="rId22"/>
    <p:sldId id="562" r:id="rId23"/>
    <p:sldId id="563" r:id="rId24"/>
    <p:sldId id="337" r:id="rId25"/>
    <p:sldId id="564" r:id="rId26"/>
  </p:sldIdLst>
  <p:sldSz cx="12190413" cy="6859588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  <p15:guide id="3" pos="528" userDrawn="1">
          <p15:clr>
            <a:srgbClr val="A4A3A4"/>
          </p15:clr>
        </p15:guide>
        <p15:guide id="4" pos="71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D787D"/>
    <a:srgbClr val="CFD3D5"/>
    <a:srgbClr val="42494C"/>
    <a:srgbClr val="8A896E"/>
    <a:srgbClr val="E69751"/>
    <a:srgbClr val="609D05"/>
    <a:srgbClr val="91C410"/>
    <a:srgbClr val="92BF67"/>
    <a:srgbClr val="6EAB06"/>
    <a:srgbClr val="5B81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33" autoAdjust="0"/>
    <p:restoredTop sz="97778" autoAdjust="0"/>
  </p:normalViewPr>
  <p:slideViewPr>
    <p:cSldViewPr snapToGrid="0" showGuides="1">
      <p:cViewPr>
        <p:scale>
          <a:sx n="66" d="100"/>
          <a:sy n="66" d="100"/>
        </p:scale>
        <p:origin x="690" y="1014"/>
      </p:cViewPr>
      <p:guideLst>
        <p:guide orient="horz" pos="2161"/>
        <p:guide pos="3840"/>
        <p:guide pos="528"/>
        <p:guide pos="715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  <a:t>2023/5/29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777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8710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8671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9898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5606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25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6162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6818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0111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1008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2334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9255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486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5219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4056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3561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0122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7755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64467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1416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9801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9189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2910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4457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53215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39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2A5775B6-4C5A-221F-C081-D0599E317DA7}"/>
              </a:ext>
            </a:extLst>
          </p:cNvPr>
          <p:cNvGrpSpPr/>
          <p:nvPr userDrawn="1"/>
        </p:nvGrpSpPr>
        <p:grpSpPr>
          <a:xfrm>
            <a:off x="1" y="3360471"/>
            <a:ext cx="12193587" cy="3495943"/>
            <a:chOff x="0" y="2521079"/>
            <a:chExt cx="9144000" cy="2622421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A29453DE-A3FF-6110-1F10-174FA530D277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4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8" name="图片 7">
              <a:hlinkClick r:id="rId2"/>
              <a:extLst>
                <a:ext uri="{FF2B5EF4-FFF2-40B4-BE49-F238E27FC236}">
                  <a16:creationId xmlns:a16="http://schemas.microsoft.com/office/drawing/2014/main" id="{F1F90F26-4F6B-33B0-C824-228CA1EE994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41580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39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D587432D-5397-32E0-DF7E-0C5118208C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grayscl/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794" y="0"/>
            <a:ext cx="12190413" cy="6859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6896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39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theme" Target="../theme/theme2.xml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70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5782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065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2" r:id="rId2"/>
    <p:sldLayoutId id="2147483701" r:id="rId3"/>
  </p:sldLayoutIdLs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E31C17-0F69-84F3-48F2-E587DEBA56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0BC89-1D53-4F43-A2BD-398E102CB3F3}" type="datetimeFigureOut">
              <a:rPr lang="zh-CN" altLang="en-US" smtClean="0"/>
              <a:t>2023/5/29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D77CC-2420-677D-508C-EA122D2946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CFB3A1-3AD6-78C5-E938-2215D8613F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6B5BE-E465-4A0E-BA1A-AFD2C353C10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BD8F199-5FBC-5373-F344-2B7036C1A94B}"/>
              </a:ext>
            </a:extLst>
          </p:cNvPr>
          <p:cNvGrpSpPr/>
          <p:nvPr userDrawn="1"/>
        </p:nvGrpSpPr>
        <p:grpSpPr>
          <a:xfrm>
            <a:off x="1" y="3360471"/>
            <a:ext cx="12193587" cy="3495943"/>
            <a:chOff x="0" y="2521079"/>
            <a:chExt cx="9144000" cy="2622421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9AD4A4F-8493-16EA-C275-D610AFA8E605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4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9" name="图片 8">
              <a:hlinkClick r:id="rId2"/>
              <a:extLst>
                <a:ext uri="{FF2B5EF4-FFF2-40B4-BE49-F238E27FC236}">
                  <a16:creationId xmlns:a16="http://schemas.microsoft.com/office/drawing/2014/main" id="{8519D6F3-B5CF-0117-C49D-A4B5B1A167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594C2229-C59B-D4DA-88DC-6EC4387CF27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38200" y="1009793"/>
            <a:ext cx="9754445" cy="1560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303842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9D3BFC65-5A19-9DC5-46A2-C64D7FCCE2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grayscl/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794" y="0"/>
            <a:ext cx="12190413" cy="6859587"/>
          </a:xfrm>
          <a:prstGeom prst="rect">
            <a:avLst/>
          </a:prstGeom>
        </p:spPr>
      </p:pic>
      <p:sp>
        <p:nvSpPr>
          <p:cNvPr id="7" name="矩形: 圆角 6">
            <a:extLst>
              <a:ext uri="{FF2B5EF4-FFF2-40B4-BE49-F238E27FC236}">
                <a16:creationId xmlns:a16="http://schemas.microsoft.com/office/drawing/2014/main" id="{377DB91C-B070-91F9-BE80-AD0C413D0D26}"/>
              </a:ext>
            </a:extLst>
          </p:cNvPr>
          <p:cNvSpPr/>
          <p:nvPr/>
        </p:nvSpPr>
        <p:spPr>
          <a:xfrm>
            <a:off x="2262640" y="2230483"/>
            <a:ext cx="7663543" cy="1088571"/>
          </a:xfrm>
          <a:prstGeom prst="roundRect">
            <a:avLst>
              <a:gd name="adj" fmla="val 50000"/>
            </a:avLst>
          </a:prstGeom>
          <a:noFill/>
          <a:ln w="12700">
            <a:solidFill>
              <a:srgbClr val="CFD3D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B7EBEC14-C5F6-643E-E0E7-6DF6A867EBC1}"/>
              </a:ext>
            </a:extLst>
          </p:cNvPr>
          <p:cNvSpPr/>
          <p:nvPr/>
        </p:nvSpPr>
        <p:spPr>
          <a:xfrm>
            <a:off x="2262640" y="1798955"/>
            <a:ext cx="7663543" cy="1088571"/>
          </a:xfrm>
          <a:prstGeom prst="roundRect">
            <a:avLst>
              <a:gd name="adj" fmla="val 50000"/>
            </a:avLst>
          </a:prstGeom>
          <a:solidFill>
            <a:srgbClr val="6D787D"/>
          </a:solidFill>
          <a:ln w="12700">
            <a:noFill/>
            <a:prstDash val="sysDash"/>
          </a:ln>
          <a:effectLst>
            <a:outerShdw blurRad="1143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5CE0384-3249-2B9F-1159-6EEEC8A0354D}"/>
              </a:ext>
            </a:extLst>
          </p:cNvPr>
          <p:cNvSpPr txBox="1"/>
          <p:nvPr/>
        </p:nvSpPr>
        <p:spPr>
          <a:xfrm>
            <a:off x="3462921" y="1895021"/>
            <a:ext cx="526297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锐字潮牌可变真言2.0简" panose="02020300000000000000" pitchFamily="18" charset="-122"/>
                <a:ea typeface="锐字潮牌可变真言2.0简" panose="02020300000000000000" pitchFamily="18" charset="-122"/>
              </a:rPr>
              <a:t>文艺清新风工作汇报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E538D42-AB04-9F56-0FD3-34870EF688C8}"/>
              </a:ext>
            </a:extLst>
          </p:cNvPr>
          <p:cNvSpPr txBox="1"/>
          <p:nvPr/>
        </p:nvSpPr>
        <p:spPr>
          <a:xfrm>
            <a:off x="3001185" y="3420548"/>
            <a:ext cx="6096000" cy="702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6FADFAD-A383-90BE-4C2C-3CEFC90040E9}"/>
              </a:ext>
            </a:extLst>
          </p:cNvPr>
          <p:cNvGrpSpPr/>
          <p:nvPr/>
        </p:nvGrpSpPr>
        <p:grpSpPr>
          <a:xfrm>
            <a:off x="3882623" y="4522904"/>
            <a:ext cx="4409087" cy="339853"/>
            <a:chOff x="4289813" y="5867402"/>
            <a:chExt cx="2380164" cy="339853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0F6A139-F5A7-22E2-DBBF-A0378D4BC923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CCFFB52E-3851-D00C-B147-F74651FD3D6A}"/>
                </a:ext>
              </a:extLst>
            </p:cNvPr>
            <p:cNvSpPr txBox="1"/>
            <p:nvPr/>
          </p:nvSpPr>
          <p:spPr>
            <a:xfrm>
              <a:off x="5576268" y="5867402"/>
              <a:ext cx="10937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2023.05.30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EE867EA6-22F0-4ABF-93FD-286DEEA734E0}"/>
              </a:ext>
            </a:extLst>
          </p:cNvPr>
          <p:cNvSpPr txBox="1"/>
          <p:nvPr/>
        </p:nvSpPr>
        <p:spPr>
          <a:xfrm>
            <a:off x="3606800" y="2942632"/>
            <a:ext cx="4978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>
                <a:solidFill>
                  <a:srgbClr val="6D787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工作汇报  </a:t>
            </a:r>
            <a:r>
              <a:rPr lang="en-US" altLang="zh-CN" sz="1400" b="1" dirty="0">
                <a:solidFill>
                  <a:srgbClr val="6D787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</a:t>
            </a:r>
            <a:r>
              <a:rPr lang="zh-CN" altLang="en-US" sz="1400" b="1" dirty="0">
                <a:solidFill>
                  <a:srgbClr val="6D787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工作总结  </a:t>
            </a:r>
            <a:r>
              <a:rPr lang="en-US" altLang="zh-CN" sz="1400" b="1" dirty="0">
                <a:solidFill>
                  <a:srgbClr val="6D787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</a:t>
            </a:r>
            <a:r>
              <a:rPr lang="zh-CN" altLang="en-US" sz="1400" b="1" dirty="0">
                <a:solidFill>
                  <a:srgbClr val="6D787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文艺范  </a:t>
            </a:r>
            <a:r>
              <a:rPr lang="en-US" altLang="zh-CN" sz="1400" b="1" dirty="0">
                <a:solidFill>
                  <a:srgbClr val="6D787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</a:t>
            </a:r>
            <a:r>
              <a:rPr lang="zh-CN" altLang="en-US" sz="1400" b="1" dirty="0">
                <a:solidFill>
                  <a:srgbClr val="6D787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商务通用</a:t>
            </a:r>
          </a:p>
        </p:txBody>
      </p:sp>
    </p:spTree>
    <p:extLst>
      <p:ext uri="{BB962C8B-B14F-4D97-AF65-F5344CB8AC3E}">
        <p14:creationId xmlns:p14="http://schemas.microsoft.com/office/powerpoint/2010/main" val="31315225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AA2BE6EC-643D-9D56-47D3-2BBCEE749AB6}"/>
              </a:ext>
            </a:extLst>
          </p:cNvPr>
          <p:cNvGrpSpPr/>
          <p:nvPr/>
        </p:nvGrpSpPr>
        <p:grpSpPr>
          <a:xfrm>
            <a:off x="4183159" y="181864"/>
            <a:ext cx="3822506" cy="861529"/>
            <a:chOff x="3619270" y="1798955"/>
            <a:chExt cx="4950284" cy="1115710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9C46C79F-8B3E-0A10-F375-DD6D7B5CC013}"/>
                </a:ext>
              </a:extLst>
            </p:cNvPr>
            <p:cNvSpPr/>
            <p:nvPr/>
          </p:nvSpPr>
          <p:spPr>
            <a:xfrm>
              <a:off x="3619270" y="2081666"/>
              <a:ext cx="4950284" cy="83299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rgbClr val="CFD3D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E4DF1320-D8CA-751A-3406-19C83DD4E592}"/>
                </a:ext>
              </a:extLst>
            </p:cNvPr>
            <p:cNvSpPr/>
            <p:nvPr/>
          </p:nvSpPr>
          <p:spPr>
            <a:xfrm>
              <a:off x="3619270" y="1798955"/>
              <a:ext cx="4950284" cy="701957"/>
            </a:xfrm>
            <a:prstGeom prst="roundRect">
              <a:avLst>
                <a:gd name="adj" fmla="val 50000"/>
              </a:avLst>
            </a:prstGeom>
            <a:solidFill>
              <a:srgbClr val="6D787D"/>
            </a:solidFill>
            <a:ln w="12700">
              <a:noFill/>
              <a:prstDash val="sysDash"/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DFDDE09-83A4-2053-71E5-D2F037B7F668}"/>
                </a:ext>
              </a:extLst>
            </p:cNvPr>
            <p:cNvSpPr txBox="1"/>
            <p:nvPr/>
          </p:nvSpPr>
          <p:spPr>
            <a:xfrm>
              <a:off x="4345217" y="1890855"/>
              <a:ext cx="3498386" cy="5181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45A963C-77E5-4FCB-009D-09F76E74F23B}"/>
                </a:ext>
              </a:extLst>
            </p:cNvPr>
            <p:cNvSpPr txBox="1"/>
            <p:nvPr/>
          </p:nvSpPr>
          <p:spPr>
            <a:xfrm>
              <a:off x="4161371" y="2518365"/>
              <a:ext cx="3869260" cy="338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rgbClr val="6D787D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  <a:cs typeface="阿里巴巴普惠体 2.0 55 Regular" panose="00020600040101010101" pitchFamily="18" charset="-122"/>
                </a:rPr>
                <a:t>Click here to add title text</a:t>
              </a:r>
              <a:endParaRPr lang="zh-CN" altLang="en-US" sz="1100" dirty="0">
                <a:solidFill>
                  <a:srgbClr val="6D787D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8" name="Freeform 6">
            <a:extLst>
              <a:ext uri="{FF2B5EF4-FFF2-40B4-BE49-F238E27FC236}">
                <a16:creationId xmlns:a16="http://schemas.microsoft.com/office/drawing/2014/main" id="{238A03B4-FFC6-0137-EF19-1A9B1A85F400}"/>
              </a:ext>
            </a:extLst>
          </p:cNvPr>
          <p:cNvSpPr>
            <a:spLocks noEditPoints="1"/>
          </p:cNvSpPr>
          <p:nvPr/>
        </p:nvSpPr>
        <p:spPr bwMode="auto">
          <a:xfrm>
            <a:off x="1735321" y="3064065"/>
            <a:ext cx="1424026" cy="1433312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solidFill>
            <a:srgbClr val="CFD3D5"/>
          </a:solidFill>
          <a:ln w="28575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>
              <a:solidFill>
                <a:schemeClr val="bg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C5AA038-89AF-64FA-BA02-B39144B3F7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18357" y="3348958"/>
            <a:ext cx="857953" cy="863525"/>
          </a:xfrm>
          <a:prstGeom prst="ellipse">
            <a:avLst/>
          </a:prstGeom>
          <a:solidFill>
            <a:srgbClr val="CFD3D5"/>
          </a:solidFill>
          <a:ln w="28575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>
              <a:solidFill>
                <a:schemeClr val="bg1"/>
              </a:solidFill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9915C0DF-B40E-1079-2DDE-96BDF257DE1E}"/>
              </a:ext>
            </a:extLst>
          </p:cNvPr>
          <p:cNvSpPr>
            <a:spLocks noEditPoints="1"/>
          </p:cNvSpPr>
          <p:nvPr/>
        </p:nvSpPr>
        <p:spPr bwMode="auto">
          <a:xfrm>
            <a:off x="9067722" y="3064065"/>
            <a:ext cx="1424026" cy="1433312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solidFill>
            <a:srgbClr val="6D787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3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" name="Oval 12">
            <a:extLst>
              <a:ext uri="{FF2B5EF4-FFF2-40B4-BE49-F238E27FC236}">
                <a16:creationId xmlns:a16="http://schemas.microsoft.com/office/drawing/2014/main" id="{5C7A8680-E7D1-01C5-F439-3B42CCCD31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50758" y="3348958"/>
            <a:ext cx="857953" cy="863525"/>
          </a:xfrm>
          <a:prstGeom prst="ellipse">
            <a:avLst/>
          </a:prstGeom>
          <a:solidFill>
            <a:srgbClr val="6D787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3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Freeform 13">
            <a:extLst>
              <a:ext uri="{FF2B5EF4-FFF2-40B4-BE49-F238E27FC236}">
                <a16:creationId xmlns:a16="http://schemas.microsoft.com/office/drawing/2014/main" id="{8DD0FED1-80CC-007E-4502-37BA9B5E35FA}"/>
              </a:ext>
            </a:extLst>
          </p:cNvPr>
          <p:cNvSpPr>
            <a:spLocks noEditPoints="1"/>
          </p:cNvSpPr>
          <p:nvPr/>
        </p:nvSpPr>
        <p:spPr bwMode="auto">
          <a:xfrm>
            <a:off x="3201802" y="3064065"/>
            <a:ext cx="1424026" cy="1433312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solidFill>
            <a:srgbClr val="6D787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3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Oval 14">
            <a:extLst>
              <a:ext uri="{FF2B5EF4-FFF2-40B4-BE49-F238E27FC236}">
                <a16:creationId xmlns:a16="http://schemas.microsoft.com/office/drawing/2014/main" id="{18CDD20D-41E2-BE06-BB09-2ECAEC7F24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4838" y="3348958"/>
            <a:ext cx="857953" cy="863525"/>
          </a:xfrm>
          <a:prstGeom prst="ellipse">
            <a:avLst/>
          </a:prstGeom>
          <a:solidFill>
            <a:srgbClr val="6D787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3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Freeform 15">
            <a:extLst>
              <a:ext uri="{FF2B5EF4-FFF2-40B4-BE49-F238E27FC236}">
                <a16:creationId xmlns:a16="http://schemas.microsoft.com/office/drawing/2014/main" id="{468B9DC1-1211-3641-7609-FB4D30E16859}"/>
              </a:ext>
            </a:extLst>
          </p:cNvPr>
          <p:cNvSpPr>
            <a:spLocks noEditPoints="1"/>
          </p:cNvSpPr>
          <p:nvPr/>
        </p:nvSpPr>
        <p:spPr bwMode="auto">
          <a:xfrm>
            <a:off x="4668282" y="3064065"/>
            <a:ext cx="1424026" cy="1433312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solidFill>
            <a:srgbClr val="CFD3D5"/>
          </a:solidFill>
          <a:ln w="28575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>
              <a:solidFill>
                <a:schemeClr val="bg1"/>
              </a:solidFill>
            </a:endParaRPr>
          </a:p>
        </p:txBody>
      </p:sp>
      <p:sp>
        <p:nvSpPr>
          <p:cNvPr id="16" name="Oval 16">
            <a:extLst>
              <a:ext uri="{FF2B5EF4-FFF2-40B4-BE49-F238E27FC236}">
                <a16:creationId xmlns:a16="http://schemas.microsoft.com/office/drawing/2014/main" id="{0AD729BF-F318-FAE9-4AC0-F8628D7DED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1318" y="3348958"/>
            <a:ext cx="857953" cy="863525"/>
          </a:xfrm>
          <a:prstGeom prst="ellipse">
            <a:avLst/>
          </a:prstGeom>
          <a:solidFill>
            <a:srgbClr val="CFD3D5"/>
          </a:solidFill>
          <a:ln w="28575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>
              <a:solidFill>
                <a:schemeClr val="bg1"/>
              </a:solidFill>
            </a:endParaRPr>
          </a:p>
        </p:txBody>
      </p:sp>
      <p:sp>
        <p:nvSpPr>
          <p:cNvPr id="17" name="Freeform 17">
            <a:extLst>
              <a:ext uri="{FF2B5EF4-FFF2-40B4-BE49-F238E27FC236}">
                <a16:creationId xmlns:a16="http://schemas.microsoft.com/office/drawing/2014/main" id="{DEE35942-0850-CA4D-EF36-B3F95C7EFB86}"/>
              </a:ext>
            </a:extLst>
          </p:cNvPr>
          <p:cNvSpPr>
            <a:spLocks noEditPoints="1"/>
          </p:cNvSpPr>
          <p:nvPr/>
        </p:nvSpPr>
        <p:spPr bwMode="auto">
          <a:xfrm>
            <a:off x="6134763" y="3064065"/>
            <a:ext cx="1424026" cy="1433312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solidFill>
            <a:srgbClr val="6D787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3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Oval 18">
            <a:extLst>
              <a:ext uri="{FF2B5EF4-FFF2-40B4-BE49-F238E27FC236}">
                <a16:creationId xmlns:a16="http://schemas.microsoft.com/office/drawing/2014/main" id="{701E2E50-3418-4E07-B7D0-31404EC2FD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7798" y="3348958"/>
            <a:ext cx="857953" cy="863525"/>
          </a:xfrm>
          <a:prstGeom prst="ellipse">
            <a:avLst/>
          </a:prstGeom>
          <a:solidFill>
            <a:srgbClr val="6D787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3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9" name="Freeform 19">
            <a:extLst>
              <a:ext uri="{FF2B5EF4-FFF2-40B4-BE49-F238E27FC236}">
                <a16:creationId xmlns:a16="http://schemas.microsoft.com/office/drawing/2014/main" id="{A75D2111-82F4-C32B-1CC3-986DD3EB0875}"/>
              </a:ext>
            </a:extLst>
          </p:cNvPr>
          <p:cNvSpPr>
            <a:spLocks noEditPoints="1"/>
          </p:cNvSpPr>
          <p:nvPr/>
        </p:nvSpPr>
        <p:spPr bwMode="auto">
          <a:xfrm>
            <a:off x="7601241" y="3064065"/>
            <a:ext cx="1424026" cy="1433312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solidFill>
            <a:srgbClr val="CFD3D5"/>
          </a:solidFill>
          <a:ln w="28575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>
              <a:solidFill>
                <a:schemeClr val="bg1"/>
              </a:solidFill>
            </a:endParaRPr>
          </a:p>
        </p:txBody>
      </p:sp>
      <p:sp>
        <p:nvSpPr>
          <p:cNvPr id="20" name="Oval 20">
            <a:extLst>
              <a:ext uri="{FF2B5EF4-FFF2-40B4-BE49-F238E27FC236}">
                <a16:creationId xmlns:a16="http://schemas.microsoft.com/office/drawing/2014/main" id="{E67A2552-E610-3A18-B0D7-22D805791F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4277" y="3348958"/>
            <a:ext cx="857953" cy="863525"/>
          </a:xfrm>
          <a:prstGeom prst="ellipse">
            <a:avLst/>
          </a:prstGeom>
          <a:solidFill>
            <a:srgbClr val="CFD3D5"/>
          </a:solidFill>
          <a:ln w="28575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>
              <a:solidFill>
                <a:schemeClr val="bg1"/>
              </a:solidFill>
            </a:endParaRPr>
          </a:p>
        </p:txBody>
      </p:sp>
      <p:sp>
        <p:nvSpPr>
          <p:cNvPr id="21" name="Freeform 21">
            <a:extLst>
              <a:ext uri="{FF2B5EF4-FFF2-40B4-BE49-F238E27FC236}">
                <a16:creationId xmlns:a16="http://schemas.microsoft.com/office/drawing/2014/main" id="{020A533C-9585-96A2-B22F-7A55AE6C8D15}"/>
              </a:ext>
            </a:extLst>
          </p:cNvPr>
          <p:cNvSpPr>
            <a:spLocks noEditPoints="1"/>
          </p:cNvSpPr>
          <p:nvPr/>
        </p:nvSpPr>
        <p:spPr bwMode="auto">
          <a:xfrm>
            <a:off x="9616104" y="3619693"/>
            <a:ext cx="318415" cy="325592"/>
          </a:xfrm>
          <a:custGeom>
            <a:avLst/>
            <a:gdLst>
              <a:gd name="T0" fmla="*/ 26 w 90"/>
              <a:gd name="T1" fmla="*/ 19 h 91"/>
              <a:gd name="T2" fmla="*/ 19 w 90"/>
              <a:gd name="T3" fmla="*/ 26 h 91"/>
              <a:gd name="T4" fmla="*/ 18 w 90"/>
              <a:gd name="T5" fmla="*/ 34 h 91"/>
              <a:gd name="T6" fmla="*/ 22 w 90"/>
              <a:gd name="T7" fmla="*/ 29 h 91"/>
              <a:gd name="T8" fmla="*/ 29 w 90"/>
              <a:gd name="T9" fmla="*/ 23 h 91"/>
              <a:gd name="T10" fmla="*/ 33 w 90"/>
              <a:gd name="T11" fmla="*/ 18 h 91"/>
              <a:gd name="T12" fmla="*/ 89 w 90"/>
              <a:gd name="T13" fmla="*/ 84 h 91"/>
              <a:gd name="T14" fmla="*/ 73 w 90"/>
              <a:gd name="T15" fmla="*/ 67 h 91"/>
              <a:gd name="T16" fmla="*/ 82 w 90"/>
              <a:gd name="T17" fmla="*/ 41 h 91"/>
              <a:gd name="T18" fmla="*/ 79 w 90"/>
              <a:gd name="T19" fmla="*/ 25 h 91"/>
              <a:gd name="T20" fmla="*/ 70 w 90"/>
              <a:gd name="T21" fmla="*/ 12 h 91"/>
              <a:gd name="T22" fmla="*/ 41 w 90"/>
              <a:gd name="T23" fmla="*/ 0 h 91"/>
              <a:gd name="T24" fmla="*/ 3 w 90"/>
              <a:gd name="T25" fmla="*/ 25 h 91"/>
              <a:gd name="T26" fmla="*/ 3 w 90"/>
              <a:gd name="T27" fmla="*/ 57 h 91"/>
              <a:gd name="T28" fmla="*/ 12 w 90"/>
              <a:gd name="T29" fmla="*/ 70 h 91"/>
              <a:gd name="T30" fmla="*/ 25 w 90"/>
              <a:gd name="T31" fmla="*/ 79 h 91"/>
              <a:gd name="T32" fmla="*/ 25 w 90"/>
              <a:gd name="T33" fmla="*/ 79 h 91"/>
              <a:gd name="T34" fmla="*/ 57 w 90"/>
              <a:gd name="T35" fmla="*/ 79 h 91"/>
              <a:gd name="T36" fmla="*/ 84 w 90"/>
              <a:gd name="T37" fmla="*/ 89 h 91"/>
              <a:gd name="T38" fmla="*/ 89 w 90"/>
              <a:gd name="T39" fmla="*/ 84 h 91"/>
              <a:gd name="T40" fmla="*/ 65 w 90"/>
              <a:gd name="T41" fmla="*/ 65 h 91"/>
              <a:gd name="T42" fmla="*/ 54 w 90"/>
              <a:gd name="T43" fmla="*/ 72 h 91"/>
              <a:gd name="T44" fmla="*/ 28 w 90"/>
              <a:gd name="T45" fmla="*/ 72 h 91"/>
              <a:gd name="T46" fmla="*/ 17 w 90"/>
              <a:gd name="T47" fmla="*/ 65 h 91"/>
              <a:gd name="T48" fmla="*/ 17 w 90"/>
              <a:gd name="T49" fmla="*/ 65 h 91"/>
              <a:gd name="T50" fmla="*/ 10 w 90"/>
              <a:gd name="T51" fmla="*/ 54 h 91"/>
              <a:gd name="T52" fmla="*/ 10 w 90"/>
              <a:gd name="T53" fmla="*/ 28 h 91"/>
              <a:gd name="T54" fmla="*/ 41 w 90"/>
              <a:gd name="T55" fmla="*/ 7 h 91"/>
              <a:gd name="T56" fmla="*/ 65 w 90"/>
              <a:gd name="T57" fmla="*/ 17 h 91"/>
              <a:gd name="T58" fmla="*/ 72 w 90"/>
              <a:gd name="T59" fmla="*/ 28 h 91"/>
              <a:gd name="T60" fmla="*/ 75 w 90"/>
              <a:gd name="T61" fmla="*/ 41 h 91"/>
              <a:gd name="T62" fmla="*/ 65 w 90"/>
              <a:gd name="T63" fmla="*/ 65 h 91"/>
              <a:gd name="T64" fmla="*/ 65 w 90"/>
              <a:gd name="T65" fmla="*/ 39 h 91"/>
              <a:gd name="T66" fmla="*/ 61 w 90"/>
              <a:gd name="T67" fmla="*/ 50 h 91"/>
              <a:gd name="T68" fmla="*/ 57 w 90"/>
              <a:gd name="T69" fmla="*/ 57 h 91"/>
              <a:gd name="T70" fmla="*/ 41 w 90"/>
              <a:gd name="T71" fmla="*/ 63 h 91"/>
              <a:gd name="T72" fmla="*/ 41 w 90"/>
              <a:gd name="T73" fmla="*/ 68 h 91"/>
              <a:gd name="T74" fmla="*/ 60 w 90"/>
              <a:gd name="T75" fmla="*/ 60 h 91"/>
              <a:gd name="T76" fmla="*/ 66 w 90"/>
              <a:gd name="T77" fmla="*/ 51 h 91"/>
              <a:gd name="T78" fmla="*/ 65 w 90"/>
              <a:gd name="T79" fmla="*/ 3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0" h="91">
                <a:moveTo>
                  <a:pt x="30" y="16"/>
                </a:moveTo>
                <a:cubicBezTo>
                  <a:pt x="29" y="17"/>
                  <a:pt x="27" y="18"/>
                  <a:pt x="26" y="19"/>
                </a:cubicBezTo>
                <a:cubicBezTo>
                  <a:pt x="25" y="20"/>
                  <a:pt x="23" y="21"/>
                  <a:pt x="22" y="22"/>
                </a:cubicBezTo>
                <a:cubicBezTo>
                  <a:pt x="21" y="23"/>
                  <a:pt x="20" y="25"/>
                  <a:pt x="19" y="26"/>
                </a:cubicBezTo>
                <a:cubicBezTo>
                  <a:pt x="18" y="28"/>
                  <a:pt x="17" y="29"/>
                  <a:pt x="16" y="31"/>
                </a:cubicBezTo>
                <a:cubicBezTo>
                  <a:pt x="16" y="32"/>
                  <a:pt x="16" y="33"/>
                  <a:pt x="18" y="34"/>
                </a:cubicBezTo>
                <a:cubicBezTo>
                  <a:pt x="19" y="34"/>
                  <a:pt x="20" y="34"/>
                  <a:pt x="20" y="32"/>
                </a:cubicBezTo>
                <a:cubicBezTo>
                  <a:pt x="21" y="31"/>
                  <a:pt x="22" y="30"/>
                  <a:pt x="22" y="29"/>
                </a:cubicBezTo>
                <a:cubicBezTo>
                  <a:pt x="23" y="28"/>
                  <a:pt x="24" y="26"/>
                  <a:pt x="25" y="25"/>
                </a:cubicBezTo>
                <a:cubicBezTo>
                  <a:pt x="26" y="24"/>
                  <a:pt x="27" y="23"/>
                  <a:pt x="29" y="23"/>
                </a:cubicBezTo>
                <a:cubicBezTo>
                  <a:pt x="30" y="22"/>
                  <a:pt x="31" y="21"/>
                  <a:pt x="32" y="21"/>
                </a:cubicBezTo>
                <a:cubicBezTo>
                  <a:pt x="33" y="20"/>
                  <a:pt x="34" y="19"/>
                  <a:pt x="33" y="18"/>
                </a:cubicBezTo>
                <a:cubicBezTo>
                  <a:pt x="33" y="17"/>
                  <a:pt x="32" y="16"/>
                  <a:pt x="30" y="16"/>
                </a:cubicBezTo>
                <a:close/>
                <a:moveTo>
                  <a:pt x="89" y="84"/>
                </a:moveTo>
                <a:cubicBezTo>
                  <a:pt x="89" y="84"/>
                  <a:pt x="89" y="84"/>
                  <a:pt x="89" y="84"/>
                </a:cubicBezTo>
                <a:cubicBezTo>
                  <a:pt x="73" y="67"/>
                  <a:pt x="73" y="67"/>
                  <a:pt x="73" y="67"/>
                </a:cubicBezTo>
                <a:cubicBezTo>
                  <a:pt x="75" y="64"/>
                  <a:pt x="77" y="61"/>
                  <a:pt x="79" y="57"/>
                </a:cubicBezTo>
                <a:cubicBezTo>
                  <a:pt x="81" y="52"/>
                  <a:pt x="82" y="47"/>
                  <a:pt x="82" y="41"/>
                </a:cubicBezTo>
                <a:cubicBezTo>
                  <a:pt x="82" y="36"/>
                  <a:pt x="81" y="30"/>
                  <a:pt x="79" y="26"/>
                </a:cubicBezTo>
                <a:cubicBezTo>
                  <a:pt x="79" y="25"/>
                  <a:pt x="79" y="25"/>
                  <a:pt x="79" y="25"/>
                </a:cubicBezTo>
                <a:cubicBezTo>
                  <a:pt x="77" y="20"/>
                  <a:pt x="74" y="16"/>
                  <a:pt x="70" y="12"/>
                </a:cubicBezTo>
                <a:cubicBezTo>
                  <a:pt x="70" y="12"/>
                  <a:pt x="70" y="12"/>
                  <a:pt x="70" y="12"/>
                </a:cubicBezTo>
                <a:cubicBezTo>
                  <a:pt x="66" y="8"/>
                  <a:pt x="62" y="5"/>
                  <a:pt x="57" y="3"/>
                </a:cubicBezTo>
                <a:cubicBezTo>
                  <a:pt x="52" y="1"/>
                  <a:pt x="46" y="0"/>
                  <a:pt x="41" y="0"/>
                </a:cubicBezTo>
                <a:cubicBezTo>
                  <a:pt x="29" y="0"/>
                  <a:pt x="19" y="4"/>
                  <a:pt x="12" y="12"/>
                </a:cubicBezTo>
                <a:cubicBezTo>
                  <a:pt x="8" y="16"/>
                  <a:pt x="5" y="20"/>
                  <a:pt x="3" y="25"/>
                </a:cubicBezTo>
                <a:cubicBezTo>
                  <a:pt x="1" y="30"/>
                  <a:pt x="0" y="36"/>
                  <a:pt x="0" y="41"/>
                </a:cubicBezTo>
                <a:cubicBezTo>
                  <a:pt x="0" y="47"/>
                  <a:pt x="1" y="52"/>
                  <a:pt x="3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5" y="62"/>
                  <a:pt x="8" y="66"/>
                  <a:pt x="12" y="70"/>
                </a:cubicBezTo>
                <a:cubicBezTo>
                  <a:pt x="12" y="70"/>
                  <a:pt x="12" y="70"/>
                  <a:pt x="12" y="70"/>
                </a:cubicBezTo>
                <a:cubicBezTo>
                  <a:pt x="16" y="74"/>
                  <a:pt x="20" y="77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30" y="81"/>
                  <a:pt x="35" y="82"/>
                  <a:pt x="41" y="82"/>
                </a:cubicBezTo>
                <a:cubicBezTo>
                  <a:pt x="46" y="82"/>
                  <a:pt x="52" y="81"/>
                  <a:pt x="57" y="79"/>
                </a:cubicBezTo>
                <a:cubicBezTo>
                  <a:pt x="61" y="78"/>
                  <a:pt x="64" y="75"/>
                  <a:pt x="67" y="73"/>
                </a:cubicBezTo>
                <a:cubicBezTo>
                  <a:pt x="84" y="89"/>
                  <a:pt x="84" y="89"/>
                  <a:pt x="84" y="89"/>
                </a:cubicBezTo>
                <a:cubicBezTo>
                  <a:pt x="85" y="91"/>
                  <a:pt x="88" y="91"/>
                  <a:pt x="89" y="89"/>
                </a:cubicBezTo>
                <a:cubicBezTo>
                  <a:pt x="90" y="88"/>
                  <a:pt x="90" y="85"/>
                  <a:pt x="89" y="84"/>
                </a:cubicBezTo>
                <a:close/>
                <a:moveTo>
                  <a:pt x="65" y="65"/>
                </a:move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2" y="68"/>
                  <a:pt x="58" y="71"/>
                  <a:pt x="54" y="72"/>
                </a:cubicBezTo>
                <a:cubicBezTo>
                  <a:pt x="50" y="74"/>
                  <a:pt x="45" y="75"/>
                  <a:pt x="41" y="75"/>
                </a:cubicBezTo>
                <a:cubicBezTo>
                  <a:pt x="36" y="75"/>
                  <a:pt x="32" y="74"/>
                  <a:pt x="28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4" y="71"/>
                  <a:pt x="20" y="68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4" y="62"/>
                  <a:pt x="11" y="58"/>
                  <a:pt x="10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8" y="50"/>
                  <a:pt x="7" y="46"/>
                  <a:pt x="7" y="41"/>
                </a:cubicBezTo>
                <a:cubicBezTo>
                  <a:pt x="7" y="37"/>
                  <a:pt x="8" y="32"/>
                  <a:pt x="10" y="28"/>
                </a:cubicBezTo>
                <a:cubicBezTo>
                  <a:pt x="11" y="24"/>
                  <a:pt x="14" y="20"/>
                  <a:pt x="17" y="17"/>
                </a:cubicBezTo>
                <a:cubicBezTo>
                  <a:pt x="23" y="11"/>
                  <a:pt x="32" y="7"/>
                  <a:pt x="41" y="7"/>
                </a:cubicBezTo>
                <a:cubicBezTo>
                  <a:pt x="45" y="7"/>
                  <a:pt x="50" y="8"/>
                  <a:pt x="54" y="10"/>
                </a:cubicBezTo>
                <a:cubicBezTo>
                  <a:pt x="58" y="12"/>
                  <a:pt x="62" y="14"/>
                  <a:pt x="65" y="17"/>
                </a:cubicBezTo>
                <a:cubicBezTo>
                  <a:pt x="65" y="17"/>
                  <a:pt x="65" y="17"/>
                  <a:pt x="65" y="17"/>
                </a:cubicBezTo>
                <a:cubicBezTo>
                  <a:pt x="68" y="21"/>
                  <a:pt x="70" y="24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4" y="32"/>
                  <a:pt x="75" y="37"/>
                  <a:pt x="75" y="41"/>
                </a:cubicBezTo>
                <a:cubicBezTo>
                  <a:pt x="75" y="46"/>
                  <a:pt x="74" y="50"/>
                  <a:pt x="72" y="54"/>
                </a:cubicBezTo>
                <a:cubicBezTo>
                  <a:pt x="70" y="58"/>
                  <a:pt x="68" y="62"/>
                  <a:pt x="65" y="65"/>
                </a:cubicBezTo>
                <a:close/>
                <a:moveTo>
                  <a:pt x="65" y="39"/>
                </a:moveTo>
                <a:cubicBezTo>
                  <a:pt x="65" y="39"/>
                  <a:pt x="65" y="39"/>
                  <a:pt x="65" y="39"/>
                </a:cubicBezTo>
                <a:cubicBezTo>
                  <a:pt x="64" y="39"/>
                  <a:pt x="63" y="40"/>
                  <a:pt x="63" y="41"/>
                </a:cubicBezTo>
                <a:cubicBezTo>
                  <a:pt x="63" y="44"/>
                  <a:pt x="62" y="47"/>
                  <a:pt x="61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0" y="52"/>
                  <a:pt x="59" y="55"/>
                  <a:pt x="57" y="57"/>
                </a:cubicBezTo>
                <a:cubicBezTo>
                  <a:pt x="54" y="59"/>
                  <a:pt x="52" y="60"/>
                  <a:pt x="49" y="62"/>
                </a:cubicBezTo>
                <a:cubicBezTo>
                  <a:pt x="47" y="63"/>
                  <a:pt x="44" y="63"/>
                  <a:pt x="41" y="63"/>
                </a:cubicBezTo>
                <a:cubicBezTo>
                  <a:pt x="40" y="63"/>
                  <a:pt x="39" y="64"/>
                  <a:pt x="39" y="66"/>
                </a:cubicBezTo>
                <a:cubicBezTo>
                  <a:pt x="39" y="67"/>
                  <a:pt x="40" y="68"/>
                  <a:pt x="41" y="68"/>
                </a:cubicBezTo>
                <a:cubicBezTo>
                  <a:pt x="44" y="68"/>
                  <a:pt x="48" y="67"/>
                  <a:pt x="51" y="66"/>
                </a:cubicBezTo>
                <a:cubicBezTo>
                  <a:pt x="54" y="64"/>
                  <a:pt x="57" y="63"/>
                  <a:pt x="60" y="60"/>
                </a:cubicBezTo>
                <a:cubicBezTo>
                  <a:pt x="62" y="58"/>
                  <a:pt x="64" y="55"/>
                  <a:pt x="66" y="51"/>
                </a:cubicBezTo>
                <a:cubicBezTo>
                  <a:pt x="66" y="51"/>
                  <a:pt x="66" y="51"/>
                  <a:pt x="66" y="51"/>
                </a:cubicBezTo>
                <a:cubicBezTo>
                  <a:pt x="67" y="48"/>
                  <a:pt x="68" y="45"/>
                  <a:pt x="68" y="41"/>
                </a:cubicBezTo>
                <a:cubicBezTo>
                  <a:pt x="68" y="40"/>
                  <a:pt x="67" y="39"/>
                  <a:pt x="65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3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2" name="Freeform 22">
            <a:extLst>
              <a:ext uri="{FF2B5EF4-FFF2-40B4-BE49-F238E27FC236}">
                <a16:creationId xmlns:a16="http://schemas.microsoft.com/office/drawing/2014/main" id="{0D275214-6DF2-9888-B63F-71D07CDA9C80}"/>
              </a:ext>
            </a:extLst>
          </p:cNvPr>
          <p:cNvSpPr>
            <a:spLocks noEditPoints="1"/>
          </p:cNvSpPr>
          <p:nvPr/>
        </p:nvSpPr>
        <p:spPr bwMode="auto">
          <a:xfrm>
            <a:off x="2273089" y="3612615"/>
            <a:ext cx="348489" cy="336208"/>
          </a:xfrm>
          <a:custGeom>
            <a:avLst/>
            <a:gdLst>
              <a:gd name="T0" fmla="*/ 59 w 98"/>
              <a:gd name="T1" fmla="*/ 0 h 94"/>
              <a:gd name="T2" fmla="*/ 70 w 98"/>
              <a:gd name="T3" fmla="*/ 11 h 94"/>
              <a:gd name="T4" fmla="*/ 79 w 98"/>
              <a:gd name="T5" fmla="*/ 14 h 94"/>
              <a:gd name="T6" fmla="*/ 98 w 98"/>
              <a:gd name="T7" fmla="*/ 34 h 94"/>
              <a:gd name="T8" fmla="*/ 92 w 98"/>
              <a:gd name="T9" fmla="*/ 89 h 94"/>
              <a:gd name="T10" fmla="*/ 19 w 98"/>
              <a:gd name="T11" fmla="*/ 94 h 94"/>
              <a:gd name="T12" fmla="*/ 5 w 98"/>
              <a:gd name="T13" fmla="*/ 88 h 94"/>
              <a:gd name="T14" fmla="*/ 0 w 98"/>
              <a:gd name="T15" fmla="*/ 34 h 94"/>
              <a:gd name="T16" fmla="*/ 19 w 98"/>
              <a:gd name="T17" fmla="*/ 14 h 94"/>
              <a:gd name="T18" fmla="*/ 27 w 98"/>
              <a:gd name="T19" fmla="*/ 11 h 94"/>
              <a:gd name="T20" fmla="*/ 38 w 98"/>
              <a:gd name="T21" fmla="*/ 0 h 94"/>
              <a:gd name="T22" fmla="*/ 69 w 98"/>
              <a:gd name="T23" fmla="*/ 22 h 94"/>
              <a:gd name="T24" fmla="*/ 68 w 98"/>
              <a:gd name="T25" fmla="*/ 22 h 94"/>
              <a:gd name="T26" fmla="*/ 29 w 98"/>
              <a:gd name="T27" fmla="*/ 22 h 94"/>
              <a:gd name="T28" fmla="*/ 11 w 98"/>
              <a:gd name="T29" fmla="*/ 25 h 94"/>
              <a:gd name="T30" fmla="*/ 7 w 98"/>
              <a:gd name="T31" fmla="*/ 34 h 94"/>
              <a:gd name="T32" fmla="*/ 18 w 98"/>
              <a:gd name="T33" fmla="*/ 52 h 94"/>
              <a:gd name="T34" fmla="*/ 20 w 98"/>
              <a:gd name="T35" fmla="*/ 43 h 94"/>
              <a:gd name="T36" fmla="*/ 37 w 98"/>
              <a:gd name="T37" fmla="*/ 43 h 94"/>
              <a:gd name="T38" fmla="*/ 39 w 98"/>
              <a:gd name="T39" fmla="*/ 45 h 94"/>
              <a:gd name="T40" fmla="*/ 59 w 98"/>
              <a:gd name="T41" fmla="*/ 52 h 94"/>
              <a:gd name="T42" fmla="*/ 61 w 98"/>
              <a:gd name="T43" fmla="*/ 43 h 94"/>
              <a:gd name="T44" fmla="*/ 77 w 98"/>
              <a:gd name="T45" fmla="*/ 43 h 94"/>
              <a:gd name="T46" fmla="*/ 80 w 98"/>
              <a:gd name="T47" fmla="*/ 45 h 94"/>
              <a:gd name="T48" fmla="*/ 91 w 98"/>
              <a:gd name="T49" fmla="*/ 52 h 94"/>
              <a:gd name="T50" fmla="*/ 87 w 98"/>
              <a:gd name="T51" fmla="*/ 25 h 94"/>
              <a:gd name="T52" fmla="*/ 69 w 98"/>
              <a:gd name="T53" fmla="*/ 22 h 94"/>
              <a:gd name="T54" fmla="*/ 32 w 98"/>
              <a:gd name="T55" fmla="*/ 14 h 94"/>
              <a:gd name="T56" fmla="*/ 66 w 98"/>
              <a:gd name="T57" fmla="*/ 11 h 94"/>
              <a:gd name="T58" fmla="*/ 59 w 98"/>
              <a:gd name="T59" fmla="*/ 4 h 94"/>
              <a:gd name="T60" fmla="*/ 34 w 98"/>
              <a:gd name="T61" fmla="*/ 6 h 94"/>
              <a:gd name="T62" fmla="*/ 32 w 98"/>
              <a:gd name="T63" fmla="*/ 14 h 94"/>
              <a:gd name="T64" fmla="*/ 7 w 98"/>
              <a:gd name="T65" fmla="*/ 57 h 94"/>
              <a:gd name="T66" fmla="*/ 11 w 98"/>
              <a:gd name="T67" fmla="*/ 83 h 94"/>
              <a:gd name="T68" fmla="*/ 19 w 98"/>
              <a:gd name="T69" fmla="*/ 87 h 94"/>
              <a:gd name="T70" fmla="*/ 87 w 98"/>
              <a:gd name="T71" fmla="*/ 83 h 94"/>
              <a:gd name="T72" fmla="*/ 91 w 98"/>
              <a:gd name="T73" fmla="*/ 57 h 94"/>
              <a:gd name="T74" fmla="*/ 80 w 98"/>
              <a:gd name="T75" fmla="*/ 63 h 94"/>
              <a:gd name="T76" fmla="*/ 77 w 98"/>
              <a:gd name="T77" fmla="*/ 66 h 94"/>
              <a:gd name="T78" fmla="*/ 59 w 98"/>
              <a:gd name="T79" fmla="*/ 63 h 94"/>
              <a:gd name="T80" fmla="*/ 59 w 98"/>
              <a:gd name="T81" fmla="*/ 57 h 94"/>
              <a:gd name="T82" fmla="*/ 39 w 98"/>
              <a:gd name="T83" fmla="*/ 63 h 94"/>
              <a:gd name="T84" fmla="*/ 36 w 98"/>
              <a:gd name="T85" fmla="*/ 66 h 94"/>
              <a:gd name="T86" fmla="*/ 18 w 98"/>
              <a:gd name="T87" fmla="*/ 63 h 94"/>
              <a:gd name="T88" fmla="*/ 18 w 98"/>
              <a:gd name="T89" fmla="*/ 57 h 94"/>
              <a:gd name="T90" fmla="*/ 34 w 98"/>
              <a:gd name="T91" fmla="*/ 48 h 94"/>
              <a:gd name="T92" fmla="*/ 23 w 98"/>
              <a:gd name="T93" fmla="*/ 48 h 94"/>
              <a:gd name="T94" fmla="*/ 23 w 98"/>
              <a:gd name="T95" fmla="*/ 54 h 94"/>
              <a:gd name="T96" fmla="*/ 23 w 98"/>
              <a:gd name="T97" fmla="*/ 61 h 94"/>
              <a:gd name="T98" fmla="*/ 34 w 98"/>
              <a:gd name="T99" fmla="*/ 54 h 94"/>
              <a:gd name="T100" fmla="*/ 34 w 98"/>
              <a:gd name="T101" fmla="*/ 54 h 94"/>
              <a:gd name="T102" fmla="*/ 75 w 98"/>
              <a:gd name="T103" fmla="*/ 48 h 94"/>
              <a:gd name="T104" fmla="*/ 64 w 98"/>
              <a:gd name="T105" fmla="*/ 48 h 94"/>
              <a:gd name="T106" fmla="*/ 64 w 98"/>
              <a:gd name="T107" fmla="*/ 54 h 94"/>
              <a:gd name="T108" fmla="*/ 64 w 98"/>
              <a:gd name="T109" fmla="*/ 61 h 94"/>
              <a:gd name="T110" fmla="*/ 75 w 98"/>
              <a:gd name="T111" fmla="*/ 54 h 94"/>
              <a:gd name="T112" fmla="*/ 75 w 98"/>
              <a:gd name="T113" fmla="*/ 5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8" h="94">
                <a:moveTo>
                  <a:pt x="38" y="0"/>
                </a:moveTo>
                <a:cubicBezTo>
                  <a:pt x="59" y="0"/>
                  <a:pt x="59" y="0"/>
                  <a:pt x="59" y="0"/>
                </a:cubicBezTo>
                <a:cubicBezTo>
                  <a:pt x="62" y="0"/>
                  <a:pt x="65" y="1"/>
                  <a:pt x="67" y="3"/>
                </a:cubicBezTo>
                <a:cubicBezTo>
                  <a:pt x="69" y="5"/>
                  <a:pt x="70" y="8"/>
                  <a:pt x="70" y="11"/>
                </a:cubicBezTo>
                <a:cubicBezTo>
                  <a:pt x="70" y="14"/>
                  <a:pt x="70" y="14"/>
                  <a:pt x="70" y="14"/>
                </a:cubicBezTo>
                <a:cubicBezTo>
                  <a:pt x="79" y="14"/>
                  <a:pt x="79" y="14"/>
                  <a:pt x="79" y="14"/>
                </a:cubicBezTo>
                <a:cubicBezTo>
                  <a:pt x="84" y="14"/>
                  <a:pt x="89" y="16"/>
                  <a:pt x="92" y="20"/>
                </a:cubicBezTo>
                <a:cubicBezTo>
                  <a:pt x="96" y="24"/>
                  <a:pt x="98" y="28"/>
                  <a:pt x="98" y="34"/>
                </a:cubicBezTo>
                <a:cubicBezTo>
                  <a:pt x="98" y="75"/>
                  <a:pt x="98" y="75"/>
                  <a:pt x="98" y="75"/>
                </a:cubicBezTo>
                <a:cubicBezTo>
                  <a:pt x="98" y="80"/>
                  <a:pt x="96" y="85"/>
                  <a:pt x="92" y="89"/>
                </a:cubicBezTo>
                <a:cubicBezTo>
                  <a:pt x="89" y="92"/>
                  <a:pt x="84" y="94"/>
                  <a:pt x="79" y="94"/>
                </a:cubicBezTo>
                <a:cubicBezTo>
                  <a:pt x="19" y="94"/>
                  <a:pt x="19" y="94"/>
                  <a:pt x="19" y="94"/>
                </a:cubicBezTo>
                <a:cubicBezTo>
                  <a:pt x="14" y="94"/>
                  <a:pt x="9" y="92"/>
                  <a:pt x="5" y="89"/>
                </a:cubicBezTo>
                <a:cubicBezTo>
                  <a:pt x="5" y="88"/>
                  <a:pt x="5" y="88"/>
                  <a:pt x="5" y="88"/>
                </a:cubicBezTo>
                <a:cubicBezTo>
                  <a:pt x="2" y="85"/>
                  <a:pt x="0" y="80"/>
                  <a:pt x="0" y="75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28"/>
                  <a:pt x="2" y="24"/>
                  <a:pt x="5" y="20"/>
                </a:cubicBezTo>
                <a:cubicBezTo>
                  <a:pt x="9" y="16"/>
                  <a:pt x="14" y="14"/>
                  <a:pt x="19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1"/>
                  <a:pt x="27" y="11"/>
                  <a:pt x="27" y="11"/>
                </a:cubicBezTo>
                <a:cubicBezTo>
                  <a:pt x="27" y="8"/>
                  <a:pt x="29" y="5"/>
                  <a:pt x="31" y="3"/>
                </a:cubicBezTo>
                <a:cubicBezTo>
                  <a:pt x="33" y="1"/>
                  <a:pt x="35" y="0"/>
                  <a:pt x="38" y="0"/>
                </a:cubicBezTo>
                <a:close/>
                <a:moveTo>
                  <a:pt x="69" y="22"/>
                </a:moveTo>
                <a:cubicBezTo>
                  <a:pt x="69" y="22"/>
                  <a:pt x="69" y="22"/>
                  <a:pt x="69" y="22"/>
                </a:cubicBezTo>
                <a:cubicBezTo>
                  <a:pt x="68" y="22"/>
                  <a:pt x="68" y="22"/>
                  <a:pt x="68" y="22"/>
                </a:cubicBezTo>
                <a:cubicBezTo>
                  <a:pt x="68" y="22"/>
                  <a:pt x="68" y="22"/>
                  <a:pt x="68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6" y="22"/>
                  <a:pt x="13" y="23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9" y="28"/>
                  <a:pt x="7" y="31"/>
                  <a:pt x="7" y="34"/>
                </a:cubicBezTo>
                <a:cubicBezTo>
                  <a:pt x="7" y="52"/>
                  <a:pt x="7" y="52"/>
                  <a:pt x="7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4"/>
                  <a:pt x="19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37" y="43"/>
                  <a:pt x="37" y="43"/>
                  <a:pt x="37" y="43"/>
                </a:cubicBezTo>
                <a:cubicBezTo>
                  <a:pt x="38" y="43"/>
                  <a:pt x="39" y="44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52"/>
                  <a:pt x="39" y="52"/>
                  <a:pt x="3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45"/>
                  <a:pt x="59" y="45"/>
                  <a:pt x="59" y="45"/>
                </a:cubicBezTo>
                <a:cubicBezTo>
                  <a:pt x="59" y="44"/>
                  <a:pt x="60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77" y="43"/>
                  <a:pt x="77" y="43"/>
                  <a:pt x="77" y="43"/>
                </a:cubicBezTo>
                <a:cubicBezTo>
                  <a:pt x="79" y="43"/>
                  <a:pt x="80" y="44"/>
                  <a:pt x="80" y="45"/>
                </a:cubicBezTo>
                <a:cubicBezTo>
                  <a:pt x="80" y="45"/>
                  <a:pt x="80" y="45"/>
                  <a:pt x="80" y="45"/>
                </a:cubicBezTo>
                <a:cubicBezTo>
                  <a:pt x="80" y="52"/>
                  <a:pt x="80" y="52"/>
                  <a:pt x="80" y="52"/>
                </a:cubicBezTo>
                <a:cubicBezTo>
                  <a:pt x="91" y="52"/>
                  <a:pt x="91" y="52"/>
                  <a:pt x="91" y="52"/>
                </a:cubicBezTo>
                <a:cubicBezTo>
                  <a:pt x="91" y="34"/>
                  <a:pt x="91" y="34"/>
                  <a:pt x="91" y="34"/>
                </a:cubicBezTo>
                <a:cubicBezTo>
                  <a:pt x="91" y="31"/>
                  <a:pt x="89" y="28"/>
                  <a:pt x="87" y="25"/>
                </a:cubicBezTo>
                <a:cubicBezTo>
                  <a:pt x="85" y="23"/>
                  <a:pt x="82" y="22"/>
                  <a:pt x="79" y="22"/>
                </a:cubicBezTo>
                <a:cubicBezTo>
                  <a:pt x="69" y="22"/>
                  <a:pt x="69" y="22"/>
                  <a:pt x="69" y="22"/>
                </a:cubicBezTo>
                <a:close/>
                <a:moveTo>
                  <a:pt x="32" y="14"/>
                </a:moveTo>
                <a:cubicBezTo>
                  <a:pt x="32" y="14"/>
                  <a:pt x="32" y="14"/>
                  <a:pt x="32" y="14"/>
                </a:cubicBezTo>
                <a:cubicBezTo>
                  <a:pt x="66" y="14"/>
                  <a:pt x="66" y="14"/>
                  <a:pt x="66" y="14"/>
                </a:cubicBezTo>
                <a:cubicBezTo>
                  <a:pt x="66" y="11"/>
                  <a:pt x="66" y="11"/>
                  <a:pt x="66" y="11"/>
                </a:cubicBezTo>
                <a:cubicBezTo>
                  <a:pt x="66" y="9"/>
                  <a:pt x="65" y="7"/>
                  <a:pt x="64" y="6"/>
                </a:cubicBezTo>
                <a:cubicBezTo>
                  <a:pt x="63" y="5"/>
                  <a:pt x="61" y="4"/>
                  <a:pt x="59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7" y="4"/>
                  <a:pt x="35" y="5"/>
                  <a:pt x="34" y="6"/>
                </a:cubicBezTo>
                <a:cubicBezTo>
                  <a:pt x="33" y="7"/>
                  <a:pt x="32" y="9"/>
                  <a:pt x="32" y="11"/>
                </a:cubicBezTo>
                <a:cubicBezTo>
                  <a:pt x="32" y="14"/>
                  <a:pt x="32" y="14"/>
                  <a:pt x="32" y="14"/>
                </a:cubicBezTo>
                <a:close/>
                <a:moveTo>
                  <a:pt x="7" y="57"/>
                </a:moveTo>
                <a:cubicBezTo>
                  <a:pt x="7" y="57"/>
                  <a:pt x="7" y="57"/>
                  <a:pt x="7" y="57"/>
                </a:cubicBezTo>
                <a:cubicBezTo>
                  <a:pt x="7" y="75"/>
                  <a:pt x="7" y="75"/>
                  <a:pt x="7" y="75"/>
                </a:cubicBezTo>
                <a:cubicBezTo>
                  <a:pt x="7" y="78"/>
                  <a:pt x="8" y="81"/>
                  <a:pt x="11" y="83"/>
                </a:cubicBezTo>
                <a:cubicBezTo>
                  <a:pt x="11" y="83"/>
                  <a:pt x="11" y="83"/>
                  <a:pt x="11" y="83"/>
                </a:cubicBezTo>
                <a:cubicBezTo>
                  <a:pt x="13" y="85"/>
                  <a:pt x="16" y="87"/>
                  <a:pt x="19" y="87"/>
                </a:cubicBezTo>
                <a:cubicBezTo>
                  <a:pt x="79" y="87"/>
                  <a:pt x="79" y="87"/>
                  <a:pt x="79" y="87"/>
                </a:cubicBezTo>
                <a:cubicBezTo>
                  <a:pt x="82" y="87"/>
                  <a:pt x="85" y="85"/>
                  <a:pt x="87" y="83"/>
                </a:cubicBezTo>
                <a:cubicBezTo>
                  <a:pt x="89" y="81"/>
                  <a:pt x="91" y="78"/>
                  <a:pt x="91" y="75"/>
                </a:cubicBezTo>
                <a:cubicBezTo>
                  <a:pt x="91" y="57"/>
                  <a:pt x="91" y="57"/>
                  <a:pt x="91" y="57"/>
                </a:cubicBezTo>
                <a:cubicBezTo>
                  <a:pt x="80" y="57"/>
                  <a:pt x="80" y="57"/>
                  <a:pt x="80" y="57"/>
                </a:cubicBezTo>
                <a:cubicBezTo>
                  <a:pt x="80" y="63"/>
                  <a:pt x="80" y="63"/>
                  <a:pt x="80" y="63"/>
                </a:cubicBezTo>
                <a:cubicBezTo>
                  <a:pt x="80" y="65"/>
                  <a:pt x="79" y="66"/>
                  <a:pt x="77" y="66"/>
                </a:cubicBezTo>
                <a:cubicBezTo>
                  <a:pt x="77" y="66"/>
                  <a:pt x="77" y="66"/>
                  <a:pt x="77" y="66"/>
                </a:cubicBezTo>
                <a:cubicBezTo>
                  <a:pt x="61" y="66"/>
                  <a:pt x="61" y="66"/>
                  <a:pt x="61" y="66"/>
                </a:cubicBezTo>
                <a:cubicBezTo>
                  <a:pt x="60" y="66"/>
                  <a:pt x="59" y="65"/>
                  <a:pt x="59" y="63"/>
                </a:cubicBezTo>
                <a:cubicBezTo>
                  <a:pt x="59" y="63"/>
                  <a:pt x="59" y="63"/>
                  <a:pt x="59" y="63"/>
                </a:cubicBezTo>
                <a:cubicBezTo>
                  <a:pt x="59" y="57"/>
                  <a:pt x="59" y="57"/>
                  <a:pt x="5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63"/>
                  <a:pt x="39" y="63"/>
                  <a:pt x="39" y="63"/>
                </a:cubicBezTo>
                <a:cubicBezTo>
                  <a:pt x="39" y="65"/>
                  <a:pt x="38" y="66"/>
                  <a:pt x="37" y="66"/>
                </a:cubicBezTo>
                <a:cubicBezTo>
                  <a:pt x="36" y="66"/>
                  <a:pt x="36" y="66"/>
                  <a:pt x="36" y="66"/>
                </a:cubicBezTo>
                <a:cubicBezTo>
                  <a:pt x="20" y="66"/>
                  <a:pt x="20" y="66"/>
                  <a:pt x="20" y="66"/>
                </a:cubicBezTo>
                <a:cubicBezTo>
                  <a:pt x="19" y="66"/>
                  <a:pt x="18" y="65"/>
                  <a:pt x="18" y="63"/>
                </a:cubicBezTo>
                <a:cubicBezTo>
                  <a:pt x="18" y="63"/>
                  <a:pt x="18" y="63"/>
                  <a:pt x="18" y="63"/>
                </a:cubicBezTo>
                <a:cubicBezTo>
                  <a:pt x="18" y="57"/>
                  <a:pt x="18" y="57"/>
                  <a:pt x="18" y="57"/>
                </a:cubicBezTo>
                <a:cubicBezTo>
                  <a:pt x="7" y="57"/>
                  <a:pt x="7" y="57"/>
                  <a:pt x="7" y="57"/>
                </a:cubicBezTo>
                <a:close/>
                <a:moveTo>
                  <a:pt x="34" y="48"/>
                </a:moveTo>
                <a:cubicBezTo>
                  <a:pt x="34" y="48"/>
                  <a:pt x="34" y="48"/>
                  <a:pt x="34" y="48"/>
                </a:cubicBezTo>
                <a:cubicBezTo>
                  <a:pt x="23" y="48"/>
                  <a:pt x="23" y="48"/>
                  <a:pt x="23" y="48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61"/>
                  <a:pt x="23" y="61"/>
                  <a:pt x="23" y="61"/>
                </a:cubicBezTo>
                <a:cubicBezTo>
                  <a:pt x="34" y="61"/>
                  <a:pt x="34" y="61"/>
                  <a:pt x="34" y="61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48"/>
                  <a:pt x="34" y="48"/>
                  <a:pt x="34" y="48"/>
                </a:cubicBezTo>
                <a:close/>
                <a:moveTo>
                  <a:pt x="75" y="48"/>
                </a:moveTo>
                <a:cubicBezTo>
                  <a:pt x="75" y="48"/>
                  <a:pt x="75" y="48"/>
                  <a:pt x="75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54"/>
                  <a:pt x="64" y="54"/>
                  <a:pt x="64" y="54"/>
                </a:cubicBezTo>
                <a:cubicBezTo>
                  <a:pt x="64" y="54"/>
                  <a:pt x="64" y="54"/>
                  <a:pt x="64" y="54"/>
                </a:cubicBezTo>
                <a:cubicBezTo>
                  <a:pt x="64" y="54"/>
                  <a:pt x="64" y="54"/>
                  <a:pt x="64" y="54"/>
                </a:cubicBezTo>
                <a:cubicBezTo>
                  <a:pt x="64" y="61"/>
                  <a:pt x="64" y="61"/>
                  <a:pt x="64" y="61"/>
                </a:cubicBezTo>
                <a:cubicBezTo>
                  <a:pt x="75" y="61"/>
                  <a:pt x="75" y="61"/>
                  <a:pt x="75" y="61"/>
                </a:cubicBezTo>
                <a:cubicBezTo>
                  <a:pt x="75" y="54"/>
                  <a:pt x="75" y="54"/>
                  <a:pt x="75" y="54"/>
                </a:cubicBezTo>
                <a:cubicBezTo>
                  <a:pt x="75" y="54"/>
                  <a:pt x="75" y="54"/>
                  <a:pt x="75" y="54"/>
                </a:cubicBezTo>
                <a:cubicBezTo>
                  <a:pt x="75" y="54"/>
                  <a:pt x="75" y="54"/>
                  <a:pt x="75" y="54"/>
                </a:cubicBezTo>
                <a:cubicBezTo>
                  <a:pt x="75" y="48"/>
                  <a:pt x="75" y="48"/>
                  <a:pt x="75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3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3" name="Freeform 23">
            <a:extLst>
              <a:ext uri="{FF2B5EF4-FFF2-40B4-BE49-F238E27FC236}">
                <a16:creationId xmlns:a16="http://schemas.microsoft.com/office/drawing/2014/main" id="{31A67471-F812-3698-0F5A-8C22ED51AA5C}"/>
              </a:ext>
            </a:extLst>
          </p:cNvPr>
          <p:cNvSpPr>
            <a:spLocks noEditPoints="1"/>
          </p:cNvSpPr>
          <p:nvPr/>
        </p:nvSpPr>
        <p:spPr bwMode="auto">
          <a:xfrm>
            <a:off x="8167312" y="3609075"/>
            <a:ext cx="286574" cy="343287"/>
          </a:xfrm>
          <a:custGeom>
            <a:avLst/>
            <a:gdLst>
              <a:gd name="T0" fmla="*/ 72 w 81"/>
              <a:gd name="T1" fmla="*/ 1 h 96"/>
              <a:gd name="T2" fmla="*/ 70 w 81"/>
              <a:gd name="T3" fmla="*/ 7 h 96"/>
              <a:gd name="T4" fmla="*/ 81 w 81"/>
              <a:gd name="T5" fmla="*/ 36 h 96"/>
              <a:gd name="T6" fmla="*/ 68 w 81"/>
              <a:gd name="T7" fmla="*/ 68 h 96"/>
              <a:gd name="T8" fmla="*/ 54 w 81"/>
              <a:gd name="T9" fmla="*/ 78 h 96"/>
              <a:gd name="T10" fmla="*/ 40 w 81"/>
              <a:gd name="T11" fmla="*/ 81 h 96"/>
              <a:gd name="T12" fmla="*/ 55 w 81"/>
              <a:gd name="T13" fmla="*/ 88 h 96"/>
              <a:gd name="T14" fmla="*/ 55 w 81"/>
              <a:gd name="T15" fmla="*/ 96 h 96"/>
              <a:gd name="T16" fmla="*/ 37 w 81"/>
              <a:gd name="T17" fmla="*/ 96 h 96"/>
              <a:gd name="T18" fmla="*/ 18 w 81"/>
              <a:gd name="T19" fmla="*/ 96 h 96"/>
              <a:gd name="T20" fmla="*/ 18 w 81"/>
              <a:gd name="T21" fmla="*/ 88 h 96"/>
              <a:gd name="T22" fmla="*/ 33 w 81"/>
              <a:gd name="T23" fmla="*/ 81 h 96"/>
              <a:gd name="T24" fmla="*/ 20 w 81"/>
              <a:gd name="T25" fmla="*/ 78 h 96"/>
              <a:gd name="T26" fmla="*/ 7 w 81"/>
              <a:gd name="T27" fmla="*/ 69 h 96"/>
              <a:gd name="T28" fmla="*/ 1 w 81"/>
              <a:gd name="T29" fmla="*/ 72 h 96"/>
              <a:gd name="T30" fmla="*/ 10 w 81"/>
              <a:gd name="T31" fmla="*/ 60 h 96"/>
              <a:gd name="T32" fmla="*/ 11 w 81"/>
              <a:gd name="T33" fmla="*/ 11 h 96"/>
              <a:gd name="T34" fmla="*/ 37 w 81"/>
              <a:gd name="T35" fmla="*/ 0 h 96"/>
              <a:gd name="T36" fmla="*/ 65 w 81"/>
              <a:gd name="T37" fmla="*/ 5 h 96"/>
              <a:gd name="T38" fmla="*/ 65 w 81"/>
              <a:gd name="T39" fmla="*/ 5 h 96"/>
              <a:gd name="T40" fmla="*/ 69 w 81"/>
              <a:gd name="T41" fmla="*/ 1 h 96"/>
              <a:gd name="T42" fmla="*/ 67 w 81"/>
              <a:gd name="T43" fmla="*/ 10 h 96"/>
              <a:gd name="T44" fmla="*/ 73 w 81"/>
              <a:gd name="T45" fmla="*/ 36 h 96"/>
              <a:gd name="T46" fmla="*/ 62 w 81"/>
              <a:gd name="T47" fmla="*/ 62 h 96"/>
              <a:gd name="T48" fmla="*/ 13 w 81"/>
              <a:gd name="T49" fmla="*/ 64 h 96"/>
              <a:gd name="T50" fmla="*/ 21 w 81"/>
              <a:gd name="T51" fmla="*/ 73 h 96"/>
              <a:gd name="T52" fmla="*/ 52 w 81"/>
              <a:gd name="T53" fmla="*/ 73 h 96"/>
              <a:gd name="T54" fmla="*/ 65 w 81"/>
              <a:gd name="T55" fmla="*/ 65 h 96"/>
              <a:gd name="T56" fmla="*/ 65 w 81"/>
              <a:gd name="T57" fmla="*/ 65 h 96"/>
              <a:gd name="T58" fmla="*/ 77 w 81"/>
              <a:gd name="T59" fmla="*/ 36 h 96"/>
              <a:gd name="T60" fmla="*/ 67 w 81"/>
              <a:gd name="T61" fmla="*/ 10 h 96"/>
              <a:gd name="T62" fmla="*/ 57 w 81"/>
              <a:gd name="T63" fmla="*/ 16 h 96"/>
              <a:gd name="T64" fmla="*/ 16 w 81"/>
              <a:gd name="T65" fmla="*/ 16 h 96"/>
              <a:gd name="T66" fmla="*/ 16 w 81"/>
              <a:gd name="T67" fmla="*/ 57 h 96"/>
              <a:gd name="T68" fmla="*/ 57 w 81"/>
              <a:gd name="T69" fmla="*/ 57 h 96"/>
              <a:gd name="T70" fmla="*/ 65 w 81"/>
              <a:gd name="T71" fmla="*/ 36 h 96"/>
              <a:gd name="T72" fmla="*/ 57 w 81"/>
              <a:gd name="T73" fmla="*/ 1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1" h="96">
                <a:moveTo>
                  <a:pt x="69" y="1"/>
                </a:moveTo>
                <a:cubicBezTo>
                  <a:pt x="70" y="0"/>
                  <a:pt x="71" y="0"/>
                  <a:pt x="72" y="1"/>
                </a:cubicBezTo>
                <a:cubicBezTo>
                  <a:pt x="73" y="2"/>
                  <a:pt x="73" y="3"/>
                  <a:pt x="72" y="4"/>
                </a:cubicBezTo>
                <a:cubicBezTo>
                  <a:pt x="70" y="7"/>
                  <a:pt x="70" y="7"/>
                  <a:pt x="70" y="7"/>
                </a:cubicBezTo>
                <a:cubicBezTo>
                  <a:pt x="73" y="10"/>
                  <a:pt x="76" y="15"/>
                  <a:pt x="78" y="19"/>
                </a:cubicBezTo>
                <a:cubicBezTo>
                  <a:pt x="80" y="25"/>
                  <a:pt x="81" y="30"/>
                  <a:pt x="81" y="36"/>
                </a:cubicBezTo>
                <a:cubicBezTo>
                  <a:pt x="81" y="42"/>
                  <a:pt x="80" y="48"/>
                  <a:pt x="78" y="53"/>
                </a:cubicBezTo>
                <a:cubicBezTo>
                  <a:pt x="76" y="59"/>
                  <a:pt x="72" y="64"/>
                  <a:pt x="68" y="68"/>
                </a:cubicBezTo>
                <a:cubicBezTo>
                  <a:pt x="64" y="72"/>
                  <a:pt x="59" y="75"/>
                  <a:pt x="54" y="78"/>
                </a:cubicBezTo>
                <a:cubicBezTo>
                  <a:pt x="54" y="78"/>
                  <a:pt x="54" y="78"/>
                  <a:pt x="54" y="78"/>
                </a:cubicBezTo>
                <a:cubicBezTo>
                  <a:pt x="49" y="79"/>
                  <a:pt x="45" y="80"/>
                  <a:pt x="40" y="81"/>
                </a:cubicBezTo>
                <a:cubicBezTo>
                  <a:pt x="40" y="81"/>
                  <a:pt x="40" y="81"/>
                  <a:pt x="40" y="81"/>
                </a:cubicBezTo>
                <a:cubicBezTo>
                  <a:pt x="40" y="88"/>
                  <a:pt x="40" y="88"/>
                  <a:pt x="40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7" y="88"/>
                  <a:pt x="59" y="90"/>
                  <a:pt x="59" y="92"/>
                </a:cubicBezTo>
                <a:cubicBezTo>
                  <a:pt x="59" y="94"/>
                  <a:pt x="57" y="96"/>
                  <a:pt x="55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18" y="96"/>
                  <a:pt x="18" y="96"/>
                  <a:pt x="18" y="96"/>
                </a:cubicBezTo>
                <a:cubicBezTo>
                  <a:pt x="16" y="96"/>
                  <a:pt x="15" y="94"/>
                  <a:pt x="15" y="92"/>
                </a:cubicBezTo>
                <a:cubicBezTo>
                  <a:pt x="15" y="90"/>
                  <a:pt x="16" y="88"/>
                  <a:pt x="18" y="88"/>
                </a:cubicBezTo>
                <a:cubicBezTo>
                  <a:pt x="33" y="88"/>
                  <a:pt x="33" y="88"/>
                  <a:pt x="33" y="88"/>
                </a:cubicBezTo>
                <a:cubicBezTo>
                  <a:pt x="33" y="81"/>
                  <a:pt x="33" y="81"/>
                  <a:pt x="33" y="81"/>
                </a:cubicBezTo>
                <a:cubicBezTo>
                  <a:pt x="33" y="81"/>
                  <a:pt x="33" y="81"/>
                  <a:pt x="33" y="81"/>
                </a:cubicBezTo>
                <a:cubicBezTo>
                  <a:pt x="28" y="80"/>
                  <a:pt x="24" y="79"/>
                  <a:pt x="20" y="78"/>
                </a:cubicBezTo>
                <a:cubicBezTo>
                  <a:pt x="20" y="78"/>
                  <a:pt x="20" y="78"/>
                  <a:pt x="20" y="78"/>
                </a:cubicBezTo>
                <a:cubicBezTo>
                  <a:pt x="15" y="76"/>
                  <a:pt x="11" y="73"/>
                  <a:pt x="7" y="69"/>
                </a:cubicBezTo>
                <a:cubicBezTo>
                  <a:pt x="5" y="72"/>
                  <a:pt x="5" y="72"/>
                  <a:pt x="5" y="72"/>
                </a:cubicBezTo>
                <a:cubicBezTo>
                  <a:pt x="4" y="73"/>
                  <a:pt x="2" y="73"/>
                  <a:pt x="1" y="72"/>
                </a:cubicBezTo>
                <a:cubicBezTo>
                  <a:pt x="0" y="71"/>
                  <a:pt x="0" y="69"/>
                  <a:pt x="1" y="69"/>
                </a:cubicBezTo>
                <a:cubicBezTo>
                  <a:pt x="10" y="60"/>
                  <a:pt x="10" y="60"/>
                  <a:pt x="10" y="60"/>
                </a:cubicBezTo>
                <a:cubicBezTo>
                  <a:pt x="4" y="54"/>
                  <a:pt x="1" y="46"/>
                  <a:pt x="1" y="36"/>
                </a:cubicBezTo>
                <a:cubicBezTo>
                  <a:pt x="1" y="26"/>
                  <a:pt x="5" y="17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8" y="4"/>
                  <a:pt x="27" y="0"/>
                  <a:pt x="37" y="0"/>
                </a:cubicBezTo>
                <a:cubicBezTo>
                  <a:pt x="46" y="0"/>
                  <a:pt x="54" y="4"/>
                  <a:pt x="61" y="9"/>
                </a:cubicBezTo>
                <a:cubicBezTo>
                  <a:pt x="65" y="5"/>
                  <a:pt x="65" y="5"/>
                  <a:pt x="65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9" y="1"/>
                  <a:pt x="69" y="1"/>
                  <a:pt x="69" y="1"/>
                </a:cubicBezTo>
                <a:close/>
                <a:moveTo>
                  <a:pt x="67" y="10"/>
                </a:moveTo>
                <a:cubicBezTo>
                  <a:pt x="67" y="10"/>
                  <a:pt x="67" y="10"/>
                  <a:pt x="67" y="10"/>
                </a:cubicBezTo>
                <a:cubicBezTo>
                  <a:pt x="64" y="12"/>
                  <a:pt x="64" y="12"/>
                  <a:pt x="64" y="12"/>
                </a:cubicBezTo>
                <a:cubicBezTo>
                  <a:pt x="69" y="19"/>
                  <a:pt x="73" y="27"/>
                  <a:pt x="73" y="36"/>
                </a:cubicBezTo>
                <a:cubicBezTo>
                  <a:pt x="73" y="46"/>
                  <a:pt x="69" y="55"/>
                  <a:pt x="62" y="62"/>
                </a:cubicBezTo>
                <a:cubicBezTo>
                  <a:pt x="62" y="62"/>
                  <a:pt x="62" y="62"/>
                  <a:pt x="62" y="62"/>
                </a:cubicBezTo>
                <a:cubicBezTo>
                  <a:pt x="56" y="69"/>
                  <a:pt x="47" y="73"/>
                  <a:pt x="37" y="73"/>
                </a:cubicBezTo>
                <a:cubicBezTo>
                  <a:pt x="28" y="73"/>
                  <a:pt x="19" y="69"/>
                  <a:pt x="13" y="64"/>
                </a:cubicBezTo>
                <a:cubicBezTo>
                  <a:pt x="10" y="66"/>
                  <a:pt x="10" y="66"/>
                  <a:pt x="10" y="66"/>
                </a:cubicBezTo>
                <a:cubicBezTo>
                  <a:pt x="13" y="69"/>
                  <a:pt x="17" y="72"/>
                  <a:pt x="21" y="73"/>
                </a:cubicBezTo>
                <a:cubicBezTo>
                  <a:pt x="26" y="75"/>
                  <a:pt x="31" y="76"/>
                  <a:pt x="37" y="76"/>
                </a:cubicBezTo>
                <a:cubicBezTo>
                  <a:pt x="42" y="76"/>
                  <a:pt x="47" y="75"/>
                  <a:pt x="52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7" y="71"/>
                  <a:pt x="61" y="68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9" y="61"/>
                  <a:pt x="72" y="57"/>
                  <a:pt x="74" y="52"/>
                </a:cubicBezTo>
                <a:cubicBezTo>
                  <a:pt x="76" y="47"/>
                  <a:pt x="77" y="42"/>
                  <a:pt x="77" y="36"/>
                </a:cubicBezTo>
                <a:cubicBezTo>
                  <a:pt x="77" y="31"/>
                  <a:pt x="76" y="26"/>
                  <a:pt x="74" y="21"/>
                </a:cubicBezTo>
                <a:cubicBezTo>
                  <a:pt x="72" y="17"/>
                  <a:pt x="69" y="13"/>
                  <a:pt x="67" y="10"/>
                </a:cubicBezTo>
                <a:close/>
                <a:moveTo>
                  <a:pt x="57" y="16"/>
                </a:moveTo>
                <a:cubicBezTo>
                  <a:pt x="57" y="16"/>
                  <a:pt x="57" y="16"/>
                  <a:pt x="57" y="16"/>
                </a:cubicBezTo>
                <a:cubicBezTo>
                  <a:pt x="52" y="11"/>
                  <a:pt x="45" y="8"/>
                  <a:pt x="37" y="8"/>
                </a:cubicBezTo>
                <a:cubicBezTo>
                  <a:pt x="29" y="8"/>
                  <a:pt x="22" y="11"/>
                  <a:pt x="16" y="16"/>
                </a:cubicBezTo>
                <a:cubicBezTo>
                  <a:pt x="11" y="21"/>
                  <a:pt x="8" y="28"/>
                  <a:pt x="8" y="36"/>
                </a:cubicBezTo>
                <a:cubicBezTo>
                  <a:pt x="8" y="44"/>
                  <a:pt x="11" y="51"/>
                  <a:pt x="16" y="57"/>
                </a:cubicBezTo>
                <a:cubicBezTo>
                  <a:pt x="22" y="62"/>
                  <a:pt x="29" y="65"/>
                  <a:pt x="37" y="65"/>
                </a:cubicBezTo>
                <a:cubicBezTo>
                  <a:pt x="44" y="65"/>
                  <a:pt x="52" y="62"/>
                  <a:pt x="57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62" y="51"/>
                  <a:pt x="65" y="44"/>
                  <a:pt x="65" y="36"/>
                </a:cubicBezTo>
                <a:cubicBezTo>
                  <a:pt x="65" y="28"/>
                  <a:pt x="62" y="21"/>
                  <a:pt x="57" y="16"/>
                </a:cubicBezTo>
                <a:cubicBezTo>
                  <a:pt x="57" y="16"/>
                  <a:pt x="57" y="16"/>
                  <a:pt x="57" y="16"/>
                </a:cubicBezTo>
                <a:cubicBezTo>
                  <a:pt x="57" y="16"/>
                  <a:pt x="57" y="16"/>
                  <a:pt x="57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3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4" name="Freeform 24">
            <a:extLst>
              <a:ext uri="{FF2B5EF4-FFF2-40B4-BE49-F238E27FC236}">
                <a16:creationId xmlns:a16="http://schemas.microsoft.com/office/drawing/2014/main" id="{541204DE-BC1E-DCD8-D9D2-768463869B58}"/>
              </a:ext>
            </a:extLst>
          </p:cNvPr>
          <p:cNvSpPr>
            <a:spLocks noEditPoints="1"/>
          </p:cNvSpPr>
          <p:nvPr/>
        </p:nvSpPr>
        <p:spPr bwMode="auto">
          <a:xfrm>
            <a:off x="3739568" y="3616154"/>
            <a:ext cx="348489" cy="329131"/>
          </a:xfrm>
          <a:custGeom>
            <a:avLst/>
            <a:gdLst>
              <a:gd name="T0" fmla="*/ 48 w 98"/>
              <a:gd name="T1" fmla="*/ 24 h 92"/>
              <a:gd name="T2" fmla="*/ 50 w 98"/>
              <a:gd name="T3" fmla="*/ 53 h 92"/>
              <a:gd name="T4" fmla="*/ 52 w 98"/>
              <a:gd name="T5" fmla="*/ 17 h 92"/>
              <a:gd name="T6" fmla="*/ 48 w 98"/>
              <a:gd name="T7" fmla="*/ 16 h 92"/>
              <a:gd name="T8" fmla="*/ 41 w 98"/>
              <a:gd name="T9" fmla="*/ 28 h 92"/>
              <a:gd name="T10" fmla="*/ 94 w 98"/>
              <a:gd name="T11" fmla="*/ 12 h 92"/>
              <a:gd name="T12" fmla="*/ 84 w 98"/>
              <a:gd name="T13" fmla="*/ 12 h 92"/>
              <a:gd name="T14" fmla="*/ 80 w 98"/>
              <a:gd name="T15" fmla="*/ 0 h 92"/>
              <a:gd name="T16" fmla="*/ 14 w 98"/>
              <a:gd name="T17" fmla="*/ 4 h 92"/>
              <a:gd name="T18" fmla="*/ 3 w 98"/>
              <a:gd name="T19" fmla="*/ 12 h 92"/>
              <a:gd name="T20" fmla="*/ 0 w 98"/>
              <a:gd name="T21" fmla="*/ 37 h 92"/>
              <a:gd name="T22" fmla="*/ 6 w 98"/>
              <a:gd name="T23" fmla="*/ 52 h 92"/>
              <a:gd name="T24" fmla="*/ 45 w 98"/>
              <a:gd name="T25" fmla="*/ 75 h 92"/>
              <a:gd name="T26" fmla="*/ 29 w 98"/>
              <a:gd name="T27" fmla="*/ 84 h 92"/>
              <a:gd name="T28" fmla="*/ 29 w 98"/>
              <a:gd name="T29" fmla="*/ 92 h 92"/>
              <a:gd name="T30" fmla="*/ 73 w 98"/>
              <a:gd name="T31" fmla="*/ 88 h 92"/>
              <a:gd name="T32" fmla="*/ 53 w 98"/>
              <a:gd name="T33" fmla="*/ 84 h 92"/>
              <a:gd name="T34" fmla="*/ 78 w 98"/>
              <a:gd name="T35" fmla="*/ 59 h 92"/>
              <a:gd name="T36" fmla="*/ 92 w 98"/>
              <a:gd name="T37" fmla="*/ 52 h 92"/>
              <a:gd name="T38" fmla="*/ 98 w 98"/>
              <a:gd name="T39" fmla="*/ 16 h 92"/>
              <a:gd name="T40" fmla="*/ 11 w 98"/>
              <a:gd name="T41" fmla="*/ 47 h 92"/>
              <a:gd name="T42" fmla="*/ 7 w 98"/>
              <a:gd name="T43" fmla="*/ 37 h 92"/>
              <a:gd name="T44" fmla="*/ 14 w 98"/>
              <a:gd name="T45" fmla="*/ 20 h 92"/>
              <a:gd name="T46" fmla="*/ 15 w 98"/>
              <a:gd name="T47" fmla="*/ 50 h 92"/>
              <a:gd name="T48" fmla="*/ 76 w 98"/>
              <a:gd name="T49" fmla="*/ 40 h 92"/>
              <a:gd name="T50" fmla="*/ 73 w 98"/>
              <a:gd name="T51" fmla="*/ 53 h 92"/>
              <a:gd name="T52" fmla="*/ 49 w 98"/>
              <a:gd name="T53" fmla="*/ 67 h 92"/>
              <a:gd name="T54" fmla="*/ 24 w 98"/>
              <a:gd name="T55" fmla="*/ 53 h 92"/>
              <a:gd name="T56" fmla="*/ 21 w 98"/>
              <a:gd name="T57" fmla="*/ 40 h 92"/>
              <a:gd name="T58" fmla="*/ 76 w 98"/>
              <a:gd name="T59" fmla="*/ 8 h 92"/>
              <a:gd name="T60" fmla="*/ 91 w 98"/>
              <a:gd name="T61" fmla="*/ 37 h 92"/>
              <a:gd name="T62" fmla="*/ 86 w 98"/>
              <a:gd name="T63" fmla="*/ 47 h 92"/>
              <a:gd name="T64" fmla="*/ 83 w 98"/>
              <a:gd name="T65" fmla="*/ 50 h 92"/>
              <a:gd name="T66" fmla="*/ 84 w 98"/>
              <a:gd name="T67" fmla="*/ 40 h 92"/>
              <a:gd name="T68" fmla="*/ 91 w 98"/>
              <a:gd name="T69" fmla="*/ 2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8" h="92">
                <a:moveTo>
                  <a:pt x="44" y="28"/>
                </a:moveTo>
                <a:cubicBezTo>
                  <a:pt x="48" y="24"/>
                  <a:pt x="48" y="24"/>
                  <a:pt x="48" y="24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2"/>
                  <a:pt x="49" y="53"/>
                  <a:pt x="50" y="53"/>
                </a:cubicBezTo>
                <a:cubicBezTo>
                  <a:pt x="51" y="53"/>
                  <a:pt x="52" y="52"/>
                  <a:pt x="52" y="51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1" y="15"/>
                  <a:pt x="50" y="15"/>
                </a:cubicBezTo>
                <a:cubicBezTo>
                  <a:pt x="49" y="15"/>
                  <a:pt x="48" y="15"/>
                  <a:pt x="48" y="16"/>
                </a:cubicBezTo>
                <a:cubicBezTo>
                  <a:pt x="41" y="25"/>
                  <a:pt x="41" y="25"/>
                  <a:pt x="41" y="25"/>
                </a:cubicBezTo>
                <a:cubicBezTo>
                  <a:pt x="40" y="26"/>
                  <a:pt x="40" y="28"/>
                  <a:pt x="41" y="28"/>
                </a:cubicBezTo>
                <a:cubicBezTo>
                  <a:pt x="42" y="29"/>
                  <a:pt x="44" y="29"/>
                  <a:pt x="44" y="28"/>
                </a:cubicBezTo>
                <a:close/>
                <a:moveTo>
                  <a:pt x="94" y="12"/>
                </a:moveTo>
                <a:cubicBezTo>
                  <a:pt x="94" y="12"/>
                  <a:pt x="94" y="12"/>
                  <a:pt x="94" y="12"/>
                </a:cubicBezTo>
                <a:cubicBezTo>
                  <a:pt x="84" y="12"/>
                  <a:pt x="84" y="12"/>
                  <a:pt x="84" y="12"/>
                </a:cubicBezTo>
                <a:cubicBezTo>
                  <a:pt x="84" y="4"/>
                  <a:pt x="84" y="4"/>
                  <a:pt x="84" y="4"/>
                </a:cubicBezTo>
                <a:cubicBezTo>
                  <a:pt x="84" y="2"/>
                  <a:pt x="82" y="0"/>
                  <a:pt x="8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5" y="0"/>
                  <a:pt x="14" y="2"/>
                  <a:pt x="14" y="4"/>
                </a:cubicBezTo>
                <a:cubicBezTo>
                  <a:pt x="14" y="12"/>
                  <a:pt x="14" y="12"/>
                  <a:pt x="14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1" y="12"/>
                  <a:pt x="0" y="14"/>
                  <a:pt x="0" y="16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3"/>
                  <a:pt x="2" y="48"/>
                  <a:pt x="6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9" y="56"/>
                  <a:pt x="14" y="58"/>
                  <a:pt x="19" y="59"/>
                </a:cubicBezTo>
                <a:cubicBezTo>
                  <a:pt x="25" y="68"/>
                  <a:pt x="35" y="74"/>
                  <a:pt x="45" y="75"/>
                </a:cubicBezTo>
                <a:cubicBezTo>
                  <a:pt x="45" y="84"/>
                  <a:pt x="45" y="84"/>
                  <a:pt x="45" y="84"/>
                </a:cubicBezTo>
                <a:cubicBezTo>
                  <a:pt x="29" y="84"/>
                  <a:pt x="29" y="84"/>
                  <a:pt x="29" y="84"/>
                </a:cubicBezTo>
                <a:cubicBezTo>
                  <a:pt x="27" y="84"/>
                  <a:pt x="25" y="86"/>
                  <a:pt x="25" y="88"/>
                </a:cubicBezTo>
                <a:cubicBezTo>
                  <a:pt x="25" y="90"/>
                  <a:pt x="27" y="92"/>
                  <a:pt x="29" y="92"/>
                </a:cubicBezTo>
                <a:cubicBezTo>
                  <a:pt x="69" y="92"/>
                  <a:pt x="69" y="92"/>
                  <a:pt x="69" y="92"/>
                </a:cubicBezTo>
                <a:cubicBezTo>
                  <a:pt x="71" y="92"/>
                  <a:pt x="73" y="90"/>
                  <a:pt x="73" y="88"/>
                </a:cubicBezTo>
                <a:cubicBezTo>
                  <a:pt x="73" y="86"/>
                  <a:pt x="71" y="84"/>
                  <a:pt x="69" y="84"/>
                </a:cubicBezTo>
                <a:cubicBezTo>
                  <a:pt x="53" y="84"/>
                  <a:pt x="53" y="84"/>
                  <a:pt x="53" y="84"/>
                </a:cubicBezTo>
                <a:cubicBezTo>
                  <a:pt x="53" y="75"/>
                  <a:pt x="53" y="75"/>
                  <a:pt x="53" y="75"/>
                </a:cubicBezTo>
                <a:cubicBezTo>
                  <a:pt x="63" y="74"/>
                  <a:pt x="73" y="68"/>
                  <a:pt x="78" y="59"/>
                </a:cubicBezTo>
                <a:cubicBezTo>
                  <a:pt x="84" y="58"/>
                  <a:pt x="88" y="56"/>
                  <a:pt x="92" y="53"/>
                </a:cubicBezTo>
                <a:cubicBezTo>
                  <a:pt x="92" y="52"/>
                  <a:pt x="92" y="52"/>
                  <a:pt x="92" y="52"/>
                </a:cubicBezTo>
                <a:cubicBezTo>
                  <a:pt x="96" y="48"/>
                  <a:pt x="98" y="43"/>
                  <a:pt x="98" y="37"/>
                </a:cubicBezTo>
                <a:cubicBezTo>
                  <a:pt x="98" y="16"/>
                  <a:pt x="98" y="16"/>
                  <a:pt x="98" y="16"/>
                </a:cubicBezTo>
                <a:cubicBezTo>
                  <a:pt x="98" y="14"/>
                  <a:pt x="96" y="12"/>
                  <a:pt x="94" y="12"/>
                </a:cubicBezTo>
                <a:close/>
                <a:moveTo>
                  <a:pt x="11" y="47"/>
                </a:moveTo>
                <a:cubicBezTo>
                  <a:pt x="11" y="47"/>
                  <a:pt x="11" y="47"/>
                  <a:pt x="11" y="47"/>
                </a:cubicBezTo>
                <a:cubicBezTo>
                  <a:pt x="9" y="44"/>
                  <a:pt x="7" y="41"/>
                  <a:pt x="7" y="37"/>
                </a:cubicBezTo>
                <a:cubicBezTo>
                  <a:pt x="7" y="20"/>
                  <a:pt x="7" y="20"/>
                  <a:pt x="7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4"/>
                  <a:pt x="14" y="47"/>
                  <a:pt x="15" y="50"/>
                </a:cubicBezTo>
                <a:cubicBezTo>
                  <a:pt x="14" y="49"/>
                  <a:pt x="12" y="48"/>
                  <a:pt x="11" y="47"/>
                </a:cubicBezTo>
                <a:close/>
                <a:moveTo>
                  <a:pt x="76" y="40"/>
                </a:moveTo>
                <a:cubicBezTo>
                  <a:pt x="76" y="40"/>
                  <a:pt x="76" y="40"/>
                  <a:pt x="76" y="40"/>
                </a:cubicBezTo>
                <a:cubicBezTo>
                  <a:pt x="76" y="45"/>
                  <a:pt x="75" y="49"/>
                  <a:pt x="73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9" y="62"/>
                  <a:pt x="59" y="67"/>
                  <a:pt x="49" y="67"/>
                </a:cubicBezTo>
                <a:cubicBezTo>
                  <a:pt x="39" y="67"/>
                  <a:pt x="29" y="62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2" y="49"/>
                  <a:pt x="21" y="45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8"/>
                  <a:pt x="21" y="8"/>
                  <a:pt x="21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40"/>
                  <a:pt x="76" y="40"/>
                  <a:pt x="76" y="40"/>
                </a:cubicBezTo>
                <a:close/>
                <a:moveTo>
                  <a:pt x="91" y="37"/>
                </a:moveTo>
                <a:cubicBezTo>
                  <a:pt x="91" y="37"/>
                  <a:pt x="91" y="37"/>
                  <a:pt x="91" y="37"/>
                </a:cubicBezTo>
                <a:cubicBezTo>
                  <a:pt x="91" y="41"/>
                  <a:pt x="89" y="44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8"/>
                  <a:pt x="84" y="49"/>
                  <a:pt x="83" y="50"/>
                </a:cubicBezTo>
                <a:cubicBezTo>
                  <a:pt x="84" y="47"/>
                  <a:pt x="84" y="44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20"/>
                  <a:pt x="84" y="20"/>
                  <a:pt x="84" y="20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37"/>
                  <a:pt x="91" y="37"/>
                  <a:pt x="91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3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5" name="Freeform 25">
            <a:extLst>
              <a:ext uri="{FF2B5EF4-FFF2-40B4-BE49-F238E27FC236}">
                <a16:creationId xmlns:a16="http://schemas.microsoft.com/office/drawing/2014/main" id="{75A01BB1-684F-4211-B1CA-BE4D74829DF9}"/>
              </a:ext>
            </a:extLst>
          </p:cNvPr>
          <p:cNvSpPr>
            <a:spLocks noEditPoints="1"/>
          </p:cNvSpPr>
          <p:nvPr/>
        </p:nvSpPr>
        <p:spPr bwMode="auto">
          <a:xfrm>
            <a:off x="5206048" y="3605536"/>
            <a:ext cx="348489" cy="350365"/>
          </a:xfrm>
          <a:custGeom>
            <a:avLst/>
            <a:gdLst>
              <a:gd name="T0" fmla="*/ 62 w 98"/>
              <a:gd name="T1" fmla="*/ 39 h 98"/>
              <a:gd name="T2" fmla="*/ 51 w 98"/>
              <a:gd name="T3" fmla="*/ 43 h 98"/>
              <a:gd name="T4" fmla="*/ 58 w 98"/>
              <a:gd name="T5" fmla="*/ 41 h 98"/>
              <a:gd name="T6" fmla="*/ 56 w 98"/>
              <a:gd name="T7" fmla="*/ 44 h 98"/>
              <a:gd name="T8" fmla="*/ 40 w 98"/>
              <a:gd name="T9" fmla="*/ 50 h 98"/>
              <a:gd name="T10" fmla="*/ 40 w 98"/>
              <a:gd name="T11" fmla="*/ 37 h 98"/>
              <a:gd name="T12" fmla="*/ 39 w 98"/>
              <a:gd name="T13" fmla="*/ 42 h 98"/>
              <a:gd name="T14" fmla="*/ 41 w 98"/>
              <a:gd name="T15" fmla="*/ 44 h 98"/>
              <a:gd name="T16" fmla="*/ 94 w 98"/>
              <a:gd name="T17" fmla="*/ 0 h 98"/>
              <a:gd name="T18" fmla="*/ 3 w 98"/>
              <a:gd name="T19" fmla="*/ 98 h 98"/>
              <a:gd name="T20" fmla="*/ 91 w 98"/>
              <a:gd name="T21" fmla="*/ 91 h 98"/>
              <a:gd name="T22" fmla="*/ 91 w 98"/>
              <a:gd name="T23" fmla="*/ 91 h 98"/>
              <a:gd name="T24" fmla="*/ 15 w 98"/>
              <a:gd name="T25" fmla="*/ 7 h 98"/>
              <a:gd name="T26" fmla="*/ 35 w 98"/>
              <a:gd name="T27" fmla="*/ 7 h 98"/>
              <a:gd name="T28" fmla="*/ 55 w 98"/>
              <a:gd name="T29" fmla="*/ 7 h 98"/>
              <a:gd name="T30" fmla="*/ 76 w 98"/>
              <a:gd name="T31" fmla="*/ 7 h 98"/>
              <a:gd name="T32" fmla="*/ 91 w 98"/>
              <a:gd name="T33" fmla="*/ 7 h 98"/>
              <a:gd name="T34" fmla="*/ 80 w 98"/>
              <a:gd name="T35" fmla="*/ 48 h 98"/>
              <a:gd name="T36" fmla="*/ 71 w 98"/>
              <a:gd name="T37" fmla="*/ 39 h 98"/>
              <a:gd name="T38" fmla="*/ 75 w 98"/>
              <a:gd name="T39" fmla="*/ 41 h 98"/>
              <a:gd name="T40" fmla="*/ 74 w 98"/>
              <a:gd name="T41" fmla="*/ 44 h 98"/>
              <a:gd name="T42" fmla="*/ 75 w 98"/>
              <a:gd name="T43" fmla="*/ 67 h 98"/>
              <a:gd name="T44" fmla="*/ 80 w 98"/>
              <a:gd name="T45" fmla="*/ 56 h 98"/>
              <a:gd name="T46" fmla="*/ 71 w 98"/>
              <a:gd name="T47" fmla="*/ 65 h 98"/>
              <a:gd name="T48" fmla="*/ 77 w 98"/>
              <a:gd name="T49" fmla="*/ 60 h 98"/>
              <a:gd name="T50" fmla="*/ 74 w 98"/>
              <a:gd name="T51" fmla="*/ 59 h 98"/>
              <a:gd name="T52" fmla="*/ 45 w 98"/>
              <a:gd name="T53" fmla="*/ 82 h 98"/>
              <a:gd name="T54" fmla="*/ 36 w 98"/>
              <a:gd name="T55" fmla="*/ 73 h 98"/>
              <a:gd name="T56" fmla="*/ 39 w 98"/>
              <a:gd name="T57" fmla="*/ 76 h 98"/>
              <a:gd name="T58" fmla="*/ 41 w 98"/>
              <a:gd name="T59" fmla="*/ 79 h 98"/>
              <a:gd name="T60" fmla="*/ 39 w 98"/>
              <a:gd name="T61" fmla="*/ 76 h 98"/>
              <a:gd name="T62" fmla="*/ 27 w 98"/>
              <a:gd name="T63" fmla="*/ 65 h 98"/>
              <a:gd name="T64" fmla="*/ 18 w 98"/>
              <a:gd name="T65" fmla="*/ 56 h 98"/>
              <a:gd name="T66" fmla="*/ 21 w 98"/>
              <a:gd name="T67" fmla="*/ 59 h 98"/>
              <a:gd name="T68" fmla="*/ 24 w 98"/>
              <a:gd name="T69" fmla="*/ 62 h 98"/>
              <a:gd name="T70" fmla="*/ 21 w 98"/>
              <a:gd name="T71" fmla="*/ 59 h 98"/>
              <a:gd name="T72" fmla="*/ 27 w 98"/>
              <a:gd name="T73" fmla="*/ 82 h 98"/>
              <a:gd name="T74" fmla="*/ 18 w 98"/>
              <a:gd name="T75" fmla="*/ 73 h 98"/>
              <a:gd name="T76" fmla="*/ 21 w 98"/>
              <a:gd name="T77" fmla="*/ 76 h 98"/>
              <a:gd name="T78" fmla="*/ 24 w 98"/>
              <a:gd name="T79" fmla="*/ 79 h 98"/>
              <a:gd name="T80" fmla="*/ 21 w 98"/>
              <a:gd name="T81" fmla="*/ 76 h 98"/>
              <a:gd name="T82" fmla="*/ 62 w 98"/>
              <a:gd name="T83" fmla="*/ 65 h 98"/>
              <a:gd name="T84" fmla="*/ 53 w 98"/>
              <a:gd name="T85" fmla="*/ 56 h 98"/>
              <a:gd name="T86" fmla="*/ 56 w 98"/>
              <a:gd name="T87" fmla="*/ 59 h 98"/>
              <a:gd name="T88" fmla="*/ 59 w 98"/>
              <a:gd name="T89" fmla="*/ 62 h 98"/>
              <a:gd name="T90" fmla="*/ 53 w 98"/>
              <a:gd name="T91" fmla="*/ 82 h 98"/>
              <a:gd name="T92" fmla="*/ 64 w 98"/>
              <a:gd name="T93" fmla="*/ 77 h 98"/>
              <a:gd name="T94" fmla="*/ 53 w 98"/>
              <a:gd name="T95" fmla="*/ 73 h 98"/>
              <a:gd name="T96" fmla="*/ 56 w 98"/>
              <a:gd name="T97" fmla="*/ 76 h 98"/>
              <a:gd name="T98" fmla="*/ 58 w 98"/>
              <a:gd name="T99" fmla="*/ 79 h 98"/>
              <a:gd name="T100" fmla="*/ 36 w 98"/>
              <a:gd name="T101" fmla="*/ 65 h 98"/>
              <a:gd name="T102" fmla="*/ 45 w 98"/>
              <a:gd name="T103" fmla="*/ 56 h 98"/>
              <a:gd name="T104" fmla="*/ 36 w 98"/>
              <a:gd name="T105" fmla="*/ 65 h 98"/>
              <a:gd name="T106" fmla="*/ 41 w 98"/>
              <a:gd name="T107" fmla="*/ 59 h 98"/>
              <a:gd name="T108" fmla="*/ 40 w 98"/>
              <a:gd name="T109" fmla="*/ 62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8" h="98">
                <a:moveTo>
                  <a:pt x="53" y="48"/>
                </a:moveTo>
                <a:cubicBezTo>
                  <a:pt x="54" y="49"/>
                  <a:pt x="56" y="50"/>
                  <a:pt x="58" y="50"/>
                </a:cubicBezTo>
                <a:cubicBezTo>
                  <a:pt x="59" y="50"/>
                  <a:pt x="61" y="49"/>
                  <a:pt x="62" y="48"/>
                </a:cubicBezTo>
                <a:cubicBezTo>
                  <a:pt x="63" y="46"/>
                  <a:pt x="64" y="45"/>
                  <a:pt x="64" y="43"/>
                </a:cubicBezTo>
                <a:cubicBezTo>
                  <a:pt x="64" y="41"/>
                  <a:pt x="63" y="40"/>
                  <a:pt x="62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1" y="37"/>
                  <a:pt x="59" y="37"/>
                  <a:pt x="58" y="37"/>
                </a:cubicBezTo>
                <a:cubicBezTo>
                  <a:pt x="56" y="37"/>
                  <a:pt x="54" y="37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2" y="40"/>
                  <a:pt x="51" y="41"/>
                  <a:pt x="51" y="43"/>
                </a:cubicBezTo>
                <a:cubicBezTo>
                  <a:pt x="51" y="45"/>
                  <a:pt x="52" y="46"/>
                  <a:pt x="53" y="48"/>
                </a:cubicBezTo>
                <a:cubicBezTo>
                  <a:pt x="53" y="48"/>
                  <a:pt x="53" y="48"/>
                  <a:pt x="53" y="48"/>
                </a:cubicBezTo>
                <a:close/>
                <a:moveTo>
                  <a:pt x="56" y="42"/>
                </a:moveTo>
                <a:cubicBezTo>
                  <a:pt x="56" y="42"/>
                  <a:pt x="56" y="42"/>
                  <a:pt x="56" y="42"/>
                </a:cubicBezTo>
                <a:cubicBezTo>
                  <a:pt x="57" y="41"/>
                  <a:pt x="57" y="41"/>
                  <a:pt x="58" y="41"/>
                </a:cubicBezTo>
                <a:cubicBezTo>
                  <a:pt x="58" y="41"/>
                  <a:pt x="59" y="41"/>
                  <a:pt x="59" y="42"/>
                </a:cubicBezTo>
                <a:cubicBezTo>
                  <a:pt x="59" y="42"/>
                  <a:pt x="59" y="43"/>
                  <a:pt x="59" y="43"/>
                </a:cubicBezTo>
                <a:cubicBezTo>
                  <a:pt x="59" y="44"/>
                  <a:pt x="59" y="44"/>
                  <a:pt x="59" y="44"/>
                </a:cubicBezTo>
                <a:cubicBezTo>
                  <a:pt x="59" y="45"/>
                  <a:pt x="58" y="45"/>
                  <a:pt x="58" y="45"/>
                </a:cubicBezTo>
                <a:cubicBezTo>
                  <a:pt x="57" y="45"/>
                  <a:pt x="57" y="45"/>
                  <a:pt x="56" y="44"/>
                </a:cubicBezTo>
                <a:cubicBezTo>
                  <a:pt x="56" y="44"/>
                  <a:pt x="56" y="44"/>
                  <a:pt x="56" y="43"/>
                </a:cubicBezTo>
                <a:cubicBezTo>
                  <a:pt x="56" y="43"/>
                  <a:pt x="56" y="42"/>
                  <a:pt x="56" y="42"/>
                </a:cubicBezTo>
                <a:close/>
                <a:moveTo>
                  <a:pt x="36" y="48"/>
                </a:moveTo>
                <a:cubicBezTo>
                  <a:pt x="36" y="48"/>
                  <a:pt x="36" y="48"/>
                  <a:pt x="36" y="48"/>
                </a:cubicBezTo>
                <a:cubicBezTo>
                  <a:pt x="37" y="49"/>
                  <a:pt x="38" y="50"/>
                  <a:pt x="40" y="50"/>
                </a:cubicBezTo>
                <a:cubicBezTo>
                  <a:pt x="42" y="50"/>
                  <a:pt x="43" y="49"/>
                  <a:pt x="45" y="48"/>
                </a:cubicBezTo>
                <a:cubicBezTo>
                  <a:pt x="46" y="46"/>
                  <a:pt x="47" y="45"/>
                  <a:pt x="47" y="43"/>
                </a:cubicBezTo>
                <a:cubicBezTo>
                  <a:pt x="47" y="41"/>
                  <a:pt x="46" y="40"/>
                  <a:pt x="45" y="39"/>
                </a:cubicBezTo>
                <a:cubicBezTo>
                  <a:pt x="45" y="39"/>
                  <a:pt x="45" y="39"/>
                  <a:pt x="45" y="39"/>
                </a:cubicBezTo>
                <a:cubicBezTo>
                  <a:pt x="43" y="37"/>
                  <a:pt x="42" y="37"/>
                  <a:pt x="40" y="37"/>
                </a:cubicBezTo>
                <a:cubicBezTo>
                  <a:pt x="38" y="37"/>
                  <a:pt x="37" y="37"/>
                  <a:pt x="36" y="39"/>
                </a:cubicBezTo>
                <a:cubicBezTo>
                  <a:pt x="34" y="40"/>
                  <a:pt x="34" y="41"/>
                  <a:pt x="34" y="43"/>
                </a:cubicBezTo>
                <a:cubicBezTo>
                  <a:pt x="34" y="45"/>
                  <a:pt x="34" y="46"/>
                  <a:pt x="36" y="48"/>
                </a:cubicBezTo>
                <a:close/>
                <a:moveTo>
                  <a:pt x="39" y="42"/>
                </a:moveTo>
                <a:cubicBezTo>
                  <a:pt x="39" y="42"/>
                  <a:pt x="39" y="42"/>
                  <a:pt x="39" y="42"/>
                </a:cubicBezTo>
                <a:cubicBezTo>
                  <a:pt x="39" y="41"/>
                  <a:pt x="40" y="41"/>
                  <a:pt x="40" y="41"/>
                </a:cubicBezTo>
                <a:cubicBezTo>
                  <a:pt x="41" y="41"/>
                  <a:pt x="41" y="41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2" y="42"/>
                  <a:pt x="42" y="43"/>
                  <a:pt x="42" y="43"/>
                </a:cubicBezTo>
                <a:cubicBezTo>
                  <a:pt x="42" y="44"/>
                  <a:pt x="42" y="44"/>
                  <a:pt x="41" y="44"/>
                </a:cubicBezTo>
                <a:cubicBezTo>
                  <a:pt x="41" y="45"/>
                  <a:pt x="41" y="45"/>
                  <a:pt x="40" y="45"/>
                </a:cubicBezTo>
                <a:cubicBezTo>
                  <a:pt x="40" y="45"/>
                  <a:pt x="39" y="45"/>
                  <a:pt x="39" y="44"/>
                </a:cubicBezTo>
                <a:cubicBezTo>
                  <a:pt x="38" y="44"/>
                  <a:pt x="38" y="44"/>
                  <a:pt x="38" y="43"/>
                </a:cubicBezTo>
                <a:cubicBezTo>
                  <a:pt x="38" y="43"/>
                  <a:pt x="38" y="42"/>
                  <a:pt x="39" y="42"/>
                </a:cubicBezTo>
                <a:close/>
                <a:moveTo>
                  <a:pt x="94" y="0"/>
                </a:moveTo>
                <a:cubicBezTo>
                  <a:pt x="94" y="0"/>
                  <a:pt x="94" y="0"/>
                  <a:pt x="94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7"/>
                  <a:pt x="1" y="98"/>
                  <a:pt x="3" y="98"/>
                </a:cubicBezTo>
                <a:cubicBezTo>
                  <a:pt x="94" y="98"/>
                  <a:pt x="94" y="98"/>
                  <a:pt x="94" y="98"/>
                </a:cubicBezTo>
                <a:cubicBezTo>
                  <a:pt x="96" y="98"/>
                  <a:pt x="98" y="97"/>
                  <a:pt x="98" y="94"/>
                </a:cubicBezTo>
                <a:cubicBezTo>
                  <a:pt x="98" y="4"/>
                  <a:pt x="98" y="4"/>
                  <a:pt x="98" y="4"/>
                </a:cubicBezTo>
                <a:cubicBezTo>
                  <a:pt x="98" y="1"/>
                  <a:pt x="96" y="0"/>
                  <a:pt x="94" y="0"/>
                </a:cubicBezTo>
                <a:close/>
                <a:moveTo>
                  <a:pt x="91" y="91"/>
                </a:moveTo>
                <a:cubicBezTo>
                  <a:pt x="91" y="91"/>
                  <a:pt x="91" y="91"/>
                  <a:pt x="91" y="91"/>
                </a:cubicBezTo>
                <a:cubicBezTo>
                  <a:pt x="7" y="91"/>
                  <a:pt x="7" y="91"/>
                  <a:pt x="7" y="91"/>
                </a:cubicBezTo>
                <a:cubicBezTo>
                  <a:pt x="7" y="29"/>
                  <a:pt x="7" y="29"/>
                  <a:pt x="7" y="29"/>
                </a:cubicBezTo>
                <a:cubicBezTo>
                  <a:pt x="91" y="29"/>
                  <a:pt x="91" y="29"/>
                  <a:pt x="91" y="29"/>
                </a:cubicBezTo>
                <a:cubicBezTo>
                  <a:pt x="91" y="91"/>
                  <a:pt x="91" y="91"/>
                  <a:pt x="91" y="91"/>
                </a:cubicBezTo>
                <a:close/>
                <a:moveTo>
                  <a:pt x="91" y="25"/>
                </a:moveTo>
                <a:cubicBezTo>
                  <a:pt x="91" y="25"/>
                  <a:pt x="91" y="25"/>
                  <a:pt x="91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7"/>
                  <a:pt x="7" y="7"/>
                  <a:pt x="7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5"/>
                  <a:pt x="16" y="17"/>
                  <a:pt x="18" y="17"/>
                </a:cubicBezTo>
                <a:cubicBezTo>
                  <a:pt x="20" y="17"/>
                  <a:pt x="22" y="15"/>
                  <a:pt x="22" y="13"/>
                </a:cubicBezTo>
                <a:cubicBezTo>
                  <a:pt x="22" y="7"/>
                  <a:pt x="22" y="7"/>
                  <a:pt x="22" y="7"/>
                </a:cubicBezTo>
                <a:cubicBezTo>
                  <a:pt x="35" y="7"/>
                  <a:pt x="35" y="7"/>
                  <a:pt x="35" y="7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5"/>
                  <a:pt x="37" y="17"/>
                  <a:pt x="39" y="17"/>
                </a:cubicBezTo>
                <a:cubicBezTo>
                  <a:pt x="41" y="17"/>
                  <a:pt x="42" y="15"/>
                  <a:pt x="42" y="13"/>
                </a:cubicBezTo>
                <a:cubicBezTo>
                  <a:pt x="42" y="7"/>
                  <a:pt x="42" y="7"/>
                  <a:pt x="42" y="7"/>
                </a:cubicBezTo>
                <a:cubicBezTo>
                  <a:pt x="55" y="7"/>
                  <a:pt x="55" y="7"/>
                  <a:pt x="55" y="7"/>
                </a:cubicBezTo>
                <a:cubicBezTo>
                  <a:pt x="55" y="13"/>
                  <a:pt x="55" y="13"/>
                  <a:pt x="55" y="13"/>
                </a:cubicBezTo>
                <a:cubicBezTo>
                  <a:pt x="55" y="15"/>
                  <a:pt x="57" y="17"/>
                  <a:pt x="59" y="17"/>
                </a:cubicBezTo>
                <a:cubicBezTo>
                  <a:pt x="61" y="17"/>
                  <a:pt x="63" y="15"/>
                  <a:pt x="63" y="13"/>
                </a:cubicBezTo>
                <a:cubicBezTo>
                  <a:pt x="63" y="7"/>
                  <a:pt x="63" y="7"/>
                  <a:pt x="63" y="7"/>
                </a:cubicBezTo>
                <a:cubicBezTo>
                  <a:pt x="76" y="7"/>
                  <a:pt x="76" y="7"/>
                  <a:pt x="76" y="7"/>
                </a:cubicBezTo>
                <a:cubicBezTo>
                  <a:pt x="76" y="13"/>
                  <a:pt x="76" y="13"/>
                  <a:pt x="76" y="13"/>
                </a:cubicBezTo>
                <a:cubicBezTo>
                  <a:pt x="76" y="15"/>
                  <a:pt x="77" y="17"/>
                  <a:pt x="79" y="17"/>
                </a:cubicBezTo>
                <a:cubicBezTo>
                  <a:pt x="81" y="17"/>
                  <a:pt x="83" y="15"/>
                  <a:pt x="83" y="13"/>
                </a:cubicBezTo>
                <a:cubicBezTo>
                  <a:pt x="83" y="7"/>
                  <a:pt x="83" y="7"/>
                  <a:pt x="83" y="7"/>
                </a:cubicBezTo>
                <a:cubicBezTo>
                  <a:pt x="91" y="7"/>
                  <a:pt x="91" y="7"/>
                  <a:pt x="91" y="7"/>
                </a:cubicBezTo>
                <a:cubicBezTo>
                  <a:pt x="91" y="25"/>
                  <a:pt x="91" y="25"/>
                  <a:pt x="91" y="25"/>
                </a:cubicBezTo>
                <a:close/>
                <a:moveTo>
                  <a:pt x="71" y="48"/>
                </a:moveTo>
                <a:cubicBezTo>
                  <a:pt x="71" y="48"/>
                  <a:pt x="71" y="48"/>
                  <a:pt x="71" y="48"/>
                </a:cubicBezTo>
                <a:cubicBezTo>
                  <a:pt x="72" y="49"/>
                  <a:pt x="73" y="50"/>
                  <a:pt x="75" y="50"/>
                </a:cubicBezTo>
                <a:cubicBezTo>
                  <a:pt x="77" y="50"/>
                  <a:pt x="78" y="49"/>
                  <a:pt x="80" y="48"/>
                </a:cubicBezTo>
                <a:cubicBezTo>
                  <a:pt x="81" y="46"/>
                  <a:pt x="82" y="45"/>
                  <a:pt x="82" y="43"/>
                </a:cubicBezTo>
                <a:cubicBezTo>
                  <a:pt x="82" y="41"/>
                  <a:pt x="81" y="40"/>
                  <a:pt x="80" y="39"/>
                </a:cubicBezTo>
                <a:cubicBezTo>
                  <a:pt x="80" y="39"/>
                  <a:pt x="80" y="39"/>
                  <a:pt x="80" y="39"/>
                </a:cubicBezTo>
                <a:cubicBezTo>
                  <a:pt x="78" y="37"/>
                  <a:pt x="77" y="37"/>
                  <a:pt x="75" y="37"/>
                </a:cubicBezTo>
                <a:cubicBezTo>
                  <a:pt x="73" y="37"/>
                  <a:pt x="72" y="37"/>
                  <a:pt x="71" y="39"/>
                </a:cubicBezTo>
                <a:cubicBezTo>
                  <a:pt x="69" y="40"/>
                  <a:pt x="69" y="41"/>
                  <a:pt x="69" y="43"/>
                </a:cubicBezTo>
                <a:cubicBezTo>
                  <a:pt x="69" y="45"/>
                  <a:pt x="69" y="46"/>
                  <a:pt x="71" y="48"/>
                </a:cubicBezTo>
                <a:close/>
                <a:moveTo>
                  <a:pt x="74" y="42"/>
                </a:moveTo>
                <a:cubicBezTo>
                  <a:pt x="74" y="42"/>
                  <a:pt x="74" y="42"/>
                  <a:pt x="74" y="42"/>
                </a:cubicBezTo>
                <a:cubicBezTo>
                  <a:pt x="74" y="41"/>
                  <a:pt x="75" y="41"/>
                  <a:pt x="75" y="41"/>
                </a:cubicBezTo>
                <a:cubicBezTo>
                  <a:pt x="76" y="41"/>
                  <a:pt x="76" y="41"/>
                  <a:pt x="76" y="42"/>
                </a:cubicBezTo>
                <a:cubicBezTo>
                  <a:pt x="77" y="42"/>
                  <a:pt x="77" y="43"/>
                  <a:pt x="77" y="43"/>
                </a:cubicBezTo>
                <a:cubicBezTo>
                  <a:pt x="77" y="44"/>
                  <a:pt x="77" y="44"/>
                  <a:pt x="76" y="44"/>
                </a:cubicBezTo>
                <a:cubicBezTo>
                  <a:pt x="76" y="45"/>
                  <a:pt x="76" y="45"/>
                  <a:pt x="75" y="45"/>
                </a:cubicBezTo>
                <a:cubicBezTo>
                  <a:pt x="75" y="45"/>
                  <a:pt x="74" y="45"/>
                  <a:pt x="74" y="44"/>
                </a:cubicBezTo>
                <a:cubicBezTo>
                  <a:pt x="73" y="44"/>
                  <a:pt x="73" y="44"/>
                  <a:pt x="73" y="43"/>
                </a:cubicBezTo>
                <a:cubicBezTo>
                  <a:pt x="73" y="43"/>
                  <a:pt x="73" y="42"/>
                  <a:pt x="74" y="42"/>
                </a:cubicBezTo>
                <a:close/>
                <a:moveTo>
                  <a:pt x="71" y="65"/>
                </a:moveTo>
                <a:cubicBezTo>
                  <a:pt x="71" y="65"/>
                  <a:pt x="71" y="65"/>
                  <a:pt x="71" y="65"/>
                </a:cubicBezTo>
                <a:cubicBezTo>
                  <a:pt x="72" y="66"/>
                  <a:pt x="73" y="67"/>
                  <a:pt x="75" y="67"/>
                </a:cubicBezTo>
                <a:cubicBezTo>
                  <a:pt x="77" y="67"/>
                  <a:pt x="78" y="66"/>
                  <a:pt x="80" y="65"/>
                </a:cubicBezTo>
                <a:cubicBezTo>
                  <a:pt x="80" y="65"/>
                  <a:pt x="80" y="65"/>
                  <a:pt x="80" y="65"/>
                </a:cubicBezTo>
                <a:cubicBezTo>
                  <a:pt x="81" y="64"/>
                  <a:pt x="82" y="62"/>
                  <a:pt x="82" y="60"/>
                </a:cubicBezTo>
                <a:cubicBezTo>
                  <a:pt x="82" y="59"/>
                  <a:pt x="81" y="57"/>
                  <a:pt x="80" y="56"/>
                </a:cubicBezTo>
                <a:cubicBezTo>
                  <a:pt x="80" y="56"/>
                  <a:pt x="80" y="56"/>
                  <a:pt x="80" y="56"/>
                </a:cubicBezTo>
                <a:cubicBezTo>
                  <a:pt x="78" y="54"/>
                  <a:pt x="77" y="54"/>
                  <a:pt x="75" y="54"/>
                </a:cubicBezTo>
                <a:cubicBezTo>
                  <a:pt x="73" y="54"/>
                  <a:pt x="72" y="54"/>
                  <a:pt x="71" y="56"/>
                </a:cubicBezTo>
                <a:cubicBezTo>
                  <a:pt x="69" y="57"/>
                  <a:pt x="69" y="59"/>
                  <a:pt x="69" y="60"/>
                </a:cubicBezTo>
                <a:cubicBezTo>
                  <a:pt x="69" y="62"/>
                  <a:pt x="69" y="64"/>
                  <a:pt x="71" y="65"/>
                </a:cubicBezTo>
                <a:cubicBezTo>
                  <a:pt x="71" y="65"/>
                  <a:pt x="71" y="65"/>
                  <a:pt x="71" y="65"/>
                </a:cubicBezTo>
                <a:close/>
                <a:moveTo>
                  <a:pt x="74" y="59"/>
                </a:moveTo>
                <a:cubicBezTo>
                  <a:pt x="74" y="59"/>
                  <a:pt x="74" y="59"/>
                  <a:pt x="74" y="59"/>
                </a:cubicBezTo>
                <a:cubicBezTo>
                  <a:pt x="74" y="59"/>
                  <a:pt x="75" y="58"/>
                  <a:pt x="75" y="58"/>
                </a:cubicBezTo>
                <a:cubicBezTo>
                  <a:pt x="76" y="58"/>
                  <a:pt x="76" y="59"/>
                  <a:pt x="76" y="59"/>
                </a:cubicBezTo>
                <a:cubicBezTo>
                  <a:pt x="77" y="59"/>
                  <a:pt x="77" y="60"/>
                  <a:pt x="77" y="60"/>
                </a:cubicBezTo>
                <a:cubicBezTo>
                  <a:pt x="77" y="61"/>
                  <a:pt x="77" y="61"/>
                  <a:pt x="76" y="62"/>
                </a:cubicBezTo>
                <a:cubicBezTo>
                  <a:pt x="76" y="62"/>
                  <a:pt x="76" y="62"/>
                  <a:pt x="75" y="62"/>
                </a:cubicBezTo>
                <a:cubicBezTo>
                  <a:pt x="75" y="62"/>
                  <a:pt x="74" y="62"/>
                  <a:pt x="74" y="62"/>
                </a:cubicBezTo>
                <a:cubicBezTo>
                  <a:pt x="73" y="61"/>
                  <a:pt x="73" y="61"/>
                  <a:pt x="73" y="60"/>
                </a:cubicBezTo>
                <a:cubicBezTo>
                  <a:pt x="73" y="60"/>
                  <a:pt x="73" y="59"/>
                  <a:pt x="74" y="59"/>
                </a:cubicBezTo>
                <a:close/>
                <a:moveTo>
                  <a:pt x="36" y="82"/>
                </a:moveTo>
                <a:cubicBezTo>
                  <a:pt x="36" y="82"/>
                  <a:pt x="36" y="82"/>
                  <a:pt x="36" y="82"/>
                </a:cubicBezTo>
                <a:cubicBezTo>
                  <a:pt x="37" y="83"/>
                  <a:pt x="38" y="84"/>
                  <a:pt x="40" y="84"/>
                </a:cubicBezTo>
                <a:cubicBezTo>
                  <a:pt x="42" y="84"/>
                  <a:pt x="43" y="83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6" y="81"/>
                  <a:pt x="47" y="79"/>
                  <a:pt x="47" y="77"/>
                </a:cubicBezTo>
                <a:cubicBezTo>
                  <a:pt x="47" y="76"/>
                  <a:pt x="46" y="74"/>
                  <a:pt x="45" y="73"/>
                </a:cubicBezTo>
                <a:cubicBezTo>
                  <a:pt x="45" y="73"/>
                  <a:pt x="45" y="73"/>
                  <a:pt x="45" y="73"/>
                </a:cubicBezTo>
                <a:cubicBezTo>
                  <a:pt x="43" y="72"/>
                  <a:pt x="42" y="71"/>
                  <a:pt x="40" y="71"/>
                </a:cubicBezTo>
                <a:cubicBezTo>
                  <a:pt x="38" y="71"/>
                  <a:pt x="37" y="72"/>
                  <a:pt x="36" y="73"/>
                </a:cubicBezTo>
                <a:cubicBezTo>
                  <a:pt x="36" y="73"/>
                  <a:pt x="36" y="73"/>
                  <a:pt x="36" y="73"/>
                </a:cubicBezTo>
                <a:cubicBezTo>
                  <a:pt x="34" y="74"/>
                  <a:pt x="34" y="76"/>
                  <a:pt x="34" y="77"/>
                </a:cubicBezTo>
                <a:cubicBezTo>
                  <a:pt x="34" y="79"/>
                  <a:pt x="34" y="81"/>
                  <a:pt x="36" y="82"/>
                </a:cubicBezTo>
                <a:close/>
                <a:moveTo>
                  <a:pt x="39" y="76"/>
                </a:moveTo>
                <a:cubicBezTo>
                  <a:pt x="39" y="76"/>
                  <a:pt x="39" y="76"/>
                  <a:pt x="39" y="76"/>
                </a:cubicBezTo>
                <a:cubicBezTo>
                  <a:pt x="39" y="76"/>
                  <a:pt x="40" y="75"/>
                  <a:pt x="40" y="75"/>
                </a:cubicBezTo>
                <a:cubicBezTo>
                  <a:pt x="41" y="75"/>
                  <a:pt x="41" y="76"/>
                  <a:pt x="41" y="76"/>
                </a:cubicBezTo>
                <a:cubicBezTo>
                  <a:pt x="41" y="76"/>
                  <a:pt x="41" y="76"/>
                  <a:pt x="41" y="76"/>
                </a:cubicBezTo>
                <a:cubicBezTo>
                  <a:pt x="42" y="76"/>
                  <a:pt x="42" y="77"/>
                  <a:pt x="42" y="77"/>
                </a:cubicBezTo>
                <a:cubicBezTo>
                  <a:pt x="42" y="78"/>
                  <a:pt x="42" y="78"/>
                  <a:pt x="41" y="79"/>
                </a:cubicBezTo>
                <a:cubicBezTo>
                  <a:pt x="41" y="79"/>
                  <a:pt x="41" y="79"/>
                  <a:pt x="41" y="79"/>
                </a:cubicBezTo>
                <a:cubicBezTo>
                  <a:pt x="41" y="79"/>
                  <a:pt x="41" y="79"/>
                  <a:pt x="40" y="79"/>
                </a:cubicBezTo>
                <a:cubicBezTo>
                  <a:pt x="40" y="79"/>
                  <a:pt x="39" y="79"/>
                  <a:pt x="39" y="79"/>
                </a:cubicBezTo>
                <a:cubicBezTo>
                  <a:pt x="38" y="78"/>
                  <a:pt x="38" y="78"/>
                  <a:pt x="38" y="77"/>
                </a:cubicBezTo>
                <a:cubicBezTo>
                  <a:pt x="38" y="77"/>
                  <a:pt x="38" y="76"/>
                  <a:pt x="39" y="76"/>
                </a:cubicBezTo>
                <a:close/>
                <a:moveTo>
                  <a:pt x="18" y="65"/>
                </a:moveTo>
                <a:cubicBezTo>
                  <a:pt x="18" y="65"/>
                  <a:pt x="18" y="65"/>
                  <a:pt x="18" y="65"/>
                </a:cubicBezTo>
                <a:cubicBezTo>
                  <a:pt x="19" y="66"/>
                  <a:pt x="21" y="67"/>
                  <a:pt x="23" y="67"/>
                </a:cubicBezTo>
                <a:cubicBezTo>
                  <a:pt x="24" y="67"/>
                  <a:pt x="26" y="66"/>
                  <a:pt x="27" y="65"/>
                </a:cubicBezTo>
                <a:cubicBezTo>
                  <a:pt x="27" y="65"/>
                  <a:pt x="27" y="65"/>
                  <a:pt x="27" y="65"/>
                </a:cubicBezTo>
                <a:cubicBezTo>
                  <a:pt x="28" y="64"/>
                  <a:pt x="29" y="62"/>
                  <a:pt x="29" y="60"/>
                </a:cubicBezTo>
                <a:cubicBezTo>
                  <a:pt x="29" y="59"/>
                  <a:pt x="28" y="57"/>
                  <a:pt x="27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26" y="54"/>
                  <a:pt x="24" y="54"/>
                  <a:pt x="23" y="54"/>
                </a:cubicBezTo>
                <a:cubicBezTo>
                  <a:pt x="21" y="54"/>
                  <a:pt x="19" y="54"/>
                  <a:pt x="18" y="56"/>
                </a:cubicBezTo>
                <a:cubicBezTo>
                  <a:pt x="17" y="57"/>
                  <a:pt x="16" y="59"/>
                  <a:pt x="16" y="60"/>
                </a:cubicBezTo>
                <a:cubicBezTo>
                  <a:pt x="16" y="62"/>
                  <a:pt x="17" y="64"/>
                  <a:pt x="18" y="65"/>
                </a:cubicBezTo>
                <a:cubicBezTo>
                  <a:pt x="18" y="65"/>
                  <a:pt x="18" y="65"/>
                  <a:pt x="18" y="65"/>
                </a:cubicBezTo>
                <a:close/>
                <a:moveTo>
                  <a:pt x="21" y="59"/>
                </a:moveTo>
                <a:cubicBezTo>
                  <a:pt x="21" y="59"/>
                  <a:pt x="21" y="59"/>
                  <a:pt x="21" y="59"/>
                </a:cubicBezTo>
                <a:cubicBezTo>
                  <a:pt x="21" y="59"/>
                  <a:pt x="21" y="59"/>
                  <a:pt x="21" y="59"/>
                </a:cubicBezTo>
                <a:cubicBezTo>
                  <a:pt x="22" y="59"/>
                  <a:pt x="22" y="58"/>
                  <a:pt x="23" y="58"/>
                </a:cubicBezTo>
                <a:cubicBezTo>
                  <a:pt x="23" y="58"/>
                  <a:pt x="24" y="59"/>
                  <a:pt x="24" y="59"/>
                </a:cubicBezTo>
                <a:cubicBezTo>
                  <a:pt x="24" y="59"/>
                  <a:pt x="25" y="60"/>
                  <a:pt x="25" y="60"/>
                </a:cubicBezTo>
                <a:cubicBezTo>
                  <a:pt x="25" y="61"/>
                  <a:pt x="24" y="61"/>
                  <a:pt x="24" y="62"/>
                </a:cubicBezTo>
                <a:cubicBezTo>
                  <a:pt x="24" y="62"/>
                  <a:pt x="23" y="62"/>
                  <a:pt x="23" y="62"/>
                </a:cubicBezTo>
                <a:cubicBezTo>
                  <a:pt x="22" y="62"/>
                  <a:pt x="22" y="62"/>
                  <a:pt x="21" y="62"/>
                </a:cubicBezTo>
                <a:cubicBezTo>
                  <a:pt x="21" y="62"/>
                  <a:pt x="21" y="62"/>
                  <a:pt x="21" y="62"/>
                </a:cubicBezTo>
                <a:cubicBezTo>
                  <a:pt x="21" y="61"/>
                  <a:pt x="21" y="61"/>
                  <a:pt x="21" y="60"/>
                </a:cubicBezTo>
                <a:cubicBezTo>
                  <a:pt x="21" y="60"/>
                  <a:pt x="21" y="59"/>
                  <a:pt x="21" y="59"/>
                </a:cubicBezTo>
                <a:close/>
                <a:moveTo>
                  <a:pt x="18" y="82"/>
                </a:moveTo>
                <a:cubicBezTo>
                  <a:pt x="18" y="82"/>
                  <a:pt x="18" y="82"/>
                  <a:pt x="18" y="82"/>
                </a:cubicBezTo>
                <a:cubicBezTo>
                  <a:pt x="19" y="83"/>
                  <a:pt x="21" y="84"/>
                  <a:pt x="23" y="84"/>
                </a:cubicBezTo>
                <a:cubicBezTo>
                  <a:pt x="24" y="84"/>
                  <a:pt x="26" y="83"/>
                  <a:pt x="27" y="82"/>
                </a:cubicBezTo>
                <a:cubicBezTo>
                  <a:pt x="27" y="82"/>
                  <a:pt x="27" y="82"/>
                  <a:pt x="27" y="82"/>
                </a:cubicBezTo>
                <a:cubicBezTo>
                  <a:pt x="28" y="81"/>
                  <a:pt x="29" y="79"/>
                  <a:pt x="29" y="77"/>
                </a:cubicBezTo>
                <a:cubicBezTo>
                  <a:pt x="29" y="76"/>
                  <a:pt x="28" y="74"/>
                  <a:pt x="27" y="73"/>
                </a:cubicBezTo>
                <a:cubicBezTo>
                  <a:pt x="27" y="73"/>
                  <a:pt x="27" y="73"/>
                  <a:pt x="27" y="73"/>
                </a:cubicBezTo>
                <a:cubicBezTo>
                  <a:pt x="26" y="72"/>
                  <a:pt x="24" y="71"/>
                  <a:pt x="23" y="71"/>
                </a:cubicBezTo>
                <a:cubicBezTo>
                  <a:pt x="21" y="71"/>
                  <a:pt x="19" y="72"/>
                  <a:pt x="18" y="73"/>
                </a:cubicBezTo>
                <a:cubicBezTo>
                  <a:pt x="18" y="73"/>
                  <a:pt x="18" y="73"/>
                  <a:pt x="18" y="73"/>
                </a:cubicBezTo>
                <a:cubicBezTo>
                  <a:pt x="17" y="74"/>
                  <a:pt x="16" y="76"/>
                  <a:pt x="16" y="77"/>
                </a:cubicBezTo>
                <a:cubicBezTo>
                  <a:pt x="16" y="79"/>
                  <a:pt x="17" y="81"/>
                  <a:pt x="18" y="82"/>
                </a:cubicBezTo>
                <a:close/>
                <a:moveTo>
                  <a:pt x="21" y="76"/>
                </a:moveTo>
                <a:cubicBezTo>
                  <a:pt x="21" y="76"/>
                  <a:pt x="21" y="76"/>
                  <a:pt x="21" y="76"/>
                </a:cubicBezTo>
                <a:cubicBezTo>
                  <a:pt x="21" y="76"/>
                  <a:pt x="21" y="76"/>
                  <a:pt x="21" y="76"/>
                </a:cubicBezTo>
                <a:cubicBezTo>
                  <a:pt x="22" y="76"/>
                  <a:pt x="22" y="75"/>
                  <a:pt x="23" y="75"/>
                </a:cubicBezTo>
                <a:cubicBezTo>
                  <a:pt x="23" y="75"/>
                  <a:pt x="24" y="76"/>
                  <a:pt x="24" y="76"/>
                </a:cubicBezTo>
                <a:cubicBezTo>
                  <a:pt x="24" y="76"/>
                  <a:pt x="25" y="77"/>
                  <a:pt x="25" y="77"/>
                </a:cubicBezTo>
                <a:cubicBezTo>
                  <a:pt x="25" y="78"/>
                  <a:pt x="24" y="78"/>
                  <a:pt x="24" y="79"/>
                </a:cubicBezTo>
                <a:cubicBezTo>
                  <a:pt x="24" y="79"/>
                  <a:pt x="23" y="79"/>
                  <a:pt x="23" y="79"/>
                </a:cubicBezTo>
                <a:cubicBezTo>
                  <a:pt x="22" y="79"/>
                  <a:pt x="22" y="79"/>
                  <a:pt x="21" y="79"/>
                </a:cubicBezTo>
                <a:cubicBezTo>
                  <a:pt x="21" y="79"/>
                  <a:pt x="21" y="79"/>
                  <a:pt x="21" y="79"/>
                </a:cubicBezTo>
                <a:cubicBezTo>
                  <a:pt x="21" y="78"/>
                  <a:pt x="21" y="78"/>
                  <a:pt x="21" y="77"/>
                </a:cubicBezTo>
                <a:cubicBezTo>
                  <a:pt x="21" y="77"/>
                  <a:pt x="21" y="76"/>
                  <a:pt x="21" y="76"/>
                </a:cubicBezTo>
                <a:close/>
                <a:moveTo>
                  <a:pt x="53" y="65"/>
                </a:moveTo>
                <a:cubicBezTo>
                  <a:pt x="53" y="65"/>
                  <a:pt x="53" y="65"/>
                  <a:pt x="53" y="65"/>
                </a:cubicBezTo>
                <a:cubicBezTo>
                  <a:pt x="54" y="66"/>
                  <a:pt x="56" y="67"/>
                  <a:pt x="58" y="67"/>
                </a:cubicBezTo>
                <a:cubicBezTo>
                  <a:pt x="59" y="67"/>
                  <a:pt x="61" y="66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3" y="64"/>
                  <a:pt x="64" y="62"/>
                  <a:pt x="64" y="60"/>
                </a:cubicBezTo>
                <a:cubicBezTo>
                  <a:pt x="64" y="59"/>
                  <a:pt x="63" y="57"/>
                  <a:pt x="62" y="56"/>
                </a:cubicBezTo>
                <a:cubicBezTo>
                  <a:pt x="62" y="56"/>
                  <a:pt x="62" y="56"/>
                  <a:pt x="62" y="56"/>
                </a:cubicBezTo>
                <a:cubicBezTo>
                  <a:pt x="61" y="54"/>
                  <a:pt x="59" y="54"/>
                  <a:pt x="58" y="54"/>
                </a:cubicBezTo>
                <a:cubicBezTo>
                  <a:pt x="56" y="54"/>
                  <a:pt x="54" y="54"/>
                  <a:pt x="53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2" y="57"/>
                  <a:pt x="51" y="59"/>
                  <a:pt x="51" y="60"/>
                </a:cubicBezTo>
                <a:cubicBezTo>
                  <a:pt x="51" y="62"/>
                  <a:pt x="52" y="64"/>
                  <a:pt x="53" y="65"/>
                </a:cubicBezTo>
                <a:cubicBezTo>
                  <a:pt x="53" y="65"/>
                  <a:pt x="53" y="65"/>
                  <a:pt x="53" y="65"/>
                </a:cubicBezTo>
                <a:close/>
                <a:moveTo>
                  <a:pt x="56" y="59"/>
                </a:moveTo>
                <a:cubicBezTo>
                  <a:pt x="56" y="59"/>
                  <a:pt x="56" y="59"/>
                  <a:pt x="56" y="59"/>
                </a:cubicBezTo>
                <a:cubicBezTo>
                  <a:pt x="57" y="59"/>
                  <a:pt x="57" y="58"/>
                  <a:pt x="58" y="58"/>
                </a:cubicBezTo>
                <a:cubicBezTo>
                  <a:pt x="58" y="58"/>
                  <a:pt x="59" y="59"/>
                  <a:pt x="59" y="59"/>
                </a:cubicBezTo>
                <a:cubicBezTo>
                  <a:pt x="59" y="59"/>
                  <a:pt x="59" y="60"/>
                  <a:pt x="59" y="60"/>
                </a:cubicBezTo>
                <a:cubicBezTo>
                  <a:pt x="59" y="61"/>
                  <a:pt x="59" y="61"/>
                  <a:pt x="59" y="62"/>
                </a:cubicBezTo>
                <a:cubicBezTo>
                  <a:pt x="59" y="62"/>
                  <a:pt x="58" y="62"/>
                  <a:pt x="58" y="62"/>
                </a:cubicBezTo>
                <a:cubicBezTo>
                  <a:pt x="57" y="62"/>
                  <a:pt x="57" y="62"/>
                  <a:pt x="56" y="62"/>
                </a:cubicBezTo>
                <a:cubicBezTo>
                  <a:pt x="56" y="61"/>
                  <a:pt x="56" y="61"/>
                  <a:pt x="56" y="60"/>
                </a:cubicBezTo>
                <a:cubicBezTo>
                  <a:pt x="56" y="60"/>
                  <a:pt x="56" y="59"/>
                  <a:pt x="56" y="59"/>
                </a:cubicBezTo>
                <a:close/>
                <a:moveTo>
                  <a:pt x="53" y="82"/>
                </a:moveTo>
                <a:cubicBezTo>
                  <a:pt x="53" y="82"/>
                  <a:pt x="53" y="82"/>
                  <a:pt x="53" y="82"/>
                </a:cubicBezTo>
                <a:cubicBezTo>
                  <a:pt x="54" y="83"/>
                  <a:pt x="56" y="84"/>
                  <a:pt x="58" y="84"/>
                </a:cubicBezTo>
                <a:cubicBezTo>
                  <a:pt x="59" y="84"/>
                  <a:pt x="61" y="83"/>
                  <a:pt x="62" y="82"/>
                </a:cubicBezTo>
                <a:cubicBezTo>
                  <a:pt x="62" y="82"/>
                  <a:pt x="62" y="82"/>
                  <a:pt x="62" y="82"/>
                </a:cubicBezTo>
                <a:cubicBezTo>
                  <a:pt x="63" y="81"/>
                  <a:pt x="64" y="79"/>
                  <a:pt x="64" y="77"/>
                </a:cubicBezTo>
                <a:cubicBezTo>
                  <a:pt x="64" y="76"/>
                  <a:pt x="63" y="74"/>
                  <a:pt x="62" y="73"/>
                </a:cubicBezTo>
                <a:cubicBezTo>
                  <a:pt x="62" y="73"/>
                  <a:pt x="62" y="73"/>
                  <a:pt x="62" y="73"/>
                </a:cubicBezTo>
                <a:cubicBezTo>
                  <a:pt x="61" y="72"/>
                  <a:pt x="59" y="71"/>
                  <a:pt x="58" y="71"/>
                </a:cubicBezTo>
                <a:cubicBezTo>
                  <a:pt x="56" y="71"/>
                  <a:pt x="54" y="72"/>
                  <a:pt x="53" y="73"/>
                </a:cubicBezTo>
                <a:cubicBezTo>
                  <a:pt x="53" y="73"/>
                  <a:pt x="53" y="73"/>
                  <a:pt x="53" y="73"/>
                </a:cubicBezTo>
                <a:cubicBezTo>
                  <a:pt x="52" y="74"/>
                  <a:pt x="51" y="76"/>
                  <a:pt x="51" y="77"/>
                </a:cubicBezTo>
                <a:cubicBezTo>
                  <a:pt x="51" y="79"/>
                  <a:pt x="52" y="81"/>
                  <a:pt x="53" y="82"/>
                </a:cubicBezTo>
                <a:cubicBezTo>
                  <a:pt x="53" y="82"/>
                  <a:pt x="53" y="82"/>
                  <a:pt x="53" y="82"/>
                </a:cubicBezTo>
                <a:close/>
                <a:moveTo>
                  <a:pt x="56" y="76"/>
                </a:moveTo>
                <a:cubicBezTo>
                  <a:pt x="56" y="76"/>
                  <a:pt x="56" y="76"/>
                  <a:pt x="56" y="76"/>
                </a:cubicBezTo>
                <a:cubicBezTo>
                  <a:pt x="57" y="76"/>
                  <a:pt x="57" y="75"/>
                  <a:pt x="58" y="75"/>
                </a:cubicBezTo>
                <a:cubicBezTo>
                  <a:pt x="58" y="75"/>
                  <a:pt x="59" y="76"/>
                  <a:pt x="59" y="76"/>
                </a:cubicBezTo>
                <a:cubicBezTo>
                  <a:pt x="59" y="76"/>
                  <a:pt x="59" y="77"/>
                  <a:pt x="59" y="77"/>
                </a:cubicBezTo>
                <a:cubicBezTo>
                  <a:pt x="59" y="78"/>
                  <a:pt x="59" y="78"/>
                  <a:pt x="59" y="79"/>
                </a:cubicBezTo>
                <a:cubicBezTo>
                  <a:pt x="59" y="79"/>
                  <a:pt x="58" y="79"/>
                  <a:pt x="58" y="79"/>
                </a:cubicBezTo>
                <a:cubicBezTo>
                  <a:pt x="57" y="79"/>
                  <a:pt x="57" y="79"/>
                  <a:pt x="56" y="79"/>
                </a:cubicBezTo>
                <a:cubicBezTo>
                  <a:pt x="56" y="78"/>
                  <a:pt x="56" y="78"/>
                  <a:pt x="56" y="77"/>
                </a:cubicBezTo>
                <a:cubicBezTo>
                  <a:pt x="56" y="77"/>
                  <a:pt x="56" y="76"/>
                  <a:pt x="56" y="76"/>
                </a:cubicBezTo>
                <a:close/>
                <a:moveTo>
                  <a:pt x="36" y="65"/>
                </a:moveTo>
                <a:cubicBezTo>
                  <a:pt x="36" y="65"/>
                  <a:pt x="36" y="65"/>
                  <a:pt x="36" y="65"/>
                </a:cubicBezTo>
                <a:cubicBezTo>
                  <a:pt x="37" y="66"/>
                  <a:pt x="38" y="67"/>
                  <a:pt x="40" y="67"/>
                </a:cubicBezTo>
                <a:cubicBezTo>
                  <a:pt x="42" y="67"/>
                  <a:pt x="43" y="66"/>
                  <a:pt x="45" y="65"/>
                </a:cubicBezTo>
                <a:cubicBezTo>
                  <a:pt x="45" y="65"/>
                  <a:pt x="45" y="65"/>
                  <a:pt x="45" y="65"/>
                </a:cubicBezTo>
                <a:cubicBezTo>
                  <a:pt x="46" y="64"/>
                  <a:pt x="47" y="62"/>
                  <a:pt x="47" y="60"/>
                </a:cubicBezTo>
                <a:cubicBezTo>
                  <a:pt x="47" y="59"/>
                  <a:pt x="46" y="57"/>
                  <a:pt x="45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43" y="54"/>
                  <a:pt x="42" y="54"/>
                  <a:pt x="40" y="54"/>
                </a:cubicBezTo>
                <a:cubicBezTo>
                  <a:pt x="38" y="54"/>
                  <a:pt x="37" y="54"/>
                  <a:pt x="36" y="56"/>
                </a:cubicBezTo>
                <a:cubicBezTo>
                  <a:pt x="34" y="57"/>
                  <a:pt x="34" y="59"/>
                  <a:pt x="34" y="60"/>
                </a:cubicBezTo>
                <a:cubicBezTo>
                  <a:pt x="34" y="62"/>
                  <a:pt x="34" y="64"/>
                  <a:pt x="36" y="65"/>
                </a:cubicBezTo>
                <a:cubicBezTo>
                  <a:pt x="36" y="65"/>
                  <a:pt x="36" y="65"/>
                  <a:pt x="36" y="65"/>
                </a:cubicBezTo>
                <a:close/>
                <a:moveTo>
                  <a:pt x="39" y="59"/>
                </a:move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40" y="58"/>
                  <a:pt x="40" y="58"/>
                </a:cubicBezTo>
                <a:cubicBezTo>
                  <a:pt x="41" y="58"/>
                  <a:pt x="41" y="59"/>
                  <a:pt x="41" y="59"/>
                </a:cubicBezTo>
                <a:cubicBezTo>
                  <a:pt x="41" y="59"/>
                  <a:pt x="41" y="59"/>
                  <a:pt x="41" y="59"/>
                </a:cubicBezTo>
                <a:cubicBezTo>
                  <a:pt x="42" y="59"/>
                  <a:pt x="42" y="60"/>
                  <a:pt x="42" y="60"/>
                </a:cubicBezTo>
                <a:cubicBezTo>
                  <a:pt x="42" y="61"/>
                  <a:pt x="42" y="61"/>
                  <a:pt x="41" y="62"/>
                </a:cubicBezTo>
                <a:cubicBezTo>
                  <a:pt x="41" y="62"/>
                  <a:pt x="41" y="62"/>
                  <a:pt x="41" y="62"/>
                </a:cubicBezTo>
                <a:cubicBezTo>
                  <a:pt x="41" y="62"/>
                  <a:pt x="41" y="62"/>
                  <a:pt x="40" y="62"/>
                </a:cubicBezTo>
                <a:cubicBezTo>
                  <a:pt x="40" y="62"/>
                  <a:pt x="39" y="62"/>
                  <a:pt x="39" y="62"/>
                </a:cubicBezTo>
                <a:cubicBezTo>
                  <a:pt x="38" y="61"/>
                  <a:pt x="38" y="61"/>
                  <a:pt x="38" y="60"/>
                </a:cubicBezTo>
                <a:cubicBezTo>
                  <a:pt x="38" y="60"/>
                  <a:pt x="38" y="59"/>
                  <a:pt x="39" y="5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3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Freeform 26">
            <a:extLst>
              <a:ext uri="{FF2B5EF4-FFF2-40B4-BE49-F238E27FC236}">
                <a16:creationId xmlns:a16="http://schemas.microsoft.com/office/drawing/2014/main" id="{09EE36B1-82A5-7F74-0CAB-7B6AA3A8BE90}"/>
              </a:ext>
            </a:extLst>
          </p:cNvPr>
          <p:cNvSpPr>
            <a:spLocks noEditPoints="1"/>
          </p:cNvSpPr>
          <p:nvPr/>
        </p:nvSpPr>
        <p:spPr bwMode="auto">
          <a:xfrm>
            <a:off x="6658377" y="3591381"/>
            <a:ext cx="376792" cy="378677"/>
          </a:xfrm>
          <a:custGeom>
            <a:avLst/>
            <a:gdLst>
              <a:gd name="T0" fmla="*/ 83 w 106"/>
              <a:gd name="T1" fmla="*/ 53 h 106"/>
              <a:gd name="T2" fmla="*/ 104 w 106"/>
              <a:gd name="T3" fmla="*/ 22 h 106"/>
              <a:gd name="T4" fmla="*/ 72 w 106"/>
              <a:gd name="T5" fmla="*/ 4 h 106"/>
              <a:gd name="T6" fmla="*/ 31 w 106"/>
              <a:gd name="T7" fmla="*/ 2 h 106"/>
              <a:gd name="T8" fmla="*/ 2 w 106"/>
              <a:gd name="T9" fmla="*/ 26 h 106"/>
              <a:gd name="T10" fmla="*/ 23 w 106"/>
              <a:gd name="T11" fmla="*/ 53 h 106"/>
              <a:gd name="T12" fmla="*/ 1 w 106"/>
              <a:gd name="T13" fmla="*/ 77 h 106"/>
              <a:gd name="T14" fmla="*/ 5 w 106"/>
              <a:gd name="T15" fmla="*/ 105 h 106"/>
              <a:gd name="T16" fmla="*/ 32 w 106"/>
              <a:gd name="T17" fmla="*/ 104 h 106"/>
              <a:gd name="T18" fmla="*/ 74 w 106"/>
              <a:gd name="T19" fmla="*/ 104 h 106"/>
              <a:gd name="T20" fmla="*/ 80 w 106"/>
              <a:gd name="T21" fmla="*/ 104 h 106"/>
              <a:gd name="T22" fmla="*/ 104 w 106"/>
              <a:gd name="T23" fmla="*/ 75 h 106"/>
              <a:gd name="T24" fmla="*/ 77 w 106"/>
              <a:gd name="T25" fmla="*/ 9 h 106"/>
              <a:gd name="T26" fmla="*/ 96 w 106"/>
              <a:gd name="T27" fmla="*/ 24 h 106"/>
              <a:gd name="T28" fmla="*/ 90 w 106"/>
              <a:gd name="T29" fmla="*/ 36 h 106"/>
              <a:gd name="T30" fmla="*/ 85 w 106"/>
              <a:gd name="T31" fmla="*/ 31 h 106"/>
              <a:gd name="T32" fmla="*/ 85 w 106"/>
              <a:gd name="T33" fmla="*/ 31 h 106"/>
              <a:gd name="T34" fmla="*/ 75 w 106"/>
              <a:gd name="T35" fmla="*/ 21 h 106"/>
              <a:gd name="T36" fmla="*/ 75 w 106"/>
              <a:gd name="T37" fmla="*/ 21 h 106"/>
              <a:gd name="T38" fmla="*/ 75 w 106"/>
              <a:gd name="T39" fmla="*/ 21 h 106"/>
              <a:gd name="T40" fmla="*/ 75 w 106"/>
              <a:gd name="T41" fmla="*/ 20 h 106"/>
              <a:gd name="T42" fmla="*/ 77 w 106"/>
              <a:gd name="T43" fmla="*/ 9 h 106"/>
              <a:gd name="T44" fmla="*/ 80 w 106"/>
              <a:gd name="T45" fmla="*/ 33 h 106"/>
              <a:gd name="T46" fmla="*/ 15 w 106"/>
              <a:gd name="T47" fmla="*/ 84 h 106"/>
              <a:gd name="T48" fmla="*/ 80 w 106"/>
              <a:gd name="T49" fmla="*/ 33 h 106"/>
              <a:gd name="T50" fmla="*/ 10 w 106"/>
              <a:gd name="T51" fmla="*/ 29 h 106"/>
              <a:gd name="T52" fmla="*/ 32 w 106"/>
              <a:gd name="T53" fmla="*/ 14 h 106"/>
              <a:gd name="T54" fmla="*/ 25 w 106"/>
              <a:gd name="T55" fmla="*/ 24 h 106"/>
              <a:gd name="T56" fmla="*/ 35 w 106"/>
              <a:gd name="T57" fmla="*/ 17 h 106"/>
              <a:gd name="T58" fmla="*/ 37 w 106"/>
              <a:gd name="T59" fmla="*/ 26 h 106"/>
              <a:gd name="T60" fmla="*/ 41 w 106"/>
              <a:gd name="T61" fmla="*/ 29 h 106"/>
              <a:gd name="T62" fmla="*/ 47 w 106"/>
              <a:gd name="T63" fmla="*/ 29 h 106"/>
              <a:gd name="T64" fmla="*/ 10 w 106"/>
              <a:gd name="T65" fmla="*/ 29 h 106"/>
              <a:gd name="T66" fmla="*/ 67 w 106"/>
              <a:gd name="T67" fmla="*/ 19 h 106"/>
              <a:gd name="T68" fmla="*/ 12 w 106"/>
              <a:gd name="T69" fmla="*/ 80 h 106"/>
              <a:gd name="T70" fmla="*/ 67 w 106"/>
              <a:gd name="T71" fmla="*/ 19 h 106"/>
              <a:gd name="T72" fmla="*/ 8 w 106"/>
              <a:gd name="T73" fmla="*/ 98 h 106"/>
              <a:gd name="T74" fmla="*/ 22 w 106"/>
              <a:gd name="T75" fmla="*/ 98 h 106"/>
              <a:gd name="T76" fmla="*/ 28 w 106"/>
              <a:gd name="T77" fmla="*/ 97 h 106"/>
              <a:gd name="T78" fmla="*/ 25 w 106"/>
              <a:gd name="T79" fmla="*/ 94 h 106"/>
              <a:gd name="T80" fmla="*/ 86 w 106"/>
              <a:gd name="T81" fmla="*/ 39 h 106"/>
              <a:gd name="T82" fmla="*/ 77 w 106"/>
              <a:gd name="T83" fmla="*/ 96 h 106"/>
              <a:gd name="T84" fmla="*/ 59 w 106"/>
              <a:gd name="T85" fmla="*/ 77 h 106"/>
              <a:gd name="T86" fmla="*/ 81 w 106"/>
              <a:gd name="T87" fmla="*/ 62 h 106"/>
              <a:gd name="T88" fmla="*/ 77 w 106"/>
              <a:gd name="T89" fmla="*/ 69 h 106"/>
              <a:gd name="T90" fmla="*/ 84 w 106"/>
              <a:gd name="T91" fmla="*/ 66 h 106"/>
              <a:gd name="T92" fmla="*/ 83 w 106"/>
              <a:gd name="T93" fmla="*/ 78 h 106"/>
              <a:gd name="T94" fmla="*/ 86 w 106"/>
              <a:gd name="T95" fmla="*/ 81 h 106"/>
              <a:gd name="T96" fmla="*/ 96 w 106"/>
              <a:gd name="T97" fmla="*/ 7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6" h="106">
                <a:moveTo>
                  <a:pt x="104" y="75"/>
                </a:moveTo>
                <a:cubicBezTo>
                  <a:pt x="83" y="53"/>
                  <a:pt x="83" y="53"/>
                  <a:pt x="83" y="53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5" y="31"/>
                  <a:pt x="106" y="27"/>
                  <a:pt x="104" y="22"/>
                </a:cubicBezTo>
                <a:cubicBezTo>
                  <a:pt x="102" y="17"/>
                  <a:pt x="92" y="9"/>
                  <a:pt x="87" y="4"/>
                </a:cubicBezTo>
                <a:cubicBezTo>
                  <a:pt x="83" y="0"/>
                  <a:pt x="76" y="0"/>
                  <a:pt x="72" y="4"/>
                </a:cubicBezTo>
                <a:cubicBezTo>
                  <a:pt x="52" y="23"/>
                  <a:pt x="52" y="23"/>
                  <a:pt x="52" y="23"/>
                </a:cubicBezTo>
                <a:cubicBezTo>
                  <a:pt x="31" y="2"/>
                  <a:pt x="31" y="2"/>
                  <a:pt x="31" y="2"/>
                </a:cubicBezTo>
                <a:cubicBezTo>
                  <a:pt x="30" y="1"/>
                  <a:pt x="27" y="1"/>
                  <a:pt x="26" y="2"/>
                </a:cubicBezTo>
                <a:cubicBezTo>
                  <a:pt x="2" y="26"/>
                  <a:pt x="2" y="26"/>
                  <a:pt x="2" y="26"/>
                </a:cubicBezTo>
                <a:cubicBezTo>
                  <a:pt x="0" y="28"/>
                  <a:pt x="0" y="30"/>
                  <a:pt x="2" y="31"/>
                </a:cubicBezTo>
                <a:cubicBezTo>
                  <a:pt x="23" y="53"/>
                  <a:pt x="23" y="53"/>
                  <a:pt x="23" y="53"/>
                </a:cubicBezTo>
                <a:cubicBezTo>
                  <a:pt x="2" y="74"/>
                  <a:pt x="2" y="74"/>
                  <a:pt x="2" y="74"/>
                </a:cubicBezTo>
                <a:cubicBezTo>
                  <a:pt x="1" y="75"/>
                  <a:pt x="1" y="76"/>
                  <a:pt x="1" y="77"/>
                </a:cubicBezTo>
                <a:cubicBezTo>
                  <a:pt x="1" y="85"/>
                  <a:pt x="1" y="93"/>
                  <a:pt x="1" y="101"/>
                </a:cubicBezTo>
                <a:cubicBezTo>
                  <a:pt x="1" y="103"/>
                  <a:pt x="2" y="105"/>
                  <a:pt x="5" y="105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30" y="105"/>
                  <a:pt x="31" y="105"/>
                  <a:pt x="32" y="104"/>
                </a:cubicBezTo>
                <a:cubicBezTo>
                  <a:pt x="53" y="83"/>
                  <a:pt x="53" y="83"/>
                  <a:pt x="53" y="83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5" y="104"/>
                  <a:pt x="75" y="104"/>
                  <a:pt x="75" y="104"/>
                </a:cubicBezTo>
                <a:cubicBezTo>
                  <a:pt x="76" y="106"/>
                  <a:pt x="78" y="106"/>
                  <a:pt x="80" y="104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105" y="79"/>
                  <a:pt x="105" y="76"/>
                  <a:pt x="104" y="75"/>
                </a:cubicBezTo>
                <a:close/>
                <a:moveTo>
                  <a:pt x="77" y="9"/>
                </a:moveTo>
                <a:cubicBezTo>
                  <a:pt x="77" y="9"/>
                  <a:pt x="77" y="9"/>
                  <a:pt x="77" y="9"/>
                </a:cubicBezTo>
                <a:cubicBezTo>
                  <a:pt x="78" y="8"/>
                  <a:pt x="80" y="8"/>
                  <a:pt x="82" y="9"/>
                </a:cubicBezTo>
                <a:cubicBezTo>
                  <a:pt x="87" y="14"/>
                  <a:pt x="92" y="19"/>
                  <a:pt x="96" y="24"/>
                </a:cubicBezTo>
                <a:cubicBezTo>
                  <a:pt x="98" y="26"/>
                  <a:pt x="98" y="28"/>
                  <a:pt x="96" y="29"/>
                </a:cubicBezTo>
                <a:cubicBezTo>
                  <a:pt x="90" y="36"/>
                  <a:pt x="90" y="36"/>
                  <a:pt x="90" y="36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0"/>
                  <a:pt x="75" y="20"/>
                  <a:pt x="75" y="20"/>
                </a:cubicBezTo>
                <a:cubicBezTo>
                  <a:pt x="70" y="16"/>
                  <a:pt x="70" y="16"/>
                  <a:pt x="70" y="16"/>
                </a:cubicBezTo>
                <a:cubicBezTo>
                  <a:pt x="77" y="9"/>
                  <a:pt x="77" y="9"/>
                  <a:pt x="77" y="9"/>
                </a:cubicBezTo>
                <a:close/>
                <a:moveTo>
                  <a:pt x="80" y="33"/>
                </a:moveTo>
                <a:cubicBezTo>
                  <a:pt x="80" y="33"/>
                  <a:pt x="80" y="33"/>
                  <a:pt x="80" y="33"/>
                </a:cubicBezTo>
                <a:cubicBezTo>
                  <a:pt x="61" y="52"/>
                  <a:pt x="42" y="72"/>
                  <a:pt x="22" y="91"/>
                </a:cubicBezTo>
                <a:cubicBezTo>
                  <a:pt x="15" y="84"/>
                  <a:pt x="15" y="84"/>
                  <a:pt x="15" y="84"/>
                </a:cubicBezTo>
                <a:cubicBezTo>
                  <a:pt x="73" y="25"/>
                  <a:pt x="73" y="25"/>
                  <a:pt x="73" y="25"/>
                </a:cubicBezTo>
                <a:cubicBezTo>
                  <a:pt x="76" y="28"/>
                  <a:pt x="78" y="30"/>
                  <a:pt x="80" y="33"/>
                </a:cubicBezTo>
                <a:close/>
                <a:moveTo>
                  <a:pt x="10" y="29"/>
                </a:moveTo>
                <a:cubicBezTo>
                  <a:pt x="10" y="29"/>
                  <a:pt x="10" y="29"/>
                  <a:pt x="10" y="29"/>
                </a:cubicBezTo>
                <a:cubicBezTo>
                  <a:pt x="29" y="10"/>
                  <a:pt x="29" y="10"/>
                  <a:pt x="29" y="10"/>
                </a:cubicBezTo>
                <a:cubicBezTo>
                  <a:pt x="32" y="14"/>
                  <a:pt x="32" y="14"/>
                  <a:pt x="3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1"/>
                  <a:pt x="25" y="23"/>
                  <a:pt x="25" y="24"/>
                </a:cubicBezTo>
                <a:cubicBezTo>
                  <a:pt x="26" y="24"/>
                  <a:pt x="28" y="24"/>
                  <a:pt x="29" y="24"/>
                </a:cubicBezTo>
                <a:cubicBezTo>
                  <a:pt x="35" y="17"/>
                  <a:pt x="35" y="17"/>
                  <a:pt x="35" y="17"/>
                </a:cubicBezTo>
                <a:cubicBezTo>
                  <a:pt x="41" y="22"/>
                  <a:pt x="41" y="22"/>
                  <a:pt x="41" y="22"/>
                </a:cubicBezTo>
                <a:cubicBezTo>
                  <a:pt x="37" y="26"/>
                  <a:pt x="37" y="26"/>
                  <a:pt x="37" y="26"/>
                </a:cubicBezTo>
                <a:cubicBezTo>
                  <a:pt x="36" y="27"/>
                  <a:pt x="36" y="28"/>
                  <a:pt x="37" y="29"/>
                </a:cubicBezTo>
                <a:cubicBezTo>
                  <a:pt x="38" y="30"/>
                  <a:pt x="40" y="30"/>
                  <a:pt x="41" y="29"/>
                </a:cubicBezTo>
                <a:cubicBezTo>
                  <a:pt x="44" y="26"/>
                  <a:pt x="44" y="26"/>
                  <a:pt x="44" y="26"/>
                </a:cubicBezTo>
                <a:cubicBezTo>
                  <a:pt x="47" y="29"/>
                  <a:pt x="47" y="29"/>
                  <a:pt x="47" y="29"/>
                </a:cubicBezTo>
                <a:cubicBezTo>
                  <a:pt x="29" y="47"/>
                  <a:pt x="29" y="47"/>
                  <a:pt x="29" y="47"/>
                </a:cubicBezTo>
                <a:cubicBezTo>
                  <a:pt x="10" y="29"/>
                  <a:pt x="10" y="29"/>
                  <a:pt x="10" y="29"/>
                </a:cubicBezTo>
                <a:close/>
                <a:moveTo>
                  <a:pt x="67" y="19"/>
                </a:moveTo>
                <a:cubicBezTo>
                  <a:pt x="67" y="19"/>
                  <a:pt x="67" y="19"/>
                  <a:pt x="67" y="19"/>
                </a:cubicBezTo>
                <a:cubicBezTo>
                  <a:pt x="70" y="22"/>
                  <a:pt x="70" y="22"/>
                  <a:pt x="70" y="22"/>
                </a:cubicBezTo>
                <a:cubicBezTo>
                  <a:pt x="12" y="80"/>
                  <a:pt x="12" y="80"/>
                  <a:pt x="12" y="80"/>
                </a:cubicBezTo>
                <a:cubicBezTo>
                  <a:pt x="9" y="78"/>
                  <a:pt x="9" y="78"/>
                  <a:pt x="9" y="78"/>
                </a:cubicBezTo>
                <a:cubicBezTo>
                  <a:pt x="67" y="19"/>
                  <a:pt x="67" y="19"/>
                  <a:pt x="67" y="19"/>
                </a:cubicBezTo>
                <a:close/>
                <a:moveTo>
                  <a:pt x="8" y="98"/>
                </a:moveTo>
                <a:cubicBezTo>
                  <a:pt x="8" y="98"/>
                  <a:pt x="8" y="98"/>
                  <a:pt x="8" y="98"/>
                </a:cubicBezTo>
                <a:cubicBezTo>
                  <a:pt x="8" y="84"/>
                  <a:pt x="8" y="84"/>
                  <a:pt x="8" y="84"/>
                </a:cubicBezTo>
                <a:cubicBezTo>
                  <a:pt x="22" y="98"/>
                  <a:pt x="22" y="98"/>
                  <a:pt x="22" y="98"/>
                </a:cubicBezTo>
                <a:cubicBezTo>
                  <a:pt x="8" y="98"/>
                  <a:pt x="8" y="98"/>
                  <a:pt x="8" y="98"/>
                </a:cubicBezTo>
                <a:close/>
                <a:moveTo>
                  <a:pt x="28" y="97"/>
                </a:moveTo>
                <a:cubicBezTo>
                  <a:pt x="28" y="97"/>
                  <a:pt x="28" y="97"/>
                  <a:pt x="28" y="97"/>
                </a:cubicBezTo>
                <a:cubicBezTo>
                  <a:pt x="25" y="94"/>
                  <a:pt x="25" y="94"/>
                  <a:pt x="25" y="94"/>
                </a:cubicBezTo>
                <a:cubicBezTo>
                  <a:pt x="45" y="75"/>
                  <a:pt x="64" y="55"/>
                  <a:pt x="84" y="36"/>
                </a:cubicBezTo>
                <a:cubicBezTo>
                  <a:pt x="86" y="39"/>
                  <a:pt x="86" y="39"/>
                  <a:pt x="86" y="39"/>
                </a:cubicBezTo>
                <a:cubicBezTo>
                  <a:pt x="28" y="97"/>
                  <a:pt x="28" y="97"/>
                  <a:pt x="28" y="97"/>
                </a:cubicBezTo>
                <a:close/>
                <a:moveTo>
                  <a:pt x="77" y="96"/>
                </a:moveTo>
                <a:cubicBezTo>
                  <a:pt x="77" y="96"/>
                  <a:pt x="77" y="96"/>
                  <a:pt x="77" y="96"/>
                </a:cubicBezTo>
                <a:cubicBezTo>
                  <a:pt x="59" y="77"/>
                  <a:pt x="59" y="77"/>
                  <a:pt x="59" y="77"/>
                </a:cubicBezTo>
                <a:cubicBezTo>
                  <a:pt x="77" y="59"/>
                  <a:pt x="77" y="59"/>
                  <a:pt x="77" y="59"/>
                </a:cubicBezTo>
                <a:cubicBezTo>
                  <a:pt x="81" y="62"/>
                  <a:pt x="81" y="62"/>
                  <a:pt x="81" y="62"/>
                </a:cubicBezTo>
                <a:cubicBezTo>
                  <a:pt x="77" y="66"/>
                  <a:pt x="77" y="66"/>
                  <a:pt x="77" y="66"/>
                </a:cubicBezTo>
                <a:cubicBezTo>
                  <a:pt x="77" y="67"/>
                  <a:pt x="77" y="68"/>
                  <a:pt x="77" y="69"/>
                </a:cubicBezTo>
                <a:cubicBezTo>
                  <a:pt x="78" y="70"/>
                  <a:pt x="80" y="70"/>
                  <a:pt x="81" y="69"/>
                </a:cubicBezTo>
                <a:cubicBezTo>
                  <a:pt x="84" y="66"/>
                  <a:pt x="84" y="66"/>
                  <a:pt x="84" y="66"/>
                </a:cubicBezTo>
                <a:cubicBezTo>
                  <a:pt x="89" y="71"/>
                  <a:pt x="89" y="71"/>
                  <a:pt x="89" y="71"/>
                </a:cubicBezTo>
                <a:cubicBezTo>
                  <a:pt x="83" y="78"/>
                  <a:pt x="83" y="78"/>
                  <a:pt x="83" y="78"/>
                </a:cubicBezTo>
                <a:cubicBezTo>
                  <a:pt x="82" y="78"/>
                  <a:pt x="82" y="80"/>
                  <a:pt x="83" y="81"/>
                </a:cubicBezTo>
                <a:cubicBezTo>
                  <a:pt x="84" y="82"/>
                  <a:pt x="85" y="82"/>
                  <a:pt x="86" y="81"/>
                </a:cubicBezTo>
                <a:cubicBezTo>
                  <a:pt x="93" y="74"/>
                  <a:pt x="93" y="74"/>
                  <a:pt x="93" y="74"/>
                </a:cubicBezTo>
                <a:cubicBezTo>
                  <a:pt x="96" y="77"/>
                  <a:pt x="96" y="77"/>
                  <a:pt x="96" y="77"/>
                </a:cubicBezTo>
                <a:cubicBezTo>
                  <a:pt x="77" y="96"/>
                  <a:pt x="77" y="96"/>
                  <a:pt x="77" y="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320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F59374C5-8440-23D9-C38E-103D6B781F27}"/>
              </a:ext>
            </a:extLst>
          </p:cNvPr>
          <p:cNvCxnSpPr/>
          <p:nvPr/>
        </p:nvCxnSpPr>
        <p:spPr>
          <a:xfrm flipV="1">
            <a:off x="2447333" y="4649951"/>
            <a:ext cx="0" cy="486251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01C4BBB7-D7D2-1953-837A-D2CE857436F8}"/>
              </a:ext>
            </a:extLst>
          </p:cNvPr>
          <p:cNvCxnSpPr/>
          <p:nvPr/>
        </p:nvCxnSpPr>
        <p:spPr>
          <a:xfrm flipV="1">
            <a:off x="5380295" y="4649951"/>
            <a:ext cx="0" cy="486251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89AF9B5C-6C73-03F8-F20A-7A25D398B933}"/>
              </a:ext>
            </a:extLst>
          </p:cNvPr>
          <p:cNvCxnSpPr/>
          <p:nvPr/>
        </p:nvCxnSpPr>
        <p:spPr>
          <a:xfrm flipV="1">
            <a:off x="8328615" y="4649951"/>
            <a:ext cx="0" cy="486251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E4D3E9F8-E197-8C2D-5459-EF3295B83C23}"/>
              </a:ext>
            </a:extLst>
          </p:cNvPr>
          <p:cNvCxnSpPr/>
          <p:nvPr/>
        </p:nvCxnSpPr>
        <p:spPr>
          <a:xfrm flipV="1">
            <a:off x="3913813" y="2420887"/>
            <a:ext cx="0" cy="486251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67EC36D8-85B6-188F-EE97-AF0F227A1315}"/>
              </a:ext>
            </a:extLst>
          </p:cNvPr>
          <p:cNvCxnSpPr/>
          <p:nvPr/>
        </p:nvCxnSpPr>
        <p:spPr>
          <a:xfrm flipV="1">
            <a:off x="6831842" y="2420887"/>
            <a:ext cx="0" cy="486251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EBF39DB3-D659-727B-0C2C-973D57930294}"/>
              </a:ext>
            </a:extLst>
          </p:cNvPr>
          <p:cNvCxnSpPr/>
          <p:nvPr/>
        </p:nvCxnSpPr>
        <p:spPr>
          <a:xfrm flipV="1">
            <a:off x="9770064" y="2420887"/>
            <a:ext cx="0" cy="486251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E11DBF7A-1409-BA09-5415-4B3B3E949753}"/>
              </a:ext>
            </a:extLst>
          </p:cNvPr>
          <p:cNvGrpSpPr/>
          <p:nvPr/>
        </p:nvGrpSpPr>
        <p:grpSpPr>
          <a:xfrm>
            <a:off x="1237066" y="5223470"/>
            <a:ext cx="2420534" cy="817604"/>
            <a:chOff x="264023" y="1823302"/>
            <a:chExt cx="2420534" cy="817604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A15ADBC-9612-0802-376B-267B1974B154}"/>
                </a:ext>
              </a:extLst>
            </p:cNvPr>
            <p:cNvSpPr txBox="1"/>
            <p:nvPr/>
          </p:nvSpPr>
          <p:spPr>
            <a:xfrm>
              <a:off x="264023" y="2152503"/>
              <a:ext cx="242053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925D6BB8-875C-5E18-2E22-C71BD17AA873}"/>
                </a:ext>
              </a:extLst>
            </p:cNvPr>
            <p:cNvSpPr txBox="1"/>
            <p:nvPr/>
          </p:nvSpPr>
          <p:spPr>
            <a:xfrm>
              <a:off x="464639" y="1823302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42494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7B44AD99-8ED4-97AC-001A-F44AB24123FB}"/>
              </a:ext>
            </a:extLst>
          </p:cNvPr>
          <p:cNvGrpSpPr/>
          <p:nvPr/>
        </p:nvGrpSpPr>
        <p:grpSpPr>
          <a:xfrm>
            <a:off x="4170025" y="5223470"/>
            <a:ext cx="2420534" cy="817604"/>
            <a:chOff x="264023" y="1823302"/>
            <a:chExt cx="2420534" cy="817604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7813091F-416B-6230-C541-DB424193D81E}"/>
                </a:ext>
              </a:extLst>
            </p:cNvPr>
            <p:cNvSpPr txBox="1"/>
            <p:nvPr/>
          </p:nvSpPr>
          <p:spPr>
            <a:xfrm>
              <a:off x="264023" y="2152503"/>
              <a:ext cx="242053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6A9D83B9-FD0D-229E-660D-C850B356D6E9}"/>
                </a:ext>
              </a:extLst>
            </p:cNvPr>
            <p:cNvSpPr txBox="1"/>
            <p:nvPr/>
          </p:nvSpPr>
          <p:spPr>
            <a:xfrm>
              <a:off x="464639" y="1823302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42494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10409200-D136-AC15-36F4-2A0CCC171140}"/>
              </a:ext>
            </a:extLst>
          </p:cNvPr>
          <p:cNvGrpSpPr/>
          <p:nvPr/>
        </p:nvGrpSpPr>
        <p:grpSpPr>
          <a:xfrm>
            <a:off x="7118348" y="5223470"/>
            <a:ext cx="2420534" cy="817604"/>
            <a:chOff x="264023" y="1823302"/>
            <a:chExt cx="2420534" cy="817604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D7411A73-3CD7-6389-0362-5A14617041DF}"/>
                </a:ext>
              </a:extLst>
            </p:cNvPr>
            <p:cNvSpPr txBox="1"/>
            <p:nvPr/>
          </p:nvSpPr>
          <p:spPr>
            <a:xfrm>
              <a:off x="264023" y="2152503"/>
              <a:ext cx="242053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7C30BE9E-775D-A6D5-C4E0-FF9623DA4B1D}"/>
                </a:ext>
              </a:extLst>
            </p:cNvPr>
            <p:cNvSpPr txBox="1"/>
            <p:nvPr/>
          </p:nvSpPr>
          <p:spPr>
            <a:xfrm>
              <a:off x="464639" y="1823302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42494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6FE53795-947F-57E2-154D-EBAC1F7BC118}"/>
              </a:ext>
            </a:extLst>
          </p:cNvPr>
          <p:cNvGrpSpPr/>
          <p:nvPr/>
        </p:nvGrpSpPr>
        <p:grpSpPr>
          <a:xfrm>
            <a:off x="2703545" y="1516569"/>
            <a:ext cx="2420534" cy="817604"/>
            <a:chOff x="264023" y="1823302"/>
            <a:chExt cx="2420534" cy="817604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89E9645F-2604-72A4-1433-FA58C22B6308}"/>
                </a:ext>
              </a:extLst>
            </p:cNvPr>
            <p:cNvSpPr txBox="1"/>
            <p:nvPr/>
          </p:nvSpPr>
          <p:spPr>
            <a:xfrm>
              <a:off x="264023" y="2152503"/>
              <a:ext cx="242053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30F1AA73-4AA6-FFF7-2085-DF3B5409B00C}"/>
                </a:ext>
              </a:extLst>
            </p:cNvPr>
            <p:cNvSpPr txBox="1"/>
            <p:nvPr/>
          </p:nvSpPr>
          <p:spPr>
            <a:xfrm>
              <a:off x="464639" y="1823302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42494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F5F75245-54BF-1A8C-5FD6-1F976690EB43}"/>
              </a:ext>
            </a:extLst>
          </p:cNvPr>
          <p:cNvGrpSpPr/>
          <p:nvPr/>
        </p:nvGrpSpPr>
        <p:grpSpPr>
          <a:xfrm>
            <a:off x="5387084" y="1516569"/>
            <a:ext cx="2889516" cy="1021698"/>
            <a:chOff x="29532" y="1823302"/>
            <a:chExt cx="2889516" cy="1021698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3C8A0EDB-5F10-B39F-1383-02E7F30CE75C}"/>
                </a:ext>
              </a:extLst>
            </p:cNvPr>
            <p:cNvSpPr txBox="1"/>
            <p:nvPr/>
          </p:nvSpPr>
          <p:spPr>
            <a:xfrm>
              <a:off x="29532" y="2152503"/>
              <a:ext cx="2889516" cy="69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模板网，幻灯片演示模板及素材 免费下载！</a:t>
              </a:r>
            </a:p>
            <a:p>
              <a:pPr algn="ctr"/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 网 唯一访问网址：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www.51 pptmoban.com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0816700C-DD54-9787-9BEA-4EB23093CDE6}"/>
                </a:ext>
              </a:extLst>
            </p:cNvPr>
            <p:cNvSpPr txBox="1"/>
            <p:nvPr/>
          </p:nvSpPr>
          <p:spPr>
            <a:xfrm>
              <a:off x="464639" y="1823302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42494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88FA52E6-F754-C343-E29B-8347063077C4}"/>
              </a:ext>
            </a:extLst>
          </p:cNvPr>
          <p:cNvGrpSpPr/>
          <p:nvPr/>
        </p:nvGrpSpPr>
        <p:grpSpPr>
          <a:xfrm>
            <a:off x="8569467" y="1516569"/>
            <a:ext cx="2420534" cy="817604"/>
            <a:chOff x="264023" y="1823302"/>
            <a:chExt cx="2420534" cy="817604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B0B11302-70D1-B2D0-1222-45B1FE029BA5}"/>
                </a:ext>
              </a:extLst>
            </p:cNvPr>
            <p:cNvSpPr txBox="1"/>
            <p:nvPr/>
          </p:nvSpPr>
          <p:spPr>
            <a:xfrm>
              <a:off x="264023" y="2152503"/>
              <a:ext cx="242053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E249D34C-CB74-9598-9DA5-C0A50E8BB5E5}"/>
                </a:ext>
              </a:extLst>
            </p:cNvPr>
            <p:cNvSpPr txBox="1"/>
            <p:nvPr/>
          </p:nvSpPr>
          <p:spPr>
            <a:xfrm>
              <a:off x="464639" y="1823302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42494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002426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AA2BE6EC-643D-9D56-47D3-2BBCEE749AB6}"/>
              </a:ext>
            </a:extLst>
          </p:cNvPr>
          <p:cNvGrpSpPr/>
          <p:nvPr/>
        </p:nvGrpSpPr>
        <p:grpSpPr>
          <a:xfrm>
            <a:off x="4183159" y="181864"/>
            <a:ext cx="3822506" cy="861529"/>
            <a:chOff x="3619270" y="1798955"/>
            <a:chExt cx="4950284" cy="1115710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9C46C79F-8B3E-0A10-F375-DD6D7B5CC013}"/>
                </a:ext>
              </a:extLst>
            </p:cNvPr>
            <p:cNvSpPr/>
            <p:nvPr/>
          </p:nvSpPr>
          <p:spPr>
            <a:xfrm>
              <a:off x="3619270" y="2081666"/>
              <a:ext cx="4950284" cy="83299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rgbClr val="CFD3D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E4DF1320-D8CA-751A-3406-19C83DD4E592}"/>
                </a:ext>
              </a:extLst>
            </p:cNvPr>
            <p:cNvSpPr/>
            <p:nvPr/>
          </p:nvSpPr>
          <p:spPr>
            <a:xfrm>
              <a:off x="3619270" y="1798955"/>
              <a:ext cx="4950284" cy="701957"/>
            </a:xfrm>
            <a:prstGeom prst="roundRect">
              <a:avLst>
                <a:gd name="adj" fmla="val 50000"/>
              </a:avLst>
            </a:prstGeom>
            <a:solidFill>
              <a:srgbClr val="6D787D"/>
            </a:solidFill>
            <a:ln w="12700">
              <a:noFill/>
              <a:prstDash val="sysDash"/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DFDDE09-83A4-2053-71E5-D2F037B7F668}"/>
                </a:ext>
              </a:extLst>
            </p:cNvPr>
            <p:cNvSpPr txBox="1"/>
            <p:nvPr/>
          </p:nvSpPr>
          <p:spPr>
            <a:xfrm>
              <a:off x="4345217" y="1890855"/>
              <a:ext cx="3498386" cy="5181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45A963C-77E5-4FCB-009D-09F76E74F23B}"/>
                </a:ext>
              </a:extLst>
            </p:cNvPr>
            <p:cNvSpPr txBox="1"/>
            <p:nvPr/>
          </p:nvSpPr>
          <p:spPr>
            <a:xfrm>
              <a:off x="4161371" y="2518365"/>
              <a:ext cx="3869260" cy="338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rgbClr val="6D787D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  <a:cs typeface="阿里巴巴普惠体 2.0 55 Regular" panose="00020600040101010101" pitchFamily="18" charset="-122"/>
                </a:rPr>
                <a:t>Click here to add title text</a:t>
              </a:r>
              <a:endParaRPr lang="zh-CN" altLang="en-US" sz="1100" dirty="0">
                <a:solidFill>
                  <a:srgbClr val="6D787D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id="{6CE46434-B9CE-C972-15F1-0831FF0BF89E}"/>
              </a:ext>
            </a:extLst>
          </p:cNvPr>
          <p:cNvSpPr/>
          <p:nvPr/>
        </p:nvSpPr>
        <p:spPr>
          <a:xfrm>
            <a:off x="1241794" y="2250801"/>
            <a:ext cx="1934460" cy="1934460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C82B72AB-3D54-45B3-AF18-3EEC939D2F41}"/>
              </a:ext>
            </a:extLst>
          </p:cNvPr>
          <p:cNvSpPr/>
          <p:nvPr/>
        </p:nvSpPr>
        <p:spPr>
          <a:xfrm>
            <a:off x="3823044" y="2250801"/>
            <a:ext cx="1934460" cy="1934460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D2AD8C75-D677-8224-5908-132F91544AC5}"/>
              </a:ext>
            </a:extLst>
          </p:cNvPr>
          <p:cNvSpPr/>
          <p:nvPr/>
        </p:nvSpPr>
        <p:spPr>
          <a:xfrm>
            <a:off x="6396270" y="2250801"/>
            <a:ext cx="1934460" cy="1934460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B9224F85-D2F3-3C70-1BC0-4B1EE0EB5816}"/>
              </a:ext>
            </a:extLst>
          </p:cNvPr>
          <p:cNvSpPr/>
          <p:nvPr/>
        </p:nvSpPr>
        <p:spPr>
          <a:xfrm>
            <a:off x="8982534" y="2250801"/>
            <a:ext cx="1934460" cy="1934460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07C48D3-E6B2-ADD6-36C2-23028FA49039}"/>
              </a:ext>
            </a:extLst>
          </p:cNvPr>
          <p:cNvGrpSpPr/>
          <p:nvPr/>
        </p:nvGrpSpPr>
        <p:grpSpPr>
          <a:xfrm>
            <a:off x="998757" y="4468727"/>
            <a:ext cx="2420534" cy="817604"/>
            <a:chOff x="264023" y="1823302"/>
            <a:chExt cx="2420534" cy="817604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784F504-4C79-C019-7F96-437615B34C5C}"/>
                </a:ext>
              </a:extLst>
            </p:cNvPr>
            <p:cNvSpPr txBox="1"/>
            <p:nvPr/>
          </p:nvSpPr>
          <p:spPr>
            <a:xfrm>
              <a:off x="264023" y="2152503"/>
              <a:ext cx="242053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9570F01-99B2-A8C6-6D68-1839F53B5D05}"/>
                </a:ext>
              </a:extLst>
            </p:cNvPr>
            <p:cNvSpPr txBox="1"/>
            <p:nvPr/>
          </p:nvSpPr>
          <p:spPr>
            <a:xfrm>
              <a:off x="464639" y="1823302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42494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73FBD2A-EEF4-423D-0B1B-9E570905130C}"/>
              </a:ext>
            </a:extLst>
          </p:cNvPr>
          <p:cNvGrpSpPr/>
          <p:nvPr/>
        </p:nvGrpSpPr>
        <p:grpSpPr>
          <a:xfrm>
            <a:off x="3580007" y="4468727"/>
            <a:ext cx="2420534" cy="817604"/>
            <a:chOff x="264023" y="1823302"/>
            <a:chExt cx="2420534" cy="817604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E42419F-2C2A-0FC6-DC98-065B2FDAB405}"/>
                </a:ext>
              </a:extLst>
            </p:cNvPr>
            <p:cNvSpPr txBox="1"/>
            <p:nvPr/>
          </p:nvSpPr>
          <p:spPr>
            <a:xfrm>
              <a:off x="264023" y="2152503"/>
              <a:ext cx="242053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AFDA5AD-D476-62FA-3339-2A2C79FC0759}"/>
                </a:ext>
              </a:extLst>
            </p:cNvPr>
            <p:cNvSpPr txBox="1"/>
            <p:nvPr/>
          </p:nvSpPr>
          <p:spPr>
            <a:xfrm>
              <a:off x="464639" y="1823302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42494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345DA67-E816-8EFD-BCA7-94378984CD23}"/>
              </a:ext>
            </a:extLst>
          </p:cNvPr>
          <p:cNvGrpSpPr/>
          <p:nvPr/>
        </p:nvGrpSpPr>
        <p:grpSpPr>
          <a:xfrm>
            <a:off x="6353849" y="4468727"/>
            <a:ext cx="2019301" cy="1229447"/>
            <a:chOff x="464639" y="1823302"/>
            <a:chExt cx="2019301" cy="1229447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B807D4C2-3E52-0F3D-F595-C6E64D42970C}"/>
                </a:ext>
              </a:extLst>
            </p:cNvPr>
            <p:cNvSpPr txBox="1"/>
            <p:nvPr/>
          </p:nvSpPr>
          <p:spPr>
            <a:xfrm>
              <a:off x="464640" y="2152503"/>
              <a:ext cx="2019300" cy="9002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模板网，幻灯片 演示模板 及素 材免费下载！</a:t>
              </a:r>
            </a:p>
            <a:p>
              <a:pPr algn="ctr"/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 网 唯一访问 网址：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BD25525-F385-0F82-A0AA-9C056319484C}"/>
                </a:ext>
              </a:extLst>
            </p:cNvPr>
            <p:cNvSpPr txBox="1"/>
            <p:nvPr/>
          </p:nvSpPr>
          <p:spPr>
            <a:xfrm>
              <a:off x="464639" y="1823302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42494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7CB2C754-9E59-BB85-1108-8A4EDAA67C2E}"/>
              </a:ext>
            </a:extLst>
          </p:cNvPr>
          <p:cNvGrpSpPr/>
          <p:nvPr/>
        </p:nvGrpSpPr>
        <p:grpSpPr>
          <a:xfrm>
            <a:off x="8739497" y="4468727"/>
            <a:ext cx="2420534" cy="817604"/>
            <a:chOff x="264023" y="1823302"/>
            <a:chExt cx="2420534" cy="817604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A46223E7-F423-9107-C9C7-66B9A13B99ED}"/>
                </a:ext>
              </a:extLst>
            </p:cNvPr>
            <p:cNvSpPr txBox="1"/>
            <p:nvPr/>
          </p:nvSpPr>
          <p:spPr>
            <a:xfrm>
              <a:off x="264023" y="2152503"/>
              <a:ext cx="242053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105D8B2C-C6A0-5A3B-1B72-5816512941A7}"/>
                </a:ext>
              </a:extLst>
            </p:cNvPr>
            <p:cNvSpPr txBox="1"/>
            <p:nvPr/>
          </p:nvSpPr>
          <p:spPr>
            <a:xfrm>
              <a:off x="464639" y="1823302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42494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180163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AA2BE6EC-643D-9D56-47D3-2BBCEE749AB6}"/>
              </a:ext>
            </a:extLst>
          </p:cNvPr>
          <p:cNvGrpSpPr/>
          <p:nvPr/>
        </p:nvGrpSpPr>
        <p:grpSpPr>
          <a:xfrm>
            <a:off x="4183159" y="181864"/>
            <a:ext cx="3822506" cy="861529"/>
            <a:chOff x="3619270" y="1798955"/>
            <a:chExt cx="4950284" cy="1115710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9C46C79F-8B3E-0A10-F375-DD6D7B5CC013}"/>
                </a:ext>
              </a:extLst>
            </p:cNvPr>
            <p:cNvSpPr/>
            <p:nvPr/>
          </p:nvSpPr>
          <p:spPr>
            <a:xfrm>
              <a:off x="3619270" y="2081666"/>
              <a:ext cx="4950284" cy="83299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rgbClr val="CFD3D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E4DF1320-D8CA-751A-3406-19C83DD4E592}"/>
                </a:ext>
              </a:extLst>
            </p:cNvPr>
            <p:cNvSpPr/>
            <p:nvPr/>
          </p:nvSpPr>
          <p:spPr>
            <a:xfrm>
              <a:off x="3619270" y="1798955"/>
              <a:ext cx="4950284" cy="701957"/>
            </a:xfrm>
            <a:prstGeom prst="roundRect">
              <a:avLst>
                <a:gd name="adj" fmla="val 50000"/>
              </a:avLst>
            </a:prstGeom>
            <a:solidFill>
              <a:srgbClr val="6D787D"/>
            </a:solidFill>
            <a:ln w="12700">
              <a:noFill/>
              <a:prstDash val="sysDash"/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DFDDE09-83A4-2053-71E5-D2F037B7F668}"/>
                </a:ext>
              </a:extLst>
            </p:cNvPr>
            <p:cNvSpPr txBox="1"/>
            <p:nvPr/>
          </p:nvSpPr>
          <p:spPr>
            <a:xfrm>
              <a:off x="4345217" y="1890855"/>
              <a:ext cx="3498386" cy="5181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45A963C-77E5-4FCB-009D-09F76E74F23B}"/>
                </a:ext>
              </a:extLst>
            </p:cNvPr>
            <p:cNvSpPr txBox="1"/>
            <p:nvPr/>
          </p:nvSpPr>
          <p:spPr>
            <a:xfrm>
              <a:off x="4161371" y="2518365"/>
              <a:ext cx="3869260" cy="338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rgbClr val="6D787D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  <a:cs typeface="阿里巴巴普惠体 2.0 55 Regular" panose="00020600040101010101" pitchFamily="18" charset="-122"/>
                </a:rPr>
                <a:t>Click here to add title text</a:t>
              </a:r>
              <a:endParaRPr lang="zh-CN" altLang="en-US" sz="1100" dirty="0">
                <a:solidFill>
                  <a:srgbClr val="6D787D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B2D0BC0E-BD7C-33C9-D3EB-4D4DB53432F7}"/>
              </a:ext>
            </a:extLst>
          </p:cNvPr>
          <p:cNvSpPr/>
          <p:nvPr/>
        </p:nvSpPr>
        <p:spPr>
          <a:xfrm>
            <a:off x="0" y="3753465"/>
            <a:ext cx="12190413" cy="72008"/>
          </a:xfrm>
          <a:prstGeom prst="rect">
            <a:avLst/>
          </a:prstGeom>
          <a:solidFill>
            <a:srgbClr val="CFD3D5"/>
          </a:solidFill>
          <a:ln w="28575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>
              <a:solidFill>
                <a:schemeClr val="bg1"/>
              </a:solidFill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27EAEEE9-1418-3B60-1A54-6DEB6EC0C8F7}"/>
              </a:ext>
            </a:extLst>
          </p:cNvPr>
          <p:cNvSpPr/>
          <p:nvPr/>
        </p:nvSpPr>
        <p:spPr>
          <a:xfrm>
            <a:off x="1720720" y="3393425"/>
            <a:ext cx="792088" cy="7920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Avant GardeBook" pitchFamily="50" charset="0"/>
              <a:ea typeface="微软雅黑" pitchFamily="34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CC21DB20-465E-BBEB-9DE2-5E39313A7A83}"/>
              </a:ext>
            </a:extLst>
          </p:cNvPr>
          <p:cNvSpPr/>
          <p:nvPr/>
        </p:nvSpPr>
        <p:spPr>
          <a:xfrm>
            <a:off x="1893989" y="3566694"/>
            <a:ext cx="445550" cy="445550"/>
          </a:xfrm>
          <a:prstGeom prst="ellipse">
            <a:avLst/>
          </a:prstGeom>
          <a:solidFill>
            <a:srgbClr val="6D787D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Avant GardeBook" pitchFamily="50" charset="0"/>
              <a:ea typeface="微软雅黑" pitchFamily="34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5331F7AE-9524-4E43-C71B-1FF74A1BE8B9}"/>
              </a:ext>
            </a:extLst>
          </p:cNvPr>
          <p:cNvSpPr/>
          <p:nvPr/>
        </p:nvSpPr>
        <p:spPr>
          <a:xfrm>
            <a:off x="3709941" y="3393425"/>
            <a:ext cx="792088" cy="7920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Avant GardeBook" pitchFamily="50" charset="0"/>
              <a:ea typeface="微软雅黑" pitchFamily="34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ED87B696-481F-2CB9-938D-467818B35A6F}"/>
              </a:ext>
            </a:extLst>
          </p:cNvPr>
          <p:cNvSpPr/>
          <p:nvPr/>
        </p:nvSpPr>
        <p:spPr>
          <a:xfrm>
            <a:off x="3883210" y="3566694"/>
            <a:ext cx="445550" cy="445550"/>
          </a:xfrm>
          <a:prstGeom prst="ellipse">
            <a:avLst/>
          </a:prstGeom>
          <a:solidFill>
            <a:srgbClr val="CFD3D5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Avant GardeBook" pitchFamily="50" charset="0"/>
              <a:ea typeface="微软雅黑" pitchFamily="34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A6C52E68-75F5-7B76-13C9-5935A9EA3103}"/>
              </a:ext>
            </a:extLst>
          </p:cNvPr>
          <p:cNvSpPr/>
          <p:nvPr/>
        </p:nvSpPr>
        <p:spPr>
          <a:xfrm>
            <a:off x="5699162" y="3393425"/>
            <a:ext cx="792088" cy="7920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Avant GardeBook" pitchFamily="50" charset="0"/>
              <a:ea typeface="微软雅黑" pitchFamily="34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29EEC112-0EF4-DFA0-FA6D-84DD15AA8570}"/>
              </a:ext>
            </a:extLst>
          </p:cNvPr>
          <p:cNvSpPr/>
          <p:nvPr/>
        </p:nvSpPr>
        <p:spPr>
          <a:xfrm>
            <a:off x="5872431" y="3566694"/>
            <a:ext cx="445550" cy="445550"/>
          </a:xfrm>
          <a:prstGeom prst="ellipse">
            <a:avLst/>
          </a:prstGeom>
          <a:solidFill>
            <a:srgbClr val="6D787D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Avant GardeBook" pitchFamily="50" charset="0"/>
              <a:ea typeface="微软雅黑" pitchFamily="34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E7449E7E-55D8-8C35-BC3E-87B4E85613AE}"/>
              </a:ext>
            </a:extLst>
          </p:cNvPr>
          <p:cNvSpPr/>
          <p:nvPr/>
        </p:nvSpPr>
        <p:spPr>
          <a:xfrm>
            <a:off x="7688383" y="3393425"/>
            <a:ext cx="792088" cy="7920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Avant GardeBook" pitchFamily="50" charset="0"/>
              <a:ea typeface="微软雅黑" pitchFamily="34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8564AEC8-4E5C-7601-34A3-3A9C1CA782A3}"/>
              </a:ext>
            </a:extLst>
          </p:cNvPr>
          <p:cNvSpPr/>
          <p:nvPr/>
        </p:nvSpPr>
        <p:spPr>
          <a:xfrm>
            <a:off x="7861652" y="3566694"/>
            <a:ext cx="445550" cy="445550"/>
          </a:xfrm>
          <a:prstGeom prst="ellipse">
            <a:avLst/>
          </a:prstGeom>
          <a:solidFill>
            <a:srgbClr val="CFD3D5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Avant GardeBook" pitchFamily="50" charset="0"/>
              <a:ea typeface="微软雅黑" pitchFamily="34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FAC67154-4899-ACA4-B61A-BD91E486B973}"/>
              </a:ext>
            </a:extLst>
          </p:cNvPr>
          <p:cNvSpPr/>
          <p:nvPr/>
        </p:nvSpPr>
        <p:spPr>
          <a:xfrm>
            <a:off x="9677604" y="3393425"/>
            <a:ext cx="792088" cy="7920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Avant GardeBook" pitchFamily="50" charset="0"/>
              <a:ea typeface="微软雅黑" pitchFamily="34" charset="-122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6F603904-B71B-624A-54E5-EB5795B4C2D9}"/>
              </a:ext>
            </a:extLst>
          </p:cNvPr>
          <p:cNvSpPr/>
          <p:nvPr/>
        </p:nvSpPr>
        <p:spPr>
          <a:xfrm>
            <a:off x="9850873" y="3566694"/>
            <a:ext cx="445550" cy="445550"/>
          </a:xfrm>
          <a:prstGeom prst="ellipse">
            <a:avLst/>
          </a:prstGeom>
          <a:solidFill>
            <a:srgbClr val="6D787D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Avant GardeBook" pitchFamily="50" charset="0"/>
              <a:ea typeface="微软雅黑" pitchFamily="34" charset="-122"/>
            </a:endParaRPr>
          </a:p>
        </p:txBody>
      </p:sp>
      <p:sp>
        <p:nvSpPr>
          <p:cNvPr id="18" name="圆角矩形标注 21">
            <a:extLst>
              <a:ext uri="{FF2B5EF4-FFF2-40B4-BE49-F238E27FC236}">
                <a16:creationId xmlns:a16="http://schemas.microsoft.com/office/drawing/2014/main" id="{1CE2C3DC-E6C4-F05E-22DD-2B5B9BB0E926}"/>
              </a:ext>
            </a:extLst>
          </p:cNvPr>
          <p:cNvSpPr/>
          <p:nvPr/>
        </p:nvSpPr>
        <p:spPr>
          <a:xfrm>
            <a:off x="1036644" y="1815805"/>
            <a:ext cx="2160240" cy="1224136"/>
          </a:xfrm>
          <a:prstGeom prst="wedgeRoundRectCallout">
            <a:avLst>
              <a:gd name="adj1" fmla="val -609"/>
              <a:gd name="adj2" fmla="val 62500"/>
              <a:gd name="adj3" fmla="val 16667"/>
            </a:avLst>
          </a:prstGeom>
          <a:solidFill>
            <a:schemeClr val="bg1"/>
          </a:solidFill>
          <a:ln w="12700">
            <a:solidFill>
              <a:srgbClr val="6D787D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ts val="1400"/>
              </a:lnSpc>
              <a:spcBef>
                <a:spcPts val="600"/>
              </a:spcBef>
            </a:pP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Avant GardeBook" pitchFamily="50" charset="0"/>
              <a:ea typeface="微软雅黑" pitchFamily="34" charset="-122"/>
            </a:endParaRPr>
          </a:p>
        </p:txBody>
      </p:sp>
      <p:sp>
        <p:nvSpPr>
          <p:cNvPr id="19" name="圆角矩形标注 22">
            <a:extLst>
              <a:ext uri="{FF2B5EF4-FFF2-40B4-BE49-F238E27FC236}">
                <a16:creationId xmlns:a16="http://schemas.microsoft.com/office/drawing/2014/main" id="{8759EAE9-9C38-BCC6-68A2-9BADA9F4C3F7}"/>
              </a:ext>
            </a:extLst>
          </p:cNvPr>
          <p:cNvSpPr/>
          <p:nvPr/>
        </p:nvSpPr>
        <p:spPr>
          <a:xfrm>
            <a:off x="3025865" y="4545553"/>
            <a:ext cx="2160240" cy="1224136"/>
          </a:xfrm>
          <a:prstGeom prst="wedgeRoundRectCallout">
            <a:avLst>
              <a:gd name="adj1" fmla="val -1550"/>
              <a:gd name="adj2" fmla="val -59506"/>
              <a:gd name="adj3" fmla="val 16667"/>
            </a:avLst>
          </a:prstGeom>
          <a:solidFill>
            <a:schemeClr val="bg1"/>
          </a:solidFill>
          <a:ln w="12700">
            <a:solidFill>
              <a:srgbClr val="6D787D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ts val="1400"/>
              </a:lnSpc>
              <a:spcBef>
                <a:spcPts val="600"/>
              </a:spcBef>
            </a:pP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Avant GardeBook" pitchFamily="50" charset="0"/>
              <a:ea typeface="微软雅黑" pitchFamily="34" charset="-122"/>
            </a:endParaRPr>
          </a:p>
        </p:txBody>
      </p:sp>
      <p:sp>
        <p:nvSpPr>
          <p:cNvPr id="20" name="圆角矩形标注 23">
            <a:extLst>
              <a:ext uri="{FF2B5EF4-FFF2-40B4-BE49-F238E27FC236}">
                <a16:creationId xmlns:a16="http://schemas.microsoft.com/office/drawing/2014/main" id="{4AC45A9C-E02E-1C84-3443-79F49C2A9333}"/>
              </a:ext>
            </a:extLst>
          </p:cNvPr>
          <p:cNvSpPr/>
          <p:nvPr/>
        </p:nvSpPr>
        <p:spPr>
          <a:xfrm>
            <a:off x="5015086" y="1815805"/>
            <a:ext cx="2160240" cy="1224136"/>
          </a:xfrm>
          <a:prstGeom prst="wedgeRoundRectCallout">
            <a:avLst>
              <a:gd name="adj1" fmla="val -609"/>
              <a:gd name="adj2" fmla="val 62500"/>
              <a:gd name="adj3" fmla="val 16667"/>
            </a:avLst>
          </a:prstGeom>
          <a:solidFill>
            <a:schemeClr val="bg1"/>
          </a:solidFill>
          <a:ln w="12700">
            <a:solidFill>
              <a:srgbClr val="6D787D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ts val="1400"/>
              </a:lnSpc>
              <a:spcBef>
                <a:spcPts val="600"/>
              </a:spcBef>
            </a:pP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Avant GardeBook" pitchFamily="50" charset="0"/>
              <a:ea typeface="微软雅黑" pitchFamily="34" charset="-122"/>
            </a:endParaRPr>
          </a:p>
        </p:txBody>
      </p:sp>
      <p:sp>
        <p:nvSpPr>
          <p:cNvPr id="21" name="圆角矩形标注 24">
            <a:extLst>
              <a:ext uri="{FF2B5EF4-FFF2-40B4-BE49-F238E27FC236}">
                <a16:creationId xmlns:a16="http://schemas.microsoft.com/office/drawing/2014/main" id="{CDE181E1-F1DF-C801-DC3A-8B578F29C6DF}"/>
              </a:ext>
            </a:extLst>
          </p:cNvPr>
          <p:cNvSpPr/>
          <p:nvPr/>
        </p:nvSpPr>
        <p:spPr>
          <a:xfrm>
            <a:off x="7004307" y="4545553"/>
            <a:ext cx="2160240" cy="1224136"/>
          </a:xfrm>
          <a:prstGeom prst="wedgeRoundRectCallout">
            <a:avLst>
              <a:gd name="adj1" fmla="val -1550"/>
              <a:gd name="adj2" fmla="val -59506"/>
              <a:gd name="adj3" fmla="val 16667"/>
            </a:avLst>
          </a:prstGeom>
          <a:solidFill>
            <a:schemeClr val="bg1"/>
          </a:solidFill>
          <a:ln w="12700">
            <a:solidFill>
              <a:srgbClr val="6D787D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ts val="1400"/>
              </a:lnSpc>
              <a:spcBef>
                <a:spcPts val="600"/>
              </a:spcBef>
            </a:pP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Avant GardeBook" pitchFamily="50" charset="0"/>
              <a:ea typeface="微软雅黑" pitchFamily="34" charset="-122"/>
            </a:endParaRPr>
          </a:p>
        </p:txBody>
      </p:sp>
      <p:sp>
        <p:nvSpPr>
          <p:cNvPr id="22" name="圆角矩形标注 25">
            <a:extLst>
              <a:ext uri="{FF2B5EF4-FFF2-40B4-BE49-F238E27FC236}">
                <a16:creationId xmlns:a16="http://schemas.microsoft.com/office/drawing/2014/main" id="{4F1516ED-AA6D-4FAE-CE56-19773EA6A5C9}"/>
              </a:ext>
            </a:extLst>
          </p:cNvPr>
          <p:cNvSpPr/>
          <p:nvPr/>
        </p:nvSpPr>
        <p:spPr>
          <a:xfrm>
            <a:off x="8993528" y="1815805"/>
            <a:ext cx="2160240" cy="1224136"/>
          </a:xfrm>
          <a:prstGeom prst="wedgeRoundRectCallout">
            <a:avLst>
              <a:gd name="adj1" fmla="val -609"/>
              <a:gd name="adj2" fmla="val 62500"/>
              <a:gd name="adj3" fmla="val 16667"/>
            </a:avLst>
          </a:prstGeom>
          <a:solidFill>
            <a:schemeClr val="bg1"/>
          </a:solidFill>
          <a:ln w="12700">
            <a:solidFill>
              <a:srgbClr val="6D787D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ts val="1400"/>
              </a:lnSpc>
              <a:spcBef>
                <a:spcPts val="600"/>
              </a:spcBef>
            </a:pP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Avant GardeBook" pitchFamily="50" charset="0"/>
              <a:ea typeface="微软雅黑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50CAA6E-84B7-CC51-2CC7-A6A69D986C84}"/>
              </a:ext>
            </a:extLst>
          </p:cNvPr>
          <p:cNvSpPr txBox="1"/>
          <p:nvPr/>
        </p:nvSpPr>
        <p:spPr>
          <a:xfrm>
            <a:off x="1248975" y="2079796"/>
            <a:ext cx="1735578" cy="6961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5156863-FA97-2DCE-7191-71013414B38A}"/>
              </a:ext>
            </a:extLst>
          </p:cNvPr>
          <p:cNvSpPr txBox="1"/>
          <p:nvPr/>
        </p:nvSpPr>
        <p:spPr>
          <a:xfrm>
            <a:off x="5241537" y="1977749"/>
            <a:ext cx="1735578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dirty="0">
                <a:sym typeface="HarmonyOS Sans SC Light" panose="00000400000000000000" pitchFamily="2" charset="-122"/>
              </a:rPr>
              <a:t>51PPT</a:t>
            </a:r>
            <a:r>
              <a:rPr lang="zh-CN" altLang="en-US" dirty="0">
                <a:sym typeface="HarmonyOS Sans SC Light" panose="00000400000000000000" pitchFamily="2" charset="-122"/>
              </a:rPr>
              <a:t>模板 网，幻灯 片演示模板及素材免费下载！</a:t>
            </a:r>
          </a:p>
          <a:p>
            <a:r>
              <a:rPr lang="en-US" altLang="zh-CN" dirty="0">
                <a:sym typeface="HarmonyOS Sans SC Light" panose="00000400000000000000" pitchFamily="2" charset="-122"/>
              </a:rPr>
              <a:t>51PPT</a:t>
            </a:r>
            <a:r>
              <a:rPr lang="zh-CN" altLang="en-US" dirty="0">
                <a:sym typeface="HarmonyOS Sans SC Light" panose="00000400000000000000" pitchFamily="2" charset="-122"/>
              </a:rPr>
              <a:t>模 板网 唯一访问网址：</a:t>
            </a:r>
            <a:r>
              <a:rPr lang="en-US" altLang="zh-CN" dirty="0">
                <a:sym typeface="HarmonyOS Sans SC Light" panose="00000400000000000000" pitchFamily="2" charset="-122"/>
              </a:rPr>
              <a:t>www.51pptmoban.com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749D684-C546-738F-EE9D-2D02411A62BE}"/>
              </a:ext>
            </a:extLst>
          </p:cNvPr>
          <p:cNvSpPr txBox="1"/>
          <p:nvPr/>
        </p:nvSpPr>
        <p:spPr>
          <a:xfrm>
            <a:off x="9205860" y="2079796"/>
            <a:ext cx="1735578" cy="6961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C6ECEF34-9243-A73C-D695-01CB8AB0C10E}"/>
              </a:ext>
            </a:extLst>
          </p:cNvPr>
          <p:cNvSpPr txBox="1"/>
          <p:nvPr/>
        </p:nvSpPr>
        <p:spPr>
          <a:xfrm>
            <a:off x="3238196" y="4780120"/>
            <a:ext cx="1735578" cy="6961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D7810163-2753-8CA2-F2C4-B71F8FAE293C}"/>
              </a:ext>
            </a:extLst>
          </p:cNvPr>
          <p:cNvSpPr txBox="1"/>
          <p:nvPr/>
        </p:nvSpPr>
        <p:spPr>
          <a:xfrm>
            <a:off x="7216638" y="4780120"/>
            <a:ext cx="1735578" cy="6961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5169755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D3BFC65-5A19-9DC5-46A2-C64D7FCCE2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grayscl/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794" y="0"/>
            <a:ext cx="12190413" cy="6859587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2F0A759A-3FEA-9AA2-7B63-674682A30C78}"/>
              </a:ext>
            </a:extLst>
          </p:cNvPr>
          <p:cNvGrpSpPr/>
          <p:nvPr/>
        </p:nvGrpSpPr>
        <p:grpSpPr>
          <a:xfrm>
            <a:off x="4269875" y="1608404"/>
            <a:ext cx="3172326" cy="3210982"/>
            <a:chOff x="767442" y="1915660"/>
            <a:chExt cx="2653040" cy="2685369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C0B28D2A-473C-6CB6-E1F3-82D0BB1839C9}"/>
                </a:ext>
              </a:extLst>
            </p:cNvPr>
            <p:cNvSpPr/>
            <p:nvPr/>
          </p:nvSpPr>
          <p:spPr>
            <a:xfrm>
              <a:off x="924769" y="2105316"/>
              <a:ext cx="2495713" cy="2495713"/>
            </a:xfrm>
            <a:prstGeom prst="ellipse">
              <a:avLst/>
            </a:prstGeom>
            <a:solidFill>
              <a:srgbClr val="6D787D"/>
            </a:solidFill>
            <a:ln w="12700">
              <a:noFill/>
              <a:prstDash val="sysDash"/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6ECF02E6-9352-A7AF-C596-BE5A87C00E0A}"/>
                </a:ext>
              </a:extLst>
            </p:cNvPr>
            <p:cNvSpPr/>
            <p:nvPr/>
          </p:nvSpPr>
          <p:spPr>
            <a:xfrm>
              <a:off x="767442" y="1915660"/>
              <a:ext cx="2495712" cy="2495712"/>
            </a:xfrm>
            <a:prstGeom prst="ellipse">
              <a:avLst/>
            </a:prstGeom>
            <a:noFill/>
            <a:ln w="12700">
              <a:solidFill>
                <a:srgbClr val="CFD3D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8C703F9A-3A9D-9AC1-416E-AE80AC643ADE}"/>
                </a:ext>
              </a:extLst>
            </p:cNvPr>
            <p:cNvSpPr/>
            <p:nvPr/>
          </p:nvSpPr>
          <p:spPr>
            <a:xfrm>
              <a:off x="767442" y="1915660"/>
              <a:ext cx="914400" cy="914400"/>
            </a:xfrm>
            <a:prstGeom prst="ellipse">
              <a:avLst/>
            </a:prstGeom>
            <a:solidFill>
              <a:srgbClr val="6D787D"/>
            </a:solidFill>
            <a:ln w="12700">
              <a:noFill/>
              <a:prstDash val="sysDash"/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latin typeface="HarmonyOS Sans SC Light" panose="00000400000000000000" pitchFamily="2" charset="-122"/>
                  <a:ea typeface="HarmonyOS Sans SC Light" panose="00000400000000000000" pitchFamily="2" charset="-122"/>
                </a:rPr>
                <a:t>03</a:t>
              </a:r>
              <a:endParaRPr lang="zh-CN" altLang="en-US" sz="3200" dirty="0">
                <a:latin typeface="HarmonyOS Sans SC Light" panose="00000400000000000000" pitchFamily="2" charset="-122"/>
                <a:ea typeface="HarmonyOS Sans SC Light" panose="00000400000000000000" pitchFamily="2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8B3E3BB-6159-3631-A06F-57941CB58E43}"/>
                </a:ext>
              </a:extLst>
            </p:cNvPr>
            <p:cNvSpPr txBox="1"/>
            <p:nvPr/>
          </p:nvSpPr>
          <p:spPr>
            <a:xfrm>
              <a:off x="1238245" y="2867768"/>
              <a:ext cx="1868759" cy="8154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</a:t>
              </a:r>
              <a:endParaRPr lang="en-US" altLang="zh-CN" sz="20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461423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AA2BE6EC-643D-9D56-47D3-2BBCEE749AB6}"/>
              </a:ext>
            </a:extLst>
          </p:cNvPr>
          <p:cNvGrpSpPr/>
          <p:nvPr/>
        </p:nvGrpSpPr>
        <p:grpSpPr>
          <a:xfrm>
            <a:off x="4183159" y="181864"/>
            <a:ext cx="3822506" cy="861529"/>
            <a:chOff x="3619270" y="1798955"/>
            <a:chExt cx="4950284" cy="1115710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9C46C79F-8B3E-0A10-F375-DD6D7B5CC013}"/>
                </a:ext>
              </a:extLst>
            </p:cNvPr>
            <p:cNvSpPr/>
            <p:nvPr/>
          </p:nvSpPr>
          <p:spPr>
            <a:xfrm>
              <a:off x="3619270" y="2081666"/>
              <a:ext cx="4950284" cy="83299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rgbClr val="CFD3D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E4DF1320-D8CA-751A-3406-19C83DD4E592}"/>
                </a:ext>
              </a:extLst>
            </p:cNvPr>
            <p:cNvSpPr/>
            <p:nvPr/>
          </p:nvSpPr>
          <p:spPr>
            <a:xfrm>
              <a:off x="3619270" y="1798955"/>
              <a:ext cx="4950284" cy="701957"/>
            </a:xfrm>
            <a:prstGeom prst="roundRect">
              <a:avLst>
                <a:gd name="adj" fmla="val 50000"/>
              </a:avLst>
            </a:prstGeom>
            <a:solidFill>
              <a:srgbClr val="6D787D"/>
            </a:solidFill>
            <a:ln w="12700">
              <a:noFill/>
              <a:prstDash val="sysDash"/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DFDDE09-83A4-2053-71E5-D2F037B7F668}"/>
                </a:ext>
              </a:extLst>
            </p:cNvPr>
            <p:cNvSpPr txBox="1"/>
            <p:nvPr/>
          </p:nvSpPr>
          <p:spPr>
            <a:xfrm>
              <a:off x="4345217" y="1890855"/>
              <a:ext cx="3498386" cy="5181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45A963C-77E5-4FCB-009D-09F76E74F23B}"/>
                </a:ext>
              </a:extLst>
            </p:cNvPr>
            <p:cNvSpPr txBox="1"/>
            <p:nvPr/>
          </p:nvSpPr>
          <p:spPr>
            <a:xfrm>
              <a:off x="4161371" y="2518365"/>
              <a:ext cx="3869260" cy="338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rgbClr val="6D787D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  <a:cs typeface="阿里巴巴普惠体 2.0 55 Regular" panose="00020600040101010101" pitchFamily="18" charset="-122"/>
                </a:rPr>
                <a:t>Click here to add title text</a:t>
              </a:r>
              <a:endParaRPr lang="zh-CN" altLang="en-US" sz="1100" dirty="0">
                <a:solidFill>
                  <a:srgbClr val="6D787D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25" name="矩形 24">
            <a:extLst>
              <a:ext uri="{FF2B5EF4-FFF2-40B4-BE49-F238E27FC236}">
                <a16:creationId xmlns:a16="http://schemas.microsoft.com/office/drawing/2014/main" id="{B0982218-3AE7-3370-9985-8137EFDB6AB4}"/>
              </a:ext>
            </a:extLst>
          </p:cNvPr>
          <p:cNvSpPr/>
          <p:nvPr/>
        </p:nvSpPr>
        <p:spPr bwMode="auto">
          <a:xfrm>
            <a:off x="1015071" y="2079597"/>
            <a:ext cx="2946017" cy="888884"/>
          </a:xfrm>
          <a:prstGeom prst="rect">
            <a:avLst/>
          </a:prstGeom>
          <a:solidFill>
            <a:srgbClr val="CFD3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10A414C6-A020-5E14-3DD2-2929748E12FB}"/>
              </a:ext>
            </a:extLst>
          </p:cNvPr>
          <p:cNvSpPr/>
          <p:nvPr/>
        </p:nvSpPr>
        <p:spPr bwMode="auto">
          <a:xfrm>
            <a:off x="1015071" y="2976947"/>
            <a:ext cx="2946017" cy="25566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  <a:prstDash val="sysDash"/>
          </a:ln>
          <a:effectLst>
            <a:outerShdw blurRad="1143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1C3411A1-27FC-DC8D-C634-34CFC3E7C349}"/>
              </a:ext>
            </a:extLst>
          </p:cNvPr>
          <p:cNvSpPr/>
          <p:nvPr/>
        </p:nvSpPr>
        <p:spPr bwMode="auto">
          <a:xfrm>
            <a:off x="4621402" y="1857375"/>
            <a:ext cx="2946017" cy="1111106"/>
          </a:xfrm>
          <a:prstGeom prst="rect">
            <a:avLst/>
          </a:prstGeom>
          <a:solidFill>
            <a:srgbClr val="6D78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5A862191-3F87-45BB-D44D-112B8D97C056}"/>
              </a:ext>
            </a:extLst>
          </p:cNvPr>
          <p:cNvSpPr/>
          <p:nvPr/>
        </p:nvSpPr>
        <p:spPr bwMode="auto">
          <a:xfrm>
            <a:off x="4621402" y="2976947"/>
            <a:ext cx="2946017" cy="25566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  <a:prstDash val="sysDash"/>
          </a:ln>
          <a:effectLst>
            <a:outerShdw blurRad="1143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D5E047F-1EDE-B26D-43EB-3BB1DC4DD753}"/>
              </a:ext>
            </a:extLst>
          </p:cNvPr>
          <p:cNvSpPr/>
          <p:nvPr/>
        </p:nvSpPr>
        <p:spPr bwMode="auto">
          <a:xfrm>
            <a:off x="8227732" y="2079597"/>
            <a:ext cx="2946017" cy="888884"/>
          </a:xfrm>
          <a:prstGeom prst="rect">
            <a:avLst/>
          </a:prstGeom>
          <a:solidFill>
            <a:srgbClr val="CFD3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82D16E1-4D8E-D6C0-5896-619BE0153BA5}"/>
              </a:ext>
            </a:extLst>
          </p:cNvPr>
          <p:cNvSpPr/>
          <p:nvPr/>
        </p:nvSpPr>
        <p:spPr bwMode="auto">
          <a:xfrm>
            <a:off x="8227732" y="2976947"/>
            <a:ext cx="2946017" cy="25566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  <a:prstDash val="sysDash"/>
          </a:ln>
          <a:effectLst>
            <a:outerShdw blurRad="1143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图形 32" descr="书籍 纯色填充">
            <a:extLst>
              <a:ext uri="{FF2B5EF4-FFF2-40B4-BE49-F238E27FC236}">
                <a16:creationId xmlns:a16="http://schemas.microsoft.com/office/drawing/2014/main" id="{7E2E1869-E52A-2244-4E42-877EC67F1DF3}"/>
              </a:ext>
            </a:extLst>
          </p:cNvPr>
          <p:cNvSpPr/>
          <p:nvPr/>
        </p:nvSpPr>
        <p:spPr>
          <a:xfrm>
            <a:off x="1401535" y="2286730"/>
            <a:ext cx="509285" cy="475213"/>
          </a:xfrm>
          <a:custGeom>
            <a:avLst/>
            <a:gdLst>
              <a:gd name="connsiteX0" fmla="*/ 509286 w 509285"/>
              <a:gd name="connsiteY0" fmla="*/ 167371 h 475213"/>
              <a:gd name="connsiteX1" fmla="*/ 478203 w 509285"/>
              <a:gd name="connsiteY1" fmla="*/ 156014 h 475213"/>
              <a:gd name="connsiteX2" fmla="*/ 478203 w 509285"/>
              <a:gd name="connsiteY2" fmla="*/ 90858 h 475213"/>
              <a:gd name="connsiteX3" fmla="*/ 509286 w 509285"/>
              <a:gd name="connsiteY3" fmla="*/ 77708 h 475213"/>
              <a:gd name="connsiteX4" fmla="*/ 298877 w 509285"/>
              <a:gd name="connsiteY4" fmla="*/ 0 h 475213"/>
              <a:gd name="connsiteX5" fmla="*/ 43038 w 509285"/>
              <a:gd name="connsiteY5" fmla="*/ 89663 h 475213"/>
              <a:gd name="connsiteX6" fmla="*/ 17933 w 509285"/>
              <a:gd name="connsiteY6" fmla="*/ 161393 h 475213"/>
              <a:gd name="connsiteX7" fmla="*/ 20921 w 509285"/>
              <a:gd name="connsiteY7" fmla="*/ 187694 h 475213"/>
              <a:gd name="connsiteX8" fmla="*/ 0 w 509285"/>
              <a:gd name="connsiteY8" fmla="*/ 257034 h 475213"/>
              <a:gd name="connsiteX9" fmla="*/ 17933 w 509285"/>
              <a:gd name="connsiteY9" fmla="*/ 309038 h 475213"/>
              <a:gd name="connsiteX10" fmla="*/ 16737 w 509285"/>
              <a:gd name="connsiteY10" fmla="*/ 346697 h 475213"/>
              <a:gd name="connsiteX11" fmla="*/ 47820 w 509285"/>
              <a:gd name="connsiteY11" fmla="*/ 406472 h 475213"/>
              <a:gd name="connsiteX12" fmla="*/ 213996 w 509285"/>
              <a:gd name="connsiteY12" fmla="*/ 475214 h 475213"/>
              <a:gd name="connsiteX13" fmla="*/ 508090 w 509285"/>
              <a:gd name="connsiteY13" fmla="*/ 353272 h 475213"/>
              <a:gd name="connsiteX14" fmla="*/ 477007 w 509285"/>
              <a:gd name="connsiteY14" fmla="*/ 341915 h 475213"/>
              <a:gd name="connsiteX15" fmla="*/ 477007 w 509285"/>
              <a:gd name="connsiteY15" fmla="*/ 276162 h 475213"/>
              <a:gd name="connsiteX16" fmla="*/ 508090 w 509285"/>
              <a:gd name="connsiteY16" fmla="*/ 263011 h 475213"/>
              <a:gd name="connsiteX17" fmla="*/ 460270 w 509285"/>
              <a:gd name="connsiteY17" fmla="*/ 245079 h 475213"/>
              <a:gd name="connsiteX18" fmla="*/ 460270 w 509285"/>
              <a:gd name="connsiteY18" fmla="*/ 187694 h 475213"/>
              <a:gd name="connsiteX19" fmla="*/ 509286 w 509285"/>
              <a:gd name="connsiteY19" fmla="*/ 167371 h 475213"/>
              <a:gd name="connsiteX20" fmla="*/ 50211 w 509285"/>
              <a:gd name="connsiteY20" fmla="*/ 131506 h 475213"/>
              <a:gd name="connsiteX21" fmla="*/ 216387 w 509285"/>
              <a:gd name="connsiteY21" fmla="*/ 196661 h 475213"/>
              <a:gd name="connsiteX22" fmla="*/ 454890 w 509285"/>
              <a:gd name="connsiteY22" fmla="*/ 100423 h 475213"/>
              <a:gd name="connsiteX23" fmla="*/ 454890 w 509285"/>
              <a:gd name="connsiteY23" fmla="*/ 151829 h 475213"/>
              <a:gd name="connsiteX24" fmla="*/ 216387 w 509285"/>
              <a:gd name="connsiteY24" fmla="*/ 251056 h 475213"/>
              <a:gd name="connsiteX25" fmla="*/ 50211 w 509285"/>
              <a:gd name="connsiteY25" fmla="*/ 185303 h 475213"/>
              <a:gd name="connsiteX26" fmla="*/ 50211 w 509285"/>
              <a:gd name="connsiteY26" fmla="*/ 131506 h 475213"/>
              <a:gd name="connsiteX27" fmla="*/ 453695 w 509285"/>
              <a:gd name="connsiteY27" fmla="*/ 337731 h 475213"/>
              <a:gd name="connsiteX28" fmla="*/ 215191 w 509285"/>
              <a:gd name="connsiteY28" fmla="*/ 436360 h 475213"/>
              <a:gd name="connsiteX29" fmla="*/ 48418 w 509285"/>
              <a:gd name="connsiteY29" fmla="*/ 370607 h 475213"/>
              <a:gd name="connsiteX30" fmla="*/ 48418 w 509285"/>
              <a:gd name="connsiteY30" fmla="*/ 323982 h 475213"/>
              <a:gd name="connsiteX31" fmla="*/ 197259 w 509285"/>
              <a:gd name="connsiteY31" fmla="*/ 384953 h 475213"/>
              <a:gd name="connsiteX32" fmla="*/ 454292 w 509285"/>
              <a:gd name="connsiteY32" fmla="*/ 283335 h 475213"/>
              <a:gd name="connsiteX33" fmla="*/ 453695 w 509285"/>
              <a:gd name="connsiteY33" fmla="*/ 337731 h 475213"/>
              <a:gd name="connsiteX34" fmla="*/ 436958 w 509285"/>
              <a:gd name="connsiteY34" fmla="*/ 248068 h 475213"/>
              <a:gd name="connsiteX35" fmla="*/ 198454 w 509285"/>
              <a:gd name="connsiteY35" fmla="*/ 346697 h 475213"/>
              <a:gd name="connsiteX36" fmla="*/ 32279 w 509285"/>
              <a:gd name="connsiteY36" fmla="*/ 280944 h 475213"/>
              <a:gd name="connsiteX37" fmla="*/ 32279 w 509285"/>
              <a:gd name="connsiteY37" fmla="*/ 227146 h 475213"/>
              <a:gd name="connsiteX38" fmla="*/ 203236 w 509285"/>
              <a:gd name="connsiteY38" fmla="*/ 295290 h 475213"/>
              <a:gd name="connsiteX39" fmla="*/ 437555 w 509285"/>
              <a:gd name="connsiteY39" fmla="*/ 197259 h 475213"/>
              <a:gd name="connsiteX40" fmla="*/ 437555 w 509285"/>
              <a:gd name="connsiteY40" fmla="*/ 248068 h 47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09285" h="475213">
                <a:moveTo>
                  <a:pt x="509286" y="167371"/>
                </a:moveTo>
                <a:lnTo>
                  <a:pt x="478203" y="156014"/>
                </a:lnTo>
                <a:lnTo>
                  <a:pt x="478203" y="90858"/>
                </a:lnTo>
                <a:lnTo>
                  <a:pt x="509286" y="77708"/>
                </a:lnTo>
                <a:lnTo>
                  <a:pt x="298877" y="0"/>
                </a:lnTo>
                <a:lnTo>
                  <a:pt x="43038" y="89663"/>
                </a:lnTo>
                <a:cubicBezTo>
                  <a:pt x="18530" y="101618"/>
                  <a:pt x="17933" y="134494"/>
                  <a:pt x="17933" y="161393"/>
                </a:cubicBezTo>
                <a:cubicBezTo>
                  <a:pt x="17933" y="170360"/>
                  <a:pt x="19128" y="179326"/>
                  <a:pt x="20921" y="187694"/>
                </a:cubicBezTo>
                <a:cubicBezTo>
                  <a:pt x="598" y="200845"/>
                  <a:pt x="0" y="231330"/>
                  <a:pt x="0" y="257034"/>
                </a:cubicBezTo>
                <a:cubicBezTo>
                  <a:pt x="0" y="277955"/>
                  <a:pt x="4782" y="297083"/>
                  <a:pt x="17933" y="309038"/>
                </a:cubicBezTo>
                <a:cubicBezTo>
                  <a:pt x="14944" y="319200"/>
                  <a:pt x="16737" y="331753"/>
                  <a:pt x="16737" y="346697"/>
                </a:cubicBezTo>
                <a:cubicBezTo>
                  <a:pt x="16737" y="373596"/>
                  <a:pt x="23910" y="398104"/>
                  <a:pt x="47820" y="406472"/>
                </a:cubicBezTo>
                <a:lnTo>
                  <a:pt x="213996" y="475214"/>
                </a:lnTo>
                <a:lnTo>
                  <a:pt x="508090" y="353272"/>
                </a:lnTo>
                <a:lnTo>
                  <a:pt x="477007" y="341915"/>
                </a:lnTo>
                <a:lnTo>
                  <a:pt x="477007" y="276162"/>
                </a:lnTo>
                <a:lnTo>
                  <a:pt x="508090" y="263011"/>
                </a:lnTo>
                <a:lnTo>
                  <a:pt x="460270" y="245079"/>
                </a:lnTo>
                <a:lnTo>
                  <a:pt x="460270" y="187694"/>
                </a:lnTo>
                <a:lnTo>
                  <a:pt x="509286" y="167371"/>
                </a:lnTo>
                <a:close/>
                <a:moveTo>
                  <a:pt x="50211" y="131506"/>
                </a:moveTo>
                <a:lnTo>
                  <a:pt x="216387" y="196661"/>
                </a:lnTo>
                <a:lnTo>
                  <a:pt x="454890" y="100423"/>
                </a:lnTo>
                <a:lnTo>
                  <a:pt x="454890" y="151829"/>
                </a:lnTo>
                <a:lnTo>
                  <a:pt x="216387" y="251056"/>
                </a:lnTo>
                <a:lnTo>
                  <a:pt x="50211" y="185303"/>
                </a:lnTo>
                <a:lnTo>
                  <a:pt x="50211" y="131506"/>
                </a:lnTo>
                <a:close/>
                <a:moveTo>
                  <a:pt x="453695" y="337731"/>
                </a:moveTo>
                <a:lnTo>
                  <a:pt x="215191" y="436360"/>
                </a:lnTo>
                <a:lnTo>
                  <a:pt x="48418" y="370607"/>
                </a:lnTo>
                <a:lnTo>
                  <a:pt x="48418" y="323982"/>
                </a:lnTo>
                <a:lnTo>
                  <a:pt x="197259" y="384953"/>
                </a:lnTo>
                <a:lnTo>
                  <a:pt x="454292" y="283335"/>
                </a:lnTo>
                <a:lnTo>
                  <a:pt x="453695" y="337731"/>
                </a:lnTo>
                <a:close/>
                <a:moveTo>
                  <a:pt x="436958" y="248068"/>
                </a:moveTo>
                <a:lnTo>
                  <a:pt x="198454" y="346697"/>
                </a:lnTo>
                <a:lnTo>
                  <a:pt x="32279" y="280944"/>
                </a:lnTo>
                <a:lnTo>
                  <a:pt x="32279" y="227146"/>
                </a:lnTo>
                <a:lnTo>
                  <a:pt x="203236" y="295290"/>
                </a:lnTo>
                <a:lnTo>
                  <a:pt x="437555" y="197259"/>
                </a:lnTo>
                <a:lnTo>
                  <a:pt x="437555" y="248068"/>
                </a:lnTo>
                <a:close/>
              </a:path>
            </a:pathLst>
          </a:custGeom>
          <a:solidFill>
            <a:schemeClr val="bg1"/>
          </a:solidFill>
          <a:ln w="59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C2C1280C-44A3-9C11-828C-EC3C2EF4FCCF}"/>
              </a:ext>
            </a:extLst>
          </p:cNvPr>
          <p:cNvGrpSpPr/>
          <p:nvPr/>
        </p:nvGrpSpPr>
        <p:grpSpPr>
          <a:xfrm>
            <a:off x="5051147" y="2213020"/>
            <a:ext cx="409530" cy="409530"/>
            <a:chOff x="5692497" y="1946320"/>
            <a:chExt cx="647700" cy="647700"/>
          </a:xfrm>
          <a:solidFill>
            <a:schemeClr val="bg1"/>
          </a:solidFill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0011F424-18CB-6035-E405-34E3B53550E2}"/>
                </a:ext>
              </a:extLst>
            </p:cNvPr>
            <p:cNvSpPr/>
            <p:nvPr/>
          </p:nvSpPr>
          <p:spPr>
            <a:xfrm>
              <a:off x="5692497" y="2536870"/>
              <a:ext cx="647700" cy="57150"/>
            </a:xfrm>
            <a:custGeom>
              <a:avLst/>
              <a:gdLst>
                <a:gd name="connsiteX0" fmla="*/ 0 w 647700"/>
                <a:gd name="connsiteY0" fmla="*/ 0 h 57150"/>
                <a:gd name="connsiteX1" fmla="*/ 647700 w 647700"/>
                <a:gd name="connsiteY1" fmla="*/ 0 h 57150"/>
                <a:gd name="connsiteX2" fmla="*/ 647700 w 647700"/>
                <a:gd name="connsiteY2" fmla="*/ 57150 h 57150"/>
                <a:gd name="connsiteX3" fmla="*/ 0 w 647700"/>
                <a:gd name="connsiteY3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00" h="57150">
                  <a:moveTo>
                    <a:pt x="0" y="0"/>
                  </a:moveTo>
                  <a:lnTo>
                    <a:pt x="647700" y="0"/>
                  </a:lnTo>
                  <a:lnTo>
                    <a:pt x="647700" y="57150"/>
                  </a:lnTo>
                  <a:lnTo>
                    <a:pt x="0" y="571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E4C2793D-9BAB-E564-3A06-0C40D2288461}"/>
                </a:ext>
              </a:extLst>
            </p:cNvPr>
            <p:cNvSpPr/>
            <p:nvPr/>
          </p:nvSpPr>
          <p:spPr>
            <a:xfrm>
              <a:off x="5692497" y="1946320"/>
              <a:ext cx="76200" cy="552450"/>
            </a:xfrm>
            <a:custGeom>
              <a:avLst/>
              <a:gdLst>
                <a:gd name="connsiteX0" fmla="*/ 0 w 76200"/>
                <a:gd name="connsiteY0" fmla="*/ 0 h 552450"/>
                <a:gd name="connsiteX1" fmla="*/ 76200 w 76200"/>
                <a:gd name="connsiteY1" fmla="*/ 0 h 552450"/>
                <a:gd name="connsiteX2" fmla="*/ 76200 w 76200"/>
                <a:gd name="connsiteY2" fmla="*/ 552450 h 552450"/>
                <a:gd name="connsiteX3" fmla="*/ 0 w 76200"/>
                <a:gd name="connsiteY3" fmla="*/ 55245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552450">
                  <a:moveTo>
                    <a:pt x="0" y="0"/>
                  </a:moveTo>
                  <a:lnTo>
                    <a:pt x="76200" y="0"/>
                  </a:lnTo>
                  <a:lnTo>
                    <a:pt x="76200" y="552450"/>
                  </a:lnTo>
                  <a:lnTo>
                    <a:pt x="0" y="552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8A781931-C6F8-11E3-922E-115104A1B07D}"/>
                </a:ext>
              </a:extLst>
            </p:cNvPr>
            <p:cNvSpPr/>
            <p:nvPr/>
          </p:nvSpPr>
          <p:spPr>
            <a:xfrm>
              <a:off x="6168747" y="2422570"/>
              <a:ext cx="171450" cy="76200"/>
            </a:xfrm>
            <a:custGeom>
              <a:avLst/>
              <a:gdLst>
                <a:gd name="connsiteX0" fmla="*/ 0 w 171450"/>
                <a:gd name="connsiteY0" fmla="*/ 0 h 76200"/>
                <a:gd name="connsiteX1" fmla="*/ 171450 w 171450"/>
                <a:gd name="connsiteY1" fmla="*/ 0 h 76200"/>
                <a:gd name="connsiteX2" fmla="*/ 171450 w 171450"/>
                <a:gd name="connsiteY2" fmla="*/ 76200 h 76200"/>
                <a:gd name="connsiteX3" fmla="*/ 0 w 17145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76200">
                  <a:moveTo>
                    <a:pt x="0" y="0"/>
                  </a:moveTo>
                  <a:lnTo>
                    <a:pt x="171450" y="0"/>
                  </a:lnTo>
                  <a:lnTo>
                    <a:pt x="171450" y="76200"/>
                  </a:lnTo>
                  <a:lnTo>
                    <a:pt x="0" y="762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B465864B-7A61-6D56-5799-9AC76BAD43F9}"/>
                </a:ext>
              </a:extLst>
            </p:cNvPr>
            <p:cNvSpPr/>
            <p:nvPr/>
          </p:nvSpPr>
          <p:spPr>
            <a:xfrm>
              <a:off x="6168747" y="2098720"/>
              <a:ext cx="171450" cy="285750"/>
            </a:xfrm>
            <a:custGeom>
              <a:avLst/>
              <a:gdLst>
                <a:gd name="connsiteX0" fmla="*/ 0 w 171450"/>
                <a:gd name="connsiteY0" fmla="*/ 0 h 285750"/>
                <a:gd name="connsiteX1" fmla="*/ 171450 w 171450"/>
                <a:gd name="connsiteY1" fmla="*/ 0 h 285750"/>
                <a:gd name="connsiteX2" fmla="*/ 171450 w 171450"/>
                <a:gd name="connsiteY2" fmla="*/ 285750 h 285750"/>
                <a:gd name="connsiteX3" fmla="*/ 0 w 171450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285750">
                  <a:moveTo>
                    <a:pt x="0" y="0"/>
                  </a:moveTo>
                  <a:lnTo>
                    <a:pt x="171450" y="0"/>
                  </a:lnTo>
                  <a:lnTo>
                    <a:pt x="171450" y="285750"/>
                  </a:lnTo>
                  <a:lnTo>
                    <a:pt x="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8F620769-F9ED-0FF3-31FF-AACAB152EA01}"/>
                </a:ext>
              </a:extLst>
            </p:cNvPr>
            <p:cNvSpPr/>
            <p:nvPr/>
          </p:nvSpPr>
          <p:spPr>
            <a:xfrm>
              <a:off x="6168747" y="1984420"/>
              <a:ext cx="171450" cy="76200"/>
            </a:xfrm>
            <a:custGeom>
              <a:avLst/>
              <a:gdLst>
                <a:gd name="connsiteX0" fmla="*/ 0 w 171450"/>
                <a:gd name="connsiteY0" fmla="*/ 0 h 76200"/>
                <a:gd name="connsiteX1" fmla="*/ 171450 w 171450"/>
                <a:gd name="connsiteY1" fmla="*/ 0 h 76200"/>
                <a:gd name="connsiteX2" fmla="*/ 171450 w 171450"/>
                <a:gd name="connsiteY2" fmla="*/ 76200 h 76200"/>
                <a:gd name="connsiteX3" fmla="*/ 0 w 17145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76200">
                  <a:moveTo>
                    <a:pt x="0" y="0"/>
                  </a:moveTo>
                  <a:lnTo>
                    <a:pt x="171450" y="0"/>
                  </a:lnTo>
                  <a:lnTo>
                    <a:pt x="171450" y="76200"/>
                  </a:lnTo>
                  <a:lnTo>
                    <a:pt x="0" y="762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EBE3CD5F-2977-4414-F3D2-FDA56FD6784A}"/>
                </a:ext>
              </a:extLst>
            </p:cNvPr>
            <p:cNvSpPr/>
            <p:nvPr/>
          </p:nvSpPr>
          <p:spPr>
            <a:xfrm>
              <a:off x="5978247" y="2079670"/>
              <a:ext cx="152400" cy="419100"/>
            </a:xfrm>
            <a:custGeom>
              <a:avLst/>
              <a:gdLst>
                <a:gd name="connsiteX0" fmla="*/ 76200 w 152400"/>
                <a:gd name="connsiteY0" fmla="*/ 76200 h 419100"/>
                <a:gd name="connsiteX1" fmla="*/ 57150 w 152400"/>
                <a:gd name="connsiteY1" fmla="*/ 57150 h 419100"/>
                <a:gd name="connsiteX2" fmla="*/ 76200 w 152400"/>
                <a:gd name="connsiteY2" fmla="*/ 38100 h 419100"/>
                <a:gd name="connsiteX3" fmla="*/ 95250 w 152400"/>
                <a:gd name="connsiteY3" fmla="*/ 57150 h 419100"/>
                <a:gd name="connsiteX4" fmla="*/ 76200 w 152400"/>
                <a:gd name="connsiteY4" fmla="*/ 76200 h 419100"/>
                <a:gd name="connsiteX5" fmla="*/ 76200 w 152400"/>
                <a:gd name="connsiteY5" fmla="*/ 381000 h 419100"/>
                <a:gd name="connsiteX6" fmla="*/ 57150 w 152400"/>
                <a:gd name="connsiteY6" fmla="*/ 361950 h 419100"/>
                <a:gd name="connsiteX7" fmla="*/ 76200 w 152400"/>
                <a:gd name="connsiteY7" fmla="*/ 342900 h 419100"/>
                <a:gd name="connsiteX8" fmla="*/ 95250 w 152400"/>
                <a:gd name="connsiteY8" fmla="*/ 361950 h 419100"/>
                <a:gd name="connsiteX9" fmla="*/ 76200 w 152400"/>
                <a:gd name="connsiteY9" fmla="*/ 381000 h 419100"/>
                <a:gd name="connsiteX10" fmla="*/ 152400 w 152400"/>
                <a:gd name="connsiteY10" fmla="*/ 0 h 419100"/>
                <a:gd name="connsiteX11" fmla="*/ 0 w 152400"/>
                <a:gd name="connsiteY11" fmla="*/ 0 h 419100"/>
                <a:gd name="connsiteX12" fmla="*/ 0 w 152400"/>
                <a:gd name="connsiteY12" fmla="*/ 419100 h 419100"/>
                <a:gd name="connsiteX13" fmla="*/ 152400 w 152400"/>
                <a:gd name="connsiteY13" fmla="*/ 419100 h 419100"/>
                <a:gd name="connsiteX14" fmla="*/ 152400 w 152400"/>
                <a:gd name="connsiteY14" fmla="*/ 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2400" h="419100">
                  <a:moveTo>
                    <a:pt x="76200" y="76200"/>
                  </a:moveTo>
                  <a:cubicBezTo>
                    <a:pt x="65723" y="76200"/>
                    <a:pt x="57150" y="67627"/>
                    <a:pt x="57150" y="57150"/>
                  </a:cubicBezTo>
                  <a:cubicBezTo>
                    <a:pt x="57150" y="46673"/>
                    <a:pt x="65723" y="38100"/>
                    <a:pt x="76200" y="38100"/>
                  </a:cubicBezTo>
                  <a:cubicBezTo>
                    <a:pt x="86677" y="38100"/>
                    <a:pt x="95250" y="46673"/>
                    <a:pt x="95250" y="57150"/>
                  </a:cubicBezTo>
                  <a:cubicBezTo>
                    <a:pt x="95250" y="67627"/>
                    <a:pt x="86677" y="76200"/>
                    <a:pt x="76200" y="76200"/>
                  </a:cubicBezTo>
                  <a:close/>
                  <a:moveTo>
                    <a:pt x="76200" y="381000"/>
                  </a:moveTo>
                  <a:cubicBezTo>
                    <a:pt x="65723" y="381000"/>
                    <a:pt x="57150" y="372428"/>
                    <a:pt x="57150" y="361950"/>
                  </a:cubicBezTo>
                  <a:cubicBezTo>
                    <a:pt x="57150" y="351473"/>
                    <a:pt x="65723" y="342900"/>
                    <a:pt x="76200" y="342900"/>
                  </a:cubicBezTo>
                  <a:cubicBezTo>
                    <a:pt x="86677" y="342900"/>
                    <a:pt x="95250" y="351473"/>
                    <a:pt x="95250" y="361950"/>
                  </a:cubicBezTo>
                  <a:cubicBezTo>
                    <a:pt x="95250" y="372428"/>
                    <a:pt x="86677" y="381000"/>
                    <a:pt x="76200" y="381000"/>
                  </a:cubicBezTo>
                  <a:close/>
                  <a:moveTo>
                    <a:pt x="152400" y="0"/>
                  </a:moveTo>
                  <a:lnTo>
                    <a:pt x="0" y="0"/>
                  </a:lnTo>
                  <a:lnTo>
                    <a:pt x="0" y="419100"/>
                  </a:lnTo>
                  <a:lnTo>
                    <a:pt x="152400" y="419100"/>
                  </a:lnTo>
                  <a:lnTo>
                    <a:pt x="1524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28425CCC-2989-E23C-6B8C-BD7D47F911ED}"/>
                </a:ext>
              </a:extLst>
            </p:cNvPr>
            <p:cNvSpPr/>
            <p:nvPr/>
          </p:nvSpPr>
          <p:spPr>
            <a:xfrm>
              <a:off x="5806797" y="2003470"/>
              <a:ext cx="133350" cy="495300"/>
            </a:xfrm>
            <a:custGeom>
              <a:avLst/>
              <a:gdLst>
                <a:gd name="connsiteX0" fmla="*/ 95250 w 133350"/>
                <a:gd name="connsiteY0" fmla="*/ 95250 h 495300"/>
                <a:gd name="connsiteX1" fmla="*/ 38100 w 133350"/>
                <a:gd name="connsiteY1" fmla="*/ 95250 h 495300"/>
                <a:gd name="connsiteX2" fmla="*/ 38100 w 133350"/>
                <a:gd name="connsiteY2" fmla="*/ 38100 h 495300"/>
                <a:gd name="connsiteX3" fmla="*/ 95250 w 133350"/>
                <a:gd name="connsiteY3" fmla="*/ 38100 h 495300"/>
                <a:gd name="connsiteX4" fmla="*/ 95250 w 133350"/>
                <a:gd name="connsiteY4" fmla="*/ 95250 h 495300"/>
                <a:gd name="connsiteX5" fmla="*/ 133350 w 133350"/>
                <a:gd name="connsiteY5" fmla="*/ 0 h 495300"/>
                <a:gd name="connsiteX6" fmla="*/ 0 w 133350"/>
                <a:gd name="connsiteY6" fmla="*/ 0 h 495300"/>
                <a:gd name="connsiteX7" fmla="*/ 0 w 133350"/>
                <a:gd name="connsiteY7" fmla="*/ 495300 h 495300"/>
                <a:gd name="connsiteX8" fmla="*/ 133350 w 133350"/>
                <a:gd name="connsiteY8" fmla="*/ 495300 h 495300"/>
                <a:gd name="connsiteX9" fmla="*/ 133350 w 133350"/>
                <a:gd name="connsiteY9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3350" h="495300">
                  <a:moveTo>
                    <a:pt x="95250" y="95250"/>
                  </a:moveTo>
                  <a:lnTo>
                    <a:pt x="38100" y="95250"/>
                  </a:lnTo>
                  <a:lnTo>
                    <a:pt x="38100" y="38100"/>
                  </a:lnTo>
                  <a:lnTo>
                    <a:pt x="95250" y="38100"/>
                  </a:lnTo>
                  <a:lnTo>
                    <a:pt x="95250" y="95250"/>
                  </a:lnTo>
                  <a:close/>
                  <a:moveTo>
                    <a:pt x="133350" y="0"/>
                  </a:moveTo>
                  <a:lnTo>
                    <a:pt x="0" y="0"/>
                  </a:lnTo>
                  <a:lnTo>
                    <a:pt x="0" y="495300"/>
                  </a:lnTo>
                  <a:lnTo>
                    <a:pt x="133350" y="495300"/>
                  </a:lnTo>
                  <a:lnTo>
                    <a:pt x="13335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AFDD9ECC-1B21-D96A-5ACC-49B12675B753}"/>
              </a:ext>
            </a:extLst>
          </p:cNvPr>
          <p:cNvGrpSpPr/>
          <p:nvPr/>
        </p:nvGrpSpPr>
        <p:grpSpPr>
          <a:xfrm>
            <a:off x="8547244" y="2332632"/>
            <a:ext cx="400037" cy="363026"/>
            <a:chOff x="9035059" y="2259524"/>
            <a:chExt cx="808197" cy="733424"/>
          </a:xfrm>
          <a:solidFill>
            <a:schemeClr val="bg1"/>
          </a:solidFill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10EC43D8-64AE-7E09-E77B-1ACD7A0E274E}"/>
                </a:ext>
              </a:extLst>
            </p:cNvPr>
            <p:cNvSpPr/>
            <p:nvPr/>
          </p:nvSpPr>
          <p:spPr>
            <a:xfrm>
              <a:off x="9333954" y="2770064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3 w 86486"/>
                <a:gd name="connsiteY1" fmla="*/ 86487 h 86487"/>
                <a:gd name="connsiteX2" fmla="*/ 0 w 86486"/>
                <a:gd name="connsiteY2" fmla="*/ 43243 h 86487"/>
                <a:gd name="connsiteX3" fmla="*/ 43243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3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3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22A3BE72-030B-D9B3-E400-7545B1AB7F8A}"/>
                </a:ext>
              </a:extLst>
            </p:cNvPr>
            <p:cNvSpPr/>
            <p:nvPr/>
          </p:nvSpPr>
          <p:spPr>
            <a:xfrm>
              <a:off x="9290806" y="2868457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ECF2F267-20B5-0B52-FA15-AF6B0DB786AB}"/>
                </a:ext>
              </a:extLst>
            </p:cNvPr>
            <p:cNvSpPr/>
            <p:nvPr/>
          </p:nvSpPr>
          <p:spPr>
            <a:xfrm>
              <a:off x="9523120" y="2770064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4 w 86486"/>
                <a:gd name="connsiteY1" fmla="*/ 86487 h 86487"/>
                <a:gd name="connsiteX2" fmla="*/ 0 w 86486"/>
                <a:gd name="connsiteY2" fmla="*/ 43243 h 86487"/>
                <a:gd name="connsiteX3" fmla="*/ 43244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B6E36385-9C6C-4B20-64F8-6FC149923150}"/>
                </a:ext>
              </a:extLst>
            </p:cNvPr>
            <p:cNvSpPr/>
            <p:nvPr/>
          </p:nvSpPr>
          <p:spPr>
            <a:xfrm>
              <a:off x="9481306" y="2868457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5186F3AA-E3BD-241A-44D1-D15081ED98BE}"/>
                </a:ext>
              </a:extLst>
            </p:cNvPr>
            <p:cNvSpPr/>
            <p:nvPr/>
          </p:nvSpPr>
          <p:spPr>
            <a:xfrm>
              <a:off x="9713620" y="2770064"/>
              <a:ext cx="86487" cy="86487"/>
            </a:xfrm>
            <a:custGeom>
              <a:avLst/>
              <a:gdLst>
                <a:gd name="connsiteX0" fmla="*/ 86487 w 86487"/>
                <a:gd name="connsiteY0" fmla="*/ 43243 h 86487"/>
                <a:gd name="connsiteX1" fmla="*/ 43244 w 86487"/>
                <a:gd name="connsiteY1" fmla="*/ 86487 h 86487"/>
                <a:gd name="connsiteX2" fmla="*/ 0 w 86487"/>
                <a:gd name="connsiteY2" fmla="*/ 43243 h 86487"/>
                <a:gd name="connsiteX3" fmla="*/ 43244 w 86487"/>
                <a:gd name="connsiteY3" fmla="*/ 0 h 86487"/>
                <a:gd name="connsiteX4" fmla="*/ 86487 w 86487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7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B298B147-EF21-CF0E-8021-E3E6532C5EFC}"/>
                </a:ext>
              </a:extLst>
            </p:cNvPr>
            <p:cNvSpPr/>
            <p:nvPr/>
          </p:nvSpPr>
          <p:spPr>
            <a:xfrm>
              <a:off x="9671806" y="2868457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C110A808-D4A0-5105-2657-FCDF93C3178A}"/>
                </a:ext>
              </a:extLst>
            </p:cNvPr>
            <p:cNvSpPr/>
            <p:nvPr/>
          </p:nvSpPr>
          <p:spPr>
            <a:xfrm>
              <a:off x="9134024" y="2356869"/>
              <a:ext cx="113157" cy="113157"/>
            </a:xfrm>
            <a:custGeom>
              <a:avLst/>
              <a:gdLst>
                <a:gd name="connsiteX0" fmla="*/ 113157 w 113157"/>
                <a:gd name="connsiteY0" fmla="*/ 56579 h 113157"/>
                <a:gd name="connsiteX1" fmla="*/ 56578 w 113157"/>
                <a:gd name="connsiteY1" fmla="*/ 113157 h 113157"/>
                <a:gd name="connsiteX2" fmla="*/ 0 w 113157"/>
                <a:gd name="connsiteY2" fmla="*/ 56578 h 113157"/>
                <a:gd name="connsiteX3" fmla="*/ 56578 w 113157"/>
                <a:gd name="connsiteY3" fmla="*/ 0 h 113157"/>
                <a:gd name="connsiteX4" fmla="*/ 113157 w 113157"/>
                <a:gd name="connsiteY4" fmla="*/ 56579 h 11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157" h="113157">
                  <a:moveTo>
                    <a:pt x="113157" y="56579"/>
                  </a:moveTo>
                  <a:cubicBezTo>
                    <a:pt x="113157" y="87826"/>
                    <a:pt x="87826" y="113157"/>
                    <a:pt x="56578" y="113157"/>
                  </a:cubicBezTo>
                  <a:cubicBezTo>
                    <a:pt x="25331" y="113157"/>
                    <a:pt x="0" y="87826"/>
                    <a:pt x="0" y="56578"/>
                  </a:cubicBezTo>
                  <a:cubicBezTo>
                    <a:pt x="0" y="25331"/>
                    <a:pt x="25331" y="0"/>
                    <a:pt x="56578" y="0"/>
                  </a:cubicBezTo>
                  <a:cubicBezTo>
                    <a:pt x="87826" y="0"/>
                    <a:pt x="113157" y="25331"/>
                    <a:pt x="113157" y="565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6E4A01DD-B6BF-AF1A-EAA9-015F62968D89}"/>
                </a:ext>
              </a:extLst>
            </p:cNvPr>
            <p:cNvSpPr/>
            <p:nvPr/>
          </p:nvSpPr>
          <p:spPr>
            <a:xfrm>
              <a:off x="9035059" y="2387495"/>
              <a:ext cx="493343" cy="605453"/>
            </a:xfrm>
            <a:custGeom>
              <a:avLst/>
              <a:gdLst>
                <a:gd name="connsiteX0" fmla="*/ 489204 w 493343"/>
                <a:gd name="connsiteY0" fmla="*/ 4140 h 605453"/>
                <a:gd name="connsiteX1" fmla="*/ 469011 w 493343"/>
                <a:gd name="connsiteY1" fmla="*/ 4140 h 605453"/>
                <a:gd name="connsiteX2" fmla="*/ 345948 w 493343"/>
                <a:gd name="connsiteY2" fmla="*/ 127203 h 605453"/>
                <a:gd name="connsiteX3" fmla="*/ 318230 w 493343"/>
                <a:gd name="connsiteY3" fmla="*/ 134251 h 605453"/>
                <a:gd name="connsiteX4" fmla="*/ 280702 w 493343"/>
                <a:gd name="connsiteY4" fmla="*/ 194354 h 605453"/>
                <a:gd name="connsiteX5" fmla="*/ 270034 w 493343"/>
                <a:gd name="connsiteY5" fmla="*/ 148920 h 605453"/>
                <a:gd name="connsiteX6" fmla="*/ 261557 w 493343"/>
                <a:gd name="connsiteY6" fmla="*/ 133299 h 605453"/>
                <a:gd name="connsiteX7" fmla="*/ 202121 w 493343"/>
                <a:gd name="connsiteY7" fmla="*/ 102247 h 605453"/>
                <a:gd name="connsiteX8" fmla="*/ 155543 w 493343"/>
                <a:gd name="connsiteY8" fmla="*/ 96628 h 605453"/>
                <a:gd name="connsiteX9" fmla="*/ 108871 w 493343"/>
                <a:gd name="connsiteY9" fmla="*/ 103676 h 605453"/>
                <a:gd name="connsiteX10" fmla="*/ 49530 w 493343"/>
                <a:gd name="connsiteY10" fmla="*/ 134728 h 605453"/>
                <a:gd name="connsiteX11" fmla="*/ 41053 w 493343"/>
                <a:gd name="connsiteY11" fmla="*/ 150349 h 605453"/>
                <a:gd name="connsiteX12" fmla="*/ 0 w 493343"/>
                <a:gd name="connsiteY12" fmla="*/ 325609 h 605453"/>
                <a:gd name="connsiteX13" fmla="*/ 28575 w 493343"/>
                <a:gd name="connsiteY13" fmla="*/ 354184 h 605453"/>
                <a:gd name="connsiteX14" fmla="*/ 55436 w 493343"/>
                <a:gd name="connsiteY14" fmla="*/ 333038 h 605453"/>
                <a:gd name="connsiteX15" fmla="*/ 85154 w 493343"/>
                <a:gd name="connsiteY15" fmla="*/ 210070 h 605453"/>
                <a:gd name="connsiteX16" fmla="*/ 85154 w 493343"/>
                <a:gd name="connsiteY16" fmla="*/ 605453 h 605453"/>
                <a:gd name="connsiteX17" fmla="*/ 141446 w 493343"/>
                <a:gd name="connsiteY17" fmla="*/ 605453 h 605453"/>
                <a:gd name="connsiteX18" fmla="*/ 141446 w 493343"/>
                <a:gd name="connsiteY18" fmla="*/ 351040 h 605453"/>
                <a:gd name="connsiteX19" fmla="*/ 170021 w 493343"/>
                <a:gd name="connsiteY19" fmla="*/ 351040 h 605453"/>
                <a:gd name="connsiteX20" fmla="*/ 170021 w 493343"/>
                <a:gd name="connsiteY20" fmla="*/ 605453 h 605453"/>
                <a:gd name="connsiteX21" fmla="*/ 226219 w 493343"/>
                <a:gd name="connsiteY21" fmla="*/ 605453 h 605453"/>
                <a:gd name="connsiteX22" fmla="*/ 226219 w 493343"/>
                <a:gd name="connsiteY22" fmla="*/ 208261 h 605453"/>
                <a:gd name="connsiteX23" fmla="*/ 236696 w 493343"/>
                <a:gd name="connsiteY23" fmla="*/ 253028 h 605453"/>
                <a:gd name="connsiteX24" fmla="*/ 242316 w 493343"/>
                <a:gd name="connsiteY24" fmla="*/ 260172 h 605453"/>
                <a:gd name="connsiteX25" fmla="*/ 280416 w 493343"/>
                <a:gd name="connsiteY25" fmla="*/ 273602 h 605453"/>
                <a:gd name="connsiteX26" fmla="*/ 303276 w 493343"/>
                <a:gd name="connsiteY26" fmla="*/ 263220 h 605453"/>
                <a:gd name="connsiteX27" fmla="*/ 361379 w 493343"/>
                <a:gd name="connsiteY27" fmla="*/ 167970 h 605453"/>
                <a:gd name="connsiteX28" fmla="*/ 365284 w 493343"/>
                <a:gd name="connsiteY28" fmla="*/ 148253 h 605453"/>
                <a:gd name="connsiteX29" fmla="*/ 489109 w 493343"/>
                <a:gd name="connsiteY29" fmla="*/ 24428 h 605453"/>
                <a:gd name="connsiteX30" fmla="*/ 489204 w 493343"/>
                <a:gd name="connsiteY30" fmla="*/ 4140 h 60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93343" h="605453">
                  <a:moveTo>
                    <a:pt x="489204" y="4140"/>
                  </a:moveTo>
                  <a:cubicBezTo>
                    <a:pt x="483604" y="-1380"/>
                    <a:pt x="474611" y="-1380"/>
                    <a:pt x="469011" y="4140"/>
                  </a:cubicBezTo>
                  <a:lnTo>
                    <a:pt x="345948" y="127203"/>
                  </a:lnTo>
                  <a:cubicBezTo>
                    <a:pt x="336113" y="124427"/>
                    <a:pt x="325545" y="127114"/>
                    <a:pt x="318230" y="134251"/>
                  </a:cubicBezTo>
                  <a:cubicBezTo>
                    <a:pt x="316230" y="136252"/>
                    <a:pt x="280702" y="194354"/>
                    <a:pt x="280702" y="194354"/>
                  </a:cubicBezTo>
                  <a:lnTo>
                    <a:pt x="270034" y="148920"/>
                  </a:lnTo>
                  <a:cubicBezTo>
                    <a:pt x="268621" y="143062"/>
                    <a:pt x="265699" y="137676"/>
                    <a:pt x="261557" y="133299"/>
                  </a:cubicBezTo>
                  <a:cubicBezTo>
                    <a:pt x="244001" y="119108"/>
                    <a:pt x="223797" y="108552"/>
                    <a:pt x="202121" y="102247"/>
                  </a:cubicBezTo>
                  <a:cubicBezTo>
                    <a:pt x="186797" y="98970"/>
                    <a:pt x="171207" y="97089"/>
                    <a:pt x="155543" y="96628"/>
                  </a:cubicBezTo>
                  <a:cubicBezTo>
                    <a:pt x="139740" y="96871"/>
                    <a:pt x="124041" y="99242"/>
                    <a:pt x="108871" y="103676"/>
                  </a:cubicBezTo>
                  <a:cubicBezTo>
                    <a:pt x="86998" y="109410"/>
                    <a:pt x="66710" y="120027"/>
                    <a:pt x="49530" y="134728"/>
                  </a:cubicBezTo>
                  <a:cubicBezTo>
                    <a:pt x="45351" y="139078"/>
                    <a:pt x="42422" y="144474"/>
                    <a:pt x="41053" y="150349"/>
                  </a:cubicBezTo>
                  <a:cubicBezTo>
                    <a:pt x="41053" y="150349"/>
                    <a:pt x="0" y="322751"/>
                    <a:pt x="0" y="325609"/>
                  </a:cubicBezTo>
                  <a:cubicBezTo>
                    <a:pt x="0" y="341391"/>
                    <a:pt x="12794" y="354184"/>
                    <a:pt x="28575" y="354184"/>
                  </a:cubicBezTo>
                  <a:cubicBezTo>
                    <a:pt x="41222" y="353859"/>
                    <a:pt x="52150" y="345256"/>
                    <a:pt x="55436" y="333038"/>
                  </a:cubicBezTo>
                  <a:lnTo>
                    <a:pt x="85154" y="210070"/>
                  </a:lnTo>
                  <a:lnTo>
                    <a:pt x="85154" y="605453"/>
                  </a:lnTo>
                  <a:lnTo>
                    <a:pt x="141446" y="605453"/>
                  </a:lnTo>
                  <a:lnTo>
                    <a:pt x="141446" y="351040"/>
                  </a:lnTo>
                  <a:lnTo>
                    <a:pt x="170021" y="351040"/>
                  </a:lnTo>
                  <a:lnTo>
                    <a:pt x="170021" y="605453"/>
                  </a:lnTo>
                  <a:lnTo>
                    <a:pt x="226219" y="605453"/>
                  </a:lnTo>
                  <a:lnTo>
                    <a:pt x="226219" y="208261"/>
                  </a:lnTo>
                  <a:lnTo>
                    <a:pt x="236696" y="253028"/>
                  </a:lnTo>
                  <a:cubicBezTo>
                    <a:pt x="237423" y="256123"/>
                    <a:pt x="239479" y="258737"/>
                    <a:pt x="242316" y="260172"/>
                  </a:cubicBezTo>
                  <a:cubicBezTo>
                    <a:pt x="253269" y="268579"/>
                    <a:pt x="266612" y="273282"/>
                    <a:pt x="280416" y="273602"/>
                  </a:cubicBezTo>
                  <a:cubicBezTo>
                    <a:pt x="289404" y="274860"/>
                    <a:pt x="298310" y="270815"/>
                    <a:pt x="303276" y="263220"/>
                  </a:cubicBezTo>
                  <a:lnTo>
                    <a:pt x="361379" y="167970"/>
                  </a:lnTo>
                  <a:cubicBezTo>
                    <a:pt x="365092" y="162114"/>
                    <a:pt x="366486" y="155082"/>
                    <a:pt x="365284" y="148253"/>
                  </a:cubicBezTo>
                  <a:lnTo>
                    <a:pt x="489109" y="24428"/>
                  </a:lnTo>
                  <a:cubicBezTo>
                    <a:pt x="494717" y="18844"/>
                    <a:pt x="494760" y="9777"/>
                    <a:pt x="489204" y="41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BA015145-EAF2-2731-5BEB-845A5351988E}"/>
                </a:ext>
              </a:extLst>
            </p:cNvPr>
            <p:cNvSpPr/>
            <p:nvPr/>
          </p:nvSpPr>
          <p:spPr>
            <a:xfrm>
              <a:off x="9214606" y="2259524"/>
              <a:ext cx="542925" cy="390525"/>
            </a:xfrm>
            <a:custGeom>
              <a:avLst/>
              <a:gdLst>
                <a:gd name="connsiteX0" fmla="*/ 504825 w 542925"/>
                <a:gd name="connsiteY0" fmla="*/ 0 h 390525"/>
                <a:gd name="connsiteX1" fmla="*/ 38100 w 542925"/>
                <a:gd name="connsiteY1" fmla="*/ 0 h 390525"/>
                <a:gd name="connsiteX2" fmla="*/ 0 w 542925"/>
                <a:gd name="connsiteY2" fmla="*/ 38100 h 390525"/>
                <a:gd name="connsiteX3" fmla="*/ 0 w 542925"/>
                <a:gd name="connsiteY3" fmla="*/ 72390 h 390525"/>
                <a:gd name="connsiteX4" fmla="*/ 38100 w 542925"/>
                <a:gd name="connsiteY4" fmla="*/ 95250 h 390525"/>
                <a:gd name="connsiteX5" fmla="*/ 38100 w 542925"/>
                <a:gd name="connsiteY5" fmla="*/ 38100 h 390525"/>
                <a:gd name="connsiteX6" fmla="*/ 504825 w 542925"/>
                <a:gd name="connsiteY6" fmla="*/ 38100 h 390525"/>
                <a:gd name="connsiteX7" fmla="*/ 504825 w 542925"/>
                <a:gd name="connsiteY7" fmla="*/ 352425 h 390525"/>
                <a:gd name="connsiteX8" fmla="*/ 179737 w 542925"/>
                <a:gd name="connsiteY8" fmla="*/ 352425 h 390525"/>
                <a:gd name="connsiteX9" fmla="*/ 156496 w 542925"/>
                <a:gd name="connsiteY9" fmla="*/ 390525 h 390525"/>
                <a:gd name="connsiteX10" fmla="*/ 504825 w 542925"/>
                <a:gd name="connsiteY10" fmla="*/ 390525 h 390525"/>
                <a:gd name="connsiteX11" fmla="*/ 542925 w 542925"/>
                <a:gd name="connsiteY11" fmla="*/ 352425 h 390525"/>
                <a:gd name="connsiteX12" fmla="*/ 542925 w 542925"/>
                <a:gd name="connsiteY12" fmla="*/ 38100 h 390525"/>
                <a:gd name="connsiteX13" fmla="*/ 504825 w 542925"/>
                <a:gd name="connsiteY13" fmla="*/ 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2925" h="390525">
                  <a:moveTo>
                    <a:pt x="504825" y="0"/>
                  </a:move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lnTo>
                    <a:pt x="0" y="72390"/>
                  </a:lnTo>
                  <a:cubicBezTo>
                    <a:pt x="14564" y="76354"/>
                    <a:pt x="27748" y="84266"/>
                    <a:pt x="38100" y="95250"/>
                  </a:cubicBezTo>
                  <a:lnTo>
                    <a:pt x="38100" y="38100"/>
                  </a:lnTo>
                  <a:lnTo>
                    <a:pt x="504825" y="38100"/>
                  </a:lnTo>
                  <a:lnTo>
                    <a:pt x="504825" y="352425"/>
                  </a:lnTo>
                  <a:lnTo>
                    <a:pt x="179737" y="352425"/>
                  </a:lnTo>
                  <a:lnTo>
                    <a:pt x="156496" y="390525"/>
                  </a:lnTo>
                  <a:lnTo>
                    <a:pt x="504825" y="390525"/>
                  </a:lnTo>
                  <a:cubicBezTo>
                    <a:pt x="525867" y="390525"/>
                    <a:pt x="542925" y="373467"/>
                    <a:pt x="542925" y="352425"/>
                  </a:cubicBezTo>
                  <a:lnTo>
                    <a:pt x="542925" y="38100"/>
                  </a:lnTo>
                  <a:cubicBezTo>
                    <a:pt x="542925" y="17058"/>
                    <a:pt x="525867" y="0"/>
                    <a:pt x="50482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3FAE29AA-2854-B5F8-B819-A9BAF2D50F00}"/>
              </a:ext>
            </a:extLst>
          </p:cNvPr>
          <p:cNvSpPr txBox="1"/>
          <p:nvPr/>
        </p:nvSpPr>
        <p:spPr>
          <a:xfrm>
            <a:off x="1534458" y="3245234"/>
            <a:ext cx="1907242" cy="6961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818B0298-34F5-5C22-19BB-4BA37233B1B6}"/>
              </a:ext>
            </a:extLst>
          </p:cNvPr>
          <p:cNvSpPr txBox="1"/>
          <p:nvPr/>
        </p:nvSpPr>
        <p:spPr>
          <a:xfrm>
            <a:off x="2047701" y="2354762"/>
            <a:ext cx="20193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5B8B5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rgbClr val="42494C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C63A9919-7A1A-1810-6B25-F76094BAC997}"/>
              </a:ext>
            </a:extLst>
          </p:cNvPr>
          <p:cNvSpPr txBox="1"/>
          <p:nvPr/>
        </p:nvSpPr>
        <p:spPr>
          <a:xfrm>
            <a:off x="1534458" y="4255247"/>
            <a:ext cx="1907242" cy="6961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C3F05A66-A288-23EC-419B-73DC3B2DFCF5}"/>
              </a:ext>
            </a:extLst>
          </p:cNvPr>
          <p:cNvSpPr txBox="1"/>
          <p:nvPr/>
        </p:nvSpPr>
        <p:spPr>
          <a:xfrm>
            <a:off x="5075440" y="3245234"/>
            <a:ext cx="1907242" cy="6961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98EF5B71-6689-81A8-16F7-407FE8FBB6F6}"/>
              </a:ext>
            </a:extLst>
          </p:cNvPr>
          <p:cNvSpPr txBox="1"/>
          <p:nvPr/>
        </p:nvSpPr>
        <p:spPr>
          <a:xfrm>
            <a:off x="5701100" y="2265928"/>
            <a:ext cx="20193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5B8B5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2D94D847-021B-CFDC-DBFC-1DE8E4D64602}"/>
              </a:ext>
            </a:extLst>
          </p:cNvPr>
          <p:cNvSpPr txBox="1"/>
          <p:nvPr/>
        </p:nvSpPr>
        <p:spPr>
          <a:xfrm>
            <a:off x="5075440" y="4255247"/>
            <a:ext cx="1907242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en-US" altLang="zh-CN" dirty="0">
                <a:sym typeface="HarmonyOS Sans SC Light" panose="00000400000000000000" pitchFamily="2" charset="-122"/>
              </a:rPr>
              <a:t>51PPT</a:t>
            </a:r>
            <a:r>
              <a:rPr lang="zh-CN" altLang="en-US" dirty="0">
                <a:sym typeface="HarmonyOS Sans SC Light" panose="00000400000000000000" pitchFamily="2" charset="-122"/>
              </a:rPr>
              <a:t>模板网，幻灯片演示模板及素材免费 下载！</a:t>
            </a:r>
          </a:p>
          <a:p>
            <a:pPr algn="ctr"/>
            <a:r>
              <a:rPr lang="en-US" altLang="zh-CN" dirty="0">
                <a:sym typeface="HarmonyOS Sans SC Light" panose="00000400000000000000" pitchFamily="2" charset="-122"/>
              </a:rPr>
              <a:t>51PPT</a:t>
            </a:r>
            <a:r>
              <a:rPr lang="zh-CN" altLang="en-US" dirty="0">
                <a:sym typeface="HarmonyOS Sans SC Light" panose="00000400000000000000" pitchFamily="2" charset="-122"/>
              </a:rPr>
              <a:t>模板 网 唯一访问网址：</a:t>
            </a:r>
            <a:r>
              <a:rPr lang="en-US" altLang="zh-CN" dirty="0">
                <a:sym typeface="HarmonyOS Sans SC Light" panose="00000400000000000000" pitchFamily="2" charset="-122"/>
              </a:rPr>
              <a:t>www.51pp tmoban.com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42CDABE1-28EF-1FF5-A67A-711234B42CDE}"/>
              </a:ext>
            </a:extLst>
          </p:cNvPr>
          <p:cNvSpPr txBox="1"/>
          <p:nvPr/>
        </p:nvSpPr>
        <p:spPr>
          <a:xfrm>
            <a:off x="8720143" y="3245234"/>
            <a:ext cx="1907242" cy="6961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8220D519-02D2-6B92-27B4-8FE8D389A296}"/>
              </a:ext>
            </a:extLst>
          </p:cNvPr>
          <p:cNvSpPr txBox="1"/>
          <p:nvPr/>
        </p:nvSpPr>
        <p:spPr>
          <a:xfrm>
            <a:off x="9233386" y="2354762"/>
            <a:ext cx="20193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5B8B5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rgbClr val="42494C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C2C6ED82-870B-081E-C022-62F9F44E5245}"/>
              </a:ext>
            </a:extLst>
          </p:cNvPr>
          <p:cNvSpPr txBox="1"/>
          <p:nvPr/>
        </p:nvSpPr>
        <p:spPr>
          <a:xfrm>
            <a:off x="8720143" y="4255247"/>
            <a:ext cx="1907242" cy="6961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6012986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AA2BE6EC-643D-9D56-47D3-2BBCEE749AB6}"/>
              </a:ext>
            </a:extLst>
          </p:cNvPr>
          <p:cNvGrpSpPr/>
          <p:nvPr/>
        </p:nvGrpSpPr>
        <p:grpSpPr>
          <a:xfrm>
            <a:off x="4183159" y="181864"/>
            <a:ext cx="3822506" cy="861529"/>
            <a:chOff x="3619270" y="1798955"/>
            <a:chExt cx="4950284" cy="1115710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9C46C79F-8B3E-0A10-F375-DD6D7B5CC013}"/>
                </a:ext>
              </a:extLst>
            </p:cNvPr>
            <p:cNvSpPr/>
            <p:nvPr/>
          </p:nvSpPr>
          <p:spPr>
            <a:xfrm>
              <a:off x="3619270" y="2081666"/>
              <a:ext cx="4950284" cy="83299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rgbClr val="CFD3D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E4DF1320-D8CA-751A-3406-19C83DD4E592}"/>
                </a:ext>
              </a:extLst>
            </p:cNvPr>
            <p:cNvSpPr/>
            <p:nvPr/>
          </p:nvSpPr>
          <p:spPr>
            <a:xfrm>
              <a:off x="3619270" y="1798955"/>
              <a:ext cx="4950284" cy="701957"/>
            </a:xfrm>
            <a:prstGeom prst="roundRect">
              <a:avLst>
                <a:gd name="adj" fmla="val 50000"/>
              </a:avLst>
            </a:prstGeom>
            <a:solidFill>
              <a:srgbClr val="6D787D"/>
            </a:solidFill>
            <a:ln w="12700">
              <a:noFill/>
              <a:prstDash val="sysDash"/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DFDDE09-83A4-2053-71E5-D2F037B7F668}"/>
                </a:ext>
              </a:extLst>
            </p:cNvPr>
            <p:cNvSpPr txBox="1"/>
            <p:nvPr/>
          </p:nvSpPr>
          <p:spPr>
            <a:xfrm>
              <a:off x="4345217" y="1890855"/>
              <a:ext cx="3498386" cy="5181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45A963C-77E5-4FCB-009D-09F76E74F23B}"/>
                </a:ext>
              </a:extLst>
            </p:cNvPr>
            <p:cNvSpPr txBox="1"/>
            <p:nvPr/>
          </p:nvSpPr>
          <p:spPr>
            <a:xfrm>
              <a:off x="4161371" y="2518365"/>
              <a:ext cx="3869260" cy="338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rgbClr val="6D787D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  <a:cs typeface="阿里巴巴普惠体 2.0 55 Regular" panose="00020600040101010101" pitchFamily="18" charset="-122"/>
                </a:rPr>
                <a:t>Click here to add title text</a:t>
              </a:r>
              <a:endParaRPr lang="zh-CN" altLang="en-US" sz="1100" dirty="0">
                <a:solidFill>
                  <a:srgbClr val="6D787D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2" name="Freeform 15">
            <a:extLst>
              <a:ext uri="{FF2B5EF4-FFF2-40B4-BE49-F238E27FC236}">
                <a16:creationId xmlns:a16="http://schemas.microsoft.com/office/drawing/2014/main" id="{DF450709-33B3-EEBE-D957-2BBF0AD470DB}"/>
              </a:ext>
            </a:extLst>
          </p:cNvPr>
          <p:cNvSpPr>
            <a:spLocks/>
          </p:cNvSpPr>
          <p:nvPr/>
        </p:nvSpPr>
        <p:spPr bwMode="auto">
          <a:xfrm>
            <a:off x="4732169" y="2022305"/>
            <a:ext cx="1127627" cy="1508334"/>
          </a:xfrm>
          <a:custGeom>
            <a:avLst/>
            <a:gdLst>
              <a:gd name="T0" fmla="*/ 0 w 4668"/>
              <a:gd name="T1" fmla="*/ 1562 h 6244"/>
              <a:gd name="T2" fmla="*/ 1684 w 4668"/>
              <a:gd name="T3" fmla="*/ 1567 h 6244"/>
              <a:gd name="T4" fmla="*/ 1908 w 4668"/>
              <a:gd name="T5" fmla="*/ 1603 h 6244"/>
              <a:gd name="T6" fmla="*/ 2121 w 4668"/>
              <a:gd name="T7" fmla="*/ 1670 h 6244"/>
              <a:gd name="T8" fmla="*/ 2321 w 4668"/>
              <a:gd name="T9" fmla="*/ 1766 h 6244"/>
              <a:gd name="T10" fmla="*/ 2503 w 4668"/>
              <a:gd name="T11" fmla="*/ 1887 h 6244"/>
              <a:gd name="T12" fmla="*/ 2667 w 4668"/>
              <a:gd name="T13" fmla="*/ 2034 h 6244"/>
              <a:gd name="T14" fmla="*/ 2808 w 4668"/>
              <a:gd name="T15" fmla="*/ 2202 h 6244"/>
              <a:gd name="T16" fmla="*/ 2925 w 4668"/>
              <a:gd name="T17" fmla="*/ 2390 h 6244"/>
              <a:gd name="T18" fmla="*/ 3016 w 4668"/>
              <a:gd name="T19" fmla="*/ 2594 h 6244"/>
              <a:gd name="T20" fmla="*/ 3077 w 4668"/>
              <a:gd name="T21" fmla="*/ 2813 h 6244"/>
              <a:gd name="T22" fmla="*/ 3106 w 4668"/>
              <a:gd name="T23" fmla="*/ 3044 h 6244"/>
              <a:gd name="T24" fmla="*/ 3100 w 4668"/>
              <a:gd name="T25" fmla="*/ 3282 h 6244"/>
              <a:gd name="T26" fmla="*/ 3059 w 4668"/>
              <a:gd name="T27" fmla="*/ 3510 h 6244"/>
              <a:gd name="T28" fmla="*/ 2986 w 4668"/>
              <a:gd name="T29" fmla="*/ 3727 h 6244"/>
              <a:gd name="T30" fmla="*/ 2883 w 4668"/>
              <a:gd name="T31" fmla="*/ 3929 h 6244"/>
              <a:gd name="T32" fmla="*/ 2754 w 4668"/>
              <a:gd name="T33" fmla="*/ 4112 h 6244"/>
              <a:gd name="T34" fmla="*/ 2600 w 4668"/>
              <a:gd name="T35" fmla="*/ 4275 h 6244"/>
              <a:gd name="T36" fmla="*/ 2422 w 4668"/>
              <a:gd name="T37" fmla="*/ 4415 h 6244"/>
              <a:gd name="T38" fmla="*/ 2226 w 4668"/>
              <a:gd name="T39" fmla="*/ 4528 h 6244"/>
              <a:gd name="T40" fmla="*/ 2013 w 4668"/>
              <a:gd name="T41" fmla="*/ 4612 h 6244"/>
              <a:gd name="T42" fmla="*/ 1785 w 4668"/>
              <a:gd name="T43" fmla="*/ 4665 h 6244"/>
              <a:gd name="T44" fmla="*/ 1601 w 4668"/>
              <a:gd name="T45" fmla="*/ 4682 h 6244"/>
              <a:gd name="T46" fmla="*/ 1529 w 4668"/>
              <a:gd name="T47" fmla="*/ 4682 h 6244"/>
              <a:gd name="T48" fmla="*/ 1529 w 4668"/>
              <a:gd name="T49" fmla="*/ 6244 h 6244"/>
              <a:gd name="T50" fmla="*/ 1594 w 4668"/>
              <a:gd name="T51" fmla="*/ 6244 h 6244"/>
              <a:gd name="T52" fmla="*/ 1660 w 4668"/>
              <a:gd name="T53" fmla="*/ 6242 h 6244"/>
              <a:gd name="T54" fmla="*/ 1864 w 4668"/>
              <a:gd name="T55" fmla="*/ 6228 h 6244"/>
              <a:gd name="T56" fmla="*/ 2330 w 4668"/>
              <a:gd name="T57" fmla="*/ 6145 h 6244"/>
              <a:gd name="T58" fmla="*/ 2766 w 4668"/>
              <a:gd name="T59" fmla="*/ 5997 h 6244"/>
              <a:gd name="T60" fmla="*/ 3171 w 4668"/>
              <a:gd name="T61" fmla="*/ 5789 h 6244"/>
              <a:gd name="T62" fmla="*/ 3538 w 4668"/>
              <a:gd name="T63" fmla="*/ 5526 h 6244"/>
              <a:gd name="T64" fmla="*/ 3862 w 4668"/>
              <a:gd name="T65" fmla="*/ 5216 h 6244"/>
              <a:gd name="T66" fmla="*/ 4138 w 4668"/>
              <a:gd name="T67" fmla="*/ 4862 h 6244"/>
              <a:gd name="T68" fmla="*/ 4363 w 4668"/>
              <a:gd name="T69" fmla="*/ 4470 h 6244"/>
              <a:gd name="T70" fmla="*/ 4529 w 4668"/>
              <a:gd name="T71" fmla="*/ 4046 h 6244"/>
              <a:gd name="T72" fmla="*/ 4633 w 4668"/>
              <a:gd name="T73" fmla="*/ 3596 h 6244"/>
              <a:gd name="T74" fmla="*/ 4668 w 4668"/>
              <a:gd name="T75" fmla="*/ 3125 h 6244"/>
              <a:gd name="T76" fmla="*/ 4634 w 4668"/>
              <a:gd name="T77" fmla="*/ 2655 h 6244"/>
              <a:gd name="T78" fmla="*/ 4533 w 4668"/>
              <a:gd name="T79" fmla="*/ 2210 h 6244"/>
              <a:gd name="T80" fmla="*/ 4373 w 4668"/>
              <a:gd name="T81" fmla="*/ 1794 h 6244"/>
              <a:gd name="T82" fmla="*/ 4156 w 4668"/>
              <a:gd name="T83" fmla="*/ 1408 h 6244"/>
              <a:gd name="T84" fmla="*/ 3891 w 4668"/>
              <a:gd name="T85" fmla="*/ 1059 h 6244"/>
              <a:gd name="T86" fmla="*/ 3579 w 4668"/>
              <a:gd name="T87" fmla="*/ 752 h 6244"/>
              <a:gd name="T88" fmla="*/ 3228 w 4668"/>
              <a:gd name="T89" fmla="*/ 491 h 6244"/>
              <a:gd name="T90" fmla="*/ 2843 w 4668"/>
              <a:gd name="T91" fmla="*/ 281 h 6244"/>
              <a:gd name="T92" fmla="*/ 2428 w 4668"/>
              <a:gd name="T93" fmla="*/ 126 h 6244"/>
              <a:gd name="T94" fmla="*/ 1988 w 4668"/>
              <a:gd name="T95" fmla="*/ 30 h 6244"/>
              <a:gd name="T96" fmla="*/ 1529 w 4668"/>
              <a:gd name="T97" fmla="*/ 0 h 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68" h="6244">
                <a:moveTo>
                  <a:pt x="1529" y="0"/>
                </a:moveTo>
                <a:lnTo>
                  <a:pt x="0" y="0"/>
                </a:lnTo>
                <a:lnTo>
                  <a:pt x="0" y="1562"/>
                </a:lnTo>
                <a:lnTo>
                  <a:pt x="1529" y="1562"/>
                </a:lnTo>
                <a:lnTo>
                  <a:pt x="1607" y="1562"/>
                </a:lnTo>
                <a:lnTo>
                  <a:pt x="1684" y="1567"/>
                </a:lnTo>
                <a:lnTo>
                  <a:pt x="1760" y="1575"/>
                </a:lnTo>
                <a:lnTo>
                  <a:pt x="1834" y="1587"/>
                </a:lnTo>
                <a:lnTo>
                  <a:pt x="1908" y="1603"/>
                </a:lnTo>
                <a:lnTo>
                  <a:pt x="1980" y="1622"/>
                </a:lnTo>
                <a:lnTo>
                  <a:pt x="2052" y="1644"/>
                </a:lnTo>
                <a:lnTo>
                  <a:pt x="2121" y="1670"/>
                </a:lnTo>
                <a:lnTo>
                  <a:pt x="2189" y="1699"/>
                </a:lnTo>
                <a:lnTo>
                  <a:pt x="2256" y="1731"/>
                </a:lnTo>
                <a:lnTo>
                  <a:pt x="2321" y="1766"/>
                </a:lnTo>
                <a:lnTo>
                  <a:pt x="2383" y="1804"/>
                </a:lnTo>
                <a:lnTo>
                  <a:pt x="2445" y="1844"/>
                </a:lnTo>
                <a:lnTo>
                  <a:pt x="2503" y="1887"/>
                </a:lnTo>
                <a:lnTo>
                  <a:pt x="2560" y="1934"/>
                </a:lnTo>
                <a:lnTo>
                  <a:pt x="2614" y="1983"/>
                </a:lnTo>
                <a:lnTo>
                  <a:pt x="2667" y="2034"/>
                </a:lnTo>
                <a:lnTo>
                  <a:pt x="2716" y="2088"/>
                </a:lnTo>
                <a:lnTo>
                  <a:pt x="2764" y="2144"/>
                </a:lnTo>
                <a:lnTo>
                  <a:pt x="2808" y="2202"/>
                </a:lnTo>
                <a:lnTo>
                  <a:pt x="2850" y="2263"/>
                </a:lnTo>
                <a:lnTo>
                  <a:pt x="2890" y="2325"/>
                </a:lnTo>
                <a:lnTo>
                  <a:pt x="2925" y="2390"/>
                </a:lnTo>
                <a:lnTo>
                  <a:pt x="2959" y="2456"/>
                </a:lnTo>
                <a:lnTo>
                  <a:pt x="2989" y="2524"/>
                </a:lnTo>
                <a:lnTo>
                  <a:pt x="3016" y="2594"/>
                </a:lnTo>
                <a:lnTo>
                  <a:pt x="3039" y="2664"/>
                </a:lnTo>
                <a:lnTo>
                  <a:pt x="3061" y="2738"/>
                </a:lnTo>
                <a:lnTo>
                  <a:pt x="3077" y="2813"/>
                </a:lnTo>
                <a:lnTo>
                  <a:pt x="3091" y="2888"/>
                </a:lnTo>
                <a:lnTo>
                  <a:pt x="3100" y="2966"/>
                </a:lnTo>
                <a:lnTo>
                  <a:pt x="3106" y="3044"/>
                </a:lnTo>
                <a:lnTo>
                  <a:pt x="3107" y="3124"/>
                </a:lnTo>
                <a:lnTo>
                  <a:pt x="3106" y="3203"/>
                </a:lnTo>
                <a:lnTo>
                  <a:pt x="3100" y="3282"/>
                </a:lnTo>
                <a:lnTo>
                  <a:pt x="3090" y="3360"/>
                </a:lnTo>
                <a:lnTo>
                  <a:pt x="3076" y="3436"/>
                </a:lnTo>
                <a:lnTo>
                  <a:pt x="3059" y="3510"/>
                </a:lnTo>
                <a:lnTo>
                  <a:pt x="3038" y="3584"/>
                </a:lnTo>
                <a:lnTo>
                  <a:pt x="3014" y="3657"/>
                </a:lnTo>
                <a:lnTo>
                  <a:pt x="2986" y="3727"/>
                </a:lnTo>
                <a:lnTo>
                  <a:pt x="2955" y="3796"/>
                </a:lnTo>
                <a:lnTo>
                  <a:pt x="2921" y="3863"/>
                </a:lnTo>
                <a:lnTo>
                  <a:pt x="2883" y="3929"/>
                </a:lnTo>
                <a:lnTo>
                  <a:pt x="2843" y="3992"/>
                </a:lnTo>
                <a:lnTo>
                  <a:pt x="2799" y="4053"/>
                </a:lnTo>
                <a:lnTo>
                  <a:pt x="2754" y="4112"/>
                </a:lnTo>
                <a:lnTo>
                  <a:pt x="2705" y="4169"/>
                </a:lnTo>
                <a:lnTo>
                  <a:pt x="2653" y="4224"/>
                </a:lnTo>
                <a:lnTo>
                  <a:pt x="2600" y="4275"/>
                </a:lnTo>
                <a:lnTo>
                  <a:pt x="2543" y="4324"/>
                </a:lnTo>
                <a:lnTo>
                  <a:pt x="2484" y="4371"/>
                </a:lnTo>
                <a:lnTo>
                  <a:pt x="2422" y="4415"/>
                </a:lnTo>
                <a:lnTo>
                  <a:pt x="2359" y="4456"/>
                </a:lnTo>
                <a:lnTo>
                  <a:pt x="2294" y="4494"/>
                </a:lnTo>
                <a:lnTo>
                  <a:pt x="2226" y="4528"/>
                </a:lnTo>
                <a:lnTo>
                  <a:pt x="2157" y="4560"/>
                </a:lnTo>
                <a:lnTo>
                  <a:pt x="2085" y="4588"/>
                </a:lnTo>
                <a:lnTo>
                  <a:pt x="2013" y="4612"/>
                </a:lnTo>
                <a:lnTo>
                  <a:pt x="1938" y="4633"/>
                </a:lnTo>
                <a:lnTo>
                  <a:pt x="1862" y="4651"/>
                </a:lnTo>
                <a:lnTo>
                  <a:pt x="1785" y="4665"/>
                </a:lnTo>
                <a:lnTo>
                  <a:pt x="1706" y="4675"/>
                </a:lnTo>
                <a:lnTo>
                  <a:pt x="1626" y="4681"/>
                </a:lnTo>
                <a:lnTo>
                  <a:pt x="1601" y="4682"/>
                </a:lnTo>
                <a:lnTo>
                  <a:pt x="1577" y="4682"/>
                </a:lnTo>
                <a:lnTo>
                  <a:pt x="1553" y="4682"/>
                </a:lnTo>
                <a:lnTo>
                  <a:pt x="1529" y="4682"/>
                </a:lnTo>
                <a:lnTo>
                  <a:pt x="0" y="4682"/>
                </a:lnTo>
                <a:lnTo>
                  <a:pt x="0" y="6244"/>
                </a:lnTo>
                <a:lnTo>
                  <a:pt x="1529" y="6244"/>
                </a:lnTo>
                <a:lnTo>
                  <a:pt x="1551" y="6244"/>
                </a:lnTo>
                <a:lnTo>
                  <a:pt x="1572" y="6244"/>
                </a:lnTo>
                <a:lnTo>
                  <a:pt x="1594" y="6244"/>
                </a:lnTo>
                <a:lnTo>
                  <a:pt x="1617" y="6243"/>
                </a:lnTo>
                <a:lnTo>
                  <a:pt x="1638" y="6243"/>
                </a:lnTo>
                <a:lnTo>
                  <a:pt x="1660" y="6242"/>
                </a:lnTo>
                <a:lnTo>
                  <a:pt x="1683" y="6241"/>
                </a:lnTo>
                <a:lnTo>
                  <a:pt x="1704" y="6241"/>
                </a:lnTo>
                <a:lnTo>
                  <a:pt x="1864" y="6228"/>
                </a:lnTo>
                <a:lnTo>
                  <a:pt x="2022" y="6208"/>
                </a:lnTo>
                <a:lnTo>
                  <a:pt x="2177" y="6180"/>
                </a:lnTo>
                <a:lnTo>
                  <a:pt x="2330" y="6145"/>
                </a:lnTo>
                <a:lnTo>
                  <a:pt x="2478" y="6102"/>
                </a:lnTo>
                <a:lnTo>
                  <a:pt x="2624" y="6053"/>
                </a:lnTo>
                <a:lnTo>
                  <a:pt x="2766" y="5997"/>
                </a:lnTo>
                <a:lnTo>
                  <a:pt x="2905" y="5934"/>
                </a:lnTo>
                <a:lnTo>
                  <a:pt x="3040" y="5864"/>
                </a:lnTo>
                <a:lnTo>
                  <a:pt x="3171" y="5789"/>
                </a:lnTo>
                <a:lnTo>
                  <a:pt x="3297" y="5707"/>
                </a:lnTo>
                <a:lnTo>
                  <a:pt x="3420" y="5620"/>
                </a:lnTo>
                <a:lnTo>
                  <a:pt x="3538" y="5526"/>
                </a:lnTo>
                <a:lnTo>
                  <a:pt x="3651" y="5428"/>
                </a:lnTo>
                <a:lnTo>
                  <a:pt x="3759" y="5324"/>
                </a:lnTo>
                <a:lnTo>
                  <a:pt x="3862" y="5216"/>
                </a:lnTo>
                <a:lnTo>
                  <a:pt x="3960" y="5102"/>
                </a:lnTo>
                <a:lnTo>
                  <a:pt x="4052" y="4984"/>
                </a:lnTo>
                <a:lnTo>
                  <a:pt x="4138" y="4862"/>
                </a:lnTo>
                <a:lnTo>
                  <a:pt x="4220" y="4735"/>
                </a:lnTo>
                <a:lnTo>
                  <a:pt x="4295" y="4604"/>
                </a:lnTo>
                <a:lnTo>
                  <a:pt x="4363" y="4470"/>
                </a:lnTo>
                <a:lnTo>
                  <a:pt x="4425" y="4332"/>
                </a:lnTo>
                <a:lnTo>
                  <a:pt x="4480" y="4191"/>
                </a:lnTo>
                <a:lnTo>
                  <a:pt x="4529" y="4046"/>
                </a:lnTo>
                <a:lnTo>
                  <a:pt x="4570" y="3899"/>
                </a:lnTo>
                <a:lnTo>
                  <a:pt x="4605" y="3749"/>
                </a:lnTo>
                <a:lnTo>
                  <a:pt x="4633" y="3596"/>
                </a:lnTo>
                <a:lnTo>
                  <a:pt x="4652" y="3441"/>
                </a:lnTo>
                <a:lnTo>
                  <a:pt x="4664" y="3285"/>
                </a:lnTo>
                <a:lnTo>
                  <a:pt x="4668" y="3125"/>
                </a:lnTo>
                <a:lnTo>
                  <a:pt x="4664" y="2965"/>
                </a:lnTo>
                <a:lnTo>
                  <a:pt x="4653" y="2809"/>
                </a:lnTo>
                <a:lnTo>
                  <a:pt x="4634" y="2655"/>
                </a:lnTo>
                <a:lnTo>
                  <a:pt x="4607" y="2505"/>
                </a:lnTo>
                <a:lnTo>
                  <a:pt x="4573" y="2356"/>
                </a:lnTo>
                <a:lnTo>
                  <a:pt x="4533" y="2210"/>
                </a:lnTo>
                <a:lnTo>
                  <a:pt x="4485" y="2068"/>
                </a:lnTo>
                <a:lnTo>
                  <a:pt x="4432" y="1929"/>
                </a:lnTo>
                <a:lnTo>
                  <a:pt x="4373" y="1794"/>
                </a:lnTo>
                <a:lnTo>
                  <a:pt x="4306" y="1661"/>
                </a:lnTo>
                <a:lnTo>
                  <a:pt x="4234" y="1533"/>
                </a:lnTo>
                <a:lnTo>
                  <a:pt x="4156" y="1408"/>
                </a:lnTo>
                <a:lnTo>
                  <a:pt x="4072" y="1288"/>
                </a:lnTo>
                <a:lnTo>
                  <a:pt x="3984" y="1171"/>
                </a:lnTo>
                <a:lnTo>
                  <a:pt x="3891" y="1059"/>
                </a:lnTo>
                <a:lnTo>
                  <a:pt x="3791" y="952"/>
                </a:lnTo>
                <a:lnTo>
                  <a:pt x="3688" y="849"/>
                </a:lnTo>
                <a:lnTo>
                  <a:pt x="3579" y="752"/>
                </a:lnTo>
                <a:lnTo>
                  <a:pt x="3467" y="660"/>
                </a:lnTo>
                <a:lnTo>
                  <a:pt x="3349" y="573"/>
                </a:lnTo>
                <a:lnTo>
                  <a:pt x="3228" y="491"/>
                </a:lnTo>
                <a:lnTo>
                  <a:pt x="3103" y="415"/>
                </a:lnTo>
                <a:lnTo>
                  <a:pt x="2975" y="345"/>
                </a:lnTo>
                <a:lnTo>
                  <a:pt x="2843" y="281"/>
                </a:lnTo>
                <a:lnTo>
                  <a:pt x="2707" y="223"/>
                </a:lnTo>
                <a:lnTo>
                  <a:pt x="2568" y="171"/>
                </a:lnTo>
                <a:lnTo>
                  <a:pt x="2428" y="126"/>
                </a:lnTo>
                <a:lnTo>
                  <a:pt x="2283" y="87"/>
                </a:lnTo>
                <a:lnTo>
                  <a:pt x="2137" y="56"/>
                </a:lnTo>
                <a:lnTo>
                  <a:pt x="1988" y="30"/>
                </a:lnTo>
                <a:lnTo>
                  <a:pt x="1837" y="13"/>
                </a:lnTo>
                <a:lnTo>
                  <a:pt x="1684" y="2"/>
                </a:lnTo>
                <a:lnTo>
                  <a:pt x="1529" y="0"/>
                </a:lnTo>
                <a:close/>
              </a:path>
            </a:pathLst>
          </a:custGeom>
          <a:solidFill>
            <a:srgbClr val="6D787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solidFill>
                <a:schemeClr val="bg1">
                  <a:lumMod val="6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HarmonyOS Sans SC Light" panose="00000400000000000000" pitchFamily="2" charset="-122"/>
              <a:ea typeface="HarmonyOS Sans SC Light" panose="00000400000000000000" pitchFamily="2" charset="-122"/>
            </a:endParaRPr>
          </a:p>
        </p:txBody>
      </p:sp>
      <p:sp>
        <p:nvSpPr>
          <p:cNvPr id="8" name="Freeform 15">
            <a:extLst>
              <a:ext uri="{FF2B5EF4-FFF2-40B4-BE49-F238E27FC236}">
                <a16:creationId xmlns:a16="http://schemas.microsoft.com/office/drawing/2014/main" id="{08EFB3F4-C683-4CE2-33B1-6C7F8863CE60}"/>
              </a:ext>
            </a:extLst>
          </p:cNvPr>
          <p:cNvSpPr>
            <a:spLocks/>
          </p:cNvSpPr>
          <p:nvPr/>
        </p:nvSpPr>
        <p:spPr bwMode="auto">
          <a:xfrm>
            <a:off x="5585182" y="3673267"/>
            <a:ext cx="1127627" cy="1508334"/>
          </a:xfrm>
          <a:custGeom>
            <a:avLst/>
            <a:gdLst>
              <a:gd name="T0" fmla="*/ 0 w 4668"/>
              <a:gd name="T1" fmla="*/ 1562 h 6244"/>
              <a:gd name="T2" fmla="*/ 1684 w 4668"/>
              <a:gd name="T3" fmla="*/ 1567 h 6244"/>
              <a:gd name="T4" fmla="*/ 1908 w 4668"/>
              <a:gd name="T5" fmla="*/ 1603 h 6244"/>
              <a:gd name="T6" fmla="*/ 2121 w 4668"/>
              <a:gd name="T7" fmla="*/ 1670 h 6244"/>
              <a:gd name="T8" fmla="*/ 2321 w 4668"/>
              <a:gd name="T9" fmla="*/ 1766 h 6244"/>
              <a:gd name="T10" fmla="*/ 2503 w 4668"/>
              <a:gd name="T11" fmla="*/ 1887 h 6244"/>
              <a:gd name="T12" fmla="*/ 2667 w 4668"/>
              <a:gd name="T13" fmla="*/ 2034 h 6244"/>
              <a:gd name="T14" fmla="*/ 2808 w 4668"/>
              <a:gd name="T15" fmla="*/ 2202 h 6244"/>
              <a:gd name="T16" fmla="*/ 2925 w 4668"/>
              <a:gd name="T17" fmla="*/ 2390 h 6244"/>
              <a:gd name="T18" fmla="*/ 3016 w 4668"/>
              <a:gd name="T19" fmla="*/ 2594 h 6244"/>
              <a:gd name="T20" fmla="*/ 3077 w 4668"/>
              <a:gd name="T21" fmla="*/ 2813 h 6244"/>
              <a:gd name="T22" fmla="*/ 3106 w 4668"/>
              <a:gd name="T23" fmla="*/ 3044 h 6244"/>
              <a:gd name="T24" fmla="*/ 3100 w 4668"/>
              <a:gd name="T25" fmla="*/ 3282 h 6244"/>
              <a:gd name="T26" fmla="*/ 3059 w 4668"/>
              <a:gd name="T27" fmla="*/ 3510 h 6244"/>
              <a:gd name="T28" fmla="*/ 2986 w 4668"/>
              <a:gd name="T29" fmla="*/ 3727 h 6244"/>
              <a:gd name="T30" fmla="*/ 2883 w 4668"/>
              <a:gd name="T31" fmla="*/ 3929 h 6244"/>
              <a:gd name="T32" fmla="*/ 2754 w 4668"/>
              <a:gd name="T33" fmla="*/ 4112 h 6244"/>
              <a:gd name="T34" fmla="*/ 2600 w 4668"/>
              <a:gd name="T35" fmla="*/ 4275 h 6244"/>
              <a:gd name="T36" fmla="*/ 2422 w 4668"/>
              <a:gd name="T37" fmla="*/ 4415 h 6244"/>
              <a:gd name="T38" fmla="*/ 2226 w 4668"/>
              <a:gd name="T39" fmla="*/ 4528 h 6244"/>
              <a:gd name="T40" fmla="*/ 2013 w 4668"/>
              <a:gd name="T41" fmla="*/ 4612 h 6244"/>
              <a:gd name="T42" fmla="*/ 1785 w 4668"/>
              <a:gd name="T43" fmla="*/ 4665 h 6244"/>
              <a:gd name="T44" fmla="*/ 1601 w 4668"/>
              <a:gd name="T45" fmla="*/ 4682 h 6244"/>
              <a:gd name="T46" fmla="*/ 1529 w 4668"/>
              <a:gd name="T47" fmla="*/ 4682 h 6244"/>
              <a:gd name="T48" fmla="*/ 1529 w 4668"/>
              <a:gd name="T49" fmla="*/ 6244 h 6244"/>
              <a:gd name="T50" fmla="*/ 1594 w 4668"/>
              <a:gd name="T51" fmla="*/ 6244 h 6244"/>
              <a:gd name="T52" fmla="*/ 1660 w 4668"/>
              <a:gd name="T53" fmla="*/ 6242 h 6244"/>
              <a:gd name="T54" fmla="*/ 1864 w 4668"/>
              <a:gd name="T55" fmla="*/ 6228 h 6244"/>
              <a:gd name="T56" fmla="*/ 2330 w 4668"/>
              <a:gd name="T57" fmla="*/ 6145 h 6244"/>
              <a:gd name="T58" fmla="*/ 2766 w 4668"/>
              <a:gd name="T59" fmla="*/ 5997 h 6244"/>
              <a:gd name="T60" fmla="*/ 3171 w 4668"/>
              <a:gd name="T61" fmla="*/ 5789 h 6244"/>
              <a:gd name="T62" fmla="*/ 3538 w 4668"/>
              <a:gd name="T63" fmla="*/ 5526 h 6244"/>
              <a:gd name="T64" fmla="*/ 3862 w 4668"/>
              <a:gd name="T65" fmla="*/ 5216 h 6244"/>
              <a:gd name="T66" fmla="*/ 4138 w 4668"/>
              <a:gd name="T67" fmla="*/ 4862 h 6244"/>
              <a:gd name="T68" fmla="*/ 4363 w 4668"/>
              <a:gd name="T69" fmla="*/ 4470 h 6244"/>
              <a:gd name="T70" fmla="*/ 4529 w 4668"/>
              <a:gd name="T71" fmla="*/ 4046 h 6244"/>
              <a:gd name="T72" fmla="*/ 4633 w 4668"/>
              <a:gd name="T73" fmla="*/ 3596 h 6244"/>
              <a:gd name="T74" fmla="*/ 4668 w 4668"/>
              <a:gd name="T75" fmla="*/ 3125 h 6244"/>
              <a:gd name="T76" fmla="*/ 4634 w 4668"/>
              <a:gd name="T77" fmla="*/ 2655 h 6244"/>
              <a:gd name="T78" fmla="*/ 4533 w 4668"/>
              <a:gd name="T79" fmla="*/ 2210 h 6244"/>
              <a:gd name="T80" fmla="*/ 4373 w 4668"/>
              <a:gd name="T81" fmla="*/ 1794 h 6244"/>
              <a:gd name="T82" fmla="*/ 4156 w 4668"/>
              <a:gd name="T83" fmla="*/ 1408 h 6244"/>
              <a:gd name="T84" fmla="*/ 3891 w 4668"/>
              <a:gd name="T85" fmla="*/ 1059 h 6244"/>
              <a:gd name="T86" fmla="*/ 3579 w 4668"/>
              <a:gd name="T87" fmla="*/ 752 h 6244"/>
              <a:gd name="T88" fmla="*/ 3228 w 4668"/>
              <a:gd name="T89" fmla="*/ 491 h 6244"/>
              <a:gd name="T90" fmla="*/ 2843 w 4668"/>
              <a:gd name="T91" fmla="*/ 281 h 6244"/>
              <a:gd name="T92" fmla="*/ 2428 w 4668"/>
              <a:gd name="T93" fmla="*/ 126 h 6244"/>
              <a:gd name="T94" fmla="*/ 1988 w 4668"/>
              <a:gd name="T95" fmla="*/ 30 h 6244"/>
              <a:gd name="T96" fmla="*/ 1529 w 4668"/>
              <a:gd name="T97" fmla="*/ 0 h 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68" h="6244">
                <a:moveTo>
                  <a:pt x="1529" y="0"/>
                </a:moveTo>
                <a:lnTo>
                  <a:pt x="0" y="0"/>
                </a:lnTo>
                <a:lnTo>
                  <a:pt x="0" y="1562"/>
                </a:lnTo>
                <a:lnTo>
                  <a:pt x="1529" y="1562"/>
                </a:lnTo>
                <a:lnTo>
                  <a:pt x="1607" y="1562"/>
                </a:lnTo>
                <a:lnTo>
                  <a:pt x="1684" y="1567"/>
                </a:lnTo>
                <a:lnTo>
                  <a:pt x="1760" y="1575"/>
                </a:lnTo>
                <a:lnTo>
                  <a:pt x="1834" y="1587"/>
                </a:lnTo>
                <a:lnTo>
                  <a:pt x="1908" y="1603"/>
                </a:lnTo>
                <a:lnTo>
                  <a:pt x="1980" y="1622"/>
                </a:lnTo>
                <a:lnTo>
                  <a:pt x="2052" y="1644"/>
                </a:lnTo>
                <a:lnTo>
                  <a:pt x="2121" y="1670"/>
                </a:lnTo>
                <a:lnTo>
                  <a:pt x="2189" y="1699"/>
                </a:lnTo>
                <a:lnTo>
                  <a:pt x="2256" y="1731"/>
                </a:lnTo>
                <a:lnTo>
                  <a:pt x="2321" y="1766"/>
                </a:lnTo>
                <a:lnTo>
                  <a:pt x="2383" y="1804"/>
                </a:lnTo>
                <a:lnTo>
                  <a:pt x="2445" y="1844"/>
                </a:lnTo>
                <a:lnTo>
                  <a:pt x="2503" y="1887"/>
                </a:lnTo>
                <a:lnTo>
                  <a:pt x="2560" y="1934"/>
                </a:lnTo>
                <a:lnTo>
                  <a:pt x="2614" y="1983"/>
                </a:lnTo>
                <a:lnTo>
                  <a:pt x="2667" y="2034"/>
                </a:lnTo>
                <a:lnTo>
                  <a:pt x="2716" y="2088"/>
                </a:lnTo>
                <a:lnTo>
                  <a:pt x="2764" y="2144"/>
                </a:lnTo>
                <a:lnTo>
                  <a:pt x="2808" y="2202"/>
                </a:lnTo>
                <a:lnTo>
                  <a:pt x="2850" y="2263"/>
                </a:lnTo>
                <a:lnTo>
                  <a:pt x="2890" y="2325"/>
                </a:lnTo>
                <a:lnTo>
                  <a:pt x="2925" y="2390"/>
                </a:lnTo>
                <a:lnTo>
                  <a:pt x="2959" y="2456"/>
                </a:lnTo>
                <a:lnTo>
                  <a:pt x="2989" y="2524"/>
                </a:lnTo>
                <a:lnTo>
                  <a:pt x="3016" y="2594"/>
                </a:lnTo>
                <a:lnTo>
                  <a:pt x="3039" y="2664"/>
                </a:lnTo>
                <a:lnTo>
                  <a:pt x="3061" y="2738"/>
                </a:lnTo>
                <a:lnTo>
                  <a:pt x="3077" y="2813"/>
                </a:lnTo>
                <a:lnTo>
                  <a:pt x="3091" y="2888"/>
                </a:lnTo>
                <a:lnTo>
                  <a:pt x="3100" y="2966"/>
                </a:lnTo>
                <a:lnTo>
                  <a:pt x="3106" y="3044"/>
                </a:lnTo>
                <a:lnTo>
                  <a:pt x="3107" y="3124"/>
                </a:lnTo>
                <a:lnTo>
                  <a:pt x="3106" y="3203"/>
                </a:lnTo>
                <a:lnTo>
                  <a:pt x="3100" y="3282"/>
                </a:lnTo>
                <a:lnTo>
                  <a:pt x="3090" y="3360"/>
                </a:lnTo>
                <a:lnTo>
                  <a:pt x="3076" y="3436"/>
                </a:lnTo>
                <a:lnTo>
                  <a:pt x="3059" y="3510"/>
                </a:lnTo>
                <a:lnTo>
                  <a:pt x="3038" y="3584"/>
                </a:lnTo>
                <a:lnTo>
                  <a:pt x="3014" y="3657"/>
                </a:lnTo>
                <a:lnTo>
                  <a:pt x="2986" y="3727"/>
                </a:lnTo>
                <a:lnTo>
                  <a:pt x="2955" y="3796"/>
                </a:lnTo>
                <a:lnTo>
                  <a:pt x="2921" y="3863"/>
                </a:lnTo>
                <a:lnTo>
                  <a:pt x="2883" y="3929"/>
                </a:lnTo>
                <a:lnTo>
                  <a:pt x="2843" y="3992"/>
                </a:lnTo>
                <a:lnTo>
                  <a:pt x="2799" y="4053"/>
                </a:lnTo>
                <a:lnTo>
                  <a:pt x="2754" y="4112"/>
                </a:lnTo>
                <a:lnTo>
                  <a:pt x="2705" y="4169"/>
                </a:lnTo>
                <a:lnTo>
                  <a:pt x="2653" y="4224"/>
                </a:lnTo>
                <a:lnTo>
                  <a:pt x="2600" y="4275"/>
                </a:lnTo>
                <a:lnTo>
                  <a:pt x="2543" y="4324"/>
                </a:lnTo>
                <a:lnTo>
                  <a:pt x="2484" y="4371"/>
                </a:lnTo>
                <a:lnTo>
                  <a:pt x="2422" y="4415"/>
                </a:lnTo>
                <a:lnTo>
                  <a:pt x="2359" y="4456"/>
                </a:lnTo>
                <a:lnTo>
                  <a:pt x="2294" y="4494"/>
                </a:lnTo>
                <a:lnTo>
                  <a:pt x="2226" y="4528"/>
                </a:lnTo>
                <a:lnTo>
                  <a:pt x="2157" y="4560"/>
                </a:lnTo>
                <a:lnTo>
                  <a:pt x="2085" y="4588"/>
                </a:lnTo>
                <a:lnTo>
                  <a:pt x="2013" y="4612"/>
                </a:lnTo>
                <a:lnTo>
                  <a:pt x="1938" y="4633"/>
                </a:lnTo>
                <a:lnTo>
                  <a:pt x="1862" y="4651"/>
                </a:lnTo>
                <a:lnTo>
                  <a:pt x="1785" y="4665"/>
                </a:lnTo>
                <a:lnTo>
                  <a:pt x="1706" y="4675"/>
                </a:lnTo>
                <a:lnTo>
                  <a:pt x="1626" y="4681"/>
                </a:lnTo>
                <a:lnTo>
                  <a:pt x="1601" y="4682"/>
                </a:lnTo>
                <a:lnTo>
                  <a:pt x="1577" y="4682"/>
                </a:lnTo>
                <a:lnTo>
                  <a:pt x="1553" y="4682"/>
                </a:lnTo>
                <a:lnTo>
                  <a:pt x="1529" y="4682"/>
                </a:lnTo>
                <a:lnTo>
                  <a:pt x="0" y="4682"/>
                </a:lnTo>
                <a:lnTo>
                  <a:pt x="0" y="6244"/>
                </a:lnTo>
                <a:lnTo>
                  <a:pt x="1529" y="6244"/>
                </a:lnTo>
                <a:lnTo>
                  <a:pt x="1551" y="6244"/>
                </a:lnTo>
                <a:lnTo>
                  <a:pt x="1572" y="6244"/>
                </a:lnTo>
                <a:lnTo>
                  <a:pt x="1594" y="6244"/>
                </a:lnTo>
                <a:lnTo>
                  <a:pt x="1617" y="6243"/>
                </a:lnTo>
                <a:lnTo>
                  <a:pt x="1638" y="6243"/>
                </a:lnTo>
                <a:lnTo>
                  <a:pt x="1660" y="6242"/>
                </a:lnTo>
                <a:lnTo>
                  <a:pt x="1683" y="6241"/>
                </a:lnTo>
                <a:lnTo>
                  <a:pt x="1704" y="6241"/>
                </a:lnTo>
                <a:lnTo>
                  <a:pt x="1864" y="6228"/>
                </a:lnTo>
                <a:lnTo>
                  <a:pt x="2022" y="6208"/>
                </a:lnTo>
                <a:lnTo>
                  <a:pt x="2177" y="6180"/>
                </a:lnTo>
                <a:lnTo>
                  <a:pt x="2330" y="6145"/>
                </a:lnTo>
                <a:lnTo>
                  <a:pt x="2478" y="6102"/>
                </a:lnTo>
                <a:lnTo>
                  <a:pt x="2624" y="6053"/>
                </a:lnTo>
                <a:lnTo>
                  <a:pt x="2766" y="5997"/>
                </a:lnTo>
                <a:lnTo>
                  <a:pt x="2905" y="5934"/>
                </a:lnTo>
                <a:lnTo>
                  <a:pt x="3040" y="5864"/>
                </a:lnTo>
                <a:lnTo>
                  <a:pt x="3171" y="5789"/>
                </a:lnTo>
                <a:lnTo>
                  <a:pt x="3297" y="5707"/>
                </a:lnTo>
                <a:lnTo>
                  <a:pt x="3420" y="5620"/>
                </a:lnTo>
                <a:lnTo>
                  <a:pt x="3538" y="5526"/>
                </a:lnTo>
                <a:lnTo>
                  <a:pt x="3651" y="5428"/>
                </a:lnTo>
                <a:lnTo>
                  <a:pt x="3759" y="5324"/>
                </a:lnTo>
                <a:lnTo>
                  <a:pt x="3862" y="5216"/>
                </a:lnTo>
                <a:lnTo>
                  <a:pt x="3960" y="5102"/>
                </a:lnTo>
                <a:lnTo>
                  <a:pt x="4052" y="4984"/>
                </a:lnTo>
                <a:lnTo>
                  <a:pt x="4138" y="4862"/>
                </a:lnTo>
                <a:lnTo>
                  <a:pt x="4220" y="4735"/>
                </a:lnTo>
                <a:lnTo>
                  <a:pt x="4295" y="4604"/>
                </a:lnTo>
                <a:lnTo>
                  <a:pt x="4363" y="4470"/>
                </a:lnTo>
                <a:lnTo>
                  <a:pt x="4425" y="4332"/>
                </a:lnTo>
                <a:lnTo>
                  <a:pt x="4480" y="4191"/>
                </a:lnTo>
                <a:lnTo>
                  <a:pt x="4529" y="4046"/>
                </a:lnTo>
                <a:lnTo>
                  <a:pt x="4570" y="3899"/>
                </a:lnTo>
                <a:lnTo>
                  <a:pt x="4605" y="3749"/>
                </a:lnTo>
                <a:lnTo>
                  <a:pt x="4633" y="3596"/>
                </a:lnTo>
                <a:lnTo>
                  <a:pt x="4652" y="3441"/>
                </a:lnTo>
                <a:lnTo>
                  <a:pt x="4664" y="3285"/>
                </a:lnTo>
                <a:lnTo>
                  <a:pt x="4668" y="3125"/>
                </a:lnTo>
                <a:lnTo>
                  <a:pt x="4664" y="2965"/>
                </a:lnTo>
                <a:lnTo>
                  <a:pt x="4653" y="2809"/>
                </a:lnTo>
                <a:lnTo>
                  <a:pt x="4634" y="2655"/>
                </a:lnTo>
                <a:lnTo>
                  <a:pt x="4607" y="2505"/>
                </a:lnTo>
                <a:lnTo>
                  <a:pt x="4573" y="2356"/>
                </a:lnTo>
                <a:lnTo>
                  <a:pt x="4533" y="2210"/>
                </a:lnTo>
                <a:lnTo>
                  <a:pt x="4485" y="2068"/>
                </a:lnTo>
                <a:lnTo>
                  <a:pt x="4432" y="1929"/>
                </a:lnTo>
                <a:lnTo>
                  <a:pt x="4373" y="1794"/>
                </a:lnTo>
                <a:lnTo>
                  <a:pt x="4306" y="1661"/>
                </a:lnTo>
                <a:lnTo>
                  <a:pt x="4234" y="1533"/>
                </a:lnTo>
                <a:lnTo>
                  <a:pt x="4156" y="1408"/>
                </a:lnTo>
                <a:lnTo>
                  <a:pt x="4072" y="1288"/>
                </a:lnTo>
                <a:lnTo>
                  <a:pt x="3984" y="1171"/>
                </a:lnTo>
                <a:lnTo>
                  <a:pt x="3891" y="1059"/>
                </a:lnTo>
                <a:lnTo>
                  <a:pt x="3791" y="952"/>
                </a:lnTo>
                <a:lnTo>
                  <a:pt x="3688" y="849"/>
                </a:lnTo>
                <a:lnTo>
                  <a:pt x="3579" y="752"/>
                </a:lnTo>
                <a:lnTo>
                  <a:pt x="3467" y="660"/>
                </a:lnTo>
                <a:lnTo>
                  <a:pt x="3349" y="573"/>
                </a:lnTo>
                <a:lnTo>
                  <a:pt x="3228" y="491"/>
                </a:lnTo>
                <a:lnTo>
                  <a:pt x="3103" y="415"/>
                </a:lnTo>
                <a:lnTo>
                  <a:pt x="2975" y="345"/>
                </a:lnTo>
                <a:lnTo>
                  <a:pt x="2843" y="281"/>
                </a:lnTo>
                <a:lnTo>
                  <a:pt x="2707" y="223"/>
                </a:lnTo>
                <a:lnTo>
                  <a:pt x="2568" y="171"/>
                </a:lnTo>
                <a:lnTo>
                  <a:pt x="2428" y="126"/>
                </a:lnTo>
                <a:lnTo>
                  <a:pt x="2283" y="87"/>
                </a:lnTo>
                <a:lnTo>
                  <a:pt x="2137" y="56"/>
                </a:lnTo>
                <a:lnTo>
                  <a:pt x="1988" y="30"/>
                </a:lnTo>
                <a:lnTo>
                  <a:pt x="1837" y="13"/>
                </a:lnTo>
                <a:lnTo>
                  <a:pt x="1684" y="2"/>
                </a:lnTo>
                <a:lnTo>
                  <a:pt x="1529" y="0"/>
                </a:lnTo>
                <a:close/>
              </a:path>
            </a:pathLst>
          </a:custGeom>
          <a:solidFill>
            <a:srgbClr val="CFD3D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solidFill>
                <a:schemeClr val="bg1">
                  <a:lumMod val="6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HarmonyOS Sans SC Light" panose="00000400000000000000" pitchFamily="2" charset="-122"/>
              <a:ea typeface="HarmonyOS Sans SC Light" panose="00000400000000000000" pitchFamily="2" charset="-122"/>
            </a:endParaRPr>
          </a:p>
        </p:txBody>
      </p:sp>
      <p:sp>
        <p:nvSpPr>
          <p:cNvPr id="9" name="Freeform 15">
            <a:extLst>
              <a:ext uri="{FF2B5EF4-FFF2-40B4-BE49-F238E27FC236}">
                <a16:creationId xmlns:a16="http://schemas.microsoft.com/office/drawing/2014/main" id="{6BE09396-18C9-C2A3-E131-FEBE0A5AE5CD}"/>
              </a:ext>
            </a:extLst>
          </p:cNvPr>
          <p:cNvSpPr>
            <a:spLocks/>
          </p:cNvSpPr>
          <p:nvPr/>
        </p:nvSpPr>
        <p:spPr bwMode="auto">
          <a:xfrm flipH="1">
            <a:off x="6051713" y="2022305"/>
            <a:ext cx="1127627" cy="1508334"/>
          </a:xfrm>
          <a:custGeom>
            <a:avLst/>
            <a:gdLst>
              <a:gd name="T0" fmla="*/ 0 w 4668"/>
              <a:gd name="T1" fmla="*/ 1562 h 6244"/>
              <a:gd name="T2" fmla="*/ 1684 w 4668"/>
              <a:gd name="T3" fmla="*/ 1567 h 6244"/>
              <a:gd name="T4" fmla="*/ 1908 w 4668"/>
              <a:gd name="T5" fmla="*/ 1603 h 6244"/>
              <a:gd name="T6" fmla="*/ 2121 w 4668"/>
              <a:gd name="T7" fmla="*/ 1670 h 6244"/>
              <a:gd name="T8" fmla="*/ 2321 w 4668"/>
              <a:gd name="T9" fmla="*/ 1766 h 6244"/>
              <a:gd name="T10" fmla="*/ 2503 w 4668"/>
              <a:gd name="T11" fmla="*/ 1887 h 6244"/>
              <a:gd name="T12" fmla="*/ 2667 w 4668"/>
              <a:gd name="T13" fmla="*/ 2034 h 6244"/>
              <a:gd name="T14" fmla="*/ 2808 w 4668"/>
              <a:gd name="T15" fmla="*/ 2202 h 6244"/>
              <a:gd name="T16" fmla="*/ 2925 w 4668"/>
              <a:gd name="T17" fmla="*/ 2390 h 6244"/>
              <a:gd name="T18" fmla="*/ 3016 w 4668"/>
              <a:gd name="T19" fmla="*/ 2594 h 6244"/>
              <a:gd name="T20" fmla="*/ 3077 w 4668"/>
              <a:gd name="T21" fmla="*/ 2813 h 6244"/>
              <a:gd name="T22" fmla="*/ 3106 w 4668"/>
              <a:gd name="T23" fmla="*/ 3044 h 6244"/>
              <a:gd name="T24" fmla="*/ 3100 w 4668"/>
              <a:gd name="T25" fmla="*/ 3282 h 6244"/>
              <a:gd name="T26" fmla="*/ 3059 w 4668"/>
              <a:gd name="T27" fmla="*/ 3510 h 6244"/>
              <a:gd name="T28" fmla="*/ 2986 w 4668"/>
              <a:gd name="T29" fmla="*/ 3727 h 6244"/>
              <a:gd name="T30" fmla="*/ 2883 w 4668"/>
              <a:gd name="T31" fmla="*/ 3929 h 6244"/>
              <a:gd name="T32" fmla="*/ 2754 w 4668"/>
              <a:gd name="T33" fmla="*/ 4112 h 6244"/>
              <a:gd name="T34" fmla="*/ 2600 w 4668"/>
              <a:gd name="T35" fmla="*/ 4275 h 6244"/>
              <a:gd name="T36" fmla="*/ 2422 w 4668"/>
              <a:gd name="T37" fmla="*/ 4415 h 6244"/>
              <a:gd name="T38" fmla="*/ 2226 w 4668"/>
              <a:gd name="T39" fmla="*/ 4528 h 6244"/>
              <a:gd name="T40" fmla="*/ 2013 w 4668"/>
              <a:gd name="T41" fmla="*/ 4612 h 6244"/>
              <a:gd name="T42" fmla="*/ 1785 w 4668"/>
              <a:gd name="T43" fmla="*/ 4665 h 6244"/>
              <a:gd name="T44" fmla="*/ 1601 w 4668"/>
              <a:gd name="T45" fmla="*/ 4682 h 6244"/>
              <a:gd name="T46" fmla="*/ 1529 w 4668"/>
              <a:gd name="T47" fmla="*/ 4682 h 6244"/>
              <a:gd name="T48" fmla="*/ 1529 w 4668"/>
              <a:gd name="T49" fmla="*/ 6244 h 6244"/>
              <a:gd name="T50" fmla="*/ 1594 w 4668"/>
              <a:gd name="T51" fmla="*/ 6244 h 6244"/>
              <a:gd name="T52" fmla="*/ 1660 w 4668"/>
              <a:gd name="T53" fmla="*/ 6242 h 6244"/>
              <a:gd name="T54" fmla="*/ 1864 w 4668"/>
              <a:gd name="T55" fmla="*/ 6228 h 6244"/>
              <a:gd name="T56" fmla="*/ 2330 w 4668"/>
              <a:gd name="T57" fmla="*/ 6145 h 6244"/>
              <a:gd name="T58" fmla="*/ 2766 w 4668"/>
              <a:gd name="T59" fmla="*/ 5997 h 6244"/>
              <a:gd name="T60" fmla="*/ 3171 w 4668"/>
              <a:gd name="T61" fmla="*/ 5789 h 6244"/>
              <a:gd name="T62" fmla="*/ 3538 w 4668"/>
              <a:gd name="T63" fmla="*/ 5526 h 6244"/>
              <a:gd name="T64" fmla="*/ 3862 w 4668"/>
              <a:gd name="T65" fmla="*/ 5216 h 6244"/>
              <a:gd name="T66" fmla="*/ 4138 w 4668"/>
              <a:gd name="T67" fmla="*/ 4862 h 6244"/>
              <a:gd name="T68" fmla="*/ 4363 w 4668"/>
              <a:gd name="T69" fmla="*/ 4470 h 6244"/>
              <a:gd name="T70" fmla="*/ 4529 w 4668"/>
              <a:gd name="T71" fmla="*/ 4046 h 6244"/>
              <a:gd name="T72" fmla="*/ 4633 w 4668"/>
              <a:gd name="T73" fmla="*/ 3596 h 6244"/>
              <a:gd name="T74" fmla="*/ 4668 w 4668"/>
              <a:gd name="T75" fmla="*/ 3125 h 6244"/>
              <a:gd name="T76" fmla="*/ 4634 w 4668"/>
              <a:gd name="T77" fmla="*/ 2655 h 6244"/>
              <a:gd name="T78" fmla="*/ 4533 w 4668"/>
              <a:gd name="T79" fmla="*/ 2210 h 6244"/>
              <a:gd name="T80" fmla="*/ 4373 w 4668"/>
              <a:gd name="T81" fmla="*/ 1794 h 6244"/>
              <a:gd name="T82" fmla="*/ 4156 w 4668"/>
              <a:gd name="T83" fmla="*/ 1408 h 6244"/>
              <a:gd name="T84" fmla="*/ 3891 w 4668"/>
              <a:gd name="T85" fmla="*/ 1059 h 6244"/>
              <a:gd name="T86" fmla="*/ 3579 w 4668"/>
              <a:gd name="T87" fmla="*/ 752 h 6244"/>
              <a:gd name="T88" fmla="*/ 3228 w 4668"/>
              <a:gd name="T89" fmla="*/ 491 h 6244"/>
              <a:gd name="T90" fmla="*/ 2843 w 4668"/>
              <a:gd name="T91" fmla="*/ 281 h 6244"/>
              <a:gd name="T92" fmla="*/ 2428 w 4668"/>
              <a:gd name="T93" fmla="*/ 126 h 6244"/>
              <a:gd name="T94" fmla="*/ 1988 w 4668"/>
              <a:gd name="T95" fmla="*/ 30 h 6244"/>
              <a:gd name="T96" fmla="*/ 1529 w 4668"/>
              <a:gd name="T97" fmla="*/ 0 h 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68" h="6244">
                <a:moveTo>
                  <a:pt x="1529" y="0"/>
                </a:moveTo>
                <a:lnTo>
                  <a:pt x="0" y="0"/>
                </a:lnTo>
                <a:lnTo>
                  <a:pt x="0" y="1562"/>
                </a:lnTo>
                <a:lnTo>
                  <a:pt x="1529" y="1562"/>
                </a:lnTo>
                <a:lnTo>
                  <a:pt x="1607" y="1562"/>
                </a:lnTo>
                <a:lnTo>
                  <a:pt x="1684" y="1567"/>
                </a:lnTo>
                <a:lnTo>
                  <a:pt x="1760" y="1575"/>
                </a:lnTo>
                <a:lnTo>
                  <a:pt x="1834" y="1587"/>
                </a:lnTo>
                <a:lnTo>
                  <a:pt x="1908" y="1603"/>
                </a:lnTo>
                <a:lnTo>
                  <a:pt x="1980" y="1622"/>
                </a:lnTo>
                <a:lnTo>
                  <a:pt x="2052" y="1644"/>
                </a:lnTo>
                <a:lnTo>
                  <a:pt x="2121" y="1670"/>
                </a:lnTo>
                <a:lnTo>
                  <a:pt x="2189" y="1699"/>
                </a:lnTo>
                <a:lnTo>
                  <a:pt x="2256" y="1731"/>
                </a:lnTo>
                <a:lnTo>
                  <a:pt x="2321" y="1766"/>
                </a:lnTo>
                <a:lnTo>
                  <a:pt x="2383" y="1804"/>
                </a:lnTo>
                <a:lnTo>
                  <a:pt x="2445" y="1844"/>
                </a:lnTo>
                <a:lnTo>
                  <a:pt x="2503" y="1887"/>
                </a:lnTo>
                <a:lnTo>
                  <a:pt x="2560" y="1934"/>
                </a:lnTo>
                <a:lnTo>
                  <a:pt x="2614" y="1983"/>
                </a:lnTo>
                <a:lnTo>
                  <a:pt x="2667" y="2034"/>
                </a:lnTo>
                <a:lnTo>
                  <a:pt x="2716" y="2088"/>
                </a:lnTo>
                <a:lnTo>
                  <a:pt x="2764" y="2144"/>
                </a:lnTo>
                <a:lnTo>
                  <a:pt x="2808" y="2202"/>
                </a:lnTo>
                <a:lnTo>
                  <a:pt x="2850" y="2263"/>
                </a:lnTo>
                <a:lnTo>
                  <a:pt x="2890" y="2325"/>
                </a:lnTo>
                <a:lnTo>
                  <a:pt x="2925" y="2390"/>
                </a:lnTo>
                <a:lnTo>
                  <a:pt x="2959" y="2456"/>
                </a:lnTo>
                <a:lnTo>
                  <a:pt x="2989" y="2524"/>
                </a:lnTo>
                <a:lnTo>
                  <a:pt x="3016" y="2594"/>
                </a:lnTo>
                <a:lnTo>
                  <a:pt x="3039" y="2664"/>
                </a:lnTo>
                <a:lnTo>
                  <a:pt x="3061" y="2738"/>
                </a:lnTo>
                <a:lnTo>
                  <a:pt x="3077" y="2813"/>
                </a:lnTo>
                <a:lnTo>
                  <a:pt x="3091" y="2888"/>
                </a:lnTo>
                <a:lnTo>
                  <a:pt x="3100" y="2966"/>
                </a:lnTo>
                <a:lnTo>
                  <a:pt x="3106" y="3044"/>
                </a:lnTo>
                <a:lnTo>
                  <a:pt x="3107" y="3124"/>
                </a:lnTo>
                <a:lnTo>
                  <a:pt x="3106" y="3203"/>
                </a:lnTo>
                <a:lnTo>
                  <a:pt x="3100" y="3282"/>
                </a:lnTo>
                <a:lnTo>
                  <a:pt x="3090" y="3360"/>
                </a:lnTo>
                <a:lnTo>
                  <a:pt x="3076" y="3436"/>
                </a:lnTo>
                <a:lnTo>
                  <a:pt x="3059" y="3510"/>
                </a:lnTo>
                <a:lnTo>
                  <a:pt x="3038" y="3584"/>
                </a:lnTo>
                <a:lnTo>
                  <a:pt x="3014" y="3657"/>
                </a:lnTo>
                <a:lnTo>
                  <a:pt x="2986" y="3727"/>
                </a:lnTo>
                <a:lnTo>
                  <a:pt x="2955" y="3796"/>
                </a:lnTo>
                <a:lnTo>
                  <a:pt x="2921" y="3863"/>
                </a:lnTo>
                <a:lnTo>
                  <a:pt x="2883" y="3929"/>
                </a:lnTo>
                <a:lnTo>
                  <a:pt x="2843" y="3992"/>
                </a:lnTo>
                <a:lnTo>
                  <a:pt x="2799" y="4053"/>
                </a:lnTo>
                <a:lnTo>
                  <a:pt x="2754" y="4112"/>
                </a:lnTo>
                <a:lnTo>
                  <a:pt x="2705" y="4169"/>
                </a:lnTo>
                <a:lnTo>
                  <a:pt x="2653" y="4224"/>
                </a:lnTo>
                <a:lnTo>
                  <a:pt x="2600" y="4275"/>
                </a:lnTo>
                <a:lnTo>
                  <a:pt x="2543" y="4324"/>
                </a:lnTo>
                <a:lnTo>
                  <a:pt x="2484" y="4371"/>
                </a:lnTo>
                <a:lnTo>
                  <a:pt x="2422" y="4415"/>
                </a:lnTo>
                <a:lnTo>
                  <a:pt x="2359" y="4456"/>
                </a:lnTo>
                <a:lnTo>
                  <a:pt x="2294" y="4494"/>
                </a:lnTo>
                <a:lnTo>
                  <a:pt x="2226" y="4528"/>
                </a:lnTo>
                <a:lnTo>
                  <a:pt x="2157" y="4560"/>
                </a:lnTo>
                <a:lnTo>
                  <a:pt x="2085" y="4588"/>
                </a:lnTo>
                <a:lnTo>
                  <a:pt x="2013" y="4612"/>
                </a:lnTo>
                <a:lnTo>
                  <a:pt x="1938" y="4633"/>
                </a:lnTo>
                <a:lnTo>
                  <a:pt x="1862" y="4651"/>
                </a:lnTo>
                <a:lnTo>
                  <a:pt x="1785" y="4665"/>
                </a:lnTo>
                <a:lnTo>
                  <a:pt x="1706" y="4675"/>
                </a:lnTo>
                <a:lnTo>
                  <a:pt x="1626" y="4681"/>
                </a:lnTo>
                <a:lnTo>
                  <a:pt x="1601" y="4682"/>
                </a:lnTo>
                <a:lnTo>
                  <a:pt x="1577" y="4682"/>
                </a:lnTo>
                <a:lnTo>
                  <a:pt x="1553" y="4682"/>
                </a:lnTo>
                <a:lnTo>
                  <a:pt x="1529" y="4682"/>
                </a:lnTo>
                <a:lnTo>
                  <a:pt x="0" y="4682"/>
                </a:lnTo>
                <a:lnTo>
                  <a:pt x="0" y="6244"/>
                </a:lnTo>
                <a:lnTo>
                  <a:pt x="1529" y="6244"/>
                </a:lnTo>
                <a:lnTo>
                  <a:pt x="1551" y="6244"/>
                </a:lnTo>
                <a:lnTo>
                  <a:pt x="1572" y="6244"/>
                </a:lnTo>
                <a:lnTo>
                  <a:pt x="1594" y="6244"/>
                </a:lnTo>
                <a:lnTo>
                  <a:pt x="1617" y="6243"/>
                </a:lnTo>
                <a:lnTo>
                  <a:pt x="1638" y="6243"/>
                </a:lnTo>
                <a:lnTo>
                  <a:pt x="1660" y="6242"/>
                </a:lnTo>
                <a:lnTo>
                  <a:pt x="1683" y="6241"/>
                </a:lnTo>
                <a:lnTo>
                  <a:pt x="1704" y="6241"/>
                </a:lnTo>
                <a:lnTo>
                  <a:pt x="1864" y="6228"/>
                </a:lnTo>
                <a:lnTo>
                  <a:pt x="2022" y="6208"/>
                </a:lnTo>
                <a:lnTo>
                  <a:pt x="2177" y="6180"/>
                </a:lnTo>
                <a:lnTo>
                  <a:pt x="2330" y="6145"/>
                </a:lnTo>
                <a:lnTo>
                  <a:pt x="2478" y="6102"/>
                </a:lnTo>
                <a:lnTo>
                  <a:pt x="2624" y="6053"/>
                </a:lnTo>
                <a:lnTo>
                  <a:pt x="2766" y="5997"/>
                </a:lnTo>
                <a:lnTo>
                  <a:pt x="2905" y="5934"/>
                </a:lnTo>
                <a:lnTo>
                  <a:pt x="3040" y="5864"/>
                </a:lnTo>
                <a:lnTo>
                  <a:pt x="3171" y="5789"/>
                </a:lnTo>
                <a:lnTo>
                  <a:pt x="3297" y="5707"/>
                </a:lnTo>
                <a:lnTo>
                  <a:pt x="3420" y="5620"/>
                </a:lnTo>
                <a:lnTo>
                  <a:pt x="3538" y="5526"/>
                </a:lnTo>
                <a:lnTo>
                  <a:pt x="3651" y="5428"/>
                </a:lnTo>
                <a:lnTo>
                  <a:pt x="3759" y="5324"/>
                </a:lnTo>
                <a:lnTo>
                  <a:pt x="3862" y="5216"/>
                </a:lnTo>
                <a:lnTo>
                  <a:pt x="3960" y="5102"/>
                </a:lnTo>
                <a:lnTo>
                  <a:pt x="4052" y="4984"/>
                </a:lnTo>
                <a:lnTo>
                  <a:pt x="4138" y="4862"/>
                </a:lnTo>
                <a:lnTo>
                  <a:pt x="4220" y="4735"/>
                </a:lnTo>
                <a:lnTo>
                  <a:pt x="4295" y="4604"/>
                </a:lnTo>
                <a:lnTo>
                  <a:pt x="4363" y="4470"/>
                </a:lnTo>
                <a:lnTo>
                  <a:pt x="4425" y="4332"/>
                </a:lnTo>
                <a:lnTo>
                  <a:pt x="4480" y="4191"/>
                </a:lnTo>
                <a:lnTo>
                  <a:pt x="4529" y="4046"/>
                </a:lnTo>
                <a:lnTo>
                  <a:pt x="4570" y="3899"/>
                </a:lnTo>
                <a:lnTo>
                  <a:pt x="4605" y="3749"/>
                </a:lnTo>
                <a:lnTo>
                  <a:pt x="4633" y="3596"/>
                </a:lnTo>
                <a:lnTo>
                  <a:pt x="4652" y="3441"/>
                </a:lnTo>
                <a:lnTo>
                  <a:pt x="4664" y="3285"/>
                </a:lnTo>
                <a:lnTo>
                  <a:pt x="4668" y="3125"/>
                </a:lnTo>
                <a:lnTo>
                  <a:pt x="4664" y="2965"/>
                </a:lnTo>
                <a:lnTo>
                  <a:pt x="4653" y="2809"/>
                </a:lnTo>
                <a:lnTo>
                  <a:pt x="4634" y="2655"/>
                </a:lnTo>
                <a:lnTo>
                  <a:pt x="4607" y="2505"/>
                </a:lnTo>
                <a:lnTo>
                  <a:pt x="4573" y="2356"/>
                </a:lnTo>
                <a:lnTo>
                  <a:pt x="4533" y="2210"/>
                </a:lnTo>
                <a:lnTo>
                  <a:pt x="4485" y="2068"/>
                </a:lnTo>
                <a:lnTo>
                  <a:pt x="4432" y="1929"/>
                </a:lnTo>
                <a:lnTo>
                  <a:pt x="4373" y="1794"/>
                </a:lnTo>
                <a:lnTo>
                  <a:pt x="4306" y="1661"/>
                </a:lnTo>
                <a:lnTo>
                  <a:pt x="4234" y="1533"/>
                </a:lnTo>
                <a:lnTo>
                  <a:pt x="4156" y="1408"/>
                </a:lnTo>
                <a:lnTo>
                  <a:pt x="4072" y="1288"/>
                </a:lnTo>
                <a:lnTo>
                  <a:pt x="3984" y="1171"/>
                </a:lnTo>
                <a:lnTo>
                  <a:pt x="3891" y="1059"/>
                </a:lnTo>
                <a:lnTo>
                  <a:pt x="3791" y="952"/>
                </a:lnTo>
                <a:lnTo>
                  <a:pt x="3688" y="849"/>
                </a:lnTo>
                <a:lnTo>
                  <a:pt x="3579" y="752"/>
                </a:lnTo>
                <a:lnTo>
                  <a:pt x="3467" y="660"/>
                </a:lnTo>
                <a:lnTo>
                  <a:pt x="3349" y="573"/>
                </a:lnTo>
                <a:lnTo>
                  <a:pt x="3228" y="491"/>
                </a:lnTo>
                <a:lnTo>
                  <a:pt x="3103" y="415"/>
                </a:lnTo>
                <a:lnTo>
                  <a:pt x="2975" y="345"/>
                </a:lnTo>
                <a:lnTo>
                  <a:pt x="2843" y="281"/>
                </a:lnTo>
                <a:lnTo>
                  <a:pt x="2707" y="223"/>
                </a:lnTo>
                <a:lnTo>
                  <a:pt x="2568" y="171"/>
                </a:lnTo>
                <a:lnTo>
                  <a:pt x="2428" y="126"/>
                </a:lnTo>
                <a:lnTo>
                  <a:pt x="2283" y="87"/>
                </a:lnTo>
                <a:lnTo>
                  <a:pt x="2137" y="56"/>
                </a:lnTo>
                <a:lnTo>
                  <a:pt x="1988" y="30"/>
                </a:lnTo>
                <a:lnTo>
                  <a:pt x="1837" y="13"/>
                </a:lnTo>
                <a:lnTo>
                  <a:pt x="1684" y="2"/>
                </a:lnTo>
                <a:lnTo>
                  <a:pt x="1529" y="0"/>
                </a:lnTo>
                <a:close/>
              </a:path>
            </a:pathLst>
          </a:custGeom>
          <a:solidFill>
            <a:srgbClr val="CFD3D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solidFill>
                <a:schemeClr val="bg1">
                  <a:lumMod val="6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HarmonyOS Sans SC Light" panose="00000400000000000000" pitchFamily="2" charset="-122"/>
              <a:ea typeface="HarmonyOS Sans SC Light" panose="00000400000000000000" pitchFamily="2" charset="-122"/>
            </a:endParaRPr>
          </a:p>
        </p:txBody>
      </p:sp>
      <p:sp>
        <p:nvSpPr>
          <p:cNvPr id="10" name="Freeform 15">
            <a:extLst>
              <a:ext uri="{FF2B5EF4-FFF2-40B4-BE49-F238E27FC236}">
                <a16:creationId xmlns:a16="http://schemas.microsoft.com/office/drawing/2014/main" id="{5BD69523-E9C5-38FA-91E7-D508BFC7806D}"/>
              </a:ext>
            </a:extLst>
          </p:cNvPr>
          <p:cNvSpPr>
            <a:spLocks/>
          </p:cNvSpPr>
          <p:nvPr/>
        </p:nvSpPr>
        <p:spPr bwMode="auto">
          <a:xfrm flipH="1">
            <a:off x="6904726" y="3673267"/>
            <a:ext cx="1127627" cy="1508334"/>
          </a:xfrm>
          <a:custGeom>
            <a:avLst/>
            <a:gdLst>
              <a:gd name="T0" fmla="*/ 0 w 4668"/>
              <a:gd name="T1" fmla="*/ 1562 h 6244"/>
              <a:gd name="T2" fmla="*/ 1684 w 4668"/>
              <a:gd name="T3" fmla="*/ 1567 h 6244"/>
              <a:gd name="T4" fmla="*/ 1908 w 4668"/>
              <a:gd name="T5" fmla="*/ 1603 h 6244"/>
              <a:gd name="T6" fmla="*/ 2121 w 4668"/>
              <a:gd name="T7" fmla="*/ 1670 h 6244"/>
              <a:gd name="T8" fmla="*/ 2321 w 4668"/>
              <a:gd name="T9" fmla="*/ 1766 h 6244"/>
              <a:gd name="T10" fmla="*/ 2503 w 4668"/>
              <a:gd name="T11" fmla="*/ 1887 h 6244"/>
              <a:gd name="T12" fmla="*/ 2667 w 4668"/>
              <a:gd name="T13" fmla="*/ 2034 h 6244"/>
              <a:gd name="T14" fmla="*/ 2808 w 4668"/>
              <a:gd name="T15" fmla="*/ 2202 h 6244"/>
              <a:gd name="T16" fmla="*/ 2925 w 4668"/>
              <a:gd name="T17" fmla="*/ 2390 h 6244"/>
              <a:gd name="T18" fmla="*/ 3016 w 4668"/>
              <a:gd name="T19" fmla="*/ 2594 h 6244"/>
              <a:gd name="T20" fmla="*/ 3077 w 4668"/>
              <a:gd name="T21" fmla="*/ 2813 h 6244"/>
              <a:gd name="T22" fmla="*/ 3106 w 4668"/>
              <a:gd name="T23" fmla="*/ 3044 h 6244"/>
              <a:gd name="T24" fmla="*/ 3100 w 4668"/>
              <a:gd name="T25" fmla="*/ 3282 h 6244"/>
              <a:gd name="T26" fmla="*/ 3059 w 4668"/>
              <a:gd name="T27" fmla="*/ 3510 h 6244"/>
              <a:gd name="T28" fmla="*/ 2986 w 4668"/>
              <a:gd name="T29" fmla="*/ 3727 h 6244"/>
              <a:gd name="T30" fmla="*/ 2883 w 4668"/>
              <a:gd name="T31" fmla="*/ 3929 h 6244"/>
              <a:gd name="T32" fmla="*/ 2754 w 4668"/>
              <a:gd name="T33" fmla="*/ 4112 h 6244"/>
              <a:gd name="T34" fmla="*/ 2600 w 4668"/>
              <a:gd name="T35" fmla="*/ 4275 h 6244"/>
              <a:gd name="T36" fmla="*/ 2422 w 4668"/>
              <a:gd name="T37" fmla="*/ 4415 h 6244"/>
              <a:gd name="T38" fmla="*/ 2226 w 4668"/>
              <a:gd name="T39" fmla="*/ 4528 h 6244"/>
              <a:gd name="T40" fmla="*/ 2013 w 4668"/>
              <a:gd name="T41" fmla="*/ 4612 h 6244"/>
              <a:gd name="T42" fmla="*/ 1785 w 4668"/>
              <a:gd name="T43" fmla="*/ 4665 h 6244"/>
              <a:gd name="T44" fmla="*/ 1601 w 4668"/>
              <a:gd name="T45" fmla="*/ 4682 h 6244"/>
              <a:gd name="T46" fmla="*/ 1529 w 4668"/>
              <a:gd name="T47" fmla="*/ 4682 h 6244"/>
              <a:gd name="T48" fmla="*/ 1529 w 4668"/>
              <a:gd name="T49" fmla="*/ 6244 h 6244"/>
              <a:gd name="T50" fmla="*/ 1594 w 4668"/>
              <a:gd name="T51" fmla="*/ 6244 h 6244"/>
              <a:gd name="T52" fmla="*/ 1660 w 4668"/>
              <a:gd name="T53" fmla="*/ 6242 h 6244"/>
              <a:gd name="T54" fmla="*/ 1864 w 4668"/>
              <a:gd name="T55" fmla="*/ 6228 h 6244"/>
              <a:gd name="T56" fmla="*/ 2330 w 4668"/>
              <a:gd name="T57" fmla="*/ 6145 h 6244"/>
              <a:gd name="T58" fmla="*/ 2766 w 4668"/>
              <a:gd name="T59" fmla="*/ 5997 h 6244"/>
              <a:gd name="T60" fmla="*/ 3171 w 4668"/>
              <a:gd name="T61" fmla="*/ 5789 h 6244"/>
              <a:gd name="T62" fmla="*/ 3538 w 4668"/>
              <a:gd name="T63" fmla="*/ 5526 h 6244"/>
              <a:gd name="T64" fmla="*/ 3862 w 4668"/>
              <a:gd name="T65" fmla="*/ 5216 h 6244"/>
              <a:gd name="T66" fmla="*/ 4138 w 4668"/>
              <a:gd name="T67" fmla="*/ 4862 h 6244"/>
              <a:gd name="T68" fmla="*/ 4363 w 4668"/>
              <a:gd name="T69" fmla="*/ 4470 h 6244"/>
              <a:gd name="T70" fmla="*/ 4529 w 4668"/>
              <a:gd name="T71" fmla="*/ 4046 h 6244"/>
              <a:gd name="T72" fmla="*/ 4633 w 4668"/>
              <a:gd name="T73" fmla="*/ 3596 h 6244"/>
              <a:gd name="T74" fmla="*/ 4668 w 4668"/>
              <a:gd name="T75" fmla="*/ 3125 h 6244"/>
              <a:gd name="T76" fmla="*/ 4634 w 4668"/>
              <a:gd name="T77" fmla="*/ 2655 h 6244"/>
              <a:gd name="T78" fmla="*/ 4533 w 4668"/>
              <a:gd name="T79" fmla="*/ 2210 h 6244"/>
              <a:gd name="T80" fmla="*/ 4373 w 4668"/>
              <a:gd name="T81" fmla="*/ 1794 h 6244"/>
              <a:gd name="T82" fmla="*/ 4156 w 4668"/>
              <a:gd name="T83" fmla="*/ 1408 h 6244"/>
              <a:gd name="T84" fmla="*/ 3891 w 4668"/>
              <a:gd name="T85" fmla="*/ 1059 h 6244"/>
              <a:gd name="T86" fmla="*/ 3579 w 4668"/>
              <a:gd name="T87" fmla="*/ 752 h 6244"/>
              <a:gd name="T88" fmla="*/ 3228 w 4668"/>
              <a:gd name="T89" fmla="*/ 491 h 6244"/>
              <a:gd name="T90" fmla="*/ 2843 w 4668"/>
              <a:gd name="T91" fmla="*/ 281 h 6244"/>
              <a:gd name="T92" fmla="*/ 2428 w 4668"/>
              <a:gd name="T93" fmla="*/ 126 h 6244"/>
              <a:gd name="T94" fmla="*/ 1988 w 4668"/>
              <a:gd name="T95" fmla="*/ 30 h 6244"/>
              <a:gd name="T96" fmla="*/ 1529 w 4668"/>
              <a:gd name="T97" fmla="*/ 0 h 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68" h="6244">
                <a:moveTo>
                  <a:pt x="1529" y="0"/>
                </a:moveTo>
                <a:lnTo>
                  <a:pt x="0" y="0"/>
                </a:lnTo>
                <a:lnTo>
                  <a:pt x="0" y="1562"/>
                </a:lnTo>
                <a:lnTo>
                  <a:pt x="1529" y="1562"/>
                </a:lnTo>
                <a:lnTo>
                  <a:pt x="1607" y="1562"/>
                </a:lnTo>
                <a:lnTo>
                  <a:pt x="1684" y="1567"/>
                </a:lnTo>
                <a:lnTo>
                  <a:pt x="1760" y="1575"/>
                </a:lnTo>
                <a:lnTo>
                  <a:pt x="1834" y="1587"/>
                </a:lnTo>
                <a:lnTo>
                  <a:pt x="1908" y="1603"/>
                </a:lnTo>
                <a:lnTo>
                  <a:pt x="1980" y="1622"/>
                </a:lnTo>
                <a:lnTo>
                  <a:pt x="2052" y="1644"/>
                </a:lnTo>
                <a:lnTo>
                  <a:pt x="2121" y="1670"/>
                </a:lnTo>
                <a:lnTo>
                  <a:pt x="2189" y="1699"/>
                </a:lnTo>
                <a:lnTo>
                  <a:pt x="2256" y="1731"/>
                </a:lnTo>
                <a:lnTo>
                  <a:pt x="2321" y="1766"/>
                </a:lnTo>
                <a:lnTo>
                  <a:pt x="2383" y="1804"/>
                </a:lnTo>
                <a:lnTo>
                  <a:pt x="2445" y="1844"/>
                </a:lnTo>
                <a:lnTo>
                  <a:pt x="2503" y="1887"/>
                </a:lnTo>
                <a:lnTo>
                  <a:pt x="2560" y="1934"/>
                </a:lnTo>
                <a:lnTo>
                  <a:pt x="2614" y="1983"/>
                </a:lnTo>
                <a:lnTo>
                  <a:pt x="2667" y="2034"/>
                </a:lnTo>
                <a:lnTo>
                  <a:pt x="2716" y="2088"/>
                </a:lnTo>
                <a:lnTo>
                  <a:pt x="2764" y="2144"/>
                </a:lnTo>
                <a:lnTo>
                  <a:pt x="2808" y="2202"/>
                </a:lnTo>
                <a:lnTo>
                  <a:pt x="2850" y="2263"/>
                </a:lnTo>
                <a:lnTo>
                  <a:pt x="2890" y="2325"/>
                </a:lnTo>
                <a:lnTo>
                  <a:pt x="2925" y="2390"/>
                </a:lnTo>
                <a:lnTo>
                  <a:pt x="2959" y="2456"/>
                </a:lnTo>
                <a:lnTo>
                  <a:pt x="2989" y="2524"/>
                </a:lnTo>
                <a:lnTo>
                  <a:pt x="3016" y="2594"/>
                </a:lnTo>
                <a:lnTo>
                  <a:pt x="3039" y="2664"/>
                </a:lnTo>
                <a:lnTo>
                  <a:pt x="3061" y="2738"/>
                </a:lnTo>
                <a:lnTo>
                  <a:pt x="3077" y="2813"/>
                </a:lnTo>
                <a:lnTo>
                  <a:pt x="3091" y="2888"/>
                </a:lnTo>
                <a:lnTo>
                  <a:pt x="3100" y="2966"/>
                </a:lnTo>
                <a:lnTo>
                  <a:pt x="3106" y="3044"/>
                </a:lnTo>
                <a:lnTo>
                  <a:pt x="3107" y="3124"/>
                </a:lnTo>
                <a:lnTo>
                  <a:pt x="3106" y="3203"/>
                </a:lnTo>
                <a:lnTo>
                  <a:pt x="3100" y="3282"/>
                </a:lnTo>
                <a:lnTo>
                  <a:pt x="3090" y="3360"/>
                </a:lnTo>
                <a:lnTo>
                  <a:pt x="3076" y="3436"/>
                </a:lnTo>
                <a:lnTo>
                  <a:pt x="3059" y="3510"/>
                </a:lnTo>
                <a:lnTo>
                  <a:pt x="3038" y="3584"/>
                </a:lnTo>
                <a:lnTo>
                  <a:pt x="3014" y="3657"/>
                </a:lnTo>
                <a:lnTo>
                  <a:pt x="2986" y="3727"/>
                </a:lnTo>
                <a:lnTo>
                  <a:pt x="2955" y="3796"/>
                </a:lnTo>
                <a:lnTo>
                  <a:pt x="2921" y="3863"/>
                </a:lnTo>
                <a:lnTo>
                  <a:pt x="2883" y="3929"/>
                </a:lnTo>
                <a:lnTo>
                  <a:pt x="2843" y="3992"/>
                </a:lnTo>
                <a:lnTo>
                  <a:pt x="2799" y="4053"/>
                </a:lnTo>
                <a:lnTo>
                  <a:pt x="2754" y="4112"/>
                </a:lnTo>
                <a:lnTo>
                  <a:pt x="2705" y="4169"/>
                </a:lnTo>
                <a:lnTo>
                  <a:pt x="2653" y="4224"/>
                </a:lnTo>
                <a:lnTo>
                  <a:pt x="2600" y="4275"/>
                </a:lnTo>
                <a:lnTo>
                  <a:pt x="2543" y="4324"/>
                </a:lnTo>
                <a:lnTo>
                  <a:pt x="2484" y="4371"/>
                </a:lnTo>
                <a:lnTo>
                  <a:pt x="2422" y="4415"/>
                </a:lnTo>
                <a:lnTo>
                  <a:pt x="2359" y="4456"/>
                </a:lnTo>
                <a:lnTo>
                  <a:pt x="2294" y="4494"/>
                </a:lnTo>
                <a:lnTo>
                  <a:pt x="2226" y="4528"/>
                </a:lnTo>
                <a:lnTo>
                  <a:pt x="2157" y="4560"/>
                </a:lnTo>
                <a:lnTo>
                  <a:pt x="2085" y="4588"/>
                </a:lnTo>
                <a:lnTo>
                  <a:pt x="2013" y="4612"/>
                </a:lnTo>
                <a:lnTo>
                  <a:pt x="1938" y="4633"/>
                </a:lnTo>
                <a:lnTo>
                  <a:pt x="1862" y="4651"/>
                </a:lnTo>
                <a:lnTo>
                  <a:pt x="1785" y="4665"/>
                </a:lnTo>
                <a:lnTo>
                  <a:pt x="1706" y="4675"/>
                </a:lnTo>
                <a:lnTo>
                  <a:pt x="1626" y="4681"/>
                </a:lnTo>
                <a:lnTo>
                  <a:pt x="1601" y="4682"/>
                </a:lnTo>
                <a:lnTo>
                  <a:pt x="1577" y="4682"/>
                </a:lnTo>
                <a:lnTo>
                  <a:pt x="1553" y="4682"/>
                </a:lnTo>
                <a:lnTo>
                  <a:pt x="1529" y="4682"/>
                </a:lnTo>
                <a:lnTo>
                  <a:pt x="0" y="4682"/>
                </a:lnTo>
                <a:lnTo>
                  <a:pt x="0" y="6244"/>
                </a:lnTo>
                <a:lnTo>
                  <a:pt x="1529" y="6244"/>
                </a:lnTo>
                <a:lnTo>
                  <a:pt x="1551" y="6244"/>
                </a:lnTo>
                <a:lnTo>
                  <a:pt x="1572" y="6244"/>
                </a:lnTo>
                <a:lnTo>
                  <a:pt x="1594" y="6244"/>
                </a:lnTo>
                <a:lnTo>
                  <a:pt x="1617" y="6243"/>
                </a:lnTo>
                <a:lnTo>
                  <a:pt x="1638" y="6243"/>
                </a:lnTo>
                <a:lnTo>
                  <a:pt x="1660" y="6242"/>
                </a:lnTo>
                <a:lnTo>
                  <a:pt x="1683" y="6241"/>
                </a:lnTo>
                <a:lnTo>
                  <a:pt x="1704" y="6241"/>
                </a:lnTo>
                <a:lnTo>
                  <a:pt x="1864" y="6228"/>
                </a:lnTo>
                <a:lnTo>
                  <a:pt x="2022" y="6208"/>
                </a:lnTo>
                <a:lnTo>
                  <a:pt x="2177" y="6180"/>
                </a:lnTo>
                <a:lnTo>
                  <a:pt x="2330" y="6145"/>
                </a:lnTo>
                <a:lnTo>
                  <a:pt x="2478" y="6102"/>
                </a:lnTo>
                <a:lnTo>
                  <a:pt x="2624" y="6053"/>
                </a:lnTo>
                <a:lnTo>
                  <a:pt x="2766" y="5997"/>
                </a:lnTo>
                <a:lnTo>
                  <a:pt x="2905" y="5934"/>
                </a:lnTo>
                <a:lnTo>
                  <a:pt x="3040" y="5864"/>
                </a:lnTo>
                <a:lnTo>
                  <a:pt x="3171" y="5789"/>
                </a:lnTo>
                <a:lnTo>
                  <a:pt x="3297" y="5707"/>
                </a:lnTo>
                <a:lnTo>
                  <a:pt x="3420" y="5620"/>
                </a:lnTo>
                <a:lnTo>
                  <a:pt x="3538" y="5526"/>
                </a:lnTo>
                <a:lnTo>
                  <a:pt x="3651" y="5428"/>
                </a:lnTo>
                <a:lnTo>
                  <a:pt x="3759" y="5324"/>
                </a:lnTo>
                <a:lnTo>
                  <a:pt x="3862" y="5216"/>
                </a:lnTo>
                <a:lnTo>
                  <a:pt x="3960" y="5102"/>
                </a:lnTo>
                <a:lnTo>
                  <a:pt x="4052" y="4984"/>
                </a:lnTo>
                <a:lnTo>
                  <a:pt x="4138" y="4862"/>
                </a:lnTo>
                <a:lnTo>
                  <a:pt x="4220" y="4735"/>
                </a:lnTo>
                <a:lnTo>
                  <a:pt x="4295" y="4604"/>
                </a:lnTo>
                <a:lnTo>
                  <a:pt x="4363" y="4470"/>
                </a:lnTo>
                <a:lnTo>
                  <a:pt x="4425" y="4332"/>
                </a:lnTo>
                <a:lnTo>
                  <a:pt x="4480" y="4191"/>
                </a:lnTo>
                <a:lnTo>
                  <a:pt x="4529" y="4046"/>
                </a:lnTo>
                <a:lnTo>
                  <a:pt x="4570" y="3899"/>
                </a:lnTo>
                <a:lnTo>
                  <a:pt x="4605" y="3749"/>
                </a:lnTo>
                <a:lnTo>
                  <a:pt x="4633" y="3596"/>
                </a:lnTo>
                <a:lnTo>
                  <a:pt x="4652" y="3441"/>
                </a:lnTo>
                <a:lnTo>
                  <a:pt x="4664" y="3285"/>
                </a:lnTo>
                <a:lnTo>
                  <a:pt x="4668" y="3125"/>
                </a:lnTo>
                <a:lnTo>
                  <a:pt x="4664" y="2965"/>
                </a:lnTo>
                <a:lnTo>
                  <a:pt x="4653" y="2809"/>
                </a:lnTo>
                <a:lnTo>
                  <a:pt x="4634" y="2655"/>
                </a:lnTo>
                <a:lnTo>
                  <a:pt x="4607" y="2505"/>
                </a:lnTo>
                <a:lnTo>
                  <a:pt x="4573" y="2356"/>
                </a:lnTo>
                <a:lnTo>
                  <a:pt x="4533" y="2210"/>
                </a:lnTo>
                <a:lnTo>
                  <a:pt x="4485" y="2068"/>
                </a:lnTo>
                <a:lnTo>
                  <a:pt x="4432" y="1929"/>
                </a:lnTo>
                <a:lnTo>
                  <a:pt x="4373" y="1794"/>
                </a:lnTo>
                <a:lnTo>
                  <a:pt x="4306" y="1661"/>
                </a:lnTo>
                <a:lnTo>
                  <a:pt x="4234" y="1533"/>
                </a:lnTo>
                <a:lnTo>
                  <a:pt x="4156" y="1408"/>
                </a:lnTo>
                <a:lnTo>
                  <a:pt x="4072" y="1288"/>
                </a:lnTo>
                <a:lnTo>
                  <a:pt x="3984" y="1171"/>
                </a:lnTo>
                <a:lnTo>
                  <a:pt x="3891" y="1059"/>
                </a:lnTo>
                <a:lnTo>
                  <a:pt x="3791" y="952"/>
                </a:lnTo>
                <a:lnTo>
                  <a:pt x="3688" y="849"/>
                </a:lnTo>
                <a:lnTo>
                  <a:pt x="3579" y="752"/>
                </a:lnTo>
                <a:lnTo>
                  <a:pt x="3467" y="660"/>
                </a:lnTo>
                <a:lnTo>
                  <a:pt x="3349" y="573"/>
                </a:lnTo>
                <a:lnTo>
                  <a:pt x="3228" y="491"/>
                </a:lnTo>
                <a:lnTo>
                  <a:pt x="3103" y="415"/>
                </a:lnTo>
                <a:lnTo>
                  <a:pt x="2975" y="345"/>
                </a:lnTo>
                <a:lnTo>
                  <a:pt x="2843" y="281"/>
                </a:lnTo>
                <a:lnTo>
                  <a:pt x="2707" y="223"/>
                </a:lnTo>
                <a:lnTo>
                  <a:pt x="2568" y="171"/>
                </a:lnTo>
                <a:lnTo>
                  <a:pt x="2428" y="126"/>
                </a:lnTo>
                <a:lnTo>
                  <a:pt x="2283" y="87"/>
                </a:lnTo>
                <a:lnTo>
                  <a:pt x="2137" y="56"/>
                </a:lnTo>
                <a:lnTo>
                  <a:pt x="1988" y="30"/>
                </a:lnTo>
                <a:lnTo>
                  <a:pt x="1837" y="13"/>
                </a:lnTo>
                <a:lnTo>
                  <a:pt x="1684" y="2"/>
                </a:lnTo>
                <a:lnTo>
                  <a:pt x="1529" y="0"/>
                </a:lnTo>
                <a:close/>
              </a:path>
            </a:pathLst>
          </a:custGeom>
          <a:solidFill>
            <a:srgbClr val="6D787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solidFill>
                <a:schemeClr val="bg1">
                  <a:lumMod val="6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HarmonyOS Sans SC Light" panose="00000400000000000000" pitchFamily="2" charset="-122"/>
              <a:ea typeface="HarmonyOS Sans SC Light" panose="00000400000000000000" pitchFamily="2" charset="-122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35B9EBD-BC4A-CA34-AC51-258638FA7C8D}"/>
              </a:ext>
            </a:extLst>
          </p:cNvPr>
          <p:cNvSpPr txBox="1"/>
          <p:nvPr/>
        </p:nvSpPr>
        <p:spPr>
          <a:xfrm>
            <a:off x="4833308" y="2534113"/>
            <a:ext cx="5245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</a:rPr>
              <a:t>01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EF1629-4EDC-0ED8-3000-74E0EC8DB58B}"/>
              </a:ext>
            </a:extLst>
          </p:cNvPr>
          <p:cNvSpPr txBox="1"/>
          <p:nvPr/>
        </p:nvSpPr>
        <p:spPr>
          <a:xfrm>
            <a:off x="6547698" y="2534113"/>
            <a:ext cx="5245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</a:rPr>
              <a:t>02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CEC5675-4456-4F4F-0991-DC508233B664}"/>
              </a:ext>
            </a:extLst>
          </p:cNvPr>
          <p:cNvSpPr txBox="1"/>
          <p:nvPr/>
        </p:nvSpPr>
        <p:spPr>
          <a:xfrm>
            <a:off x="5686321" y="4204124"/>
            <a:ext cx="5245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</a:rPr>
              <a:t>03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B7E10B8-8227-83D5-B7F1-BD60156B74F5}"/>
              </a:ext>
            </a:extLst>
          </p:cNvPr>
          <p:cNvSpPr txBox="1"/>
          <p:nvPr/>
        </p:nvSpPr>
        <p:spPr>
          <a:xfrm>
            <a:off x="7400711" y="4204124"/>
            <a:ext cx="5245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</a:rPr>
              <a:t>04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BF34F22-455E-A23A-57F8-CDE8FD8127AD}"/>
              </a:ext>
            </a:extLst>
          </p:cNvPr>
          <p:cNvGrpSpPr/>
          <p:nvPr/>
        </p:nvGrpSpPr>
        <p:grpSpPr>
          <a:xfrm>
            <a:off x="1970188" y="2391289"/>
            <a:ext cx="2619555" cy="778646"/>
            <a:chOff x="-232229" y="1862260"/>
            <a:chExt cx="2619555" cy="778646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C2A9D3E6-4074-37C7-49B4-7DD6011218D0}"/>
                </a:ext>
              </a:extLst>
            </p:cNvPr>
            <p:cNvSpPr txBox="1"/>
            <p:nvPr/>
          </p:nvSpPr>
          <p:spPr>
            <a:xfrm>
              <a:off x="-232229" y="2152503"/>
              <a:ext cx="261955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54AB1F4-3B53-4452-3D56-DCD18B2FDD1F}"/>
                </a:ext>
              </a:extLst>
            </p:cNvPr>
            <p:cNvSpPr txBox="1"/>
            <p:nvPr/>
          </p:nvSpPr>
          <p:spPr>
            <a:xfrm>
              <a:off x="368025" y="1862260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42494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F276C45-BA5D-7FAB-E303-3BECA779A51A}"/>
              </a:ext>
            </a:extLst>
          </p:cNvPr>
          <p:cNvGrpSpPr/>
          <p:nvPr/>
        </p:nvGrpSpPr>
        <p:grpSpPr>
          <a:xfrm>
            <a:off x="7364510" y="2375622"/>
            <a:ext cx="2623785" cy="982740"/>
            <a:chOff x="-236459" y="1862260"/>
            <a:chExt cx="2623785" cy="982740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95D57C4-5078-1ACE-83C8-5686D0900B42}"/>
                </a:ext>
              </a:extLst>
            </p:cNvPr>
            <p:cNvSpPr txBox="1"/>
            <p:nvPr/>
          </p:nvSpPr>
          <p:spPr>
            <a:xfrm>
              <a:off x="-232229" y="2152503"/>
              <a:ext cx="2619555" cy="69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 板网，幻灯片演示模 板及素材免费下载！</a:t>
              </a:r>
            </a:p>
            <a:p>
              <a:r>
                <a:rPr lang="en-US" altLang="zh-CN" dirty="0">
                  <a:sym typeface="HarmonyOS Sans SC Light" panose="00000400000000000000" pitchFamily="2" charset="-122"/>
                </a:rPr>
                <a:t>51PPT 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www.51pp tmoban.com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C48B67D-56F3-5365-D040-85125CD9311B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42494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F459B79-EF8F-F0C1-81B1-18DE63C75E38}"/>
              </a:ext>
            </a:extLst>
          </p:cNvPr>
          <p:cNvGrpSpPr/>
          <p:nvPr/>
        </p:nvGrpSpPr>
        <p:grpSpPr>
          <a:xfrm>
            <a:off x="2795688" y="4058114"/>
            <a:ext cx="2619555" cy="778646"/>
            <a:chOff x="-232229" y="1862260"/>
            <a:chExt cx="2619555" cy="778646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75D50E4-6848-29B2-C55E-8F4A754E4618}"/>
                </a:ext>
              </a:extLst>
            </p:cNvPr>
            <p:cNvSpPr txBox="1"/>
            <p:nvPr/>
          </p:nvSpPr>
          <p:spPr>
            <a:xfrm>
              <a:off x="-232229" y="2152503"/>
              <a:ext cx="261955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AFF0804-B33D-922C-4F58-370874294BBF}"/>
                </a:ext>
              </a:extLst>
            </p:cNvPr>
            <p:cNvSpPr txBox="1"/>
            <p:nvPr/>
          </p:nvSpPr>
          <p:spPr>
            <a:xfrm>
              <a:off x="368025" y="1862260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42494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B0494AB-60B1-545C-D6E7-0FA5689497E1}"/>
              </a:ext>
            </a:extLst>
          </p:cNvPr>
          <p:cNvGrpSpPr/>
          <p:nvPr/>
        </p:nvGrpSpPr>
        <p:grpSpPr>
          <a:xfrm>
            <a:off x="8190010" y="4042447"/>
            <a:ext cx="2623785" cy="778646"/>
            <a:chOff x="-236459" y="1862260"/>
            <a:chExt cx="2623785" cy="778646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0BAB03D-63E4-0DF9-F6FD-23C161405901}"/>
                </a:ext>
              </a:extLst>
            </p:cNvPr>
            <p:cNvSpPr txBox="1"/>
            <p:nvPr/>
          </p:nvSpPr>
          <p:spPr>
            <a:xfrm>
              <a:off x="-232229" y="2152503"/>
              <a:ext cx="261955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B7968CB-1BF8-8F2F-D2E9-CD712DC5E6F3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42494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541418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AA2BE6EC-643D-9D56-47D3-2BBCEE749AB6}"/>
              </a:ext>
            </a:extLst>
          </p:cNvPr>
          <p:cNvGrpSpPr/>
          <p:nvPr/>
        </p:nvGrpSpPr>
        <p:grpSpPr>
          <a:xfrm>
            <a:off x="4183159" y="181864"/>
            <a:ext cx="3822506" cy="861529"/>
            <a:chOff x="3619270" y="1798955"/>
            <a:chExt cx="4950284" cy="1115710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9C46C79F-8B3E-0A10-F375-DD6D7B5CC013}"/>
                </a:ext>
              </a:extLst>
            </p:cNvPr>
            <p:cNvSpPr/>
            <p:nvPr/>
          </p:nvSpPr>
          <p:spPr>
            <a:xfrm>
              <a:off x="3619270" y="2081666"/>
              <a:ext cx="4950284" cy="83299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rgbClr val="CFD3D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E4DF1320-D8CA-751A-3406-19C83DD4E592}"/>
                </a:ext>
              </a:extLst>
            </p:cNvPr>
            <p:cNvSpPr/>
            <p:nvPr/>
          </p:nvSpPr>
          <p:spPr>
            <a:xfrm>
              <a:off x="3619270" y="1798955"/>
              <a:ext cx="4950284" cy="701957"/>
            </a:xfrm>
            <a:prstGeom prst="roundRect">
              <a:avLst>
                <a:gd name="adj" fmla="val 50000"/>
              </a:avLst>
            </a:prstGeom>
            <a:solidFill>
              <a:srgbClr val="6D787D"/>
            </a:solidFill>
            <a:ln w="12700">
              <a:noFill/>
              <a:prstDash val="sysDash"/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DFDDE09-83A4-2053-71E5-D2F037B7F668}"/>
                </a:ext>
              </a:extLst>
            </p:cNvPr>
            <p:cNvSpPr txBox="1"/>
            <p:nvPr/>
          </p:nvSpPr>
          <p:spPr>
            <a:xfrm>
              <a:off x="4345217" y="1890855"/>
              <a:ext cx="3498386" cy="5181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45A963C-77E5-4FCB-009D-09F76E74F23B}"/>
                </a:ext>
              </a:extLst>
            </p:cNvPr>
            <p:cNvSpPr txBox="1"/>
            <p:nvPr/>
          </p:nvSpPr>
          <p:spPr>
            <a:xfrm>
              <a:off x="4161371" y="2518365"/>
              <a:ext cx="3869260" cy="338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rgbClr val="6D787D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  <a:cs typeface="阿里巴巴普惠体 2.0 55 Regular" panose="00020600040101010101" pitchFamily="18" charset="-122"/>
                </a:rPr>
                <a:t>Click here to add title text</a:t>
              </a:r>
              <a:endParaRPr lang="zh-CN" altLang="en-US" sz="1100" dirty="0">
                <a:solidFill>
                  <a:srgbClr val="6D787D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8" name="Teardrop 5">
            <a:extLst>
              <a:ext uri="{FF2B5EF4-FFF2-40B4-BE49-F238E27FC236}">
                <a16:creationId xmlns:a16="http://schemas.microsoft.com/office/drawing/2014/main" id="{E8E28298-6966-5757-C0F6-B99FBA52336B}"/>
              </a:ext>
            </a:extLst>
          </p:cNvPr>
          <p:cNvSpPr/>
          <p:nvPr/>
        </p:nvSpPr>
        <p:spPr>
          <a:xfrm rot="2700000">
            <a:off x="7473651" y="2067682"/>
            <a:ext cx="1680973" cy="1680974"/>
          </a:xfrm>
          <a:prstGeom prst="teardrop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ardrop 6">
            <a:extLst>
              <a:ext uri="{FF2B5EF4-FFF2-40B4-BE49-F238E27FC236}">
                <a16:creationId xmlns:a16="http://schemas.microsoft.com/office/drawing/2014/main" id="{50DE4256-7175-A074-BF2B-1BB6E1BE08BA}"/>
              </a:ext>
            </a:extLst>
          </p:cNvPr>
          <p:cNvSpPr/>
          <p:nvPr/>
        </p:nvSpPr>
        <p:spPr>
          <a:xfrm rot="2700000">
            <a:off x="5329557" y="2067682"/>
            <a:ext cx="1680973" cy="1680974"/>
          </a:xfrm>
          <a:prstGeom prst="teardrop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ardrop 7">
            <a:extLst>
              <a:ext uri="{FF2B5EF4-FFF2-40B4-BE49-F238E27FC236}">
                <a16:creationId xmlns:a16="http://schemas.microsoft.com/office/drawing/2014/main" id="{7E2A379E-2461-2818-96FC-12673A21A8D3}"/>
              </a:ext>
            </a:extLst>
          </p:cNvPr>
          <p:cNvSpPr/>
          <p:nvPr/>
        </p:nvSpPr>
        <p:spPr>
          <a:xfrm rot="2700000">
            <a:off x="3204070" y="2067682"/>
            <a:ext cx="1680973" cy="1680974"/>
          </a:xfrm>
          <a:prstGeom prst="teardrop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ardrop 8">
            <a:extLst>
              <a:ext uri="{FF2B5EF4-FFF2-40B4-BE49-F238E27FC236}">
                <a16:creationId xmlns:a16="http://schemas.microsoft.com/office/drawing/2014/main" id="{76A9F489-3770-2323-0E70-AFBFF85031A7}"/>
              </a:ext>
            </a:extLst>
          </p:cNvPr>
          <p:cNvSpPr/>
          <p:nvPr/>
        </p:nvSpPr>
        <p:spPr>
          <a:xfrm rot="2700000">
            <a:off x="1068311" y="2067682"/>
            <a:ext cx="1680973" cy="1680974"/>
          </a:xfrm>
          <a:prstGeom prst="teardrop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ardrop 9">
            <a:extLst>
              <a:ext uri="{FF2B5EF4-FFF2-40B4-BE49-F238E27FC236}">
                <a16:creationId xmlns:a16="http://schemas.microsoft.com/office/drawing/2014/main" id="{C15AF04A-FE07-C31C-A196-1334AA546DB0}"/>
              </a:ext>
            </a:extLst>
          </p:cNvPr>
          <p:cNvSpPr/>
          <p:nvPr/>
        </p:nvSpPr>
        <p:spPr>
          <a:xfrm rot="2700000">
            <a:off x="9624028" y="2067682"/>
            <a:ext cx="1680973" cy="1680974"/>
          </a:xfrm>
          <a:prstGeom prst="teardrop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0">
            <a:extLst>
              <a:ext uri="{FF2B5EF4-FFF2-40B4-BE49-F238E27FC236}">
                <a16:creationId xmlns:a16="http://schemas.microsoft.com/office/drawing/2014/main" id="{C49D95D6-973B-B4E1-089E-E251A6534CEB}"/>
              </a:ext>
            </a:extLst>
          </p:cNvPr>
          <p:cNvSpPr/>
          <p:nvPr/>
        </p:nvSpPr>
        <p:spPr>
          <a:xfrm>
            <a:off x="1234536" y="2232936"/>
            <a:ext cx="1350463" cy="1350463"/>
          </a:xfrm>
          <a:prstGeom prst="ellipse">
            <a:avLst/>
          </a:prstGeom>
          <a:solidFill>
            <a:srgbClr val="6D78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Oval 11">
            <a:extLst>
              <a:ext uri="{FF2B5EF4-FFF2-40B4-BE49-F238E27FC236}">
                <a16:creationId xmlns:a16="http://schemas.microsoft.com/office/drawing/2014/main" id="{5D711B5E-5FB6-4997-A602-05C9C8B34FE4}"/>
              </a:ext>
            </a:extLst>
          </p:cNvPr>
          <p:cNvSpPr/>
          <p:nvPr/>
        </p:nvSpPr>
        <p:spPr>
          <a:xfrm>
            <a:off x="3360023" y="2232935"/>
            <a:ext cx="1350463" cy="1350463"/>
          </a:xfrm>
          <a:prstGeom prst="ellipse">
            <a:avLst/>
          </a:prstGeom>
          <a:solidFill>
            <a:srgbClr val="CFD3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Oval 12">
            <a:extLst>
              <a:ext uri="{FF2B5EF4-FFF2-40B4-BE49-F238E27FC236}">
                <a16:creationId xmlns:a16="http://schemas.microsoft.com/office/drawing/2014/main" id="{3F8A1EC4-5A87-B230-5420-D211FE696073}"/>
              </a:ext>
            </a:extLst>
          </p:cNvPr>
          <p:cNvSpPr/>
          <p:nvPr/>
        </p:nvSpPr>
        <p:spPr>
          <a:xfrm>
            <a:off x="5504115" y="2232935"/>
            <a:ext cx="1350463" cy="1350463"/>
          </a:xfrm>
          <a:prstGeom prst="ellipse">
            <a:avLst/>
          </a:prstGeom>
          <a:solidFill>
            <a:srgbClr val="6D78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Oval 13">
            <a:extLst>
              <a:ext uri="{FF2B5EF4-FFF2-40B4-BE49-F238E27FC236}">
                <a16:creationId xmlns:a16="http://schemas.microsoft.com/office/drawing/2014/main" id="{4AB8BB97-D2A6-F413-2AA9-D88D216F52D9}"/>
              </a:ext>
            </a:extLst>
          </p:cNvPr>
          <p:cNvSpPr/>
          <p:nvPr/>
        </p:nvSpPr>
        <p:spPr>
          <a:xfrm>
            <a:off x="7642047" y="2232933"/>
            <a:ext cx="1350463" cy="1350463"/>
          </a:xfrm>
          <a:prstGeom prst="ellipse">
            <a:avLst/>
          </a:prstGeom>
          <a:solidFill>
            <a:srgbClr val="CFD3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7" name="Oval 14">
            <a:extLst>
              <a:ext uri="{FF2B5EF4-FFF2-40B4-BE49-F238E27FC236}">
                <a16:creationId xmlns:a16="http://schemas.microsoft.com/office/drawing/2014/main" id="{A6F6D175-2A57-8731-4C1A-BF12E191E924}"/>
              </a:ext>
            </a:extLst>
          </p:cNvPr>
          <p:cNvSpPr/>
          <p:nvPr/>
        </p:nvSpPr>
        <p:spPr>
          <a:xfrm>
            <a:off x="9786141" y="2232932"/>
            <a:ext cx="1350463" cy="1350463"/>
          </a:xfrm>
          <a:prstGeom prst="ellipse">
            <a:avLst/>
          </a:prstGeom>
          <a:solidFill>
            <a:srgbClr val="6D78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3" name="Freeform 6">
            <a:extLst>
              <a:ext uri="{FF2B5EF4-FFF2-40B4-BE49-F238E27FC236}">
                <a16:creationId xmlns:a16="http://schemas.microsoft.com/office/drawing/2014/main" id="{7A53CAF7-C14E-BA7D-4A9D-EBE61BED0456}"/>
              </a:ext>
            </a:extLst>
          </p:cNvPr>
          <p:cNvSpPr>
            <a:spLocks noEditPoints="1"/>
          </p:cNvSpPr>
          <p:nvPr/>
        </p:nvSpPr>
        <p:spPr bwMode="auto">
          <a:xfrm>
            <a:off x="5971682" y="2740077"/>
            <a:ext cx="368569" cy="336167"/>
          </a:xfrm>
          <a:custGeom>
            <a:avLst/>
            <a:gdLst>
              <a:gd name="T0" fmla="*/ 0 w 77"/>
              <a:gd name="T1" fmla="*/ 29 h 70"/>
              <a:gd name="T2" fmla="*/ 5 w 77"/>
              <a:gd name="T3" fmla="*/ 29 h 70"/>
              <a:gd name="T4" fmla="*/ 5 w 77"/>
              <a:gd name="T5" fmla="*/ 26 h 70"/>
              <a:gd name="T6" fmla="*/ 13 w 77"/>
              <a:gd name="T7" fmla="*/ 8 h 70"/>
              <a:gd name="T8" fmla="*/ 31 w 77"/>
              <a:gd name="T9" fmla="*/ 0 h 70"/>
              <a:gd name="T10" fmla="*/ 48 w 77"/>
              <a:gd name="T11" fmla="*/ 0 h 70"/>
              <a:gd name="T12" fmla="*/ 66 w 77"/>
              <a:gd name="T13" fmla="*/ 8 h 70"/>
              <a:gd name="T14" fmla="*/ 74 w 77"/>
              <a:gd name="T15" fmla="*/ 26 h 70"/>
              <a:gd name="T16" fmla="*/ 74 w 77"/>
              <a:gd name="T17" fmla="*/ 29 h 70"/>
              <a:gd name="T18" fmla="*/ 77 w 77"/>
              <a:gd name="T19" fmla="*/ 29 h 70"/>
              <a:gd name="T20" fmla="*/ 77 w 77"/>
              <a:gd name="T21" fmla="*/ 58 h 70"/>
              <a:gd name="T22" fmla="*/ 71 w 77"/>
              <a:gd name="T23" fmla="*/ 58 h 70"/>
              <a:gd name="T24" fmla="*/ 71 w 77"/>
              <a:gd name="T25" fmla="*/ 70 h 70"/>
              <a:gd name="T26" fmla="*/ 56 w 77"/>
              <a:gd name="T27" fmla="*/ 70 h 70"/>
              <a:gd name="T28" fmla="*/ 56 w 77"/>
              <a:gd name="T29" fmla="*/ 58 h 70"/>
              <a:gd name="T30" fmla="*/ 21 w 77"/>
              <a:gd name="T31" fmla="*/ 58 h 70"/>
              <a:gd name="T32" fmla="*/ 21 w 77"/>
              <a:gd name="T33" fmla="*/ 70 h 70"/>
              <a:gd name="T34" fmla="*/ 7 w 77"/>
              <a:gd name="T35" fmla="*/ 70 h 70"/>
              <a:gd name="T36" fmla="*/ 7 w 77"/>
              <a:gd name="T37" fmla="*/ 58 h 70"/>
              <a:gd name="T38" fmla="*/ 0 w 77"/>
              <a:gd name="T39" fmla="*/ 58 h 70"/>
              <a:gd name="T40" fmla="*/ 0 w 77"/>
              <a:gd name="T41" fmla="*/ 29 h 70"/>
              <a:gd name="T42" fmla="*/ 16 w 77"/>
              <a:gd name="T43" fmla="*/ 29 h 70"/>
              <a:gd name="T44" fmla="*/ 63 w 77"/>
              <a:gd name="T45" fmla="*/ 29 h 70"/>
              <a:gd name="T46" fmla="*/ 63 w 77"/>
              <a:gd name="T47" fmla="*/ 26 h 70"/>
              <a:gd name="T48" fmla="*/ 59 w 77"/>
              <a:gd name="T49" fmla="*/ 15 h 70"/>
              <a:gd name="T50" fmla="*/ 48 w 77"/>
              <a:gd name="T51" fmla="*/ 11 h 70"/>
              <a:gd name="T52" fmla="*/ 31 w 77"/>
              <a:gd name="T53" fmla="*/ 11 h 70"/>
              <a:gd name="T54" fmla="*/ 20 w 77"/>
              <a:gd name="T55" fmla="*/ 15 h 70"/>
              <a:gd name="T56" fmla="*/ 16 w 77"/>
              <a:gd name="T57" fmla="*/ 26 h 70"/>
              <a:gd name="T58" fmla="*/ 16 w 77"/>
              <a:gd name="T59" fmla="*/ 29 h 70"/>
              <a:gd name="T60" fmla="*/ 70 w 77"/>
              <a:gd name="T61" fmla="*/ 37 h 70"/>
              <a:gd name="T62" fmla="*/ 53 w 77"/>
              <a:gd name="T63" fmla="*/ 40 h 70"/>
              <a:gd name="T64" fmla="*/ 53 w 77"/>
              <a:gd name="T65" fmla="*/ 48 h 70"/>
              <a:gd name="T66" fmla="*/ 63 w 77"/>
              <a:gd name="T67" fmla="*/ 48 h 70"/>
              <a:gd name="T68" fmla="*/ 70 w 77"/>
              <a:gd name="T69" fmla="*/ 48 h 70"/>
              <a:gd name="T70" fmla="*/ 70 w 77"/>
              <a:gd name="T71" fmla="*/ 37 h 70"/>
              <a:gd name="T72" fmla="*/ 7 w 77"/>
              <a:gd name="T73" fmla="*/ 37 h 70"/>
              <a:gd name="T74" fmla="*/ 7 w 77"/>
              <a:gd name="T75" fmla="*/ 48 h 70"/>
              <a:gd name="T76" fmla="*/ 16 w 77"/>
              <a:gd name="T77" fmla="*/ 48 h 70"/>
              <a:gd name="T78" fmla="*/ 24 w 77"/>
              <a:gd name="T79" fmla="*/ 48 h 70"/>
              <a:gd name="T80" fmla="*/ 24 w 77"/>
              <a:gd name="T81" fmla="*/ 40 h 70"/>
              <a:gd name="T82" fmla="*/ 7 w 77"/>
              <a:gd name="T83" fmla="*/ 37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7" h="70">
                <a:moveTo>
                  <a:pt x="0" y="29"/>
                </a:moveTo>
                <a:cubicBezTo>
                  <a:pt x="5" y="29"/>
                  <a:pt x="5" y="29"/>
                  <a:pt x="5" y="29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19"/>
                  <a:pt x="8" y="12"/>
                  <a:pt x="13" y="8"/>
                </a:cubicBezTo>
                <a:cubicBezTo>
                  <a:pt x="17" y="3"/>
                  <a:pt x="24" y="0"/>
                  <a:pt x="3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5" y="0"/>
                  <a:pt x="61" y="3"/>
                  <a:pt x="66" y="8"/>
                </a:cubicBezTo>
                <a:cubicBezTo>
                  <a:pt x="71" y="12"/>
                  <a:pt x="74" y="19"/>
                  <a:pt x="74" y="26"/>
                </a:cubicBezTo>
                <a:cubicBezTo>
                  <a:pt x="74" y="29"/>
                  <a:pt x="74" y="29"/>
                  <a:pt x="74" y="29"/>
                </a:cubicBezTo>
                <a:cubicBezTo>
                  <a:pt x="77" y="29"/>
                  <a:pt x="77" y="29"/>
                  <a:pt x="77" y="29"/>
                </a:cubicBezTo>
                <a:cubicBezTo>
                  <a:pt x="77" y="58"/>
                  <a:pt x="77" y="58"/>
                  <a:pt x="77" y="58"/>
                </a:cubicBezTo>
                <a:cubicBezTo>
                  <a:pt x="71" y="58"/>
                  <a:pt x="71" y="58"/>
                  <a:pt x="71" y="58"/>
                </a:cubicBezTo>
                <a:cubicBezTo>
                  <a:pt x="71" y="70"/>
                  <a:pt x="71" y="70"/>
                  <a:pt x="71" y="70"/>
                </a:cubicBezTo>
                <a:cubicBezTo>
                  <a:pt x="56" y="70"/>
                  <a:pt x="56" y="70"/>
                  <a:pt x="56" y="70"/>
                </a:cubicBezTo>
                <a:cubicBezTo>
                  <a:pt x="56" y="58"/>
                  <a:pt x="56" y="58"/>
                  <a:pt x="56" y="58"/>
                </a:cubicBezTo>
                <a:cubicBezTo>
                  <a:pt x="21" y="58"/>
                  <a:pt x="21" y="58"/>
                  <a:pt x="21" y="58"/>
                </a:cubicBezTo>
                <a:cubicBezTo>
                  <a:pt x="21" y="70"/>
                  <a:pt x="21" y="70"/>
                  <a:pt x="21" y="70"/>
                </a:cubicBezTo>
                <a:cubicBezTo>
                  <a:pt x="7" y="70"/>
                  <a:pt x="7" y="70"/>
                  <a:pt x="7" y="70"/>
                </a:cubicBezTo>
                <a:cubicBezTo>
                  <a:pt x="7" y="58"/>
                  <a:pt x="7" y="58"/>
                  <a:pt x="7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29"/>
                  <a:pt x="0" y="29"/>
                  <a:pt x="0" y="29"/>
                </a:cubicBezTo>
                <a:close/>
                <a:moveTo>
                  <a:pt x="16" y="29"/>
                </a:moveTo>
                <a:cubicBezTo>
                  <a:pt x="63" y="29"/>
                  <a:pt x="63" y="29"/>
                  <a:pt x="63" y="29"/>
                </a:cubicBezTo>
                <a:cubicBezTo>
                  <a:pt x="63" y="26"/>
                  <a:pt x="63" y="26"/>
                  <a:pt x="63" y="26"/>
                </a:cubicBezTo>
                <a:cubicBezTo>
                  <a:pt x="63" y="22"/>
                  <a:pt x="61" y="18"/>
                  <a:pt x="59" y="15"/>
                </a:cubicBezTo>
                <a:cubicBezTo>
                  <a:pt x="56" y="13"/>
                  <a:pt x="52" y="11"/>
                  <a:pt x="48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27" y="11"/>
                  <a:pt x="23" y="13"/>
                  <a:pt x="20" y="15"/>
                </a:cubicBezTo>
                <a:cubicBezTo>
                  <a:pt x="18" y="18"/>
                  <a:pt x="16" y="22"/>
                  <a:pt x="16" y="26"/>
                </a:cubicBezTo>
                <a:cubicBezTo>
                  <a:pt x="16" y="29"/>
                  <a:pt x="16" y="29"/>
                  <a:pt x="16" y="29"/>
                </a:cubicBezTo>
                <a:close/>
                <a:moveTo>
                  <a:pt x="70" y="37"/>
                </a:moveTo>
                <a:cubicBezTo>
                  <a:pt x="53" y="40"/>
                  <a:pt x="53" y="40"/>
                  <a:pt x="53" y="40"/>
                </a:cubicBezTo>
                <a:cubicBezTo>
                  <a:pt x="53" y="48"/>
                  <a:pt x="53" y="48"/>
                  <a:pt x="5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70" y="48"/>
                  <a:pt x="70" y="48"/>
                  <a:pt x="70" y="48"/>
                </a:cubicBezTo>
                <a:cubicBezTo>
                  <a:pt x="70" y="37"/>
                  <a:pt x="70" y="37"/>
                  <a:pt x="70" y="37"/>
                </a:cubicBezTo>
                <a:close/>
                <a:moveTo>
                  <a:pt x="7" y="37"/>
                </a:moveTo>
                <a:cubicBezTo>
                  <a:pt x="7" y="48"/>
                  <a:pt x="7" y="48"/>
                  <a:pt x="7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24" y="40"/>
                  <a:pt x="24" y="40"/>
                  <a:pt x="24" y="40"/>
                </a:cubicBezTo>
                <a:lnTo>
                  <a:pt x="7" y="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Freeform 15">
            <a:extLst>
              <a:ext uri="{FF2B5EF4-FFF2-40B4-BE49-F238E27FC236}">
                <a16:creationId xmlns:a16="http://schemas.microsoft.com/office/drawing/2014/main" id="{72E0DEF7-C7D7-108B-A70E-5652E5EB6D3C}"/>
              </a:ext>
            </a:extLst>
          </p:cNvPr>
          <p:cNvSpPr>
            <a:spLocks noEditPoints="1"/>
          </p:cNvSpPr>
          <p:nvPr/>
        </p:nvSpPr>
        <p:spPr bwMode="auto">
          <a:xfrm>
            <a:off x="1722151" y="2668187"/>
            <a:ext cx="350342" cy="479950"/>
          </a:xfrm>
          <a:custGeom>
            <a:avLst/>
            <a:gdLst>
              <a:gd name="T0" fmla="*/ 37 w 73"/>
              <a:gd name="T1" fmla="*/ 0 h 100"/>
              <a:gd name="T2" fmla="*/ 63 w 73"/>
              <a:gd name="T3" fmla="*/ 9 h 100"/>
              <a:gd name="T4" fmla="*/ 73 w 73"/>
              <a:gd name="T5" fmla="*/ 33 h 100"/>
              <a:gd name="T6" fmla="*/ 73 w 73"/>
              <a:gd name="T7" fmla="*/ 40 h 100"/>
              <a:gd name="T8" fmla="*/ 70 w 73"/>
              <a:gd name="T9" fmla="*/ 47 h 100"/>
              <a:gd name="T10" fmla="*/ 50 w 73"/>
              <a:gd name="T11" fmla="*/ 74 h 100"/>
              <a:gd name="T12" fmla="*/ 48 w 73"/>
              <a:gd name="T13" fmla="*/ 76 h 100"/>
              <a:gd name="T14" fmla="*/ 48 w 73"/>
              <a:gd name="T15" fmla="*/ 80 h 100"/>
              <a:gd name="T16" fmla="*/ 46 w 73"/>
              <a:gd name="T17" fmla="*/ 80 h 100"/>
              <a:gd name="T18" fmla="*/ 44 w 73"/>
              <a:gd name="T19" fmla="*/ 80 h 100"/>
              <a:gd name="T20" fmla="*/ 38 w 73"/>
              <a:gd name="T21" fmla="*/ 80 h 100"/>
              <a:gd name="T22" fmla="*/ 36 w 73"/>
              <a:gd name="T23" fmla="*/ 80 h 100"/>
              <a:gd name="T24" fmla="*/ 31 w 73"/>
              <a:gd name="T25" fmla="*/ 80 h 100"/>
              <a:gd name="T26" fmla="*/ 29 w 73"/>
              <a:gd name="T27" fmla="*/ 80 h 100"/>
              <a:gd name="T28" fmla="*/ 27 w 73"/>
              <a:gd name="T29" fmla="*/ 80 h 100"/>
              <a:gd name="T30" fmla="*/ 27 w 73"/>
              <a:gd name="T31" fmla="*/ 80 h 100"/>
              <a:gd name="T32" fmla="*/ 27 w 73"/>
              <a:gd name="T33" fmla="*/ 76 h 100"/>
              <a:gd name="T34" fmla="*/ 21 w 73"/>
              <a:gd name="T35" fmla="*/ 70 h 100"/>
              <a:gd name="T36" fmla="*/ 0 w 73"/>
              <a:gd name="T37" fmla="*/ 33 h 100"/>
              <a:gd name="T38" fmla="*/ 11 w 73"/>
              <a:gd name="T39" fmla="*/ 9 h 100"/>
              <a:gd name="T40" fmla="*/ 37 w 73"/>
              <a:gd name="T41" fmla="*/ 0 h 100"/>
              <a:gd name="T42" fmla="*/ 45 w 73"/>
              <a:gd name="T43" fmla="*/ 86 h 100"/>
              <a:gd name="T44" fmla="*/ 43 w 73"/>
              <a:gd name="T45" fmla="*/ 100 h 100"/>
              <a:gd name="T46" fmla="*/ 31 w 73"/>
              <a:gd name="T47" fmla="*/ 100 h 100"/>
              <a:gd name="T48" fmla="*/ 30 w 73"/>
              <a:gd name="T49" fmla="*/ 86 h 100"/>
              <a:gd name="T50" fmla="*/ 45 w 73"/>
              <a:gd name="T51" fmla="*/ 86 h 100"/>
              <a:gd name="T52" fmla="*/ 37 w 73"/>
              <a:gd name="T53" fmla="*/ 74 h 100"/>
              <a:gd name="T54" fmla="*/ 43 w 73"/>
              <a:gd name="T55" fmla="*/ 74 h 100"/>
              <a:gd name="T56" fmla="*/ 48 w 73"/>
              <a:gd name="T57" fmla="*/ 6 h 100"/>
              <a:gd name="T58" fmla="*/ 37 w 73"/>
              <a:gd name="T59" fmla="*/ 4 h 100"/>
              <a:gd name="T60" fmla="*/ 36 w 73"/>
              <a:gd name="T61" fmla="*/ 4 h 100"/>
              <a:gd name="T62" fmla="*/ 37 w 73"/>
              <a:gd name="T63" fmla="*/ 74 h 100"/>
              <a:gd name="T64" fmla="*/ 17 w 73"/>
              <a:gd name="T65" fmla="*/ 10 h 100"/>
              <a:gd name="T66" fmla="*/ 16 w 73"/>
              <a:gd name="T67" fmla="*/ 58 h 100"/>
              <a:gd name="T68" fmla="*/ 25 w 73"/>
              <a:gd name="T69" fmla="*/ 67 h 100"/>
              <a:gd name="T70" fmla="*/ 30 w 73"/>
              <a:gd name="T71" fmla="*/ 72 h 100"/>
              <a:gd name="T72" fmla="*/ 27 w 73"/>
              <a:gd name="T73" fmla="*/ 5 h 100"/>
              <a:gd name="T74" fmla="*/ 17 w 73"/>
              <a:gd name="T75" fmla="*/ 10 h 100"/>
              <a:gd name="T76" fmla="*/ 60 w 73"/>
              <a:gd name="T77" fmla="*/ 13 h 100"/>
              <a:gd name="T78" fmla="*/ 56 w 73"/>
              <a:gd name="T79" fmla="*/ 60 h 100"/>
              <a:gd name="T80" fmla="*/ 66 w 73"/>
              <a:gd name="T81" fmla="*/ 45 h 100"/>
              <a:gd name="T82" fmla="*/ 68 w 73"/>
              <a:gd name="T83" fmla="*/ 39 h 100"/>
              <a:gd name="T84" fmla="*/ 69 w 73"/>
              <a:gd name="T85" fmla="*/ 33 h 100"/>
              <a:gd name="T86" fmla="*/ 60 w 73"/>
              <a:gd name="T87" fmla="*/ 13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3" h="100">
                <a:moveTo>
                  <a:pt x="37" y="0"/>
                </a:moveTo>
                <a:cubicBezTo>
                  <a:pt x="47" y="0"/>
                  <a:pt x="56" y="3"/>
                  <a:pt x="63" y="9"/>
                </a:cubicBezTo>
                <a:cubicBezTo>
                  <a:pt x="69" y="15"/>
                  <a:pt x="73" y="24"/>
                  <a:pt x="73" y="33"/>
                </a:cubicBezTo>
                <a:cubicBezTo>
                  <a:pt x="73" y="36"/>
                  <a:pt x="73" y="38"/>
                  <a:pt x="73" y="40"/>
                </a:cubicBezTo>
                <a:cubicBezTo>
                  <a:pt x="72" y="43"/>
                  <a:pt x="71" y="45"/>
                  <a:pt x="70" y="47"/>
                </a:cubicBezTo>
                <a:cubicBezTo>
                  <a:pt x="68" y="53"/>
                  <a:pt x="56" y="67"/>
                  <a:pt x="50" y="74"/>
                </a:cubicBezTo>
                <a:cubicBezTo>
                  <a:pt x="49" y="75"/>
                  <a:pt x="48" y="75"/>
                  <a:pt x="48" y="76"/>
                </a:cubicBezTo>
                <a:cubicBezTo>
                  <a:pt x="48" y="80"/>
                  <a:pt x="48" y="80"/>
                  <a:pt x="48" y="80"/>
                </a:cubicBezTo>
                <a:cubicBezTo>
                  <a:pt x="46" y="80"/>
                  <a:pt x="46" y="80"/>
                  <a:pt x="46" y="80"/>
                </a:cubicBezTo>
                <a:cubicBezTo>
                  <a:pt x="44" y="80"/>
                  <a:pt x="44" y="80"/>
                  <a:pt x="44" y="80"/>
                </a:cubicBezTo>
                <a:cubicBezTo>
                  <a:pt x="38" y="80"/>
                  <a:pt x="38" y="80"/>
                  <a:pt x="38" y="80"/>
                </a:cubicBezTo>
                <a:cubicBezTo>
                  <a:pt x="36" y="80"/>
                  <a:pt x="36" y="80"/>
                  <a:pt x="36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7" y="80"/>
                  <a:pt x="27" y="80"/>
                  <a:pt x="27" y="80"/>
                </a:cubicBezTo>
                <a:cubicBezTo>
                  <a:pt x="27" y="80"/>
                  <a:pt x="27" y="80"/>
                  <a:pt x="27" y="80"/>
                </a:cubicBezTo>
                <a:cubicBezTo>
                  <a:pt x="27" y="76"/>
                  <a:pt x="27" y="76"/>
                  <a:pt x="27" y="76"/>
                </a:cubicBezTo>
                <a:cubicBezTo>
                  <a:pt x="25" y="74"/>
                  <a:pt x="23" y="72"/>
                  <a:pt x="21" y="70"/>
                </a:cubicBezTo>
                <a:cubicBezTo>
                  <a:pt x="11" y="60"/>
                  <a:pt x="0" y="48"/>
                  <a:pt x="0" y="33"/>
                </a:cubicBezTo>
                <a:cubicBezTo>
                  <a:pt x="0" y="24"/>
                  <a:pt x="4" y="15"/>
                  <a:pt x="11" y="9"/>
                </a:cubicBezTo>
                <a:cubicBezTo>
                  <a:pt x="18" y="3"/>
                  <a:pt x="27" y="0"/>
                  <a:pt x="37" y="0"/>
                </a:cubicBezTo>
                <a:close/>
                <a:moveTo>
                  <a:pt x="45" y="86"/>
                </a:moveTo>
                <a:cubicBezTo>
                  <a:pt x="43" y="100"/>
                  <a:pt x="43" y="100"/>
                  <a:pt x="43" y="100"/>
                </a:cubicBezTo>
                <a:cubicBezTo>
                  <a:pt x="31" y="100"/>
                  <a:pt x="31" y="100"/>
                  <a:pt x="31" y="100"/>
                </a:cubicBezTo>
                <a:cubicBezTo>
                  <a:pt x="30" y="86"/>
                  <a:pt x="30" y="86"/>
                  <a:pt x="30" y="86"/>
                </a:cubicBezTo>
                <a:cubicBezTo>
                  <a:pt x="45" y="86"/>
                  <a:pt x="45" y="86"/>
                  <a:pt x="45" y="86"/>
                </a:cubicBezTo>
                <a:close/>
                <a:moveTo>
                  <a:pt x="37" y="74"/>
                </a:moveTo>
                <a:cubicBezTo>
                  <a:pt x="43" y="74"/>
                  <a:pt x="43" y="74"/>
                  <a:pt x="43" y="74"/>
                </a:cubicBezTo>
                <a:cubicBezTo>
                  <a:pt x="49" y="49"/>
                  <a:pt x="54" y="27"/>
                  <a:pt x="48" y="6"/>
                </a:cubicBezTo>
                <a:cubicBezTo>
                  <a:pt x="44" y="5"/>
                  <a:pt x="41" y="4"/>
                  <a:pt x="37" y="4"/>
                </a:cubicBezTo>
                <a:cubicBezTo>
                  <a:pt x="37" y="4"/>
                  <a:pt x="36" y="4"/>
                  <a:pt x="36" y="4"/>
                </a:cubicBezTo>
                <a:cubicBezTo>
                  <a:pt x="34" y="27"/>
                  <a:pt x="36" y="51"/>
                  <a:pt x="37" y="74"/>
                </a:cubicBezTo>
                <a:close/>
                <a:moveTo>
                  <a:pt x="17" y="10"/>
                </a:moveTo>
                <a:cubicBezTo>
                  <a:pt x="5" y="25"/>
                  <a:pt x="6" y="41"/>
                  <a:pt x="16" y="58"/>
                </a:cubicBezTo>
                <a:cubicBezTo>
                  <a:pt x="19" y="61"/>
                  <a:pt x="22" y="64"/>
                  <a:pt x="25" y="67"/>
                </a:cubicBezTo>
                <a:cubicBezTo>
                  <a:pt x="26" y="69"/>
                  <a:pt x="28" y="70"/>
                  <a:pt x="30" y="72"/>
                </a:cubicBezTo>
                <a:cubicBezTo>
                  <a:pt x="24" y="52"/>
                  <a:pt x="13" y="25"/>
                  <a:pt x="27" y="5"/>
                </a:cubicBezTo>
                <a:cubicBezTo>
                  <a:pt x="23" y="6"/>
                  <a:pt x="20" y="8"/>
                  <a:pt x="17" y="10"/>
                </a:cubicBezTo>
                <a:close/>
                <a:moveTo>
                  <a:pt x="60" y="13"/>
                </a:moveTo>
                <a:cubicBezTo>
                  <a:pt x="66" y="27"/>
                  <a:pt x="63" y="45"/>
                  <a:pt x="56" y="60"/>
                </a:cubicBezTo>
                <a:cubicBezTo>
                  <a:pt x="60" y="54"/>
                  <a:pt x="65" y="49"/>
                  <a:pt x="66" y="45"/>
                </a:cubicBezTo>
                <a:cubicBezTo>
                  <a:pt x="67" y="43"/>
                  <a:pt x="67" y="41"/>
                  <a:pt x="68" y="39"/>
                </a:cubicBezTo>
                <a:cubicBezTo>
                  <a:pt x="68" y="37"/>
                  <a:pt x="69" y="35"/>
                  <a:pt x="69" y="33"/>
                </a:cubicBezTo>
                <a:cubicBezTo>
                  <a:pt x="69" y="25"/>
                  <a:pt x="65" y="18"/>
                  <a:pt x="60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" name="Freeform 18">
            <a:extLst>
              <a:ext uri="{FF2B5EF4-FFF2-40B4-BE49-F238E27FC236}">
                <a16:creationId xmlns:a16="http://schemas.microsoft.com/office/drawing/2014/main" id="{692A069F-9390-D6F5-4DEC-D00CB382D5D1}"/>
              </a:ext>
            </a:extLst>
          </p:cNvPr>
          <p:cNvSpPr>
            <a:spLocks noEditPoints="1"/>
          </p:cNvSpPr>
          <p:nvPr/>
        </p:nvSpPr>
        <p:spPr bwMode="auto">
          <a:xfrm>
            <a:off x="3794984" y="2665768"/>
            <a:ext cx="455648" cy="455648"/>
          </a:xfrm>
          <a:custGeom>
            <a:avLst/>
            <a:gdLst>
              <a:gd name="T0" fmla="*/ 24 w 95"/>
              <a:gd name="T1" fmla="*/ 49 h 95"/>
              <a:gd name="T2" fmla="*/ 25 w 95"/>
              <a:gd name="T3" fmla="*/ 57 h 95"/>
              <a:gd name="T4" fmla="*/ 27 w 95"/>
              <a:gd name="T5" fmla="*/ 53 h 95"/>
              <a:gd name="T6" fmla="*/ 19 w 95"/>
              <a:gd name="T7" fmla="*/ 44 h 95"/>
              <a:gd name="T8" fmla="*/ 18 w 95"/>
              <a:gd name="T9" fmla="*/ 37 h 95"/>
              <a:gd name="T10" fmla="*/ 32 w 95"/>
              <a:gd name="T11" fmla="*/ 37 h 95"/>
              <a:gd name="T12" fmla="*/ 27 w 95"/>
              <a:gd name="T13" fmla="*/ 42 h 95"/>
              <a:gd name="T14" fmla="*/ 26 w 95"/>
              <a:gd name="T15" fmla="*/ 36 h 95"/>
              <a:gd name="T16" fmla="*/ 25 w 95"/>
              <a:gd name="T17" fmla="*/ 39 h 95"/>
              <a:gd name="T18" fmla="*/ 32 w 95"/>
              <a:gd name="T19" fmla="*/ 48 h 95"/>
              <a:gd name="T20" fmla="*/ 33 w 95"/>
              <a:gd name="T21" fmla="*/ 55 h 95"/>
              <a:gd name="T22" fmla="*/ 18 w 95"/>
              <a:gd name="T23" fmla="*/ 56 h 95"/>
              <a:gd name="T24" fmla="*/ 0 w 95"/>
              <a:gd name="T25" fmla="*/ 28 h 95"/>
              <a:gd name="T26" fmla="*/ 0 w 95"/>
              <a:gd name="T27" fmla="*/ 67 h 95"/>
              <a:gd name="T28" fmla="*/ 28 w 95"/>
              <a:gd name="T29" fmla="*/ 95 h 95"/>
              <a:gd name="T30" fmla="*/ 67 w 95"/>
              <a:gd name="T31" fmla="*/ 95 h 95"/>
              <a:gd name="T32" fmla="*/ 95 w 95"/>
              <a:gd name="T33" fmla="*/ 67 h 95"/>
              <a:gd name="T34" fmla="*/ 95 w 95"/>
              <a:gd name="T35" fmla="*/ 27 h 95"/>
              <a:gd name="T36" fmla="*/ 67 w 95"/>
              <a:gd name="T37" fmla="*/ 0 h 95"/>
              <a:gd name="T38" fmla="*/ 28 w 95"/>
              <a:gd name="T39" fmla="*/ 0 h 95"/>
              <a:gd name="T40" fmla="*/ 0 w 95"/>
              <a:gd name="T41" fmla="*/ 28 h 95"/>
              <a:gd name="T42" fmla="*/ 12 w 95"/>
              <a:gd name="T43" fmla="*/ 62 h 95"/>
              <a:gd name="T44" fmla="*/ 62 w 95"/>
              <a:gd name="T45" fmla="*/ 82 h 95"/>
              <a:gd name="T46" fmla="*/ 83 w 95"/>
              <a:gd name="T47" fmla="*/ 33 h 95"/>
              <a:gd name="T48" fmla="*/ 33 w 95"/>
              <a:gd name="T49" fmla="*/ 12 h 95"/>
              <a:gd name="T50" fmla="*/ 47 w 95"/>
              <a:gd name="T51" fmla="*/ 36 h 95"/>
              <a:gd name="T52" fmla="*/ 44 w 95"/>
              <a:gd name="T53" fmla="*/ 61 h 95"/>
              <a:gd name="T54" fmla="*/ 37 w 95"/>
              <a:gd name="T55" fmla="*/ 36 h 95"/>
              <a:gd name="T56" fmla="*/ 34 w 95"/>
              <a:gd name="T57" fmla="*/ 32 h 95"/>
              <a:gd name="T58" fmla="*/ 47 w 95"/>
              <a:gd name="T59" fmla="*/ 36 h 95"/>
              <a:gd name="T60" fmla="*/ 48 w 95"/>
              <a:gd name="T61" fmla="*/ 37 h 95"/>
              <a:gd name="T62" fmla="*/ 63 w 95"/>
              <a:gd name="T63" fmla="*/ 37 h 95"/>
              <a:gd name="T64" fmla="*/ 61 w 95"/>
              <a:gd name="T65" fmla="*/ 60 h 95"/>
              <a:gd name="T66" fmla="*/ 48 w 95"/>
              <a:gd name="T67" fmla="*/ 56 h 95"/>
              <a:gd name="T68" fmla="*/ 56 w 95"/>
              <a:gd name="T69" fmla="*/ 57 h 95"/>
              <a:gd name="T70" fmla="*/ 55 w 95"/>
              <a:gd name="T71" fmla="*/ 37 h 95"/>
              <a:gd name="T72" fmla="*/ 57 w 95"/>
              <a:gd name="T73" fmla="*/ 37 h 95"/>
              <a:gd name="T74" fmla="*/ 70 w 95"/>
              <a:gd name="T75" fmla="*/ 50 h 95"/>
              <a:gd name="T76" fmla="*/ 64 w 95"/>
              <a:gd name="T77" fmla="*/ 61 h 95"/>
              <a:gd name="T78" fmla="*/ 71 w 95"/>
              <a:gd name="T79" fmla="*/ 32 h 95"/>
              <a:gd name="T80" fmla="*/ 78 w 95"/>
              <a:gd name="T81" fmla="*/ 37 h 95"/>
              <a:gd name="T82" fmla="*/ 77 w 95"/>
              <a:gd name="T83" fmla="*/ 49 h 95"/>
              <a:gd name="T84" fmla="*/ 72 w 95"/>
              <a:gd name="T85" fmla="*/ 45 h 95"/>
              <a:gd name="T86" fmla="*/ 70 w 95"/>
              <a:gd name="T87" fmla="*/ 36 h 95"/>
              <a:gd name="T88" fmla="*/ 72 w 95"/>
              <a:gd name="T89" fmla="*/ 4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5" h="95">
                <a:moveTo>
                  <a:pt x="18" y="49"/>
                </a:moveTo>
                <a:cubicBezTo>
                  <a:pt x="24" y="49"/>
                  <a:pt x="24" y="49"/>
                  <a:pt x="24" y="49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57"/>
                  <a:pt x="25" y="57"/>
                  <a:pt x="25" y="57"/>
                </a:cubicBezTo>
                <a:cubicBezTo>
                  <a:pt x="26" y="57"/>
                  <a:pt x="27" y="57"/>
                  <a:pt x="27" y="56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51"/>
                  <a:pt x="26" y="50"/>
                  <a:pt x="24" y="49"/>
                </a:cubicBezTo>
                <a:cubicBezTo>
                  <a:pt x="22" y="46"/>
                  <a:pt x="20" y="45"/>
                  <a:pt x="19" y="44"/>
                </a:cubicBezTo>
                <a:cubicBezTo>
                  <a:pt x="19" y="43"/>
                  <a:pt x="18" y="42"/>
                  <a:pt x="18" y="41"/>
                </a:cubicBezTo>
                <a:cubicBezTo>
                  <a:pt x="18" y="37"/>
                  <a:pt x="18" y="37"/>
                  <a:pt x="18" y="37"/>
                </a:cubicBezTo>
                <a:cubicBezTo>
                  <a:pt x="18" y="34"/>
                  <a:pt x="21" y="32"/>
                  <a:pt x="26" y="32"/>
                </a:cubicBezTo>
                <a:cubicBezTo>
                  <a:pt x="30" y="32"/>
                  <a:pt x="32" y="34"/>
                  <a:pt x="32" y="37"/>
                </a:cubicBezTo>
                <a:cubicBezTo>
                  <a:pt x="32" y="42"/>
                  <a:pt x="32" y="42"/>
                  <a:pt x="32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6"/>
                  <a:pt x="26" y="36"/>
                  <a:pt x="26" y="36"/>
                </a:cubicBezTo>
                <a:cubicBezTo>
                  <a:pt x="25" y="36"/>
                  <a:pt x="24" y="36"/>
                  <a:pt x="24" y="37"/>
                </a:cubicBezTo>
                <a:cubicBezTo>
                  <a:pt x="25" y="39"/>
                  <a:pt x="25" y="39"/>
                  <a:pt x="25" y="39"/>
                </a:cubicBezTo>
                <a:cubicBezTo>
                  <a:pt x="25" y="40"/>
                  <a:pt x="25" y="42"/>
                  <a:pt x="27" y="43"/>
                </a:cubicBezTo>
                <a:cubicBezTo>
                  <a:pt x="29" y="46"/>
                  <a:pt x="31" y="47"/>
                  <a:pt x="32" y="48"/>
                </a:cubicBezTo>
                <a:cubicBezTo>
                  <a:pt x="32" y="49"/>
                  <a:pt x="33" y="50"/>
                  <a:pt x="33" y="52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59"/>
                  <a:pt x="30" y="61"/>
                  <a:pt x="25" y="61"/>
                </a:cubicBezTo>
                <a:cubicBezTo>
                  <a:pt x="21" y="61"/>
                  <a:pt x="18" y="59"/>
                  <a:pt x="18" y="56"/>
                </a:cubicBezTo>
                <a:cubicBezTo>
                  <a:pt x="18" y="49"/>
                  <a:pt x="18" y="49"/>
                  <a:pt x="18" y="49"/>
                </a:cubicBezTo>
                <a:close/>
                <a:moveTo>
                  <a:pt x="0" y="28"/>
                </a:moveTo>
                <a:cubicBezTo>
                  <a:pt x="0" y="47"/>
                  <a:pt x="0" y="47"/>
                  <a:pt x="0" y="47"/>
                </a:cubicBezTo>
                <a:cubicBezTo>
                  <a:pt x="0" y="67"/>
                  <a:pt x="0" y="67"/>
                  <a:pt x="0" y="67"/>
                </a:cubicBezTo>
                <a:cubicBezTo>
                  <a:pt x="14" y="81"/>
                  <a:pt x="14" y="81"/>
                  <a:pt x="14" y="81"/>
                </a:cubicBezTo>
                <a:cubicBezTo>
                  <a:pt x="28" y="95"/>
                  <a:pt x="28" y="95"/>
                  <a:pt x="28" y="95"/>
                </a:cubicBezTo>
                <a:cubicBezTo>
                  <a:pt x="48" y="95"/>
                  <a:pt x="48" y="95"/>
                  <a:pt x="48" y="95"/>
                </a:cubicBezTo>
                <a:cubicBezTo>
                  <a:pt x="67" y="95"/>
                  <a:pt x="67" y="95"/>
                  <a:pt x="67" y="95"/>
                </a:cubicBezTo>
                <a:cubicBezTo>
                  <a:pt x="81" y="81"/>
                  <a:pt x="81" y="81"/>
                  <a:pt x="81" y="81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47"/>
                  <a:pt x="95" y="47"/>
                  <a:pt x="95" y="47"/>
                </a:cubicBezTo>
                <a:cubicBezTo>
                  <a:pt x="95" y="27"/>
                  <a:pt x="95" y="27"/>
                  <a:pt x="95" y="27"/>
                </a:cubicBezTo>
                <a:cubicBezTo>
                  <a:pt x="81" y="14"/>
                  <a:pt x="81" y="14"/>
                  <a:pt x="81" y="14"/>
                </a:cubicBezTo>
                <a:cubicBezTo>
                  <a:pt x="67" y="0"/>
                  <a:pt x="67" y="0"/>
                  <a:pt x="67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14" y="14"/>
                  <a:pt x="14" y="14"/>
                  <a:pt x="14" y="14"/>
                </a:cubicBezTo>
                <a:cubicBezTo>
                  <a:pt x="0" y="28"/>
                  <a:pt x="0" y="28"/>
                  <a:pt x="0" y="28"/>
                </a:cubicBezTo>
                <a:close/>
                <a:moveTo>
                  <a:pt x="12" y="33"/>
                </a:moveTo>
                <a:cubicBezTo>
                  <a:pt x="12" y="62"/>
                  <a:pt x="12" y="62"/>
                  <a:pt x="12" y="62"/>
                </a:cubicBezTo>
                <a:cubicBezTo>
                  <a:pt x="33" y="83"/>
                  <a:pt x="33" y="83"/>
                  <a:pt x="33" y="83"/>
                </a:cubicBezTo>
                <a:cubicBezTo>
                  <a:pt x="62" y="82"/>
                  <a:pt x="62" y="82"/>
                  <a:pt x="62" y="82"/>
                </a:cubicBezTo>
                <a:cubicBezTo>
                  <a:pt x="83" y="62"/>
                  <a:pt x="83" y="62"/>
                  <a:pt x="83" y="62"/>
                </a:cubicBezTo>
                <a:cubicBezTo>
                  <a:pt x="83" y="33"/>
                  <a:pt x="83" y="33"/>
                  <a:pt x="83" y="33"/>
                </a:cubicBezTo>
                <a:cubicBezTo>
                  <a:pt x="62" y="12"/>
                  <a:pt x="62" y="12"/>
                  <a:pt x="62" y="12"/>
                </a:cubicBezTo>
                <a:cubicBezTo>
                  <a:pt x="33" y="12"/>
                  <a:pt x="33" y="12"/>
                  <a:pt x="33" y="12"/>
                </a:cubicBezTo>
                <a:cubicBezTo>
                  <a:pt x="12" y="33"/>
                  <a:pt x="12" y="33"/>
                  <a:pt x="12" y="33"/>
                </a:cubicBezTo>
                <a:close/>
                <a:moveTo>
                  <a:pt x="47" y="36"/>
                </a:moveTo>
                <a:cubicBezTo>
                  <a:pt x="44" y="36"/>
                  <a:pt x="44" y="36"/>
                  <a:pt x="44" y="36"/>
                </a:cubicBezTo>
                <a:cubicBezTo>
                  <a:pt x="44" y="61"/>
                  <a:pt x="44" y="61"/>
                  <a:pt x="44" y="61"/>
                </a:cubicBezTo>
                <a:cubicBezTo>
                  <a:pt x="37" y="61"/>
                  <a:pt x="37" y="61"/>
                  <a:pt x="37" y="61"/>
                </a:cubicBezTo>
                <a:cubicBezTo>
                  <a:pt x="37" y="36"/>
                  <a:pt x="37" y="36"/>
                  <a:pt x="37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2"/>
                  <a:pt x="34" y="32"/>
                  <a:pt x="34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6"/>
                  <a:pt x="47" y="36"/>
                  <a:pt x="47" y="36"/>
                </a:cubicBezTo>
                <a:close/>
                <a:moveTo>
                  <a:pt x="48" y="56"/>
                </a:moveTo>
                <a:cubicBezTo>
                  <a:pt x="48" y="37"/>
                  <a:pt x="48" y="37"/>
                  <a:pt x="48" y="37"/>
                </a:cubicBezTo>
                <a:cubicBezTo>
                  <a:pt x="48" y="34"/>
                  <a:pt x="51" y="32"/>
                  <a:pt x="56" y="32"/>
                </a:cubicBezTo>
                <a:cubicBezTo>
                  <a:pt x="60" y="32"/>
                  <a:pt x="63" y="34"/>
                  <a:pt x="63" y="37"/>
                </a:cubicBezTo>
                <a:cubicBezTo>
                  <a:pt x="63" y="56"/>
                  <a:pt x="63" y="56"/>
                  <a:pt x="63" y="56"/>
                </a:cubicBezTo>
                <a:cubicBezTo>
                  <a:pt x="63" y="58"/>
                  <a:pt x="62" y="59"/>
                  <a:pt x="61" y="60"/>
                </a:cubicBezTo>
                <a:cubicBezTo>
                  <a:pt x="59" y="61"/>
                  <a:pt x="58" y="61"/>
                  <a:pt x="56" y="61"/>
                </a:cubicBezTo>
                <a:cubicBezTo>
                  <a:pt x="51" y="61"/>
                  <a:pt x="48" y="59"/>
                  <a:pt x="48" y="56"/>
                </a:cubicBezTo>
                <a:close/>
                <a:moveTo>
                  <a:pt x="57" y="56"/>
                </a:moveTo>
                <a:cubicBezTo>
                  <a:pt x="57" y="57"/>
                  <a:pt x="56" y="57"/>
                  <a:pt x="56" y="57"/>
                </a:cubicBezTo>
                <a:cubicBezTo>
                  <a:pt x="55" y="57"/>
                  <a:pt x="55" y="57"/>
                  <a:pt x="55" y="56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6"/>
                  <a:pt x="55" y="36"/>
                  <a:pt x="56" y="36"/>
                </a:cubicBezTo>
                <a:cubicBezTo>
                  <a:pt x="56" y="36"/>
                  <a:pt x="57" y="36"/>
                  <a:pt x="57" y="37"/>
                </a:cubicBezTo>
                <a:cubicBezTo>
                  <a:pt x="57" y="56"/>
                  <a:pt x="57" y="56"/>
                  <a:pt x="57" y="56"/>
                </a:cubicBezTo>
                <a:close/>
                <a:moveTo>
                  <a:pt x="70" y="50"/>
                </a:moveTo>
                <a:cubicBezTo>
                  <a:pt x="70" y="61"/>
                  <a:pt x="70" y="61"/>
                  <a:pt x="70" y="61"/>
                </a:cubicBezTo>
                <a:cubicBezTo>
                  <a:pt x="64" y="61"/>
                  <a:pt x="64" y="61"/>
                  <a:pt x="64" y="61"/>
                </a:cubicBezTo>
                <a:cubicBezTo>
                  <a:pt x="64" y="32"/>
                  <a:pt x="64" y="32"/>
                  <a:pt x="64" y="32"/>
                </a:cubicBezTo>
                <a:cubicBezTo>
                  <a:pt x="71" y="32"/>
                  <a:pt x="71" y="32"/>
                  <a:pt x="71" y="32"/>
                </a:cubicBezTo>
                <a:cubicBezTo>
                  <a:pt x="73" y="32"/>
                  <a:pt x="75" y="32"/>
                  <a:pt x="77" y="33"/>
                </a:cubicBezTo>
                <a:cubicBezTo>
                  <a:pt x="78" y="34"/>
                  <a:pt x="78" y="35"/>
                  <a:pt x="78" y="37"/>
                </a:cubicBezTo>
                <a:cubicBezTo>
                  <a:pt x="78" y="45"/>
                  <a:pt x="78" y="45"/>
                  <a:pt x="78" y="45"/>
                </a:cubicBezTo>
                <a:cubicBezTo>
                  <a:pt x="78" y="47"/>
                  <a:pt x="78" y="48"/>
                  <a:pt x="77" y="49"/>
                </a:cubicBezTo>
                <a:cubicBezTo>
                  <a:pt x="76" y="50"/>
                  <a:pt x="74" y="50"/>
                  <a:pt x="70" y="50"/>
                </a:cubicBezTo>
                <a:close/>
                <a:moveTo>
                  <a:pt x="72" y="45"/>
                </a:moveTo>
                <a:cubicBezTo>
                  <a:pt x="72" y="46"/>
                  <a:pt x="72" y="46"/>
                  <a:pt x="70" y="46"/>
                </a:cubicBezTo>
                <a:cubicBezTo>
                  <a:pt x="70" y="36"/>
                  <a:pt x="70" y="36"/>
                  <a:pt x="70" y="36"/>
                </a:cubicBezTo>
                <a:cubicBezTo>
                  <a:pt x="72" y="36"/>
                  <a:pt x="72" y="37"/>
                  <a:pt x="72" y="38"/>
                </a:cubicBezTo>
                <a:lnTo>
                  <a:pt x="72" y="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Freeform 33">
            <a:extLst>
              <a:ext uri="{FF2B5EF4-FFF2-40B4-BE49-F238E27FC236}">
                <a16:creationId xmlns:a16="http://schemas.microsoft.com/office/drawing/2014/main" id="{80401BCA-DFC7-E5D4-C0F5-A1462189389E}"/>
              </a:ext>
            </a:extLst>
          </p:cNvPr>
          <p:cNvSpPr>
            <a:spLocks noEditPoints="1"/>
          </p:cNvSpPr>
          <p:nvPr/>
        </p:nvSpPr>
        <p:spPr bwMode="auto">
          <a:xfrm>
            <a:off x="8089351" y="2740077"/>
            <a:ext cx="449572" cy="291614"/>
          </a:xfrm>
          <a:custGeom>
            <a:avLst/>
            <a:gdLst>
              <a:gd name="T0" fmla="*/ 13 w 94"/>
              <a:gd name="T1" fmla="*/ 0 h 61"/>
              <a:gd name="T2" fmla="*/ 82 w 94"/>
              <a:gd name="T3" fmla="*/ 0 h 61"/>
              <a:gd name="T4" fmla="*/ 89 w 94"/>
              <a:gd name="T5" fmla="*/ 2 h 61"/>
              <a:gd name="T6" fmla="*/ 47 w 94"/>
              <a:gd name="T7" fmla="*/ 33 h 61"/>
              <a:gd name="T8" fmla="*/ 6 w 94"/>
              <a:gd name="T9" fmla="*/ 2 h 61"/>
              <a:gd name="T10" fmla="*/ 13 w 94"/>
              <a:gd name="T11" fmla="*/ 0 h 61"/>
              <a:gd name="T12" fmla="*/ 94 w 94"/>
              <a:gd name="T13" fmla="*/ 9 h 61"/>
              <a:gd name="T14" fmla="*/ 67 w 94"/>
              <a:gd name="T15" fmla="*/ 29 h 61"/>
              <a:gd name="T16" fmla="*/ 93 w 94"/>
              <a:gd name="T17" fmla="*/ 53 h 61"/>
              <a:gd name="T18" fmla="*/ 94 w 94"/>
              <a:gd name="T19" fmla="*/ 48 h 61"/>
              <a:gd name="T20" fmla="*/ 94 w 94"/>
              <a:gd name="T21" fmla="*/ 12 h 61"/>
              <a:gd name="T22" fmla="*/ 94 w 94"/>
              <a:gd name="T23" fmla="*/ 9 h 61"/>
              <a:gd name="T24" fmla="*/ 87 w 94"/>
              <a:gd name="T25" fmla="*/ 60 h 61"/>
              <a:gd name="T26" fmla="*/ 82 w 94"/>
              <a:gd name="T27" fmla="*/ 61 h 61"/>
              <a:gd name="T28" fmla="*/ 13 w 94"/>
              <a:gd name="T29" fmla="*/ 61 h 61"/>
              <a:gd name="T30" fmla="*/ 6 w 94"/>
              <a:gd name="T31" fmla="*/ 59 h 61"/>
              <a:gd name="T32" fmla="*/ 34 w 94"/>
              <a:gd name="T33" fmla="*/ 34 h 61"/>
              <a:gd name="T34" fmla="*/ 44 w 94"/>
              <a:gd name="T35" fmla="*/ 42 h 61"/>
              <a:gd name="T36" fmla="*/ 47 w 94"/>
              <a:gd name="T37" fmla="*/ 44 h 61"/>
              <a:gd name="T38" fmla="*/ 50 w 94"/>
              <a:gd name="T39" fmla="*/ 42 h 61"/>
              <a:gd name="T40" fmla="*/ 60 w 94"/>
              <a:gd name="T41" fmla="*/ 35 h 61"/>
              <a:gd name="T42" fmla="*/ 87 w 94"/>
              <a:gd name="T43" fmla="*/ 60 h 61"/>
              <a:gd name="T44" fmla="*/ 1 w 94"/>
              <a:gd name="T45" fmla="*/ 52 h 61"/>
              <a:gd name="T46" fmla="*/ 27 w 94"/>
              <a:gd name="T47" fmla="*/ 29 h 61"/>
              <a:gd name="T48" fmla="*/ 1 w 94"/>
              <a:gd name="T49" fmla="*/ 9 h 61"/>
              <a:gd name="T50" fmla="*/ 0 w 94"/>
              <a:gd name="T51" fmla="*/ 12 h 61"/>
              <a:gd name="T52" fmla="*/ 0 w 94"/>
              <a:gd name="T53" fmla="*/ 48 h 61"/>
              <a:gd name="T54" fmla="*/ 1 w 94"/>
              <a:gd name="T55" fmla="*/ 5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4" h="61">
                <a:moveTo>
                  <a:pt x="13" y="0"/>
                </a:moveTo>
                <a:cubicBezTo>
                  <a:pt x="82" y="0"/>
                  <a:pt x="82" y="0"/>
                  <a:pt x="82" y="0"/>
                </a:cubicBezTo>
                <a:cubicBezTo>
                  <a:pt x="84" y="0"/>
                  <a:pt x="87" y="1"/>
                  <a:pt x="89" y="2"/>
                </a:cubicBezTo>
                <a:cubicBezTo>
                  <a:pt x="47" y="33"/>
                  <a:pt x="47" y="33"/>
                  <a:pt x="47" y="33"/>
                </a:cubicBezTo>
                <a:cubicBezTo>
                  <a:pt x="6" y="2"/>
                  <a:pt x="6" y="2"/>
                  <a:pt x="6" y="2"/>
                </a:cubicBezTo>
                <a:cubicBezTo>
                  <a:pt x="8" y="1"/>
                  <a:pt x="10" y="0"/>
                  <a:pt x="13" y="0"/>
                </a:cubicBezTo>
                <a:close/>
                <a:moveTo>
                  <a:pt x="94" y="9"/>
                </a:moveTo>
                <a:cubicBezTo>
                  <a:pt x="67" y="29"/>
                  <a:pt x="67" y="29"/>
                  <a:pt x="67" y="29"/>
                </a:cubicBezTo>
                <a:cubicBezTo>
                  <a:pt x="93" y="53"/>
                  <a:pt x="93" y="53"/>
                  <a:pt x="93" y="53"/>
                </a:cubicBezTo>
                <a:cubicBezTo>
                  <a:pt x="94" y="52"/>
                  <a:pt x="94" y="50"/>
                  <a:pt x="94" y="48"/>
                </a:cubicBezTo>
                <a:cubicBezTo>
                  <a:pt x="94" y="12"/>
                  <a:pt x="94" y="12"/>
                  <a:pt x="94" y="12"/>
                </a:cubicBezTo>
                <a:cubicBezTo>
                  <a:pt x="94" y="11"/>
                  <a:pt x="94" y="10"/>
                  <a:pt x="94" y="9"/>
                </a:cubicBezTo>
                <a:close/>
                <a:moveTo>
                  <a:pt x="87" y="60"/>
                </a:moveTo>
                <a:cubicBezTo>
                  <a:pt x="85" y="60"/>
                  <a:pt x="84" y="61"/>
                  <a:pt x="82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0" y="61"/>
                  <a:pt x="8" y="60"/>
                  <a:pt x="6" y="59"/>
                </a:cubicBezTo>
                <a:cubicBezTo>
                  <a:pt x="34" y="34"/>
                  <a:pt x="34" y="34"/>
                  <a:pt x="34" y="34"/>
                </a:cubicBezTo>
                <a:cubicBezTo>
                  <a:pt x="44" y="42"/>
                  <a:pt x="44" y="42"/>
                  <a:pt x="44" y="42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2"/>
                  <a:pt x="50" y="42"/>
                  <a:pt x="50" y="42"/>
                </a:cubicBezTo>
                <a:cubicBezTo>
                  <a:pt x="60" y="35"/>
                  <a:pt x="60" y="35"/>
                  <a:pt x="60" y="35"/>
                </a:cubicBezTo>
                <a:cubicBezTo>
                  <a:pt x="87" y="60"/>
                  <a:pt x="87" y="60"/>
                  <a:pt x="87" y="60"/>
                </a:cubicBezTo>
                <a:close/>
                <a:moveTo>
                  <a:pt x="1" y="52"/>
                </a:moveTo>
                <a:cubicBezTo>
                  <a:pt x="27" y="29"/>
                  <a:pt x="27" y="29"/>
                  <a:pt x="27" y="29"/>
                </a:cubicBezTo>
                <a:cubicBezTo>
                  <a:pt x="1" y="9"/>
                  <a:pt x="1" y="9"/>
                  <a:pt x="1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0" y="51"/>
                  <a:pt x="1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" name="Freeform 86">
            <a:extLst>
              <a:ext uri="{FF2B5EF4-FFF2-40B4-BE49-F238E27FC236}">
                <a16:creationId xmlns:a16="http://schemas.microsoft.com/office/drawing/2014/main" id="{98081839-C2B0-A7C1-0C29-8C577EB35139}"/>
              </a:ext>
            </a:extLst>
          </p:cNvPr>
          <p:cNvSpPr>
            <a:spLocks noEditPoints="1"/>
          </p:cNvSpPr>
          <p:nvPr/>
        </p:nvSpPr>
        <p:spPr bwMode="auto">
          <a:xfrm>
            <a:off x="10227610" y="2668187"/>
            <a:ext cx="350342" cy="382744"/>
          </a:xfrm>
          <a:custGeom>
            <a:avLst/>
            <a:gdLst>
              <a:gd name="T0" fmla="*/ 38 w 173"/>
              <a:gd name="T1" fmla="*/ 0 h 189"/>
              <a:gd name="T2" fmla="*/ 173 w 173"/>
              <a:gd name="T3" fmla="*/ 0 h 189"/>
              <a:gd name="T4" fmla="*/ 173 w 173"/>
              <a:gd name="T5" fmla="*/ 64 h 189"/>
              <a:gd name="T6" fmla="*/ 163 w 173"/>
              <a:gd name="T7" fmla="*/ 64 h 189"/>
              <a:gd name="T8" fmla="*/ 163 w 173"/>
              <a:gd name="T9" fmla="*/ 116 h 189"/>
              <a:gd name="T10" fmla="*/ 173 w 173"/>
              <a:gd name="T11" fmla="*/ 116 h 189"/>
              <a:gd name="T12" fmla="*/ 173 w 173"/>
              <a:gd name="T13" fmla="*/ 189 h 189"/>
              <a:gd name="T14" fmla="*/ 0 w 173"/>
              <a:gd name="T15" fmla="*/ 189 h 189"/>
              <a:gd name="T16" fmla="*/ 0 w 173"/>
              <a:gd name="T17" fmla="*/ 116 h 189"/>
              <a:gd name="T18" fmla="*/ 7 w 173"/>
              <a:gd name="T19" fmla="*/ 116 h 189"/>
              <a:gd name="T20" fmla="*/ 7 w 173"/>
              <a:gd name="T21" fmla="*/ 90 h 189"/>
              <a:gd name="T22" fmla="*/ 0 w 173"/>
              <a:gd name="T23" fmla="*/ 90 h 189"/>
              <a:gd name="T24" fmla="*/ 0 w 173"/>
              <a:gd name="T25" fmla="*/ 35 h 189"/>
              <a:gd name="T26" fmla="*/ 38 w 173"/>
              <a:gd name="T27" fmla="*/ 0 h 189"/>
              <a:gd name="T28" fmla="*/ 38 w 173"/>
              <a:gd name="T29" fmla="*/ 0 h 189"/>
              <a:gd name="T30" fmla="*/ 14 w 173"/>
              <a:gd name="T31" fmla="*/ 35 h 189"/>
              <a:gd name="T32" fmla="*/ 14 w 173"/>
              <a:gd name="T33" fmla="*/ 76 h 189"/>
              <a:gd name="T34" fmla="*/ 33 w 173"/>
              <a:gd name="T35" fmla="*/ 76 h 189"/>
              <a:gd name="T36" fmla="*/ 33 w 173"/>
              <a:gd name="T37" fmla="*/ 35 h 189"/>
              <a:gd name="T38" fmla="*/ 14 w 173"/>
              <a:gd name="T39" fmla="*/ 35 h 189"/>
              <a:gd name="T40" fmla="*/ 14 w 173"/>
              <a:gd name="T41" fmla="*/ 35 h 189"/>
              <a:gd name="T42" fmla="*/ 142 w 173"/>
              <a:gd name="T43" fmla="*/ 9 h 189"/>
              <a:gd name="T44" fmla="*/ 142 w 173"/>
              <a:gd name="T45" fmla="*/ 47 h 189"/>
              <a:gd name="T46" fmla="*/ 161 w 173"/>
              <a:gd name="T47" fmla="*/ 47 h 189"/>
              <a:gd name="T48" fmla="*/ 161 w 173"/>
              <a:gd name="T49" fmla="*/ 9 h 189"/>
              <a:gd name="T50" fmla="*/ 142 w 173"/>
              <a:gd name="T51" fmla="*/ 9 h 189"/>
              <a:gd name="T52" fmla="*/ 142 w 173"/>
              <a:gd name="T53" fmla="*/ 9 h 189"/>
              <a:gd name="T54" fmla="*/ 116 w 173"/>
              <a:gd name="T55" fmla="*/ 9 h 189"/>
              <a:gd name="T56" fmla="*/ 116 w 173"/>
              <a:gd name="T57" fmla="*/ 47 h 189"/>
              <a:gd name="T58" fmla="*/ 135 w 173"/>
              <a:gd name="T59" fmla="*/ 47 h 189"/>
              <a:gd name="T60" fmla="*/ 135 w 173"/>
              <a:gd name="T61" fmla="*/ 9 h 189"/>
              <a:gd name="T62" fmla="*/ 116 w 173"/>
              <a:gd name="T63" fmla="*/ 9 h 189"/>
              <a:gd name="T64" fmla="*/ 116 w 173"/>
              <a:gd name="T65" fmla="*/ 9 h 189"/>
              <a:gd name="T66" fmla="*/ 90 w 173"/>
              <a:gd name="T67" fmla="*/ 9 h 189"/>
              <a:gd name="T68" fmla="*/ 90 w 173"/>
              <a:gd name="T69" fmla="*/ 47 h 189"/>
              <a:gd name="T70" fmla="*/ 109 w 173"/>
              <a:gd name="T71" fmla="*/ 47 h 189"/>
              <a:gd name="T72" fmla="*/ 109 w 173"/>
              <a:gd name="T73" fmla="*/ 9 h 189"/>
              <a:gd name="T74" fmla="*/ 90 w 173"/>
              <a:gd name="T75" fmla="*/ 9 h 189"/>
              <a:gd name="T76" fmla="*/ 90 w 173"/>
              <a:gd name="T77" fmla="*/ 9 h 189"/>
              <a:gd name="T78" fmla="*/ 66 w 173"/>
              <a:gd name="T79" fmla="*/ 9 h 189"/>
              <a:gd name="T80" fmla="*/ 66 w 173"/>
              <a:gd name="T81" fmla="*/ 47 h 189"/>
              <a:gd name="T82" fmla="*/ 85 w 173"/>
              <a:gd name="T83" fmla="*/ 47 h 189"/>
              <a:gd name="T84" fmla="*/ 85 w 173"/>
              <a:gd name="T85" fmla="*/ 9 h 189"/>
              <a:gd name="T86" fmla="*/ 66 w 173"/>
              <a:gd name="T87" fmla="*/ 9 h 189"/>
              <a:gd name="T88" fmla="*/ 66 w 173"/>
              <a:gd name="T89" fmla="*/ 9 h 189"/>
              <a:gd name="T90" fmla="*/ 40 w 173"/>
              <a:gd name="T91" fmla="*/ 9 h 189"/>
              <a:gd name="T92" fmla="*/ 40 w 173"/>
              <a:gd name="T93" fmla="*/ 47 h 189"/>
              <a:gd name="T94" fmla="*/ 59 w 173"/>
              <a:gd name="T95" fmla="*/ 47 h 189"/>
              <a:gd name="T96" fmla="*/ 59 w 173"/>
              <a:gd name="T97" fmla="*/ 9 h 189"/>
              <a:gd name="T98" fmla="*/ 40 w 173"/>
              <a:gd name="T99" fmla="*/ 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73" h="189">
                <a:moveTo>
                  <a:pt x="38" y="0"/>
                </a:moveTo>
                <a:lnTo>
                  <a:pt x="173" y="0"/>
                </a:lnTo>
                <a:lnTo>
                  <a:pt x="173" y="64"/>
                </a:lnTo>
                <a:lnTo>
                  <a:pt x="163" y="64"/>
                </a:lnTo>
                <a:lnTo>
                  <a:pt x="163" y="116"/>
                </a:lnTo>
                <a:lnTo>
                  <a:pt x="173" y="116"/>
                </a:lnTo>
                <a:lnTo>
                  <a:pt x="173" y="189"/>
                </a:lnTo>
                <a:lnTo>
                  <a:pt x="0" y="189"/>
                </a:lnTo>
                <a:lnTo>
                  <a:pt x="0" y="116"/>
                </a:lnTo>
                <a:lnTo>
                  <a:pt x="7" y="116"/>
                </a:lnTo>
                <a:lnTo>
                  <a:pt x="7" y="90"/>
                </a:lnTo>
                <a:lnTo>
                  <a:pt x="0" y="90"/>
                </a:lnTo>
                <a:lnTo>
                  <a:pt x="0" y="35"/>
                </a:lnTo>
                <a:lnTo>
                  <a:pt x="38" y="0"/>
                </a:lnTo>
                <a:lnTo>
                  <a:pt x="38" y="0"/>
                </a:lnTo>
                <a:close/>
                <a:moveTo>
                  <a:pt x="14" y="35"/>
                </a:moveTo>
                <a:lnTo>
                  <a:pt x="14" y="76"/>
                </a:lnTo>
                <a:lnTo>
                  <a:pt x="33" y="76"/>
                </a:lnTo>
                <a:lnTo>
                  <a:pt x="33" y="35"/>
                </a:lnTo>
                <a:lnTo>
                  <a:pt x="14" y="35"/>
                </a:lnTo>
                <a:lnTo>
                  <a:pt x="14" y="35"/>
                </a:lnTo>
                <a:close/>
                <a:moveTo>
                  <a:pt x="142" y="9"/>
                </a:moveTo>
                <a:lnTo>
                  <a:pt x="142" y="47"/>
                </a:lnTo>
                <a:lnTo>
                  <a:pt x="161" y="47"/>
                </a:lnTo>
                <a:lnTo>
                  <a:pt x="161" y="9"/>
                </a:lnTo>
                <a:lnTo>
                  <a:pt x="142" y="9"/>
                </a:lnTo>
                <a:lnTo>
                  <a:pt x="142" y="9"/>
                </a:lnTo>
                <a:close/>
                <a:moveTo>
                  <a:pt x="116" y="9"/>
                </a:moveTo>
                <a:lnTo>
                  <a:pt x="116" y="47"/>
                </a:lnTo>
                <a:lnTo>
                  <a:pt x="135" y="47"/>
                </a:lnTo>
                <a:lnTo>
                  <a:pt x="135" y="9"/>
                </a:lnTo>
                <a:lnTo>
                  <a:pt x="116" y="9"/>
                </a:lnTo>
                <a:lnTo>
                  <a:pt x="116" y="9"/>
                </a:lnTo>
                <a:close/>
                <a:moveTo>
                  <a:pt x="90" y="9"/>
                </a:moveTo>
                <a:lnTo>
                  <a:pt x="90" y="47"/>
                </a:lnTo>
                <a:lnTo>
                  <a:pt x="109" y="47"/>
                </a:lnTo>
                <a:lnTo>
                  <a:pt x="109" y="9"/>
                </a:lnTo>
                <a:lnTo>
                  <a:pt x="90" y="9"/>
                </a:lnTo>
                <a:lnTo>
                  <a:pt x="90" y="9"/>
                </a:lnTo>
                <a:close/>
                <a:moveTo>
                  <a:pt x="66" y="9"/>
                </a:moveTo>
                <a:lnTo>
                  <a:pt x="66" y="47"/>
                </a:lnTo>
                <a:lnTo>
                  <a:pt x="85" y="47"/>
                </a:lnTo>
                <a:lnTo>
                  <a:pt x="85" y="9"/>
                </a:lnTo>
                <a:lnTo>
                  <a:pt x="66" y="9"/>
                </a:lnTo>
                <a:lnTo>
                  <a:pt x="66" y="9"/>
                </a:lnTo>
                <a:close/>
                <a:moveTo>
                  <a:pt x="40" y="9"/>
                </a:moveTo>
                <a:lnTo>
                  <a:pt x="40" y="47"/>
                </a:lnTo>
                <a:lnTo>
                  <a:pt x="59" y="47"/>
                </a:lnTo>
                <a:lnTo>
                  <a:pt x="59" y="9"/>
                </a:lnTo>
                <a:lnTo>
                  <a:pt x="40" y="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A82F75D-BC67-DA5B-1A81-1F43B0F861D2}"/>
              </a:ext>
            </a:extLst>
          </p:cNvPr>
          <p:cNvGrpSpPr/>
          <p:nvPr/>
        </p:nvGrpSpPr>
        <p:grpSpPr>
          <a:xfrm>
            <a:off x="1171199" y="4096792"/>
            <a:ext cx="2019301" cy="986396"/>
            <a:chOff x="-236459" y="1862260"/>
            <a:chExt cx="2019301" cy="986396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21FFD7F-447A-0D45-F61D-26C6E66A744F}"/>
                </a:ext>
              </a:extLst>
            </p:cNvPr>
            <p:cNvSpPr txBox="1"/>
            <p:nvPr/>
          </p:nvSpPr>
          <p:spPr>
            <a:xfrm>
              <a:off x="-232229" y="2152503"/>
              <a:ext cx="1680499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4A9E597-9AAA-5D24-990D-55501516E4A5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42494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5D1B1EF-D4ED-C61A-B71C-093000CC715C}"/>
              </a:ext>
            </a:extLst>
          </p:cNvPr>
          <p:cNvGrpSpPr/>
          <p:nvPr/>
        </p:nvGrpSpPr>
        <p:grpSpPr>
          <a:xfrm>
            <a:off x="3257259" y="4096792"/>
            <a:ext cx="2019301" cy="986396"/>
            <a:chOff x="-236459" y="1862260"/>
            <a:chExt cx="2019301" cy="986396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863FB09-152D-D0E3-EA2D-6E071178E83E}"/>
                </a:ext>
              </a:extLst>
            </p:cNvPr>
            <p:cNvSpPr txBox="1"/>
            <p:nvPr/>
          </p:nvSpPr>
          <p:spPr>
            <a:xfrm>
              <a:off x="-232229" y="2152503"/>
              <a:ext cx="1680499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6FDC2D8-C6B3-76AE-DB56-C3D50A13C0D3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42494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24B89DD-B8B3-C853-3ECA-F36591C68596}"/>
              </a:ext>
            </a:extLst>
          </p:cNvPr>
          <p:cNvGrpSpPr/>
          <p:nvPr/>
        </p:nvGrpSpPr>
        <p:grpSpPr>
          <a:xfrm>
            <a:off x="5433422" y="4096792"/>
            <a:ext cx="2019301" cy="1190489"/>
            <a:chOff x="-236459" y="1862260"/>
            <a:chExt cx="2019301" cy="1190489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8F86C3A-6E57-8EE1-4DE3-7821EF867A8C}"/>
                </a:ext>
              </a:extLst>
            </p:cNvPr>
            <p:cNvSpPr txBox="1"/>
            <p:nvPr/>
          </p:nvSpPr>
          <p:spPr>
            <a:xfrm>
              <a:off x="-232229" y="2152503"/>
              <a:ext cx="1680499" cy="9002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模板网，幻灯片演示模板及素 材免费下载！</a:t>
              </a:r>
            </a:p>
            <a:p>
              <a:r>
                <a:rPr lang="en-US" altLang="zh-CN" dirty="0">
                  <a:sym typeface="HarmonyOS Sans SC Light" panose="00000400000000000000" pitchFamily="2" charset="-122"/>
                </a:rPr>
                <a:t>51PPT 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BED3268F-78D3-4D20-9C93-17E48B627EEC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42494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509BABF-9507-E203-E9E2-E5A40EBCB2EF}"/>
              </a:ext>
            </a:extLst>
          </p:cNvPr>
          <p:cNvGrpSpPr/>
          <p:nvPr/>
        </p:nvGrpSpPr>
        <p:grpSpPr>
          <a:xfrm>
            <a:off x="7503547" y="4096792"/>
            <a:ext cx="2019301" cy="986396"/>
            <a:chOff x="-236459" y="1862260"/>
            <a:chExt cx="2019301" cy="986396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93302299-C657-90D3-1616-FDCC6ABF1BBC}"/>
                </a:ext>
              </a:extLst>
            </p:cNvPr>
            <p:cNvSpPr txBox="1"/>
            <p:nvPr/>
          </p:nvSpPr>
          <p:spPr>
            <a:xfrm>
              <a:off x="-232229" y="2152503"/>
              <a:ext cx="1680499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B3AFD4E-033C-1D7B-14A3-B64B018B2B70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42494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F7EF38D-04F1-FB0C-1751-7EF33183C6B6}"/>
              </a:ext>
            </a:extLst>
          </p:cNvPr>
          <p:cNvGrpSpPr/>
          <p:nvPr/>
        </p:nvGrpSpPr>
        <p:grpSpPr>
          <a:xfrm>
            <a:off x="9568334" y="4096792"/>
            <a:ext cx="2019301" cy="986396"/>
            <a:chOff x="-236459" y="1862260"/>
            <a:chExt cx="2019301" cy="986396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822E87F6-10C8-ED56-1F6E-D1A5B89A4EEC}"/>
                </a:ext>
              </a:extLst>
            </p:cNvPr>
            <p:cNvSpPr txBox="1"/>
            <p:nvPr/>
          </p:nvSpPr>
          <p:spPr>
            <a:xfrm>
              <a:off x="-232229" y="2152503"/>
              <a:ext cx="1680499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5721B2E-D6B4-770E-C79E-DEB09918BF98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42494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345636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AA2BE6EC-643D-9D56-47D3-2BBCEE749AB6}"/>
              </a:ext>
            </a:extLst>
          </p:cNvPr>
          <p:cNvGrpSpPr/>
          <p:nvPr/>
        </p:nvGrpSpPr>
        <p:grpSpPr>
          <a:xfrm>
            <a:off x="4183159" y="181864"/>
            <a:ext cx="3822506" cy="861529"/>
            <a:chOff x="3619270" y="1798955"/>
            <a:chExt cx="4950284" cy="1115710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9C46C79F-8B3E-0A10-F375-DD6D7B5CC013}"/>
                </a:ext>
              </a:extLst>
            </p:cNvPr>
            <p:cNvSpPr/>
            <p:nvPr/>
          </p:nvSpPr>
          <p:spPr>
            <a:xfrm>
              <a:off x="3619270" y="2081666"/>
              <a:ext cx="4950284" cy="83299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rgbClr val="CFD3D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E4DF1320-D8CA-751A-3406-19C83DD4E592}"/>
                </a:ext>
              </a:extLst>
            </p:cNvPr>
            <p:cNvSpPr/>
            <p:nvPr/>
          </p:nvSpPr>
          <p:spPr>
            <a:xfrm>
              <a:off x="3619270" y="1798955"/>
              <a:ext cx="4950284" cy="701957"/>
            </a:xfrm>
            <a:prstGeom prst="roundRect">
              <a:avLst>
                <a:gd name="adj" fmla="val 50000"/>
              </a:avLst>
            </a:prstGeom>
            <a:solidFill>
              <a:srgbClr val="6D787D"/>
            </a:solidFill>
            <a:ln w="12700">
              <a:noFill/>
              <a:prstDash val="sysDash"/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DFDDE09-83A4-2053-71E5-D2F037B7F668}"/>
                </a:ext>
              </a:extLst>
            </p:cNvPr>
            <p:cNvSpPr txBox="1"/>
            <p:nvPr/>
          </p:nvSpPr>
          <p:spPr>
            <a:xfrm>
              <a:off x="4345217" y="1890855"/>
              <a:ext cx="3498386" cy="5181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45A963C-77E5-4FCB-009D-09F76E74F23B}"/>
                </a:ext>
              </a:extLst>
            </p:cNvPr>
            <p:cNvSpPr txBox="1"/>
            <p:nvPr/>
          </p:nvSpPr>
          <p:spPr>
            <a:xfrm>
              <a:off x="4161371" y="2518365"/>
              <a:ext cx="3869260" cy="338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rgbClr val="6D787D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  <a:cs typeface="阿里巴巴普惠体 2.0 55 Regular" panose="00020600040101010101" pitchFamily="18" charset="-122"/>
                </a:rPr>
                <a:t>Click here to add title text</a:t>
              </a:r>
              <a:endParaRPr lang="zh-CN" altLang="en-US" sz="1100" dirty="0">
                <a:solidFill>
                  <a:srgbClr val="6D787D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69B53B30-CB3F-F230-F2A4-4E7EB973DE00}"/>
              </a:ext>
            </a:extLst>
          </p:cNvPr>
          <p:cNvSpPr/>
          <p:nvPr/>
        </p:nvSpPr>
        <p:spPr>
          <a:xfrm>
            <a:off x="1016060" y="2826418"/>
            <a:ext cx="3271158" cy="3108762"/>
          </a:xfrm>
          <a:prstGeom prst="rect">
            <a:avLst/>
          </a:prstGeom>
          <a:solidFill>
            <a:srgbClr val="42494C"/>
          </a:solidFill>
          <a:ln w="12700">
            <a:noFill/>
          </a:ln>
          <a:effectLst>
            <a:outerShdw blurRad="368300" dist="38100" dir="8100000" algn="tr" rotWithShape="0">
              <a:prstClr val="black">
                <a:alpha val="90000"/>
              </a:prstClr>
            </a:outerShdw>
          </a:effectLst>
          <a:scene3d>
            <a:camera prst="orthographicFront">
              <a:rot lat="17916175" lon="2729084" rev="18779825"/>
            </a:camera>
            <a:lightRig rig="balanced" dir="t">
              <a:rot lat="0" lon="0" rev="600000"/>
            </a:lightRig>
          </a:scene3d>
          <a:sp3d prstMaterial="flat">
            <a:bevelT w="444500" h="1041400" prst="angle"/>
            <a:extrusionClr>
              <a:srgbClr val="0070C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D0B925E-890A-940F-0AF7-AC4BC5146F46}"/>
              </a:ext>
            </a:extLst>
          </p:cNvPr>
          <p:cNvSpPr/>
          <p:nvPr/>
        </p:nvSpPr>
        <p:spPr>
          <a:xfrm>
            <a:off x="1495032" y="2515739"/>
            <a:ext cx="2285769" cy="2167662"/>
          </a:xfrm>
          <a:prstGeom prst="rect">
            <a:avLst/>
          </a:prstGeom>
          <a:solidFill>
            <a:srgbClr val="6D787D"/>
          </a:solidFill>
          <a:ln>
            <a:noFill/>
          </a:ln>
          <a:scene3d>
            <a:camera prst="orthographicFront">
              <a:rot lat="17916175" lon="2729084" rev="18779825"/>
            </a:camera>
            <a:lightRig rig="balanced" dir="t">
              <a:rot lat="0" lon="0" rev="600000"/>
            </a:lightRig>
          </a:scene3d>
          <a:sp3d prstMaterial="flat">
            <a:bevelT w="311150" h="730250" prst="angle"/>
            <a:extrusionClr>
              <a:srgbClr val="00B05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62099DD-BC87-0E1A-5BFF-EA0079F1FD28}"/>
              </a:ext>
            </a:extLst>
          </p:cNvPr>
          <p:cNvSpPr/>
          <p:nvPr/>
        </p:nvSpPr>
        <p:spPr>
          <a:xfrm>
            <a:off x="1829768" y="2301961"/>
            <a:ext cx="1614150" cy="1539071"/>
          </a:xfrm>
          <a:prstGeom prst="rect">
            <a:avLst/>
          </a:prstGeom>
          <a:solidFill>
            <a:srgbClr val="CFD3D5"/>
          </a:solidFill>
          <a:ln>
            <a:noFill/>
          </a:ln>
          <a:scene3d>
            <a:camera prst="orthographicFront">
              <a:rot lat="17916175" lon="2729084" rev="18779825"/>
            </a:camera>
            <a:lightRig rig="balanced" dir="t">
              <a:rot lat="0" lon="0" rev="600000"/>
            </a:lightRig>
          </a:scene3d>
          <a:sp3d prstMaterial="flat">
            <a:bevelT w="215900" h="501650" prst="angle"/>
            <a:extrusionClr>
              <a:srgbClr val="FFC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3BF6F5E-74B9-3EF2-B670-C3986C81786D}"/>
              </a:ext>
            </a:extLst>
          </p:cNvPr>
          <p:cNvSpPr/>
          <p:nvPr/>
        </p:nvSpPr>
        <p:spPr>
          <a:xfrm>
            <a:off x="2077418" y="1968656"/>
            <a:ext cx="1097319" cy="108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scene3d>
            <a:camera prst="orthographicFront">
              <a:rot lat="17709539" lon="2246828" rev="19210350"/>
            </a:camera>
            <a:lightRig rig="balanced" dir="t">
              <a:rot lat="0" lon="0" rev="600000"/>
            </a:lightRig>
          </a:scene3d>
          <a:sp3d prstMaterial="flat">
            <a:bevelT w="234950" h="520700" prst="angle"/>
            <a:extrusionClr>
              <a:srgbClr val="7030A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30D3003-8A83-5109-15A8-81130745CD0B}"/>
              </a:ext>
            </a:extLst>
          </p:cNvPr>
          <p:cNvSpPr/>
          <p:nvPr/>
        </p:nvSpPr>
        <p:spPr>
          <a:xfrm>
            <a:off x="2351429" y="1452278"/>
            <a:ext cx="540000" cy="54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scene3d>
            <a:camera prst="orthographicFront">
              <a:rot lat="17916175" lon="2729084" rev="18779825"/>
            </a:camera>
            <a:lightRig rig="balanced" dir="t">
              <a:rot lat="0" lon="0" rev="600000"/>
            </a:lightRig>
          </a:scene3d>
          <a:sp3d prstMaterial="flat">
            <a:bevelT w="336550" h="7556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008ED2EA-294A-516D-DA2E-3C5319B6BA5A}"/>
              </a:ext>
            </a:extLst>
          </p:cNvPr>
          <p:cNvCxnSpPr/>
          <p:nvPr/>
        </p:nvCxnSpPr>
        <p:spPr>
          <a:xfrm>
            <a:off x="2745549" y="2113553"/>
            <a:ext cx="3792909" cy="0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dash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43C95FBF-964E-8B12-D872-C6F528D682C5}"/>
              </a:ext>
            </a:extLst>
          </p:cNvPr>
          <p:cNvCxnSpPr/>
          <p:nvPr/>
        </p:nvCxnSpPr>
        <p:spPr>
          <a:xfrm>
            <a:off x="2936471" y="2745822"/>
            <a:ext cx="3601987" cy="0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dash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95895D9C-5D1D-2AF4-7AED-4B865DCB53E5}"/>
              </a:ext>
            </a:extLst>
          </p:cNvPr>
          <p:cNvCxnSpPr/>
          <p:nvPr/>
        </p:nvCxnSpPr>
        <p:spPr>
          <a:xfrm>
            <a:off x="3249605" y="3401803"/>
            <a:ext cx="3288853" cy="0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dash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B3C41677-2508-6930-7C0F-5D4D55A58B61}"/>
              </a:ext>
            </a:extLst>
          </p:cNvPr>
          <p:cNvCxnSpPr/>
          <p:nvPr/>
        </p:nvCxnSpPr>
        <p:spPr>
          <a:xfrm>
            <a:off x="3753661" y="4361787"/>
            <a:ext cx="2784797" cy="0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dash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EFD98E14-291E-854D-2FA8-B5C4B51E8877}"/>
              </a:ext>
            </a:extLst>
          </p:cNvPr>
          <p:cNvCxnSpPr/>
          <p:nvPr/>
        </p:nvCxnSpPr>
        <p:spPr>
          <a:xfrm>
            <a:off x="4113701" y="5312208"/>
            <a:ext cx="2424757" cy="0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dash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7" name="TextBox 15">
            <a:extLst>
              <a:ext uri="{FF2B5EF4-FFF2-40B4-BE49-F238E27FC236}">
                <a16:creationId xmlns:a16="http://schemas.microsoft.com/office/drawing/2014/main" id="{53C13D51-8D94-3F70-E7BE-AB1B840642FE}"/>
              </a:ext>
            </a:extLst>
          </p:cNvPr>
          <p:cNvSpPr txBox="1"/>
          <p:nvPr/>
        </p:nvSpPr>
        <p:spPr>
          <a:xfrm>
            <a:off x="5179009" y="4847752"/>
            <a:ext cx="1107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42494C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/>
              <a:t>添加标题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5A08545-4E7F-B3DE-5FE2-072EEFE401F2}"/>
              </a:ext>
            </a:extLst>
          </p:cNvPr>
          <p:cNvSpPr txBox="1"/>
          <p:nvPr/>
        </p:nvSpPr>
        <p:spPr>
          <a:xfrm>
            <a:off x="5179009" y="3911648"/>
            <a:ext cx="1107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42494C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/>
              <a:t>添加标题</a:t>
            </a:r>
          </a:p>
        </p:txBody>
      </p:sp>
      <p:sp>
        <p:nvSpPr>
          <p:cNvPr id="19" name="TextBox 19">
            <a:extLst>
              <a:ext uri="{FF2B5EF4-FFF2-40B4-BE49-F238E27FC236}">
                <a16:creationId xmlns:a16="http://schemas.microsoft.com/office/drawing/2014/main" id="{B6CC6F5E-267F-1A68-69EC-396F6067238E}"/>
              </a:ext>
            </a:extLst>
          </p:cNvPr>
          <p:cNvSpPr txBox="1"/>
          <p:nvPr/>
        </p:nvSpPr>
        <p:spPr>
          <a:xfrm>
            <a:off x="5179009" y="2961081"/>
            <a:ext cx="1107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42494C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/>
              <a:t>添加标题</a:t>
            </a:r>
          </a:p>
        </p:txBody>
      </p:sp>
      <p:sp>
        <p:nvSpPr>
          <p:cNvPr id="20" name="TextBox 21">
            <a:extLst>
              <a:ext uri="{FF2B5EF4-FFF2-40B4-BE49-F238E27FC236}">
                <a16:creationId xmlns:a16="http://schemas.microsoft.com/office/drawing/2014/main" id="{C2990C7C-0354-ECE1-2149-A0A8FFA19B65}"/>
              </a:ext>
            </a:extLst>
          </p:cNvPr>
          <p:cNvSpPr txBox="1"/>
          <p:nvPr/>
        </p:nvSpPr>
        <p:spPr>
          <a:xfrm>
            <a:off x="5179009" y="2315232"/>
            <a:ext cx="1107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42494C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21" name="TextBox 23">
            <a:extLst>
              <a:ext uri="{FF2B5EF4-FFF2-40B4-BE49-F238E27FC236}">
                <a16:creationId xmlns:a16="http://schemas.microsoft.com/office/drawing/2014/main" id="{4BFE396F-D9B2-5530-3F5F-84EB145421BD}"/>
              </a:ext>
            </a:extLst>
          </p:cNvPr>
          <p:cNvSpPr txBox="1"/>
          <p:nvPr/>
        </p:nvSpPr>
        <p:spPr>
          <a:xfrm>
            <a:off x="5179009" y="1662746"/>
            <a:ext cx="1107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42494C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051C221-653F-CFA9-88BC-6A83D7159D68}"/>
              </a:ext>
            </a:extLst>
          </p:cNvPr>
          <p:cNvSpPr txBox="1"/>
          <p:nvPr/>
        </p:nvSpPr>
        <p:spPr>
          <a:xfrm>
            <a:off x="6626888" y="1973226"/>
            <a:ext cx="4999055" cy="2806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60532AA7-D6DB-0257-AC85-FF33514270BA}"/>
              </a:ext>
            </a:extLst>
          </p:cNvPr>
          <p:cNvSpPr txBox="1"/>
          <p:nvPr/>
        </p:nvSpPr>
        <p:spPr>
          <a:xfrm>
            <a:off x="6626888" y="2586725"/>
            <a:ext cx="4999055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dirty="0">
                <a:sym typeface="HarmonyOS Sans SC Light" panose="00000400000000000000" pitchFamily="2" charset="-122"/>
              </a:rPr>
              <a:t>51PP T</a:t>
            </a:r>
            <a:r>
              <a:rPr lang="zh-CN" altLang="en-US" dirty="0">
                <a:sym typeface="HarmonyOS Sans SC Light" panose="00000400000000000000" pitchFamily="2" charset="-122"/>
              </a:rPr>
              <a:t>模板网，幻灯片演示 模板及素材免费下载！</a:t>
            </a:r>
          </a:p>
          <a:p>
            <a:r>
              <a:rPr lang="en-US" altLang="zh-CN" dirty="0">
                <a:sym typeface="HarmonyOS Sans SC Light" panose="00000400000000000000" pitchFamily="2" charset="-122"/>
              </a:rPr>
              <a:t>51PPT</a:t>
            </a:r>
            <a:r>
              <a:rPr lang="zh-CN" altLang="en-US" dirty="0">
                <a:sym typeface="HarmonyOS Sans SC Light" panose="00000400000000000000" pitchFamily="2" charset="-122"/>
              </a:rPr>
              <a:t>模板网 唯一访 问网址：</a:t>
            </a:r>
            <a:r>
              <a:rPr lang="en-US" altLang="zh-CN" dirty="0">
                <a:sym typeface="HarmonyOS Sans SC Light" panose="00000400000000000000" pitchFamily="2" charset="-122"/>
              </a:rPr>
              <a:t>www.51p ptmoban.com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B6D6842-F075-5963-229A-7FAC25278D45}"/>
              </a:ext>
            </a:extLst>
          </p:cNvPr>
          <p:cNvSpPr txBox="1"/>
          <p:nvPr/>
        </p:nvSpPr>
        <p:spPr>
          <a:xfrm>
            <a:off x="6626888" y="3215042"/>
            <a:ext cx="4999055" cy="2806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F32ADCAF-0D50-3C0B-45EE-3D87E0D0BD2D}"/>
              </a:ext>
            </a:extLst>
          </p:cNvPr>
          <p:cNvSpPr txBox="1"/>
          <p:nvPr/>
        </p:nvSpPr>
        <p:spPr>
          <a:xfrm>
            <a:off x="6626888" y="4221460"/>
            <a:ext cx="4999055" cy="2806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2ABD971-868A-24CD-C12B-D23B7BBBB927}"/>
              </a:ext>
            </a:extLst>
          </p:cNvPr>
          <p:cNvSpPr txBox="1"/>
          <p:nvPr/>
        </p:nvSpPr>
        <p:spPr>
          <a:xfrm>
            <a:off x="6626888" y="5120904"/>
            <a:ext cx="4999055" cy="2806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3602722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9D3BFC65-5A19-9DC5-46A2-C64D7FCCE2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grayscl/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794" y="0"/>
            <a:ext cx="12190413" cy="6859587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2F0A759A-3FEA-9AA2-7B63-674682A30C78}"/>
              </a:ext>
            </a:extLst>
          </p:cNvPr>
          <p:cNvGrpSpPr/>
          <p:nvPr/>
        </p:nvGrpSpPr>
        <p:grpSpPr>
          <a:xfrm>
            <a:off x="4269875" y="1608404"/>
            <a:ext cx="3172326" cy="3210982"/>
            <a:chOff x="767442" y="1915660"/>
            <a:chExt cx="2653040" cy="2685369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C0B28D2A-473C-6CB6-E1F3-82D0BB1839C9}"/>
                </a:ext>
              </a:extLst>
            </p:cNvPr>
            <p:cNvSpPr/>
            <p:nvPr/>
          </p:nvSpPr>
          <p:spPr>
            <a:xfrm>
              <a:off x="924769" y="2105316"/>
              <a:ext cx="2495713" cy="2495713"/>
            </a:xfrm>
            <a:prstGeom prst="ellipse">
              <a:avLst/>
            </a:prstGeom>
            <a:solidFill>
              <a:srgbClr val="6D787D"/>
            </a:solidFill>
            <a:ln w="12700">
              <a:noFill/>
              <a:prstDash val="sysDash"/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6ECF02E6-9352-A7AF-C596-BE5A87C00E0A}"/>
                </a:ext>
              </a:extLst>
            </p:cNvPr>
            <p:cNvSpPr/>
            <p:nvPr/>
          </p:nvSpPr>
          <p:spPr>
            <a:xfrm>
              <a:off x="767442" y="1915660"/>
              <a:ext cx="2495712" cy="2495712"/>
            </a:xfrm>
            <a:prstGeom prst="ellipse">
              <a:avLst/>
            </a:prstGeom>
            <a:noFill/>
            <a:ln w="12700">
              <a:solidFill>
                <a:srgbClr val="CFD3D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8C703F9A-3A9D-9AC1-416E-AE80AC643ADE}"/>
                </a:ext>
              </a:extLst>
            </p:cNvPr>
            <p:cNvSpPr/>
            <p:nvPr/>
          </p:nvSpPr>
          <p:spPr>
            <a:xfrm>
              <a:off x="767442" y="1915660"/>
              <a:ext cx="914400" cy="914400"/>
            </a:xfrm>
            <a:prstGeom prst="ellipse">
              <a:avLst/>
            </a:prstGeom>
            <a:solidFill>
              <a:srgbClr val="6D787D"/>
            </a:solidFill>
            <a:ln w="12700">
              <a:noFill/>
              <a:prstDash val="sysDash"/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latin typeface="HarmonyOS Sans SC Light" panose="00000400000000000000" pitchFamily="2" charset="-122"/>
                  <a:ea typeface="HarmonyOS Sans SC Light" panose="00000400000000000000" pitchFamily="2" charset="-122"/>
                </a:rPr>
                <a:t>04</a:t>
              </a:r>
              <a:endParaRPr lang="zh-CN" altLang="en-US" sz="3200" dirty="0">
                <a:latin typeface="HarmonyOS Sans SC Light" panose="00000400000000000000" pitchFamily="2" charset="-122"/>
                <a:ea typeface="HarmonyOS Sans SC Light" panose="00000400000000000000" pitchFamily="2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8B3E3BB-6159-3631-A06F-57941CB58E43}"/>
                </a:ext>
              </a:extLst>
            </p:cNvPr>
            <p:cNvSpPr txBox="1"/>
            <p:nvPr/>
          </p:nvSpPr>
          <p:spPr>
            <a:xfrm>
              <a:off x="1238245" y="2867768"/>
              <a:ext cx="1868759" cy="8154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</a:t>
              </a:r>
              <a:endParaRPr lang="en-US" altLang="zh-CN" sz="20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234584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AA2BE6EC-643D-9D56-47D3-2BBCEE749AB6}"/>
              </a:ext>
            </a:extLst>
          </p:cNvPr>
          <p:cNvGrpSpPr/>
          <p:nvPr/>
        </p:nvGrpSpPr>
        <p:grpSpPr>
          <a:xfrm>
            <a:off x="4183159" y="181864"/>
            <a:ext cx="3822506" cy="861529"/>
            <a:chOff x="3619270" y="1798955"/>
            <a:chExt cx="4950284" cy="1115710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9C46C79F-8B3E-0A10-F375-DD6D7B5CC013}"/>
                </a:ext>
              </a:extLst>
            </p:cNvPr>
            <p:cNvSpPr/>
            <p:nvPr/>
          </p:nvSpPr>
          <p:spPr>
            <a:xfrm>
              <a:off x="3619270" y="2081666"/>
              <a:ext cx="4950284" cy="83299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rgbClr val="CFD3D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E4DF1320-D8CA-751A-3406-19C83DD4E592}"/>
                </a:ext>
              </a:extLst>
            </p:cNvPr>
            <p:cNvSpPr/>
            <p:nvPr/>
          </p:nvSpPr>
          <p:spPr>
            <a:xfrm>
              <a:off x="3619270" y="1798955"/>
              <a:ext cx="4950284" cy="701957"/>
            </a:xfrm>
            <a:prstGeom prst="roundRect">
              <a:avLst>
                <a:gd name="adj" fmla="val 50000"/>
              </a:avLst>
            </a:prstGeom>
            <a:solidFill>
              <a:srgbClr val="6D787D"/>
            </a:solidFill>
            <a:ln w="12700">
              <a:noFill/>
              <a:prstDash val="sysDash"/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DFDDE09-83A4-2053-71E5-D2F037B7F668}"/>
                </a:ext>
              </a:extLst>
            </p:cNvPr>
            <p:cNvSpPr txBox="1"/>
            <p:nvPr/>
          </p:nvSpPr>
          <p:spPr>
            <a:xfrm>
              <a:off x="4345217" y="1890855"/>
              <a:ext cx="3498386" cy="5181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45A963C-77E5-4FCB-009D-09F76E74F23B}"/>
                </a:ext>
              </a:extLst>
            </p:cNvPr>
            <p:cNvSpPr txBox="1"/>
            <p:nvPr/>
          </p:nvSpPr>
          <p:spPr>
            <a:xfrm>
              <a:off x="4161371" y="2518365"/>
              <a:ext cx="3869260" cy="338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rgbClr val="6D787D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  <a:cs typeface="阿里巴巴普惠体 2.0 55 Regular" panose="00020600040101010101" pitchFamily="18" charset="-122"/>
                </a:rPr>
                <a:t>Click here to add title text</a:t>
              </a:r>
              <a:endParaRPr lang="zh-CN" altLang="en-US" sz="1100" dirty="0">
                <a:solidFill>
                  <a:srgbClr val="6D787D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2" name="任意多边形 5">
            <a:extLst>
              <a:ext uri="{FF2B5EF4-FFF2-40B4-BE49-F238E27FC236}">
                <a16:creationId xmlns:a16="http://schemas.microsoft.com/office/drawing/2014/main" id="{6BC10EC9-B96E-1884-D2A3-358CFF18F950}"/>
              </a:ext>
            </a:extLst>
          </p:cNvPr>
          <p:cNvSpPr/>
          <p:nvPr/>
        </p:nvSpPr>
        <p:spPr>
          <a:xfrm rot="5400000">
            <a:off x="6302441" y="3199268"/>
            <a:ext cx="1503363" cy="723900"/>
          </a:xfrm>
          <a:custGeom>
            <a:avLst/>
            <a:gdLst>
              <a:gd name="txL" fmla="*/ 0 w 1503912"/>
              <a:gd name="txT" fmla="*/ 0 h 723424"/>
              <a:gd name="txR" fmla="*/ 1503912 w 1503912"/>
              <a:gd name="txB" fmla="*/ 723424 h 723424"/>
            </a:gdLst>
            <a:ahLst/>
            <a:cxnLst>
              <a:cxn ang="0">
                <a:pos x="0" y="488434"/>
              </a:cxn>
              <a:cxn ang="0">
                <a:pos x="545844" y="194507"/>
              </a:cxn>
              <a:cxn ang="0">
                <a:pos x="621520" y="182921"/>
              </a:cxn>
              <a:cxn ang="0">
                <a:pos x="758642" y="0"/>
              </a:cxn>
              <a:cxn ang="0">
                <a:pos x="896001" y="183236"/>
              </a:cxn>
              <a:cxn ang="0">
                <a:pos x="950785" y="190524"/>
              </a:cxn>
              <a:cxn ang="0">
                <a:pos x="1502265" y="473660"/>
              </a:cxn>
              <a:cxn ang="0">
                <a:pos x="1271237" y="714670"/>
              </a:cxn>
              <a:cxn ang="0">
                <a:pos x="235695" y="724853"/>
              </a:cxn>
            </a:cxnLst>
            <a:rect l="txL" t="txT" r="txR" b="txB"/>
            <a:pathLst>
              <a:path w="1503912" h="723424">
                <a:moveTo>
                  <a:pt x="0" y="487471"/>
                </a:moveTo>
                <a:cubicBezTo>
                  <a:pt x="155116" y="332355"/>
                  <a:pt x="346085" y="234486"/>
                  <a:pt x="546441" y="194123"/>
                </a:cubicBezTo>
                <a:lnTo>
                  <a:pt x="622201" y="182561"/>
                </a:lnTo>
                <a:lnTo>
                  <a:pt x="759473" y="0"/>
                </a:lnTo>
                <a:lnTo>
                  <a:pt x="896982" y="182876"/>
                </a:lnTo>
                <a:lnTo>
                  <a:pt x="951826" y="190149"/>
                </a:lnTo>
                <a:cubicBezTo>
                  <a:pt x="1152934" y="226576"/>
                  <a:pt x="1345785" y="320682"/>
                  <a:pt x="1503912" y="472727"/>
                </a:cubicBezTo>
                <a:lnTo>
                  <a:pt x="1272630" y="713261"/>
                </a:lnTo>
                <a:cubicBezTo>
                  <a:pt x="981963" y="433774"/>
                  <a:pt x="521086" y="438291"/>
                  <a:pt x="235953" y="723424"/>
                </a:cubicBezTo>
                <a:lnTo>
                  <a:pt x="0" y="487471"/>
                </a:lnTo>
                <a:close/>
              </a:path>
            </a:pathLst>
          </a:custGeom>
          <a:solidFill>
            <a:srgbClr val="CFD3D5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任意多边形 6">
            <a:extLst>
              <a:ext uri="{FF2B5EF4-FFF2-40B4-BE49-F238E27FC236}">
                <a16:creationId xmlns:a16="http://schemas.microsoft.com/office/drawing/2014/main" id="{932316E1-070B-19CE-F249-F5CBF286AD02}"/>
              </a:ext>
            </a:extLst>
          </p:cNvPr>
          <p:cNvSpPr/>
          <p:nvPr/>
        </p:nvSpPr>
        <p:spPr>
          <a:xfrm rot="18900000">
            <a:off x="4764154" y="3019880"/>
            <a:ext cx="1060450" cy="1074738"/>
          </a:xfrm>
          <a:custGeom>
            <a:avLst/>
            <a:gdLst>
              <a:gd name="txL" fmla="*/ 0 w 1059543"/>
              <a:gd name="txT" fmla="*/ 0 h 1073851"/>
              <a:gd name="txR" fmla="*/ 1059543 w 1059543"/>
              <a:gd name="txB" fmla="*/ 1073851 h 1073851"/>
            </a:gdLst>
            <a:ahLst/>
            <a:cxnLst>
              <a:cxn ang="0">
                <a:pos x="1055707" y="0"/>
              </a:cxn>
              <a:cxn ang="0">
                <a:pos x="1062267" y="334452"/>
              </a:cxn>
              <a:cxn ang="0">
                <a:pos x="334546" y="1076514"/>
              </a:cxn>
              <a:cxn ang="0">
                <a:pos x="0" y="1076514"/>
              </a:cxn>
              <a:cxn ang="0">
                <a:pos x="179422" y="481222"/>
              </a:cxn>
              <a:cxn ang="0">
                <a:pos x="224934" y="419325"/>
              </a:cxn>
              <a:cxn ang="0">
                <a:pos x="192828" y="192606"/>
              </a:cxn>
              <a:cxn ang="0">
                <a:pos x="419957" y="224765"/>
              </a:cxn>
              <a:cxn ang="0">
                <a:pos x="463994" y="191043"/>
              </a:cxn>
              <a:cxn ang="0">
                <a:pos x="1055707" y="0"/>
              </a:cxn>
            </a:cxnLst>
            <a:rect l="txL" t="txT" r="txR" b="txB"/>
            <a:pathLst>
              <a:path w="1059543" h="1073851">
                <a:moveTo>
                  <a:pt x="1053001" y="0"/>
                </a:move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54484"/>
                  <a:pt x="65832" y="650244"/>
                  <a:pt x="178963" y="480031"/>
                </a:cubicBezTo>
                <a:lnTo>
                  <a:pt x="224358" y="418287"/>
                </a:lnTo>
                <a:lnTo>
                  <a:pt x="192333" y="192129"/>
                </a:lnTo>
                <a:lnTo>
                  <a:pt x="418880" y="22420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close/>
              </a:path>
            </a:pathLst>
          </a:custGeom>
          <a:solidFill>
            <a:srgbClr val="CFD3D5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任意多边形 7">
            <a:extLst>
              <a:ext uri="{FF2B5EF4-FFF2-40B4-BE49-F238E27FC236}">
                <a16:creationId xmlns:a16="http://schemas.microsoft.com/office/drawing/2014/main" id="{D85E0FD5-9228-04B7-32F8-D958835C7AEC}"/>
              </a:ext>
            </a:extLst>
          </p:cNvPr>
          <p:cNvSpPr/>
          <p:nvPr/>
        </p:nvSpPr>
        <p:spPr>
          <a:xfrm rot="18900000" flipV="1">
            <a:off x="5591241" y="3845380"/>
            <a:ext cx="1058863" cy="1074738"/>
          </a:xfrm>
          <a:custGeom>
            <a:avLst/>
            <a:gdLst>
              <a:gd name="txL" fmla="*/ 0 w 1059543"/>
              <a:gd name="txT" fmla="*/ 0 h 1073851"/>
              <a:gd name="txR" fmla="*/ 1059543 w 1059543"/>
              <a:gd name="txB" fmla="*/ 1073851 h 1073851"/>
            </a:gdLst>
            <a:ahLst/>
            <a:cxnLst>
              <a:cxn ang="0">
                <a:pos x="333046" y="1076511"/>
              </a:cxn>
              <a:cxn ang="0">
                <a:pos x="1057501" y="334450"/>
              </a:cxn>
              <a:cxn ang="0">
                <a:pos x="1050972" y="0"/>
              </a:cxn>
              <a:cxn ang="0">
                <a:pos x="461913" y="191041"/>
              </a:cxn>
              <a:cxn ang="0">
                <a:pos x="418074" y="224763"/>
              </a:cxn>
              <a:cxn ang="0">
                <a:pos x="191963" y="192605"/>
              </a:cxn>
              <a:cxn ang="0">
                <a:pos x="223927" y="419321"/>
              </a:cxn>
              <a:cxn ang="0">
                <a:pos x="178619" y="481220"/>
              </a:cxn>
              <a:cxn ang="0">
                <a:pos x="0" y="1076511"/>
              </a:cxn>
            </a:cxnLst>
            <a:rect l="txL" t="txT" r="txR" b="txB"/>
            <a:pathLst>
              <a:path w="1059543" h="1073851">
                <a:moveTo>
                  <a:pt x="333688" y="1073851"/>
                </a:moveTo>
                <a:cubicBezTo>
                  <a:pt x="333688" y="670613"/>
                  <a:pt x="656383" y="341529"/>
                  <a:pt x="1059543" y="333624"/>
                </a:cubicBezTo>
                <a:lnTo>
                  <a:pt x="1053001" y="0"/>
                </a:lnTo>
                <a:cubicBezTo>
                  <a:pt x="833676" y="4300"/>
                  <a:pt x="630767" y="74123"/>
                  <a:pt x="462804" y="190570"/>
                </a:cubicBezTo>
                <a:lnTo>
                  <a:pt x="418881" y="224208"/>
                </a:lnTo>
                <a:lnTo>
                  <a:pt x="192334" y="192128"/>
                </a:lnTo>
                <a:lnTo>
                  <a:pt x="224359" y="418285"/>
                </a:lnTo>
                <a:lnTo>
                  <a:pt x="178964" y="480031"/>
                </a:lnTo>
                <a:cubicBezTo>
                  <a:pt x="65832" y="650245"/>
                  <a:pt x="0" y="854484"/>
                  <a:pt x="0" y="1073851"/>
                </a:cubicBezTo>
                <a:lnTo>
                  <a:pt x="333688" y="1073851"/>
                </a:lnTo>
                <a:close/>
              </a:path>
            </a:pathLst>
          </a:custGeom>
          <a:solidFill>
            <a:srgbClr val="6D787D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任意多边形 8">
            <a:extLst>
              <a:ext uri="{FF2B5EF4-FFF2-40B4-BE49-F238E27FC236}">
                <a16:creationId xmlns:a16="http://schemas.microsoft.com/office/drawing/2014/main" id="{26D9B75A-6C35-6290-920A-5DFD5D2646E0}"/>
              </a:ext>
            </a:extLst>
          </p:cNvPr>
          <p:cNvSpPr/>
          <p:nvPr/>
        </p:nvSpPr>
        <p:spPr>
          <a:xfrm rot="2700000">
            <a:off x="5570604" y="2189618"/>
            <a:ext cx="1060450" cy="1074737"/>
          </a:xfrm>
          <a:custGeom>
            <a:avLst/>
            <a:gdLst>
              <a:gd name="txL" fmla="*/ 0 w 1059543"/>
              <a:gd name="txT" fmla="*/ 0 h 1073851"/>
              <a:gd name="txR" fmla="*/ 1059543 w 1059543"/>
              <a:gd name="txB" fmla="*/ 1073851 h 1073851"/>
            </a:gdLst>
            <a:ahLst/>
            <a:cxnLst>
              <a:cxn ang="0">
                <a:pos x="219839" y="192605"/>
              </a:cxn>
              <a:cxn ang="0">
                <a:pos x="424172" y="221536"/>
              </a:cxn>
              <a:cxn ang="0">
                <a:pos x="463994" y="191041"/>
              </a:cxn>
              <a:cxn ang="0">
                <a:pos x="1055707" y="0"/>
              </a:cxn>
              <a:cxn ang="0">
                <a:pos x="1062267" y="334450"/>
              </a:cxn>
              <a:cxn ang="0">
                <a:pos x="334546" y="1076511"/>
              </a:cxn>
              <a:cxn ang="0">
                <a:pos x="0" y="1076511"/>
              </a:cxn>
              <a:cxn ang="0">
                <a:pos x="240001" y="398833"/>
              </a:cxn>
              <a:cxn ang="0">
                <a:pos x="247806" y="390085"/>
              </a:cxn>
            </a:cxnLst>
            <a:rect l="txL" t="txT" r="txR" b="txB"/>
            <a:pathLst>
              <a:path w="1059543" h="1073851">
                <a:moveTo>
                  <a:pt x="219275" y="192128"/>
                </a:moveTo>
                <a:lnTo>
                  <a:pt x="423085" y="22098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17923"/>
                  <a:pt x="89604" y="582585"/>
                  <a:pt x="239386" y="397847"/>
                </a:cubicBezTo>
                <a:lnTo>
                  <a:pt x="247170" y="389121"/>
                </a:lnTo>
                <a:lnTo>
                  <a:pt x="219275" y="192128"/>
                </a:lnTo>
                <a:close/>
              </a:path>
            </a:pathLst>
          </a:custGeom>
          <a:solidFill>
            <a:srgbClr val="6D787D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心形 9">
            <a:extLst>
              <a:ext uri="{FF2B5EF4-FFF2-40B4-BE49-F238E27FC236}">
                <a16:creationId xmlns:a16="http://schemas.microsoft.com/office/drawing/2014/main" id="{7CCC7EF3-58E9-F44E-B5E4-22B2D25EEAED}"/>
              </a:ext>
            </a:extLst>
          </p:cNvPr>
          <p:cNvSpPr/>
          <p:nvPr/>
        </p:nvSpPr>
        <p:spPr>
          <a:xfrm>
            <a:off x="5950016" y="1848305"/>
            <a:ext cx="352425" cy="292100"/>
          </a:xfrm>
          <a:custGeom>
            <a:avLst/>
            <a:gdLst>
              <a:gd name="txL" fmla="*/ 5037 w 21600"/>
              <a:gd name="txT" fmla="*/ 2277 h 21600"/>
              <a:gd name="txR" fmla="*/ 16557 w 21600"/>
              <a:gd name="txB" fmla="*/ 13677 h 21600"/>
            </a:gdLst>
            <a:ahLst/>
            <a:cxnLst>
              <a:cxn ang="17694720">
                <a:pos x="47170177" y="5408543"/>
              </a:cxn>
              <a:cxn ang="11796480">
                <a:pos x="12717697" y="26708975"/>
              </a:cxn>
              <a:cxn ang="5898240">
                <a:pos x="47170177" y="53417950"/>
              </a:cxn>
              <a:cxn ang="0">
                <a:pos x="81101705" y="26708975"/>
              </a:cxn>
            </a:cxnLst>
            <a:rect l="txL" t="txT" r="txR" b="txB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6D787D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7275605-2C8A-F98B-5C16-212446B6CB80}"/>
              </a:ext>
            </a:extLst>
          </p:cNvPr>
          <p:cNvGrpSpPr/>
          <p:nvPr/>
        </p:nvGrpSpPr>
        <p:grpSpPr>
          <a:xfrm>
            <a:off x="7580379" y="3315155"/>
            <a:ext cx="225425" cy="563563"/>
            <a:chOff x="0" y="0"/>
            <a:chExt cx="224872" cy="564609"/>
          </a:xfrm>
          <a:solidFill>
            <a:srgbClr val="8A896E"/>
          </a:solidFill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E1ED7CA4-8E54-B101-5D09-12C13754B9AB}"/>
                </a:ext>
              </a:extLst>
            </p:cNvPr>
            <p:cNvSpPr/>
            <p:nvPr/>
          </p:nvSpPr>
          <p:spPr>
            <a:xfrm>
              <a:off x="69912" y="0"/>
              <a:ext cx="90487" cy="90487"/>
            </a:xfrm>
            <a:prstGeom prst="ellipse">
              <a:avLst/>
            </a:prstGeom>
            <a:solidFill>
              <a:srgbClr val="CFD3D5"/>
            </a:solidFill>
            <a:ln w="9525">
              <a:noFill/>
            </a:ln>
          </p:spPr>
          <p:txBody>
            <a:bodyPr/>
            <a:lstStyle/>
            <a:p>
              <a:endParaRPr lang="zh-CN" altLang="zh-CN" dirty="0">
                <a:sym typeface="宋体" pitchFamily="2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86600977-9B6E-3F0D-3FA0-1445A06DE418}"/>
                </a:ext>
              </a:extLst>
            </p:cNvPr>
            <p:cNvSpPr/>
            <p:nvPr/>
          </p:nvSpPr>
          <p:spPr>
            <a:xfrm>
              <a:off x="56189" y="162997"/>
              <a:ext cx="112763" cy="154601"/>
            </a:xfrm>
            <a:prstGeom prst="rect">
              <a:avLst/>
            </a:prstGeom>
            <a:solidFill>
              <a:srgbClr val="CFD3D5"/>
            </a:solidFill>
            <a:ln w="9525">
              <a:noFill/>
            </a:ln>
          </p:spPr>
          <p:txBody>
            <a:bodyPr/>
            <a:lstStyle/>
            <a:p>
              <a:endParaRPr lang="zh-CN" altLang="zh-CN" dirty="0">
                <a:sym typeface="宋体" pitchFamily="2" charset="-122"/>
              </a:endParaRPr>
            </a:p>
          </p:txBody>
        </p:sp>
      </p:grpSp>
      <p:grpSp>
        <p:nvGrpSpPr>
          <p:cNvPr id="15" name="组合 18">
            <a:extLst>
              <a:ext uri="{FF2B5EF4-FFF2-40B4-BE49-F238E27FC236}">
                <a16:creationId xmlns:a16="http://schemas.microsoft.com/office/drawing/2014/main" id="{5C0BF866-4B48-41CC-1377-0167A16B0AB4}"/>
              </a:ext>
            </a:extLst>
          </p:cNvPr>
          <p:cNvGrpSpPr/>
          <p:nvPr/>
        </p:nvGrpSpPr>
        <p:grpSpPr>
          <a:xfrm>
            <a:off x="4272029" y="3402468"/>
            <a:ext cx="439737" cy="311150"/>
            <a:chOff x="0" y="0"/>
            <a:chExt cx="439857" cy="311768"/>
          </a:xfrm>
          <a:solidFill>
            <a:srgbClr val="8A896E"/>
          </a:solidFill>
        </p:grpSpPr>
        <p:grpSp>
          <p:nvGrpSpPr>
            <p:cNvPr id="16" name="组合 19">
              <a:extLst>
                <a:ext uri="{FF2B5EF4-FFF2-40B4-BE49-F238E27FC236}">
                  <a16:creationId xmlns:a16="http://schemas.microsoft.com/office/drawing/2014/main" id="{C58D0374-DCE8-C13C-2A59-EDA13E8C68A4}"/>
                </a:ext>
              </a:extLst>
            </p:cNvPr>
            <p:cNvGrpSpPr/>
            <p:nvPr/>
          </p:nvGrpSpPr>
          <p:grpSpPr>
            <a:xfrm>
              <a:off x="0" y="43261"/>
              <a:ext cx="439857" cy="268507"/>
              <a:chOff x="0" y="0"/>
              <a:chExt cx="439857" cy="268507"/>
            </a:xfrm>
            <a:grpFill/>
          </p:grpSpPr>
          <p:grpSp>
            <p:nvGrpSpPr>
              <p:cNvPr id="17" name="组合 21">
                <a:extLst>
                  <a:ext uri="{FF2B5EF4-FFF2-40B4-BE49-F238E27FC236}">
                    <a16:creationId xmlns:a16="http://schemas.microsoft.com/office/drawing/2014/main" id="{3A98E42C-E2C1-DD26-1A00-5136FBB571BA}"/>
                  </a:ext>
                </a:extLst>
              </p:cNvPr>
              <p:cNvGrpSpPr/>
              <p:nvPr/>
            </p:nvGrpSpPr>
            <p:grpSpPr>
              <a:xfrm>
                <a:off x="0" y="20559"/>
                <a:ext cx="439857" cy="24689"/>
                <a:chOff x="0" y="0"/>
                <a:chExt cx="439857" cy="24689"/>
              </a:xfrm>
              <a:grpFill/>
            </p:grpSpPr>
            <p:sp>
              <p:nvSpPr>
                <p:cNvPr id="21" name="矩形 25">
                  <a:extLst>
                    <a:ext uri="{FF2B5EF4-FFF2-40B4-BE49-F238E27FC236}">
                      <a16:creationId xmlns:a16="http://schemas.microsoft.com/office/drawing/2014/main" id="{DE1D9B02-A30B-0446-ABB9-05BF5F60A1B9}"/>
                    </a:ext>
                  </a:extLst>
                </p:cNvPr>
                <p:cNvSpPr/>
                <p:nvPr/>
              </p:nvSpPr>
              <p:spPr>
                <a:xfrm rot="-2220000">
                  <a:off x="0" y="0"/>
                  <a:ext cx="252000" cy="24688"/>
                </a:xfrm>
                <a:prstGeom prst="rect">
                  <a:avLst/>
                </a:prstGeom>
                <a:solidFill>
                  <a:srgbClr val="CFD3D5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zh-CN" dirty="0">
                    <a:sym typeface="宋体" pitchFamily="2" charset="-122"/>
                  </a:endParaRPr>
                </a:p>
              </p:txBody>
            </p:sp>
            <p:sp>
              <p:nvSpPr>
                <p:cNvPr id="22" name="矩形 26">
                  <a:extLst>
                    <a:ext uri="{FF2B5EF4-FFF2-40B4-BE49-F238E27FC236}">
                      <a16:creationId xmlns:a16="http://schemas.microsoft.com/office/drawing/2014/main" id="{CD79BC08-9C8A-1003-ADB0-28FEFF73BF3B}"/>
                    </a:ext>
                  </a:extLst>
                </p:cNvPr>
                <p:cNvSpPr/>
                <p:nvPr/>
              </p:nvSpPr>
              <p:spPr>
                <a:xfrm rot="2220000" flipH="1">
                  <a:off x="187857" y="1"/>
                  <a:ext cx="252000" cy="24688"/>
                </a:xfrm>
                <a:prstGeom prst="rect">
                  <a:avLst/>
                </a:prstGeom>
                <a:solidFill>
                  <a:srgbClr val="CFD3D5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zh-CN" dirty="0">
                    <a:sym typeface="宋体" pitchFamily="2" charset="-122"/>
                  </a:endParaRPr>
                </a:p>
              </p:txBody>
            </p:sp>
          </p:grpSp>
          <p:sp>
            <p:nvSpPr>
              <p:cNvPr id="18" name="等腰三角形 22">
                <a:extLst>
                  <a:ext uri="{FF2B5EF4-FFF2-40B4-BE49-F238E27FC236}">
                    <a16:creationId xmlns:a16="http://schemas.microsoft.com/office/drawing/2014/main" id="{8D6D48F3-E400-E1AD-C76F-D27E05B714E4}"/>
                  </a:ext>
                </a:extLst>
              </p:cNvPr>
              <p:cNvSpPr/>
              <p:nvPr/>
            </p:nvSpPr>
            <p:spPr>
              <a:xfrm>
                <a:off x="68555" y="0"/>
                <a:ext cx="302746" cy="127806"/>
              </a:xfrm>
              <a:prstGeom prst="triangle">
                <a:avLst>
                  <a:gd name="adj" fmla="val 50000"/>
                </a:avLst>
              </a:prstGeom>
              <a:solidFill>
                <a:srgbClr val="CFD3D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zh-CN" dirty="0">
                  <a:sym typeface="宋体" pitchFamily="2" charset="-122"/>
                </a:endParaRPr>
              </a:p>
            </p:txBody>
          </p:sp>
          <p:sp>
            <p:nvSpPr>
              <p:cNvPr id="19" name="矩形 23">
                <a:extLst>
                  <a:ext uri="{FF2B5EF4-FFF2-40B4-BE49-F238E27FC236}">
                    <a16:creationId xmlns:a16="http://schemas.microsoft.com/office/drawing/2014/main" id="{ECB31AF3-E291-9CBC-1C33-D8E2FB2DB25C}"/>
                  </a:ext>
                </a:extLst>
              </p:cNvPr>
              <p:cNvSpPr/>
              <p:nvPr/>
            </p:nvSpPr>
            <p:spPr>
              <a:xfrm>
                <a:off x="68082" y="127806"/>
                <a:ext cx="106784" cy="140701"/>
              </a:xfrm>
              <a:prstGeom prst="rect">
                <a:avLst/>
              </a:prstGeom>
              <a:solidFill>
                <a:srgbClr val="CFD3D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zh-CN" dirty="0">
                  <a:sym typeface="宋体" pitchFamily="2" charset="-122"/>
                </a:endParaRPr>
              </a:p>
            </p:txBody>
          </p:sp>
          <p:sp>
            <p:nvSpPr>
              <p:cNvPr id="20" name="矩形 24">
                <a:extLst>
                  <a:ext uri="{FF2B5EF4-FFF2-40B4-BE49-F238E27FC236}">
                    <a16:creationId xmlns:a16="http://schemas.microsoft.com/office/drawing/2014/main" id="{79C9CD85-6FB4-E1B4-16F7-33236FF6AE61}"/>
                  </a:ext>
                </a:extLst>
              </p:cNvPr>
              <p:cNvSpPr/>
              <p:nvPr/>
            </p:nvSpPr>
            <p:spPr>
              <a:xfrm>
                <a:off x="262846" y="127806"/>
                <a:ext cx="106784" cy="140701"/>
              </a:xfrm>
              <a:prstGeom prst="rect">
                <a:avLst/>
              </a:prstGeom>
              <a:solidFill>
                <a:srgbClr val="CFD3D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zh-CN" dirty="0">
                  <a:sym typeface="宋体" pitchFamily="2" charset="-122"/>
                </a:endParaRPr>
              </a:p>
            </p:txBody>
          </p:sp>
        </p:grpSp>
      </p:grpSp>
      <p:grpSp>
        <p:nvGrpSpPr>
          <p:cNvPr id="23" name="组合 27">
            <a:extLst>
              <a:ext uri="{FF2B5EF4-FFF2-40B4-BE49-F238E27FC236}">
                <a16:creationId xmlns:a16="http://schemas.microsoft.com/office/drawing/2014/main" id="{C94849FD-B0C3-D636-ACF3-6FD08FB180A3}"/>
              </a:ext>
            </a:extLst>
          </p:cNvPr>
          <p:cNvGrpSpPr/>
          <p:nvPr/>
        </p:nvGrpSpPr>
        <p:grpSpPr>
          <a:xfrm>
            <a:off x="5892866" y="4988380"/>
            <a:ext cx="465138" cy="417513"/>
            <a:chOff x="0" y="0"/>
            <a:chExt cx="465358" cy="418456"/>
          </a:xfrm>
          <a:solidFill>
            <a:srgbClr val="8A896E"/>
          </a:solidFill>
        </p:grpSpPr>
        <p:grpSp>
          <p:nvGrpSpPr>
            <p:cNvPr id="24" name="组合 28">
              <a:extLst>
                <a:ext uri="{FF2B5EF4-FFF2-40B4-BE49-F238E27FC236}">
                  <a16:creationId xmlns:a16="http://schemas.microsoft.com/office/drawing/2014/main" id="{CD2C2A35-3D1E-054F-1702-39E20B3AC31C}"/>
                </a:ext>
              </a:extLst>
            </p:cNvPr>
            <p:cNvGrpSpPr/>
            <p:nvPr/>
          </p:nvGrpSpPr>
          <p:grpSpPr>
            <a:xfrm>
              <a:off x="0" y="0"/>
              <a:ext cx="460390" cy="418456"/>
              <a:chOff x="0" y="0"/>
              <a:chExt cx="460390" cy="418456"/>
            </a:xfrm>
            <a:grpFill/>
          </p:grpSpPr>
          <p:sp>
            <p:nvSpPr>
              <p:cNvPr id="27" name="任意多边形 31">
                <a:extLst>
                  <a:ext uri="{FF2B5EF4-FFF2-40B4-BE49-F238E27FC236}">
                    <a16:creationId xmlns:a16="http://schemas.microsoft.com/office/drawing/2014/main" id="{29C83B1D-07C7-6AC2-4956-C69E9BAA996C}"/>
                  </a:ext>
                </a:extLst>
              </p:cNvPr>
              <p:cNvSpPr/>
              <p:nvPr/>
            </p:nvSpPr>
            <p:spPr>
              <a:xfrm>
                <a:off x="53155" y="0"/>
                <a:ext cx="407235" cy="357637"/>
              </a:xfrm>
              <a:custGeom>
                <a:avLst/>
                <a:gdLst>
                  <a:gd name="txL" fmla="*/ 0 w 407235"/>
                  <a:gd name="txT" fmla="*/ 0 h 357637"/>
                  <a:gd name="txR" fmla="*/ 407235 w 407235"/>
                  <a:gd name="txB" fmla="*/ 357637 h 357637"/>
                </a:gdLst>
                <a:ahLst/>
                <a:cxnLst>
                  <a:cxn ang="0">
                    <a:pos x="7668" y="305095"/>
                  </a:cxn>
                  <a:cxn ang="0">
                    <a:pos x="7668" y="226514"/>
                  </a:cxn>
                  <a:cxn ang="0">
                    <a:pos x="74343" y="128882"/>
                  </a:cxn>
                  <a:cxn ang="0">
                    <a:pos x="245793" y="43157"/>
                  </a:cxn>
                  <a:cxn ang="0">
                    <a:pos x="402955" y="295"/>
                  </a:cxn>
                  <a:cxn ang="0">
                    <a:pos x="360093" y="26489"/>
                  </a:cxn>
                  <a:cxn ang="0">
                    <a:pos x="331518" y="69351"/>
                  </a:cxn>
                  <a:cxn ang="0">
                    <a:pos x="279130" y="209845"/>
                  </a:cxn>
                  <a:cxn ang="0">
                    <a:pos x="212455" y="305095"/>
                  </a:cxn>
                  <a:cxn ang="0">
                    <a:pos x="121967" y="355101"/>
                  </a:cxn>
                  <a:cxn ang="0">
                    <a:pos x="45768" y="345576"/>
                  </a:cxn>
                  <a:cxn ang="0">
                    <a:pos x="7668" y="305095"/>
                  </a:cxn>
                </a:cxnLst>
                <a:rect l="txL" t="txT" r="txR" b="txB"/>
                <a:pathLst>
                  <a:path w="407235" h="357637">
                    <a:moveTo>
                      <a:pt x="7668" y="305095"/>
                    </a:moveTo>
                    <a:cubicBezTo>
                      <a:pt x="1318" y="285251"/>
                      <a:pt x="-5826" y="270170"/>
                      <a:pt x="7668" y="226514"/>
                    </a:cubicBezTo>
                    <a:cubicBezTo>
                      <a:pt x="21162" y="182858"/>
                      <a:pt x="48943" y="149916"/>
                      <a:pt x="74343" y="128882"/>
                    </a:cubicBezTo>
                    <a:cubicBezTo>
                      <a:pt x="99743" y="107848"/>
                      <a:pt x="191024" y="64588"/>
                      <a:pt x="245793" y="43157"/>
                    </a:cubicBezTo>
                    <a:cubicBezTo>
                      <a:pt x="300562" y="21726"/>
                      <a:pt x="383905" y="3073"/>
                      <a:pt x="402955" y="295"/>
                    </a:cubicBezTo>
                    <a:cubicBezTo>
                      <a:pt x="422005" y="-2483"/>
                      <a:pt x="371999" y="14980"/>
                      <a:pt x="360093" y="26489"/>
                    </a:cubicBezTo>
                    <a:cubicBezTo>
                      <a:pt x="348187" y="37998"/>
                      <a:pt x="345012" y="38792"/>
                      <a:pt x="331518" y="69351"/>
                    </a:cubicBezTo>
                    <a:cubicBezTo>
                      <a:pt x="318024" y="99910"/>
                      <a:pt x="298974" y="170554"/>
                      <a:pt x="279130" y="209845"/>
                    </a:cubicBezTo>
                    <a:cubicBezTo>
                      <a:pt x="259286" y="249136"/>
                      <a:pt x="238649" y="280886"/>
                      <a:pt x="212455" y="305095"/>
                    </a:cubicBezTo>
                    <a:cubicBezTo>
                      <a:pt x="186261" y="329304"/>
                      <a:pt x="149748" y="348354"/>
                      <a:pt x="121967" y="355101"/>
                    </a:cubicBezTo>
                    <a:cubicBezTo>
                      <a:pt x="94186" y="361848"/>
                      <a:pt x="64818" y="353910"/>
                      <a:pt x="45768" y="345576"/>
                    </a:cubicBezTo>
                    <a:cubicBezTo>
                      <a:pt x="26718" y="337242"/>
                      <a:pt x="14018" y="324939"/>
                      <a:pt x="7668" y="305095"/>
                    </a:cubicBezTo>
                    <a:close/>
                  </a:path>
                </a:pathLst>
              </a:custGeom>
              <a:solidFill>
                <a:srgbClr val="6D787D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" name="任意多边形 32">
                <a:extLst>
                  <a:ext uri="{FF2B5EF4-FFF2-40B4-BE49-F238E27FC236}">
                    <a16:creationId xmlns:a16="http://schemas.microsoft.com/office/drawing/2014/main" id="{AE7020C8-FD54-9C70-99EF-B6D460B29D83}"/>
                  </a:ext>
                </a:extLst>
              </p:cNvPr>
              <p:cNvSpPr/>
              <p:nvPr/>
            </p:nvSpPr>
            <p:spPr>
              <a:xfrm>
                <a:off x="0" y="296819"/>
                <a:ext cx="95196" cy="121637"/>
              </a:xfrm>
              <a:custGeom>
                <a:avLst/>
                <a:gdLst>
                  <a:gd name="txL" fmla="*/ 0 w 151739"/>
                  <a:gd name="txT" fmla="*/ 0 h 131899"/>
                  <a:gd name="txR" fmla="*/ 151739 w 151739"/>
                  <a:gd name="txB" fmla="*/ 131899 h 131899"/>
                </a:gdLst>
                <a:ahLst/>
                <a:cxnLst>
                  <a:cxn ang="0">
                    <a:pos x="36660" y="8926"/>
                  </a:cxn>
                  <a:cxn ang="0">
                    <a:pos x="16465" y="69792"/>
                  </a:cxn>
                  <a:cxn ang="0">
                    <a:pos x="7185" y="102936"/>
                  </a:cxn>
                  <a:cxn ang="0">
                    <a:pos x="2" y="86601"/>
                  </a:cxn>
                  <a:cxn ang="0">
                    <a:pos x="10585" y="49249"/>
                  </a:cxn>
                  <a:cxn ang="0">
                    <a:pos x="32067" y="3009"/>
                  </a:cxn>
                  <a:cxn ang="0">
                    <a:pos x="36660" y="8926"/>
                  </a:cxn>
                </a:cxnLst>
                <a:rect l="txL" t="txT" r="txR" b="txB"/>
                <a:pathLst>
                  <a:path w="151739" h="131899">
                    <a:moveTo>
                      <a:pt x="148467" y="11381"/>
                    </a:moveTo>
                    <a:cubicBezTo>
                      <a:pt x="137936" y="25573"/>
                      <a:pt x="86576" y="69011"/>
                      <a:pt x="66681" y="88989"/>
                    </a:cubicBezTo>
                    <a:cubicBezTo>
                      <a:pt x="46786" y="108967"/>
                      <a:pt x="40211" y="127676"/>
                      <a:pt x="29099" y="131248"/>
                    </a:cubicBezTo>
                    <a:cubicBezTo>
                      <a:pt x="17987" y="134820"/>
                      <a:pt x="-391" y="123120"/>
                      <a:pt x="6" y="110420"/>
                    </a:cubicBezTo>
                    <a:cubicBezTo>
                      <a:pt x="403" y="97720"/>
                      <a:pt x="21225" y="80559"/>
                      <a:pt x="42868" y="62795"/>
                    </a:cubicBezTo>
                    <a:cubicBezTo>
                      <a:pt x="64511" y="45031"/>
                      <a:pt x="117959" y="9393"/>
                      <a:pt x="129865" y="3837"/>
                    </a:cubicBezTo>
                    <a:cubicBezTo>
                      <a:pt x="141771" y="-1719"/>
                      <a:pt x="158998" y="-2811"/>
                      <a:pt x="148467" y="11381"/>
                    </a:cubicBezTo>
                    <a:close/>
                  </a:path>
                </a:pathLst>
              </a:custGeom>
              <a:solidFill>
                <a:srgbClr val="6D787D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5" name="任意多边形 29">
              <a:extLst>
                <a:ext uri="{FF2B5EF4-FFF2-40B4-BE49-F238E27FC236}">
                  <a16:creationId xmlns:a16="http://schemas.microsoft.com/office/drawing/2014/main" id="{5D7013E1-8EA8-2C74-B4E8-5E7298B3E4A5}"/>
                </a:ext>
              </a:extLst>
            </p:cNvPr>
            <p:cNvSpPr/>
            <p:nvPr/>
          </p:nvSpPr>
          <p:spPr>
            <a:xfrm>
              <a:off x="141938" y="0"/>
              <a:ext cx="323420" cy="355925"/>
            </a:xfrm>
            <a:custGeom>
              <a:avLst/>
              <a:gdLst>
                <a:gd name="txL" fmla="*/ 0 w 323420"/>
                <a:gd name="txT" fmla="*/ 0 h 355925"/>
                <a:gd name="txR" fmla="*/ 323420 w 323420"/>
                <a:gd name="txB" fmla="*/ 355925 h 355925"/>
              </a:gdLst>
              <a:ahLst/>
              <a:cxnLst>
                <a:cxn ang="0">
                  <a:pos x="319140" y="295"/>
                </a:cxn>
                <a:cxn ang="0">
                  <a:pos x="276278" y="26489"/>
                </a:cxn>
                <a:cxn ang="0">
                  <a:pos x="247703" y="69351"/>
                </a:cxn>
                <a:cxn ang="0">
                  <a:pos x="195315" y="209845"/>
                </a:cxn>
                <a:cxn ang="0">
                  <a:pos x="128640" y="305095"/>
                </a:cxn>
                <a:cxn ang="0">
                  <a:pos x="84656" y="336177"/>
                </a:cxn>
                <a:cxn ang="0">
                  <a:pos x="36710" y="355132"/>
                </a:cxn>
                <a:cxn ang="0">
                  <a:pos x="0" y="355925"/>
                </a:cxn>
                <a:cxn ang="0">
                  <a:pos x="82794" y="77974"/>
                </a:cxn>
                <a:cxn ang="0">
                  <a:pos x="115655" y="62635"/>
                </a:cxn>
                <a:cxn ang="0">
                  <a:pos x="161978" y="43157"/>
                </a:cxn>
                <a:cxn ang="0">
                  <a:pos x="319140" y="295"/>
                </a:cxn>
              </a:cxnLst>
              <a:rect l="txL" t="txT" r="txR" b="txB"/>
              <a:pathLst>
                <a:path w="323420" h="355925">
                  <a:moveTo>
                    <a:pt x="319140" y="295"/>
                  </a:moveTo>
                  <a:cubicBezTo>
                    <a:pt x="338190" y="-2483"/>
                    <a:pt x="288184" y="14980"/>
                    <a:pt x="276278" y="26489"/>
                  </a:cubicBezTo>
                  <a:cubicBezTo>
                    <a:pt x="264372" y="37998"/>
                    <a:pt x="261197" y="38792"/>
                    <a:pt x="247703" y="69351"/>
                  </a:cubicBezTo>
                  <a:cubicBezTo>
                    <a:pt x="234209" y="99910"/>
                    <a:pt x="215159" y="170554"/>
                    <a:pt x="195315" y="209845"/>
                  </a:cubicBezTo>
                  <a:cubicBezTo>
                    <a:pt x="175471" y="249136"/>
                    <a:pt x="154834" y="280886"/>
                    <a:pt x="128640" y="305095"/>
                  </a:cubicBezTo>
                  <a:lnTo>
                    <a:pt x="84656" y="336177"/>
                  </a:lnTo>
                  <a:lnTo>
                    <a:pt x="36710" y="355132"/>
                  </a:lnTo>
                  <a:lnTo>
                    <a:pt x="0" y="355925"/>
                  </a:lnTo>
                  <a:lnTo>
                    <a:pt x="82794" y="77974"/>
                  </a:lnTo>
                  <a:lnTo>
                    <a:pt x="115655" y="62635"/>
                  </a:lnTo>
                  <a:cubicBezTo>
                    <a:pt x="132312" y="55237"/>
                    <a:pt x="148286" y="48515"/>
                    <a:pt x="161978" y="43157"/>
                  </a:cubicBezTo>
                  <a:cubicBezTo>
                    <a:pt x="216747" y="21726"/>
                    <a:pt x="300090" y="3073"/>
                    <a:pt x="319140" y="295"/>
                  </a:cubicBezTo>
                  <a:close/>
                </a:path>
              </a:pathLst>
            </a:custGeom>
            <a:solidFill>
              <a:srgbClr val="6D787D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任意多边形 30">
              <a:extLst>
                <a:ext uri="{FF2B5EF4-FFF2-40B4-BE49-F238E27FC236}">
                  <a16:creationId xmlns:a16="http://schemas.microsoft.com/office/drawing/2014/main" id="{1B668825-001C-DFAA-1B00-F739B3A510C2}"/>
                </a:ext>
              </a:extLst>
            </p:cNvPr>
            <p:cNvSpPr/>
            <p:nvPr/>
          </p:nvSpPr>
          <p:spPr>
            <a:xfrm>
              <a:off x="67920" y="135454"/>
              <a:ext cx="181927" cy="183765"/>
            </a:xfrm>
            <a:custGeom>
              <a:avLst/>
              <a:gdLst>
                <a:gd name="txL" fmla="*/ 0 w 181927"/>
                <a:gd name="txT" fmla="*/ 0 h 183765"/>
                <a:gd name="txR" fmla="*/ 181927 w 181927"/>
                <a:gd name="txB" fmla="*/ 183765 h 183765"/>
              </a:gdLst>
              <a:ahLst/>
              <a:cxnLst>
                <a:cxn ang="0">
                  <a:pos x="5402" y="166742"/>
                </a:cxn>
                <a:cxn ang="0">
                  <a:pos x="95890" y="64349"/>
                </a:cxn>
                <a:cxn ang="0">
                  <a:pos x="181615" y="55"/>
                </a:cxn>
                <a:cxn ang="0">
                  <a:pos x="122084" y="54824"/>
                </a:cxn>
                <a:cxn ang="0">
                  <a:pos x="53027" y="133405"/>
                </a:cxn>
                <a:cxn ang="0">
                  <a:pos x="14927" y="181030"/>
                </a:cxn>
                <a:cxn ang="0">
                  <a:pos x="5402" y="166742"/>
                </a:cxn>
              </a:cxnLst>
              <a:rect l="txL" t="txT" r="txR" b="txB"/>
              <a:pathLst>
                <a:path w="181927" h="183765">
                  <a:moveTo>
                    <a:pt x="5402" y="166742"/>
                  </a:moveTo>
                  <a:cubicBezTo>
                    <a:pt x="18896" y="147295"/>
                    <a:pt x="66521" y="92130"/>
                    <a:pt x="95890" y="64349"/>
                  </a:cubicBezTo>
                  <a:cubicBezTo>
                    <a:pt x="125259" y="36568"/>
                    <a:pt x="177249" y="1642"/>
                    <a:pt x="181615" y="55"/>
                  </a:cubicBezTo>
                  <a:cubicBezTo>
                    <a:pt x="185981" y="-1532"/>
                    <a:pt x="143515" y="31805"/>
                    <a:pt x="122084" y="54824"/>
                  </a:cubicBezTo>
                  <a:cubicBezTo>
                    <a:pt x="100653" y="77843"/>
                    <a:pt x="70886" y="112371"/>
                    <a:pt x="53027" y="133405"/>
                  </a:cubicBezTo>
                  <a:cubicBezTo>
                    <a:pt x="35168" y="154439"/>
                    <a:pt x="22865" y="176268"/>
                    <a:pt x="14927" y="181030"/>
                  </a:cubicBezTo>
                  <a:cubicBezTo>
                    <a:pt x="6990" y="185793"/>
                    <a:pt x="-8092" y="186189"/>
                    <a:pt x="5402" y="166742"/>
                  </a:cubicBezTo>
                  <a:close/>
                </a:path>
              </a:pathLst>
            </a:custGeom>
            <a:solidFill>
              <a:srgbClr val="6D787D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FB666F0C-D7F1-A4C3-121E-4134657E8622}"/>
              </a:ext>
            </a:extLst>
          </p:cNvPr>
          <p:cNvGrpSpPr/>
          <p:nvPr/>
        </p:nvGrpSpPr>
        <p:grpSpPr>
          <a:xfrm>
            <a:off x="6429280" y="1577748"/>
            <a:ext cx="3832320" cy="778646"/>
            <a:chOff x="-236459" y="1862260"/>
            <a:chExt cx="3832320" cy="778646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0E28393-B5A8-2E9F-3002-E1D231D2F1AF}"/>
                </a:ext>
              </a:extLst>
            </p:cNvPr>
            <p:cNvSpPr txBox="1"/>
            <p:nvPr/>
          </p:nvSpPr>
          <p:spPr>
            <a:xfrm>
              <a:off x="-232229" y="2152503"/>
              <a:ext cx="3828090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 板网，幻灯片演示模 板及素材免费下载！</a:t>
              </a:r>
            </a:p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 唯一访 问网址：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www.51pptmob an.com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D9CEC52-14F4-E61F-4F6E-7B82AA69464F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42494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57DC7C04-6AC3-6CFB-92E5-169CED6F95FD}"/>
              </a:ext>
            </a:extLst>
          </p:cNvPr>
          <p:cNvGrpSpPr/>
          <p:nvPr/>
        </p:nvGrpSpPr>
        <p:grpSpPr>
          <a:xfrm>
            <a:off x="7998637" y="3183873"/>
            <a:ext cx="2623785" cy="778646"/>
            <a:chOff x="-236459" y="1862260"/>
            <a:chExt cx="2623785" cy="778646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D89F8F70-9A12-A871-32A1-B5687E2BBB60}"/>
                </a:ext>
              </a:extLst>
            </p:cNvPr>
            <p:cNvSpPr txBox="1"/>
            <p:nvPr/>
          </p:nvSpPr>
          <p:spPr>
            <a:xfrm>
              <a:off x="-232229" y="2152503"/>
              <a:ext cx="261955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3AB7823-6126-2721-1435-62E3D1FB254C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42494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459188B-A817-439D-20BA-D56C0FE017EE}"/>
              </a:ext>
            </a:extLst>
          </p:cNvPr>
          <p:cNvGrpSpPr/>
          <p:nvPr/>
        </p:nvGrpSpPr>
        <p:grpSpPr>
          <a:xfrm>
            <a:off x="1463073" y="3254084"/>
            <a:ext cx="2619555" cy="778646"/>
            <a:chOff x="-232229" y="1862260"/>
            <a:chExt cx="2619555" cy="778646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395CCC39-3F95-2B6D-52DC-8B53DD462935}"/>
                </a:ext>
              </a:extLst>
            </p:cNvPr>
            <p:cNvSpPr txBox="1"/>
            <p:nvPr/>
          </p:nvSpPr>
          <p:spPr>
            <a:xfrm>
              <a:off x="-232229" y="2152503"/>
              <a:ext cx="261955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20EA93C-BF17-6D3F-8456-339D0297F0AF}"/>
                </a:ext>
              </a:extLst>
            </p:cNvPr>
            <p:cNvSpPr txBox="1"/>
            <p:nvPr/>
          </p:nvSpPr>
          <p:spPr>
            <a:xfrm>
              <a:off x="368025" y="1862260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42494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9FC50FC-DFA2-EE0C-6E83-CA30FC2CD851}"/>
              </a:ext>
            </a:extLst>
          </p:cNvPr>
          <p:cNvGrpSpPr/>
          <p:nvPr/>
        </p:nvGrpSpPr>
        <p:grpSpPr>
          <a:xfrm>
            <a:off x="3108772" y="5024049"/>
            <a:ext cx="2619555" cy="778646"/>
            <a:chOff x="-232229" y="1862260"/>
            <a:chExt cx="2619555" cy="778646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CAB8E69-3F99-EFA1-8272-A35DD6631948}"/>
                </a:ext>
              </a:extLst>
            </p:cNvPr>
            <p:cNvSpPr txBox="1"/>
            <p:nvPr/>
          </p:nvSpPr>
          <p:spPr>
            <a:xfrm>
              <a:off x="-232229" y="2152503"/>
              <a:ext cx="261955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6C26BD5A-E732-7815-12CB-FAF0C630ED8E}"/>
                </a:ext>
              </a:extLst>
            </p:cNvPr>
            <p:cNvSpPr txBox="1"/>
            <p:nvPr/>
          </p:nvSpPr>
          <p:spPr>
            <a:xfrm>
              <a:off x="368025" y="1862260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42494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830282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9D3BFC65-5A19-9DC5-46A2-C64D7FCCE2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grayscl/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794" y="0"/>
            <a:ext cx="12190413" cy="6859587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543EB76D-9E47-8922-8884-E5550CB1BF88}"/>
              </a:ext>
            </a:extLst>
          </p:cNvPr>
          <p:cNvGrpSpPr/>
          <p:nvPr/>
        </p:nvGrpSpPr>
        <p:grpSpPr>
          <a:xfrm>
            <a:off x="4975224" y="181863"/>
            <a:ext cx="2238376" cy="1173790"/>
            <a:chOff x="4645023" y="1798955"/>
            <a:chExt cx="2898778" cy="1520099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377DB91C-B070-91F9-BE80-AD0C413D0D26}"/>
                </a:ext>
              </a:extLst>
            </p:cNvPr>
            <p:cNvSpPr/>
            <p:nvPr/>
          </p:nvSpPr>
          <p:spPr>
            <a:xfrm>
              <a:off x="4645023" y="2230483"/>
              <a:ext cx="2898778" cy="1088571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rgbClr val="CFD3D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B7EBEC14-C5F6-643E-E0E7-6DF6A867EBC1}"/>
                </a:ext>
              </a:extLst>
            </p:cNvPr>
            <p:cNvSpPr/>
            <p:nvPr/>
          </p:nvSpPr>
          <p:spPr>
            <a:xfrm>
              <a:off x="4645023" y="1798955"/>
              <a:ext cx="2898778" cy="1088571"/>
            </a:xfrm>
            <a:prstGeom prst="roundRect">
              <a:avLst>
                <a:gd name="adj" fmla="val 50000"/>
              </a:avLst>
            </a:prstGeom>
            <a:solidFill>
              <a:srgbClr val="6D787D"/>
            </a:solidFill>
            <a:ln w="12700">
              <a:noFill/>
              <a:prstDash val="sysDash"/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5CE0384-3249-2B9F-1159-6EEEC8A0354D}"/>
                </a:ext>
              </a:extLst>
            </p:cNvPr>
            <p:cNvSpPr txBox="1"/>
            <p:nvPr/>
          </p:nvSpPr>
          <p:spPr>
            <a:xfrm>
              <a:off x="5375926" y="1847758"/>
              <a:ext cx="1436971" cy="8370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chemeClr val="bg1"/>
                  </a:solidFill>
                  <a:latin typeface="锐字潮牌可变真言2.0简" panose="02020300000000000000" pitchFamily="18" charset="-122"/>
                  <a:ea typeface="锐字潮牌可变真言2.0简" panose="02020300000000000000" pitchFamily="18" charset="-122"/>
                </a:rPr>
                <a:t>目录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EE867EA6-22F0-4ABF-93FD-286DEEA734E0}"/>
                </a:ext>
              </a:extLst>
            </p:cNvPr>
            <p:cNvSpPr txBox="1"/>
            <p:nvPr/>
          </p:nvSpPr>
          <p:spPr>
            <a:xfrm>
              <a:off x="5079110" y="2879614"/>
              <a:ext cx="2033782" cy="398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rgbClr val="6D787D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  <a:cs typeface="阿里巴巴普惠体 2.0 55 Regular" panose="00020600040101010101" pitchFamily="18" charset="-122"/>
                </a:rPr>
                <a:t>CONTENTS</a:t>
              </a:r>
              <a:endParaRPr lang="zh-CN" altLang="en-US" sz="1400" dirty="0">
                <a:solidFill>
                  <a:srgbClr val="6D787D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F0A759A-3FEA-9AA2-7B63-674682A30C78}"/>
              </a:ext>
            </a:extLst>
          </p:cNvPr>
          <p:cNvGrpSpPr/>
          <p:nvPr/>
        </p:nvGrpSpPr>
        <p:grpSpPr>
          <a:xfrm>
            <a:off x="1336395" y="2154412"/>
            <a:ext cx="2181285" cy="2207866"/>
            <a:chOff x="767442" y="1915660"/>
            <a:chExt cx="2653040" cy="2685369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C0B28D2A-473C-6CB6-E1F3-82D0BB1839C9}"/>
                </a:ext>
              </a:extLst>
            </p:cNvPr>
            <p:cNvSpPr/>
            <p:nvPr/>
          </p:nvSpPr>
          <p:spPr>
            <a:xfrm>
              <a:off x="924769" y="2105316"/>
              <a:ext cx="2495713" cy="2495713"/>
            </a:xfrm>
            <a:prstGeom prst="ellipse">
              <a:avLst/>
            </a:prstGeom>
            <a:solidFill>
              <a:srgbClr val="6D787D"/>
            </a:solidFill>
            <a:ln w="12700">
              <a:noFill/>
              <a:prstDash val="sysDash"/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6ECF02E6-9352-A7AF-C596-BE5A87C00E0A}"/>
                </a:ext>
              </a:extLst>
            </p:cNvPr>
            <p:cNvSpPr/>
            <p:nvPr/>
          </p:nvSpPr>
          <p:spPr>
            <a:xfrm>
              <a:off x="767442" y="1915660"/>
              <a:ext cx="2495712" cy="2495712"/>
            </a:xfrm>
            <a:prstGeom prst="ellipse">
              <a:avLst/>
            </a:prstGeom>
            <a:noFill/>
            <a:ln w="12700">
              <a:solidFill>
                <a:srgbClr val="CFD3D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8C703F9A-3A9D-9AC1-416E-AE80AC643ADE}"/>
                </a:ext>
              </a:extLst>
            </p:cNvPr>
            <p:cNvSpPr/>
            <p:nvPr/>
          </p:nvSpPr>
          <p:spPr>
            <a:xfrm>
              <a:off x="767442" y="1915660"/>
              <a:ext cx="914400" cy="914400"/>
            </a:xfrm>
            <a:prstGeom prst="ellipse">
              <a:avLst/>
            </a:prstGeom>
            <a:solidFill>
              <a:srgbClr val="6D787D"/>
            </a:solidFill>
            <a:ln w="12700">
              <a:noFill/>
              <a:prstDash val="sysDash"/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latin typeface="HarmonyOS Sans SC Light" panose="00000400000000000000" pitchFamily="2" charset="-122"/>
                  <a:ea typeface="HarmonyOS Sans SC Light" panose="00000400000000000000" pitchFamily="2" charset="-122"/>
                </a:rPr>
                <a:t>01</a:t>
              </a:r>
              <a:endParaRPr lang="zh-CN" altLang="en-US" sz="2400" dirty="0">
                <a:latin typeface="HarmonyOS Sans SC Light" panose="00000400000000000000" pitchFamily="2" charset="-122"/>
                <a:ea typeface="HarmonyOS Sans SC Light" panose="00000400000000000000" pitchFamily="2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8B3E3BB-6159-3631-A06F-57941CB58E43}"/>
                </a:ext>
              </a:extLst>
            </p:cNvPr>
            <p:cNvSpPr txBox="1"/>
            <p:nvPr/>
          </p:nvSpPr>
          <p:spPr>
            <a:xfrm>
              <a:off x="1182933" y="2830061"/>
              <a:ext cx="1868759" cy="8867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</a:t>
              </a:r>
              <a:endParaRPr lang="en-US" altLang="zh-CN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3F04210-5413-41E8-84DC-792902C3BA59}"/>
              </a:ext>
            </a:extLst>
          </p:cNvPr>
          <p:cNvGrpSpPr/>
          <p:nvPr/>
        </p:nvGrpSpPr>
        <p:grpSpPr>
          <a:xfrm>
            <a:off x="3784345" y="2154412"/>
            <a:ext cx="2181285" cy="2207866"/>
            <a:chOff x="767442" y="1915660"/>
            <a:chExt cx="2653040" cy="2685369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BE710CA8-1DF9-1772-09F9-CE0F7AF712C9}"/>
                </a:ext>
              </a:extLst>
            </p:cNvPr>
            <p:cNvSpPr/>
            <p:nvPr/>
          </p:nvSpPr>
          <p:spPr>
            <a:xfrm>
              <a:off x="924769" y="2105316"/>
              <a:ext cx="2495713" cy="2495713"/>
            </a:xfrm>
            <a:prstGeom prst="ellipse">
              <a:avLst/>
            </a:prstGeom>
            <a:solidFill>
              <a:srgbClr val="6D787D"/>
            </a:solidFill>
            <a:ln w="12700">
              <a:noFill/>
              <a:prstDash val="sysDash"/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65C33879-9CB9-A3CE-DB2B-451F7299075B}"/>
                </a:ext>
              </a:extLst>
            </p:cNvPr>
            <p:cNvSpPr/>
            <p:nvPr/>
          </p:nvSpPr>
          <p:spPr>
            <a:xfrm>
              <a:off x="767442" y="1915660"/>
              <a:ext cx="2495712" cy="2495712"/>
            </a:xfrm>
            <a:prstGeom prst="ellipse">
              <a:avLst/>
            </a:prstGeom>
            <a:noFill/>
            <a:ln w="12700">
              <a:solidFill>
                <a:srgbClr val="CFD3D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BAB42321-9BDE-7C46-3C78-D435AC89F6CD}"/>
                </a:ext>
              </a:extLst>
            </p:cNvPr>
            <p:cNvSpPr/>
            <p:nvPr/>
          </p:nvSpPr>
          <p:spPr>
            <a:xfrm>
              <a:off x="767442" y="1915660"/>
              <a:ext cx="914400" cy="914400"/>
            </a:xfrm>
            <a:prstGeom prst="ellipse">
              <a:avLst/>
            </a:prstGeom>
            <a:solidFill>
              <a:srgbClr val="6D787D"/>
            </a:solidFill>
            <a:ln w="12700">
              <a:noFill/>
              <a:prstDash val="sysDash"/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latin typeface="HarmonyOS Sans SC Light" panose="00000400000000000000" pitchFamily="2" charset="-122"/>
                  <a:ea typeface="HarmonyOS Sans SC Light" panose="00000400000000000000" pitchFamily="2" charset="-122"/>
                </a:rPr>
                <a:t>02</a:t>
              </a:r>
              <a:endParaRPr lang="zh-CN" altLang="en-US" sz="2400" dirty="0">
                <a:latin typeface="HarmonyOS Sans SC Light" panose="00000400000000000000" pitchFamily="2" charset="-122"/>
                <a:ea typeface="HarmonyOS Sans SC Light" panose="00000400000000000000" pitchFamily="2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A0EE4AC-A4C7-CBCA-4B69-5B5A73F5E724}"/>
                </a:ext>
              </a:extLst>
            </p:cNvPr>
            <p:cNvSpPr txBox="1"/>
            <p:nvPr/>
          </p:nvSpPr>
          <p:spPr>
            <a:xfrm>
              <a:off x="1182933" y="2830061"/>
              <a:ext cx="1868759" cy="8867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</a:t>
              </a:r>
              <a:endParaRPr lang="en-US" altLang="zh-CN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6D0B7CFA-62BE-6058-3CEB-DFAE9793F763}"/>
              </a:ext>
            </a:extLst>
          </p:cNvPr>
          <p:cNvGrpSpPr/>
          <p:nvPr/>
        </p:nvGrpSpPr>
        <p:grpSpPr>
          <a:xfrm>
            <a:off x="6232295" y="2154412"/>
            <a:ext cx="2181285" cy="2207866"/>
            <a:chOff x="767442" y="1915660"/>
            <a:chExt cx="2653040" cy="2685369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B7E453B0-908B-C8FB-D172-66A5D6E7C51A}"/>
                </a:ext>
              </a:extLst>
            </p:cNvPr>
            <p:cNvSpPr/>
            <p:nvPr/>
          </p:nvSpPr>
          <p:spPr>
            <a:xfrm>
              <a:off x="924769" y="2105316"/>
              <a:ext cx="2495713" cy="2495713"/>
            </a:xfrm>
            <a:prstGeom prst="ellipse">
              <a:avLst/>
            </a:prstGeom>
            <a:solidFill>
              <a:srgbClr val="6D787D"/>
            </a:solidFill>
            <a:ln w="12700">
              <a:noFill/>
              <a:prstDash val="sysDash"/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55459D35-2AE6-A191-76BE-83B4A6738955}"/>
                </a:ext>
              </a:extLst>
            </p:cNvPr>
            <p:cNvSpPr/>
            <p:nvPr/>
          </p:nvSpPr>
          <p:spPr>
            <a:xfrm>
              <a:off x="767442" y="1915660"/>
              <a:ext cx="2495712" cy="2495712"/>
            </a:xfrm>
            <a:prstGeom prst="ellipse">
              <a:avLst/>
            </a:prstGeom>
            <a:noFill/>
            <a:ln w="12700">
              <a:solidFill>
                <a:srgbClr val="CFD3D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0C456B8E-C0BB-2EAC-C9DA-09FEA48B2D04}"/>
                </a:ext>
              </a:extLst>
            </p:cNvPr>
            <p:cNvSpPr/>
            <p:nvPr/>
          </p:nvSpPr>
          <p:spPr>
            <a:xfrm>
              <a:off x="767442" y="1915660"/>
              <a:ext cx="914400" cy="914400"/>
            </a:xfrm>
            <a:prstGeom prst="ellipse">
              <a:avLst/>
            </a:prstGeom>
            <a:solidFill>
              <a:srgbClr val="6D787D"/>
            </a:solidFill>
            <a:ln w="12700">
              <a:noFill/>
              <a:prstDash val="sysDash"/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latin typeface="HarmonyOS Sans SC Light" panose="00000400000000000000" pitchFamily="2" charset="-122"/>
                  <a:ea typeface="HarmonyOS Sans SC Light" panose="00000400000000000000" pitchFamily="2" charset="-122"/>
                </a:rPr>
                <a:t>03</a:t>
              </a:r>
              <a:endParaRPr lang="zh-CN" altLang="en-US" sz="2400" dirty="0">
                <a:latin typeface="HarmonyOS Sans SC Light" panose="00000400000000000000" pitchFamily="2" charset="-122"/>
                <a:ea typeface="HarmonyOS Sans SC Light" panose="00000400000000000000" pitchFamily="2" charset="-122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51128D21-6C44-B2ED-5049-06C5DC058F59}"/>
                </a:ext>
              </a:extLst>
            </p:cNvPr>
            <p:cNvSpPr txBox="1"/>
            <p:nvPr/>
          </p:nvSpPr>
          <p:spPr>
            <a:xfrm>
              <a:off x="1182933" y="2830061"/>
              <a:ext cx="1868759" cy="8867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</a:t>
              </a:r>
              <a:endParaRPr lang="en-US" altLang="zh-CN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2FF0AF88-C7E1-CF03-091D-C2C2C64D5703}"/>
              </a:ext>
            </a:extLst>
          </p:cNvPr>
          <p:cNvGrpSpPr/>
          <p:nvPr/>
        </p:nvGrpSpPr>
        <p:grpSpPr>
          <a:xfrm>
            <a:off x="8680245" y="2154412"/>
            <a:ext cx="2181285" cy="2207866"/>
            <a:chOff x="767442" y="1915660"/>
            <a:chExt cx="2653040" cy="2685369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490B6834-4419-0D3E-6BF5-E6725889BD08}"/>
                </a:ext>
              </a:extLst>
            </p:cNvPr>
            <p:cNvSpPr/>
            <p:nvPr/>
          </p:nvSpPr>
          <p:spPr>
            <a:xfrm>
              <a:off x="924769" y="2105316"/>
              <a:ext cx="2495713" cy="2495713"/>
            </a:xfrm>
            <a:prstGeom prst="ellipse">
              <a:avLst/>
            </a:prstGeom>
            <a:solidFill>
              <a:srgbClr val="6D787D"/>
            </a:solidFill>
            <a:ln w="12700">
              <a:noFill/>
              <a:prstDash val="sysDash"/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365DA019-9980-EAB2-EC4F-94F87981ADD8}"/>
                </a:ext>
              </a:extLst>
            </p:cNvPr>
            <p:cNvSpPr/>
            <p:nvPr/>
          </p:nvSpPr>
          <p:spPr>
            <a:xfrm>
              <a:off x="767442" y="1915660"/>
              <a:ext cx="2495712" cy="2495712"/>
            </a:xfrm>
            <a:prstGeom prst="ellipse">
              <a:avLst/>
            </a:prstGeom>
            <a:noFill/>
            <a:ln w="12700">
              <a:solidFill>
                <a:srgbClr val="CFD3D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7C49D104-F777-6326-5A4C-96C85D5EFBB2}"/>
                </a:ext>
              </a:extLst>
            </p:cNvPr>
            <p:cNvSpPr/>
            <p:nvPr/>
          </p:nvSpPr>
          <p:spPr>
            <a:xfrm>
              <a:off x="767442" y="1915660"/>
              <a:ext cx="914400" cy="914400"/>
            </a:xfrm>
            <a:prstGeom prst="ellipse">
              <a:avLst/>
            </a:prstGeom>
            <a:solidFill>
              <a:srgbClr val="6D787D"/>
            </a:solidFill>
            <a:ln w="12700">
              <a:noFill/>
              <a:prstDash val="sysDash"/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latin typeface="HarmonyOS Sans SC Light" panose="00000400000000000000" pitchFamily="2" charset="-122"/>
                  <a:ea typeface="HarmonyOS Sans SC Light" panose="00000400000000000000" pitchFamily="2" charset="-122"/>
                </a:rPr>
                <a:t>04</a:t>
              </a:r>
              <a:endParaRPr lang="zh-CN" altLang="en-US" sz="2400" dirty="0">
                <a:latin typeface="HarmonyOS Sans SC Light" panose="00000400000000000000" pitchFamily="2" charset="-122"/>
                <a:ea typeface="HarmonyOS Sans SC Light" panose="00000400000000000000" pitchFamily="2" charset="-122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A439BC6-3166-D176-40B6-FDD22CD65400}"/>
                </a:ext>
              </a:extLst>
            </p:cNvPr>
            <p:cNvSpPr txBox="1"/>
            <p:nvPr/>
          </p:nvSpPr>
          <p:spPr>
            <a:xfrm>
              <a:off x="1182933" y="2830061"/>
              <a:ext cx="1868759" cy="8867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</a:t>
              </a:r>
              <a:endParaRPr lang="en-US" altLang="zh-CN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876847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AA2BE6EC-643D-9D56-47D3-2BBCEE749AB6}"/>
              </a:ext>
            </a:extLst>
          </p:cNvPr>
          <p:cNvGrpSpPr/>
          <p:nvPr/>
        </p:nvGrpSpPr>
        <p:grpSpPr>
          <a:xfrm>
            <a:off x="4183159" y="181864"/>
            <a:ext cx="3822506" cy="861529"/>
            <a:chOff x="3619270" y="1798955"/>
            <a:chExt cx="4950284" cy="1115710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9C46C79F-8B3E-0A10-F375-DD6D7B5CC013}"/>
                </a:ext>
              </a:extLst>
            </p:cNvPr>
            <p:cNvSpPr/>
            <p:nvPr/>
          </p:nvSpPr>
          <p:spPr>
            <a:xfrm>
              <a:off x="3619270" y="2081666"/>
              <a:ext cx="4950284" cy="83299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rgbClr val="CFD3D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E4DF1320-D8CA-751A-3406-19C83DD4E592}"/>
                </a:ext>
              </a:extLst>
            </p:cNvPr>
            <p:cNvSpPr/>
            <p:nvPr/>
          </p:nvSpPr>
          <p:spPr>
            <a:xfrm>
              <a:off x="3619270" y="1798955"/>
              <a:ext cx="4950284" cy="701957"/>
            </a:xfrm>
            <a:prstGeom prst="roundRect">
              <a:avLst>
                <a:gd name="adj" fmla="val 50000"/>
              </a:avLst>
            </a:prstGeom>
            <a:solidFill>
              <a:srgbClr val="6D787D"/>
            </a:solidFill>
            <a:ln w="12700">
              <a:noFill/>
              <a:prstDash val="sysDash"/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DFDDE09-83A4-2053-71E5-D2F037B7F668}"/>
                </a:ext>
              </a:extLst>
            </p:cNvPr>
            <p:cNvSpPr txBox="1"/>
            <p:nvPr/>
          </p:nvSpPr>
          <p:spPr>
            <a:xfrm>
              <a:off x="4345217" y="1890855"/>
              <a:ext cx="3498386" cy="5181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45A963C-77E5-4FCB-009D-09F76E74F23B}"/>
                </a:ext>
              </a:extLst>
            </p:cNvPr>
            <p:cNvSpPr txBox="1"/>
            <p:nvPr/>
          </p:nvSpPr>
          <p:spPr>
            <a:xfrm>
              <a:off x="4161371" y="2518365"/>
              <a:ext cx="3869260" cy="338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rgbClr val="6D787D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  <a:cs typeface="阿里巴巴普惠体 2.0 55 Regular" panose="00020600040101010101" pitchFamily="18" charset="-122"/>
                </a:rPr>
                <a:t>Click here to add title text</a:t>
              </a:r>
              <a:endParaRPr lang="zh-CN" altLang="en-US" sz="1100" dirty="0">
                <a:solidFill>
                  <a:srgbClr val="6D787D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阿里巴巴普惠体 2.0 55 Regular" panose="00020600040101010101" pitchFamily="18" charset="-122"/>
              </a:endParaRPr>
            </a:p>
          </p:txBody>
        </p:sp>
      </p:grpSp>
      <p:cxnSp>
        <p:nvCxnSpPr>
          <p:cNvPr id="8" name="肘形连接符 8">
            <a:extLst>
              <a:ext uri="{FF2B5EF4-FFF2-40B4-BE49-F238E27FC236}">
                <a16:creationId xmlns:a16="http://schemas.microsoft.com/office/drawing/2014/main" id="{C996E9A7-4905-9F55-9766-A9790890A8AA}"/>
              </a:ext>
            </a:extLst>
          </p:cNvPr>
          <p:cNvCxnSpPr/>
          <p:nvPr/>
        </p:nvCxnSpPr>
        <p:spPr>
          <a:xfrm flipV="1">
            <a:off x="3289247" y="2249666"/>
            <a:ext cx="3164406" cy="823781"/>
          </a:xfrm>
          <a:prstGeom prst="bentConnector3">
            <a:avLst>
              <a:gd name="adj1" fmla="val 62381"/>
            </a:avLst>
          </a:prstGeom>
          <a:ln w="12700" cap="rnd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肘形连接符 9">
            <a:extLst>
              <a:ext uri="{FF2B5EF4-FFF2-40B4-BE49-F238E27FC236}">
                <a16:creationId xmlns:a16="http://schemas.microsoft.com/office/drawing/2014/main" id="{3A339DAE-FEEB-D7C4-EDB8-784D983DDD78}"/>
              </a:ext>
            </a:extLst>
          </p:cNvPr>
          <p:cNvCxnSpPr/>
          <p:nvPr/>
        </p:nvCxnSpPr>
        <p:spPr>
          <a:xfrm>
            <a:off x="3289247" y="3421034"/>
            <a:ext cx="3367679" cy="883777"/>
          </a:xfrm>
          <a:prstGeom prst="bentConnector3">
            <a:avLst>
              <a:gd name="adj1" fmla="val 50000"/>
            </a:avLst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淘宝店chenying0907出品 6">
            <a:extLst>
              <a:ext uri="{FF2B5EF4-FFF2-40B4-BE49-F238E27FC236}">
                <a16:creationId xmlns:a16="http://schemas.microsoft.com/office/drawing/2014/main" id="{A03EE09E-7617-611D-1502-8055FAE4936F}"/>
              </a:ext>
            </a:extLst>
          </p:cNvPr>
          <p:cNvSpPr/>
          <p:nvPr/>
        </p:nvSpPr>
        <p:spPr>
          <a:xfrm>
            <a:off x="6453653" y="1885953"/>
            <a:ext cx="594863" cy="595018"/>
          </a:xfrm>
          <a:prstGeom prst="ellipse">
            <a:avLst/>
          </a:prstGeom>
          <a:solidFill>
            <a:srgbClr val="CFD3D5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标题 4">
            <a:extLst>
              <a:ext uri="{FF2B5EF4-FFF2-40B4-BE49-F238E27FC236}">
                <a16:creationId xmlns:a16="http://schemas.microsoft.com/office/drawing/2014/main" id="{F195AEA5-9E91-EE39-4F42-62538A18BFAB}"/>
              </a:ext>
            </a:extLst>
          </p:cNvPr>
          <p:cNvSpPr txBox="1">
            <a:spLocks/>
          </p:cNvSpPr>
          <p:nvPr/>
        </p:nvSpPr>
        <p:spPr>
          <a:xfrm>
            <a:off x="6485334" y="1988841"/>
            <a:ext cx="563181" cy="391694"/>
          </a:xfrm>
          <a:prstGeom prst="rect">
            <a:avLst/>
          </a:prstGeom>
        </p:spPr>
        <p:txBody>
          <a:bodyPr vert="horz" lIns="68562" tIns="34281" rIns="68562" bIns="342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cxnSp>
        <p:nvCxnSpPr>
          <p:cNvPr id="12" name="肘形连接符 12">
            <a:extLst>
              <a:ext uri="{FF2B5EF4-FFF2-40B4-BE49-F238E27FC236}">
                <a16:creationId xmlns:a16="http://schemas.microsoft.com/office/drawing/2014/main" id="{036FEA67-0483-94DE-40CC-52958CB33C8E}"/>
              </a:ext>
            </a:extLst>
          </p:cNvPr>
          <p:cNvCxnSpPr/>
          <p:nvPr/>
        </p:nvCxnSpPr>
        <p:spPr>
          <a:xfrm flipV="1">
            <a:off x="3962429" y="3324308"/>
            <a:ext cx="3274406" cy="845878"/>
          </a:xfrm>
          <a:prstGeom prst="bentConnector3">
            <a:avLst>
              <a:gd name="adj1" fmla="val 50000"/>
            </a:avLst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肘形连接符 13">
            <a:extLst>
              <a:ext uri="{FF2B5EF4-FFF2-40B4-BE49-F238E27FC236}">
                <a16:creationId xmlns:a16="http://schemas.microsoft.com/office/drawing/2014/main" id="{9F2DF94D-5C16-3DE5-15DD-12274C0ABB10}"/>
              </a:ext>
            </a:extLst>
          </p:cNvPr>
          <p:cNvCxnSpPr/>
          <p:nvPr/>
        </p:nvCxnSpPr>
        <p:spPr>
          <a:xfrm>
            <a:off x="3915791" y="4495721"/>
            <a:ext cx="3367679" cy="883777"/>
          </a:xfrm>
          <a:prstGeom prst="bentConnector3">
            <a:avLst>
              <a:gd name="adj1" fmla="val 55369"/>
            </a:avLst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淘宝店chenying0907出品 10">
            <a:extLst>
              <a:ext uri="{FF2B5EF4-FFF2-40B4-BE49-F238E27FC236}">
                <a16:creationId xmlns:a16="http://schemas.microsoft.com/office/drawing/2014/main" id="{29F611CE-41BB-7400-553F-34FE918F6FB9}"/>
              </a:ext>
            </a:extLst>
          </p:cNvPr>
          <p:cNvSpPr/>
          <p:nvPr/>
        </p:nvSpPr>
        <p:spPr>
          <a:xfrm>
            <a:off x="7236835" y="2982693"/>
            <a:ext cx="594863" cy="595018"/>
          </a:xfrm>
          <a:prstGeom prst="ellipse">
            <a:avLst/>
          </a:prstGeom>
          <a:solidFill>
            <a:srgbClr val="6D78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 sz="2000"/>
          </a:p>
        </p:txBody>
      </p:sp>
      <p:sp>
        <p:nvSpPr>
          <p:cNvPr id="15" name="标题 4">
            <a:extLst>
              <a:ext uri="{FF2B5EF4-FFF2-40B4-BE49-F238E27FC236}">
                <a16:creationId xmlns:a16="http://schemas.microsoft.com/office/drawing/2014/main" id="{DEDB5176-8E43-F7A0-FE92-BA8DEC15A7BA}"/>
              </a:ext>
            </a:extLst>
          </p:cNvPr>
          <p:cNvSpPr txBox="1">
            <a:spLocks/>
          </p:cNvSpPr>
          <p:nvPr/>
        </p:nvSpPr>
        <p:spPr>
          <a:xfrm>
            <a:off x="7268517" y="3085580"/>
            <a:ext cx="563181" cy="391694"/>
          </a:xfrm>
          <a:prstGeom prst="rect">
            <a:avLst/>
          </a:prstGeom>
        </p:spPr>
        <p:txBody>
          <a:bodyPr vert="horz" lIns="68562" tIns="34281" rIns="68562" bIns="342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16" name="淘宝店chenying0907出品 12">
            <a:extLst>
              <a:ext uri="{FF2B5EF4-FFF2-40B4-BE49-F238E27FC236}">
                <a16:creationId xmlns:a16="http://schemas.microsoft.com/office/drawing/2014/main" id="{AFD0170E-2058-4A42-6383-3D3F5B542512}"/>
              </a:ext>
            </a:extLst>
          </p:cNvPr>
          <p:cNvSpPr/>
          <p:nvPr/>
        </p:nvSpPr>
        <p:spPr>
          <a:xfrm>
            <a:off x="6375336" y="3969405"/>
            <a:ext cx="594863" cy="595018"/>
          </a:xfrm>
          <a:prstGeom prst="ellipse">
            <a:avLst/>
          </a:prstGeom>
          <a:solidFill>
            <a:srgbClr val="CFD3D5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标题 4">
            <a:extLst>
              <a:ext uri="{FF2B5EF4-FFF2-40B4-BE49-F238E27FC236}">
                <a16:creationId xmlns:a16="http://schemas.microsoft.com/office/drawing/2014/main" id="{C93BA943-BDA8-7A7B-7492-F46645F35044}"/>
              </a:ext>
            </a:extLst>
          </p:cNvPr>
          <p:cNvSpPr txBox="1">
            <a:spLocks/>
          </p:cNvSpPr>
          <p:nvPr/>
        </p:nvSpPr>
        <p:spPr>
          <a:xfrm>
            <a:off x="6407018" y="4072291"/>
            <a:ext cx="563181" cy="391694"/>
          </a:xfrm>
          <a:prstGeom prst="rect">
            <a:avLst/>
          </a:prstGeom>
        </p:spPr>
        <p:txBody>
          <a:bodyPr vert="horz" lIns="68562" tIns="34281" rIns="68562" bIns="342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18" name="淘宝店chenying0907出品 14">
            <a:extLst>
              <a:ext uri="{FF2B5EF4-FFF2-40B4-BE49-F238E27FC236}">
                <a16:creationId xmlns:a16="http://schemas.microsoft.com/office/drawing/2014/main" id="{33E33130-B5FF-4019-95E9-A0FFB31447A7}"/>
              </a:ext>
            </a:extLst>
          </p:cNvPr>
          <p:cNvSpPr/>
          <p:nvPr/>
        </p:nvSpPr>
        <p:spPr>
          <a:xfrm>
            <a:off x="7158517" y="5066145"/>
            <a:ext cx="594863" cy="595018"/>
          </a:xfrm>
          <a:prstGeom prst="ellipse">
            <a:avLst/>
          </a:prstGeom>
          <a:solidFill>
            <a:srgbClr val="6D78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 sz="2000"/>
          </a:p>
        </p:txBody>
      </p:sp>
      <p:sp>
        <p:nvSpPr>
          <p:cNvPr id="19" name="标题 4">
            <a:extLst>
              <a:ext uri="{FF2B5EF4-FFF2-40B4-BE49-F238E27FC236}">
                <a16:creationId xmlns:a16="http://schemas.microsoft.com/office/drawing/2014/main" id="{07F16FD9-CFA0-544D-A55A-21107843B6C5}"/>
              </a:ext>
            </a:extLst>
          </p:cNvPr>
          <p:cNvSpPr txBox="1">
            <a:spLocks/>
          </p:cNvSpPr>
          <p:nvPr/>
        </p:nvSpPr>
        <p:spPr>
          <a:xfrm>
            <a:off x="7190198" y="5169031"/>
            <a:ext cx="563181" cy="391694"/>
          </a:xfrm>
          <a:prstGeom prst="rect">
            <a:avLst/>
          </a:prstGeom>
        </p:spPr>
        <p:txBody>
          <a:bodyPr vert="horz" lIns="68562" tIns="34281" rIns="68562" bIns="342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</a:p>
        </p:txBody>
      </p:sp>
      <p:sp>
        <p:nvSpPr>
          <p:cNvPr id="20" name="淘宝店chenying0907出品 9">
            <a:extLst>
              <a:ext uri="{FF2B5EF4-FFF2-40B4-BE49-F238E27FC236}">
                <a16:creationId xmlns:a16="http://schemas.microsoft.com/office/drawing/2014/main" id="{BC323A03-E44E-3126-F827-EA4C5959038D}"/>
              </a:ext>
            </a:extLst>
          </p:cNvPr>
          <p:cNvSpPr>
            <a:spLocks/>
          </p:cNvSpPr>
          <p:nvPr/>
        </p:nvSpPr>
        <p:spPr bwMode="auto">
          <a:xfrm flipH="1">
            <a:off x="1018020" y="2559310"/>
            <a:ext cx="3211044" cy="2005668"/>
          </a:xfrm>
          <a:custGeom>
            <a:avLst/>
            <a:gdLst>
              <a:gd name="T0" fmla="*/ 262 w 320"/>
              <a:gd name="T1" fmla="*/ 70 h 200"/>
              <a:gd name="T2" fmla="*/ 163 w 320"/>
              <a:gd name="T3" fmla="*/ 0 h 200"/>
              <a:gd name="T4" fmla="*/ 63 w 320"/>
              <a:gd name="T5" fmla="*/ 94 h 200"/>
              <a:gd name="T6" fmla="*/ 54 w 320"/>
              <a:gd name="T7" fmla="*/ 93 h 200"/>
              <a:gd name="T8" fmla="*/ 0 w 320"/>
              <a:gd name="T9" fmla="*/ 146 h 200"/>
              <a:gd name="T10" fmla="*/ 43 w 320"/>
              <a:gd name="T11" fmla="*/ 200 h 200"/>
              <a:gd name="T12" fmla="*/ 251 w 320"/>
              <a:gd name="T13" fmla="*/ 200 h 200"/>
              <a:gd name="T14" fmla="*/ 320 w 320"/>
              <a:gd name="T15" fmla="*/ 134 h 200"/>
              <a:gd name="T16" fmla="*/ 262 w 320"/>
              <a:gd name="T17" fmla="*/ 7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00">
                <a:moveTo>
                  <a:pt x="262" y="70"/>
                </a:moveTo>
                <a:cubicBezTo>
                  <a:pt x="249" y="29"/>
                  <a:pt x="209" y="0"/>
                  <a:pt x="163" y="0"/>
                </a:cubicBezTo>
                <a:cubicBezTo>
                  <a:pt x="108" y="0"/>
                  <a:pt x="66" y="41"/>
                  <a:pt x="63" y="94"/>
                </a:cubicBezTo>
                <a:cubicBezTo>
                  <a:pt x="60" y="94"/>
                  <a:pt x="57" y="93"/>
                  <a:pt x="54" y="93"/>
                </a:cubicBezTo>
                <a:cubicBezTo>
                  <a:pt x="24" y="93"/>
                  <a:pt x="0" y="117"/>
                  <a:pt x="0" y="146"/>
                </a:cubicBezTo>
                <a:cubicBezTo>
                  <a:pt x="0" y="171"/>
                  <a:pt x="19" y="195"/>
                  <a:pt x="43" y="200"/>
                </a:cubicBezTo>
                <a:cubicBezTo>
                  <a:pt x="251" y="200"/>
                  <a:pt x="251" y="200"/>
                  <a:pt x="251" y="200"/>
                </a:cubicBezTo>
                <a:cubicBezTo>
                  <a:pt x="287" y="200"/>
                  <a:pt x="320" y="170"/>
                  <a:pt x="320" y="134"/>
                </a:cubicBezTo>
                <a:cubicBezTo>
                  <a:pt x="320" y="101"/>
                  <a:pt x="295" y="74"/>
                  <a:pt x="262" y="70"/>
                </a:cubicBezTo>
                <a:close/>
              </a:path>
            </a:pathLst>
          </a:custGeom>
          <a:solidFill>
            <a:srgbClr val="6D787D"/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" name="KSO_Shape">
            <a:extLst>
              <a:ext uri="{FF2B5EF4-FFF2-40B4-BE49-F238E27FC236}">
                <a16:creationId xmlns:a16="http://schemas.microsoft.com/office/drawing/2014/main" id="{825A3CE2-F115-BD2D-7296-2D8DEC24B45A}"/>
              </a:ext>
            </a:extLst>
          </p:cNvPr>
          <p:cNvSpPr>
            <a:spLocks/>
          </p:cNvSpPr>
          <p:nvPr/>
        </p:nvSpPr>
        <p:spPr bwMode="auto">
          <a:xfrm>
            <a:off x="2160215" y="3217088"/>
            <a:ext cx="689931" cy="690111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68562" tIns="34281" rIns="68562" bIns="34281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淘宝店chenying0907出品 18">
            <a:extLst>
              <a:ext uri="{FF2B5EF4-FFF2-40B4-BE49-F238E27FC236}">
                <a16:creationId xmlns:a16="http://schemas.microsoft.com/office/drawing/2014/main" id="{3EFA3F34-F519-C4E2-7B93-82F0E4EEBB6B}"/>
              </a:ext>
            </a:extLst>
          </p:cNvPr>
          <p:cNvSpPr/>
          <p:nvPr/>
        </p:nvSpPr>
        <p:spPr>
          <a:xfrm>
            <a:off x="1409611" y="4037642"/>
            <a:ext cx="2314295" cy="377002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4B41DC6-5FBC-F661-35A8-5C65F9E4705B}"/>
              </a:ext>
            </a:extLst>
          </p:cNvPr>
          <p:cNvGrpSpPr/>
          <p:nvPr/>
        </p:nvGrpSpPr>
        <p:grpSpPr>
          <a:xfrm>
            <a:off x="7123738" y="1708409"/>
            <a:ext cx="3823662" cy="778646"/>
            <a:chOff x="-236459" y="1862260"/>
            <a:chExt cx="3823662" cy="778646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AE54F53-D52C-00A4-CB07-510FCEB7628A}"/>
                </a:ext>
              </a:extLst>
            </p:cNvPr>
            <p:cNvSpPr txBox="1"/>
            <p:nvPr/>
          </p:nvSpPr>
          <p:spPr>
            <a:xfrm>
              <a:off x="-232229" y="2152503"/>
              <a:ext cx="381943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模板网，幻灯片演 示模板及素材免费下载！</a:t>
              </a:r>
            </a:p>
            <a:p>
              <a:r>
                <a:rPr lang="en-US" altLang="zh-CN" dirty="0">
                  <a:sym typeface="HarmonyOS Sans SC Light" panose="00000400000000000000" pitchFamily="2" charset="-122"/>
                </a:rPr>
                <a:t>51PPT 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76A4EB2-2315-BA44-A7A8-FA3CE3BC5C45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42494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B8CF8F90-8B44-6CE1-97EE-3124E131923B}"/>
              </a:ext>
            </a:extLst>
          </p:cNvPr>
          <p:cNvGrpSpPr/>
          <p:nvPr/>
        </p:nvGrpSpPr>
        <p:grpSpPr>
          <a:xfrm>
            <a:off x="7927282" y="2827765"/>
            <a:ext cx="2623785" cy="778646"/>
            <a:chOff x="-236459" y="1862260"/>
            <a:chExt cx="2623785" cy="778646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F73AFC2-7F02-31A9-AD54-DA61DAEC1219}"/>
                </a:ext>
              </a:extLst>
            </p:cNvPr>
            <p:cNvSpPr txBox="1"/>
            <p:nvPr/>
          </p:nvSpPr>
          <p:spPr>
            <a:xfrm>
              <a:off x="-232229" y="2152503"/>
              <a:ext cx="261955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D271349-5229-322C-8F91-41A90CCA31B7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42494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94196637-F835-DE7B-BCA1-A7E3B6AA7B08}"/>
              </a:ext>
            </a:extLst>
          </p:cNvPr>
          <p:cNvGrpSpPr/>
          <p:nvPr/>
        </p:nvGrpSpPr>
        <p:grpSpPr>
          <a:xfrm>
            <a:off x="7099968" y="3915488"/>
            <a:ext cx="2623785" cy="778646"/>
            <a:chOff x="-236459" y="1862260"/>
            <a:chExt cx="2623785" cy="778646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C947A7D-5994-9114-5D87-16F8E4FDECFE}"/>
                </a:ext>
              </a:extLst>
            </p:cNvPr>
            <p:cNvSpPr txBox="1"/>
            <p:nvPr/>
          </p:nvSpPr>
          <p:spPr>
            <a:xfrm>
              <a:off x="-232229" y="2152503"/>
              <a:ext cx="261955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6EA098F6-A9BF-5F57-7C96-A89A07140EBD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42494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3A7A0FC1-CC92-6393-F1ED-99220386A1E1}"/>
              </a:ext>
            </a:extLst>
          </p:cNvPr>
          <p:cNvGrpSpPr/>
          <p:nvPr/>
        </p:nvGrpSpPr>
        <p:grpSpPr>
          <a:xfrm>
            <a:off x="7846212" y="4990175"/>
            <a:ext cx="2623785" cy="778646"/>
            <a:chOff x="-236459" y="1862260"/>
            <a:chExt cx="2623785" cy="778646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D2490FB-2011-A5DC-A15B-DC3C465F596D}"/>
                </a:ext>
              </a:extLst>
            </p:cNvPr>
            <p:cNvSpPr txBox="1"/>
            <p:nvPr/>
          </p:nvSpPr>
          <p:spPr>
            <a:xfrm>
              <a:off x="-232229" y="2152503"/>
              <a:ext cx="261955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E67BCFEC-AC97-2DDC-DCC0-0488A4621499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42494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262428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AA2BE6EC-643D-9D56-47D3-2BBCEE749AB6}"/>
              </a:ext>
            </a:extLst>
          </p:cNvPr>
          <p:cNvGrpSpPr/>
          <p:nvPr/>
        </p:nvGrpSpPr>
        <p:grpSpPr>
          <a:xfrm>
            <a:off x="4183159" y="181864"/>
            <a:ext cx="3822506" cy="861529"/>
            <a:chOff x="3619270" y="1798955"/>
            <a:chExt cx="4950284" cy="1115710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9C46C79F-8B3E-0A10-F375-DD6D7B5CC013}"/>
                </a:ext>
              </a:extLst>
            </p:cNvPr>
            <p:cNvSpPr/>
            <p:nvPr/>
          </p:nvSpPr>
          <p:spPr>
            <a:xfrm>
              <a:off x="3619270" y="2081666"/>
              <a:ext cx="4950284" cy="83299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rgbClr val="CFD3D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E4DF1320-D8CA-751A-3406-19C83DD4E592}"/>
                </a:ext>
              </a:extLst>
            </p:cNvPr>
            <p:cNvSpPr/>
            <p:nvPr/>
          </p:nvSpPr>
          <p:spPr>
            <a:xfrm>
              <a:off x="3619270" y="1798955"/>
              <a:ext cx="4950284" cy="701957"/>
            </a:xfrm>
            <a:prstGeom prst="roundRect">
              <a:avLst>
                <a:gd name="adj" fmla="val 50000"/>
              </a:avLst>
            </a:prstGeom>
            <a:solidFill>
              <a:srgbClr val="6D787D"/>
            </a:solidFill>
            <a:ln w="12700">
              <a:noFill/>
              <a:prstDash val="sysDash"/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DFDDE09-83A4-2053-71E5-D2F037B7F668}"/>
                </a:ext>
              </a:extLst>
            </p:cNvPr>
            <p:cNvSpPr txBox="1"/>
            <p:nvPr/>
          </p:nvSpPr>
          <p:spPr>
            <a:xfrm>
              <a:off x="4345217" y="1890855"/>
              <a:ext cx="3498386" cy="5181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45A963C-77E5-4FCB-009D-09F76E74F23B}"/>
                </a:ext>
              </a:extLst>
            </p:cNvPr>
            <p:cNvSpPr txBox="1"/>
            <p:nvPr/>
          </p:nvSpPr>
          <p:spPr>
            <a:xfrm>
              <a:off x="4161371" y="2518365"/>
              <a:ext cx="3869260" cy="338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rgbClr val="6D787D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  <a:cs typeface="阿里巴巴普惠体 2.0 55 Regular" panose="00020600040101010101" pitchFamily="18" charset="-122"/>
                </a:rPr>
                <a:t>Click here to add title text</a:t>
              </a:r>
              <a:endParaRPr lang="zh-CN" altLang="en-US" sz="1100" dirty="0">
                <a:solidFill>
                  <a:srgbClr val="6D787D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2" name="Group 27">
            <a:extLst>
              <a:ext uri="{FF2B5EF4-FFF2-40B4-BE49-F238E27FC236}">
                <a16:creationId xmlns:a16="http://schemas.microsoft.com/office/drawing/2014/main" id="{6620E79B-6672-E858-A73C-C124275320A9}"/>
              </a:ext>
            </a:extLst>
          </p:cNvPr>
          <p:cNvGrpSpPr>
            <a:grpSpLocks/>
          </p:cNvGrpSpPr>
          <p:nvPr/>
        </p:nvGrpSpPr>
        <p:grpSpPr bwMode="auto">
          <a:xfrm>
            <a:off x="1446915" y="1950491"/>
            <a:ext cx="1980256" cy="1980254"/>
            <a:chOff x="1648315" y="1709293"/>
            <a:chExt cx="1589898" cy="1589898"/>
          </a:xfrm>
        </p:grpSpPr>
        <p:sp>
          <p:nvSpPr>
            <p:cNvPr id="8" name="Oval 8">
              <a:extLst>
                <a:ext uri="{FF2B5EF4-FFF2-40B4-BE49-F238E27FC236}">
                  <a16:creationId xmlns:a16="http://schemas.microsoft.com/office/drawing/2014/main" id="{23CEACAD-665E-09DB-FADB-93A905A3A3FF}"/>
                </a:ext>
              </a:extLst>
            </p:cNvPr>
            <p:cNvSpPr/>
            <p:nvPr/>
          </p:nvSpPr>
          <p:spPr>
            <a:xfrm>
              <a:off x="1767977" y="1820166"/>
              <a:ext cx="1359363" cy="1359363"/>
            </a:xfrm>
            <a:prstGeom prst="ellipse">
              <a:avLst/>
            </a:prstGeom>
            <a:solidFill>
              <a:srgbClr val="CF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9" name="Pie 7">
              <a:extLst>
                <a:ext uri="{FF2B5EF4-FFF2-40B4-BE49-F238E27FC236}">
                  <a16:creationId xmlns:a16="http://schemas.microsoft.com/office/drawing/2014/main" id="{170491AE-5F99-A30F-E539-C264A034F0BA}"/>
                </a:ext>
              </a:extLst>
            </p:cNvPr>
            <p:cNvSpPr/>
            <p:nvPr/>
          </p:nvSpPr>
          <p:spPr>
            <a:xfrm>
              <a:off x="1648315" y="1709293"/>
              <a:ext cx="1589898" cy="1589898"/>
            </a:xfrm>
            <a:prstGeom prst="pie">
              <a:avLst>
                <a:gd name="adj1" fmla="val 0"/>
                <a:gd name="adj2" fmla="val 13137019"/>
              </a:avLst>
            </a:prstGeom>
            <a:solidFill>
              <a:srgbClr val="6D78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bg-BG">
                <a:solidFill>
                  <a:schemeClr val="bg1"/>
                </a:solidFill>
              </a:endParaRPr>
            </a:p>
          </p:txBody>
        </p:sp>
        <p:sp>
          <p:nvSpPr>
            <p:cNvPr id="11" name="Rectangle 25">
              <a:extLst>
                <a:ext uri="{FF2B5EF4-FFF2-40B4-BE49-F238E27FC236}">
                  <a16:creationId xmlns:a16="http://schemas.microsoft.com/office/drawing/2014/main" id="{CCEC2B5C-9DBC-B904-1364-0839C570131E}"/>
                </a:ext>
              </a:extLst>
            </p:cNvPr>
            <p:cNvSpPr/>
            <p:nvPr/>
          </p:nvSpPr>
          <p:spPr>
            <a:xfrm>
              <a:off x="2077671" y="2151218"/>
              <a:ext cx="753159" cy="4942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400" dirty="0">
                  <a:solidFill>
                    <a:schemeClr val="bg1"/>
                  </a:solidFill>
                  <a:latin typeface="GeosansLight" pitchFamily="2" charset="0"/>
                </a:rPr>
                <a:t>65%</a:t>
              </a:r>
              <a:endParaRPr lang="bg-BG" altLang="zh-CN" sz="3400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40">
              <a:extLst>
                <a:ext uri="{FF2B5EF4-FFF2-40B4-BE49-F238E27FC236}">
                  <a16:creationId xmlns:a16="http://schemas.microsoft.com/office/drawing/2014/main" id="{61341A53-1B45-C506-0234-564E7D4AA361}"/>
                </a:ext>
              </a:extLst>
            </p:cNvPr>
            <p:cNvSpPr txBox="1"/>
            <p:nvPr/>
          </p:nvSpPr>
          <p:spPr>
            <a:xfrm>
              <a:off x="2206968" y="2741098"/>
              <a:ext cx="472591" cy="27181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zh-CN" altLang="en-US" sz="16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标题</a:t>
              </a:r>
              <a:endParaRPr lang="bg-BG" altLang="zh-CN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DDF5A099-9DF4-A117-74A0-6B1A88BDDA4D}"/>
              </a:ext>
            </a:extLst>
          </p:cNvPr>
          <p:cNvGrpSpPr/>
          <p:nvPr/>
        </p:nvGrpSpPr>
        <p:grpSpPr>
          <a:xfrm>
            <a:off x="1427391" y="4194036"/>
            <a:ext cx="2019301" cy="1034707"/>
            <a:chOff x="65783" y="1862260"/>
            <a:chExt cx="2019301" cy="1034707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3EFF29A-6716-22BF-52C7-2ACBA57FD09D}"/>
                </a:ext>
              </a:extLst>
            </p:cNvPr>
            <p:cNvSpPr txBox="1"/>
            <p:nvPr/>
          </p:nvSpPr>
          <p:spPr>
            <a:xfrm>
              <a:off x="166927" y="2200814"/>
              <a:ext cx="1821244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08B94DE-B52C-2165-7BF3-3912D11A0A43}"/>
                </a:ext>
              </a:extLst>
            </p:cNvPr>
            <p:cNvSpPr txBox="1"/>
            <p:nvPr/>
          </p:nvSpPr>
          <p:spPr>
            <a:xfrm>
              <a:off x="65783" y="1862260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42494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Group 27">
            <a:extLst>
              <a:ext uri="{FF2B5EF4-FFF2-40B4-BE49-F238E27FC236}">
                <a16:creationId xmlns:a16="http://schemas.microsoft.com/office/drawing/2014/main" id="{BFBE6643-3882-E165-9646-4BD61136A709}"/>
              </a:ext>
            </a:extLst>
          </p:cNvPr>
          <p:cNvGrpSpPr>
            <a:grpSpLocks/>
          </p:cNvGrpSpPr>
          <p:nvPr/>
        </p:nvGrpSpPr>
        <p:grpSpPr bwMode="auto">
          <a:xfrm>
            <a:off x="3912398" y="1950491"/>
            <a:ext cx="1980256" cy="1980254"/>
            <a:chOff x="1648315" y="1709293"/>
            <a:chExt cx="1589898" cy="1589898"/>
          </a:xfrm>
        </p:grpSpPr>
        <p:sp>
          <p:nvSpPr>
            <p:cNvPr id="40" name="Oval 8">
              <a:extLst>
                <a:ext uri="{FF2B5EF4-FFF2-40B4-BE49-F238E27FC236}">
                  <a16:creationId xmlns:a16="http://schemas.microsoft.com/office/drawing/2014/main" id="{A3A8109F-F40E-7F87-1856-62393311E922}"/>
                </a:ext>
              </a:extLst>
            </p:cNvPr>
            <p:cNvSpPr/>
            <p:nvPr/>
          </p:nvSpPr>
          <p:spPr>
            <a:xfrm>
              <a:off x="1767977" y="1820166"/>
              <a:ext cx="1359363" cy="1359363"/>
            </a:xfrm>
            <a:prstGeom prst="ellipse">
              <a:avLst/>
            </a:prstGeom>
            <a:solidFill>
              <a:srgbClr val="CF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1" name="Pie 7">
              <a:extLst>
                <a:ext uri="{FF2B5EF4-FFF2-40B4-BE49-F238E27FC236}">
                  <a16:creationId xmlns:a16="http://schemas.microsoft.com/office/drawing/2014/main" id="{8B1E638A-5F44-B94B-47E7-94A329C3AF96}"/>
                </a:ext>
              </a:extLst>
            </p:cNvPr>
            <p:cNvSpPr/>
            <p:nvPr/>
          </p:nvSpPr>
          <p:spPr>
            <a:xfrm>
              <a:off x="1648315" y="1709293"/>
              <a:ext cx="1589898" cy="1589898"/>
            </a:xfrm>
            <a:prstGeom prst="pie">
              <a:avLst>
                <a:gd name="adj1" fmla="val 0"/>
                <a:gd name="adj2" fmla="val 16765438"/>
              </a:avLst>
            </a:prstGeom>
            <a:solidFill>
              <a:srgbClr val="6D78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bg-BG">
                <a:solidFill>
                  <a:schemeClr val="bg1"/>
                </a:solidFill>
              </a:endParaRPr>
            </a:p>
          </p:txBody>
        </p:sp>
        <p:sp>
          <p:nvSpPr>
            <p:cNvPr id="42" name="Rectangle 25">
              <a:extLst>
                <a:ext uri="{FF2B5EF4-FFF2-40B4-BE49-F238E27FC236}">
                  <a16:creationId xmlns:a16="http://schemas.microsoft.com/office/drawing/2014/main" id="{EAB4A5D8-E1A4-25ED-E103-59D398490878}"/>
                </a:ext>
              </a:extLst>
            </p:cNvPr>
            <p:cNvSpPr/>
            <p:nvPr/>
          </p:nvSpPr>
          <p:spPr>
            <a:xfrm>
              <a:off x="2077671" y="2151218"/>
              <a:ext cx="753159" cy="4942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400" dirty="0">
                  <a:solidFill>
                    <a:schemeClr val="bg1"/>
                  </a:solidFill>
                  <a:latin typeface="GeosansLight" pitchFamily="2" charset="0"/>
                </a:rPr>
                <a:t>85%</a:t>
              </a:r>
              <a:endParaRPr lang="bg-BG" altLang="zh-CN" sz="3400" dirty="0">
                <a:solidFill>
                  <a:schemeClr val="bg1"/>
                </a:solidFill>
              </a:endParaRPr>
            </a:p>
          </p:txBody>
        </p:sp>
        <p:sp>
          <p:nvSpPr>
            <p:cNvPr id="43" name="TextBox 40">
              <a:extLst>
                <a:ext uri="{FF2B5EF4-FFF2-40B4-BE49-F238E27FC236}">
                  <a16:creationId xmlns:a16="http://schemas.microsoft.com/office/drawing/2014/main" id="{4CBC7337-6952-B6A4-C633-A39589B2B079}"/>
                </a:ext>
              </a:extLst>
            </p:cNvPr>
            <p:cNvSpPr txBox="1"/>
            <p:nvPr/>
          </p:nvSpPr>
          <p:spPr>
            <a:xfrm>
              <a:off x="2206968" y="2741098"/>
              <a:ext cx="472591" cy="27181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zh-CN" altLang="en-US" sz="16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标题</a:t>
              </a:r>
              <a:endParaRPr lang="bg-BG" altLang="zh-CN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0A7152AB-D98F-8129-FEF2-DFD25D29F68D}"/>
              </a:ext>
            </a:extLst>
          </p:cNvPr>
          <p:cNvGrpSpPr/>
          <p:nvPr/>
        </p:nvGrpSpPr>
        <p:grpSpPr>
          <a:xfrm>
            <a:off x="3892874" y="4194036"/>
            <a:ext cx="2019301" cy="1034707"/>
            <a:chOff x="65783" y="1862260"/>
            <a:chExt cx="2019301" cy="1034707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2C25E2C5-BC4D-223D-2B85-CF542F56FBD3}"/>
                </a:ext>
              </a:extLst>
            </p:cNvPr>
            <p:cNvSpPr txBox="1"/>
            <p:nvPr/>
          </p:nvSpPr>
          <p:spPr>
            <a:xfrm>
              <a:off x="166927" y="2200814"/>
              <a:ext cx="1821244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F5FB9E9A-D27F-A73D-7F50-370FD3DA583C}"/>
                </a:ext>
              </a:extLst>
            </p:cNvPr>
            <p:cNvSpPr txBox="1"/>
            <p:nvPr/>
          </p:nvSpPr>
          <p:spPr>
            <a:xfrm>
              <a:off x="65783" y="1862260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42494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Group 27">
            <a:extLst>
              <a:ext uri="{FF2B5EF4-FFF2-40B4-BE49-F238E27FC236}">
                <a16:creationId xmlns:a16="http://schemas.microsoft.com/office/drawing/2014/main" id="{88E4DF59-5E6C-D40A-E458-B40B382EDE53}"/>
              </a:ext>
            </a:extLst>
          </p:cNvPr>
          <p:cNvGrpSpPr>
            <a:grpSpLocks/>
          </p:cNvGrpSpPr>
          <p:nvPr/>
        </p:nvGrpSpPr>
        <p:grpSpPr bwMode="auto">
          <a:xfrm>
            <a:off x="6377881" y="1950491"/>
            <a:ext cx="1980256" cy="1980254"/>
            <a:chOff x="1648315" y="1709293"/>
            <a:chExt cx="1589898" cy="1589898"/>
          </a:xfrm>
        </p:grpSpPr>
        <p:sp>
          <p:nvSpPr>
            <p:cNvPr id="48" name="Oval 8">
              <a:extLst>
                <a:ext uri="{FF2B5EF4-FFF2-40B4-BE49-F238E27FC236}">
                  <a16:creationId xmlns:a16="http://schemas.microsoft.com/office/drawing/2014/main" id="{947192AA-BECF-22AE-2F60-D11F75D848BF}"/>
                </a:ext>
              </a:extLst>
            </p:cNvPr>
            <p:cNvSpPr/>
            <p:nvPr/>
          </p:nvSpPr>
          <p:spPr>
            <a:xfrm>
              <a:off x="1767977" y="1820166"/>
              <a:ext cx="1359363" cy="1359363"/>
            </a:xfrm>
            <a:prstGeom prst="ellipse">
              <a:avLst/>
            </a:prstGeom>
            <a:solidFill>
              <a:srgbClr val="CF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9" name="Pie 7">
              <a:extLst>
                <a:ext uri="{FF2B5EF4-FFF2-40B4-BE49-F238E27FC236}">
                  <a16:creationId xmlns:a16="http://schemas.microsoft.com/office/drawing/2014/main" id="{5717A3D1-3993-5C3D-219A-B6E4059D966D}"/>
                </a:ext>
              </a:extLst>
            </p:cNvPr>
            <p:cNvSpPr/>
            <p:nvPr/>
          </p:nvSpPr>
          <p:spPr>
            <a:xfrm>
              <a:off x="1648315" y="1709293"/>
              <a:ext cx="1589898" cy="1589898"/>
            </a:xfrm>
            <a:prstGeom prst="pie">
              <a:avLst>
                <a:gd name="adj1" fmla="val 0"/>
                <a:gd name="adj2" fmla="val 8224329"/>
              </a:avLst>
            </a:prstGeom>
            <a:solidFill>
              <a:srgbClr val="6D78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bg-BG">
                <a:solidFill>
                  <a:schemeClr val="bg1"/>
                </a:solidFill>
              </a:endParaRPr>
            </a:p>
          </p:txBody>
        </p:sp>
        <p:sp>
          <p:nvSpPr>
            <p:cNvPr id="50" name="Rectangle 25">
              <a:extLst>
                <a:ext uri="{FF2B5EF4-FFF2-40B4-BE49-F238E27FC236}">
                  <a16:creationId xmlns:a16="http://schemas.microsoft.com/office/drawing/2014/main" id="{1E03C7FD-1344-7FAB-F0B4-EBB44B6EA56C}"/>
                </a:ext>
              </a:extLst>
            </p:cNvPr>
            <p:cNvSpPr/>
            <p:nvPr/>
          </p:nvSpPr>
          <p:spPr>
            <a:xfrm>
              <a:off x="2077671" y="2151218"/>
              <a:ext cx="753159" cy="4942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400" dirty="0">
                  <a:solidFill>
                    <a:schemeClr val="bg1"/>
                  </a:solidFill>
                  <a:latin typeface="GeosansLight" pitchFamily="2" charset="0"/>
                </a:rPr>
                <a:t>55%</a:t>
              </a:r>
              <a:endParaRPr lang="bg-BG" altLang="zh-CN" sz="3400" dirty="0">
                <a:solidFill>
                  <a:schemeClr val="bg1"/>
                </a:solidFill>
              </a:endParaRPr>
            </a:p>
          </p:txBody>
        </p:sp>
        <p:sp>
          <p:nvSpPr>
            <p:cNvPr id="51" name="TextBox 40">
              <a:extLst>
                <a:ext uri="{FF2B5EF4-FFF2-40B4-BE49-F238E27FC236}">
                  <a16:creationId xmlns:a16="http://schemas.microsoft.com/office/drawing/2014/main" id="{133E4DDD-1ACF-C467-55B3-E3928090F0EF}"/>
                </a:ext>
              </a:extLst>
            </p:cNvPr>
            <p:cNvSpPr txBox="1"/>
            <p:nvPr/>
          </p:nvSpPr>
          <p:spPr>
            <a:xfrm>
              <a:off x="2206968" y="2741098"/>
              <a:ext cx="472591" cy="27181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zh-CN" altLang="en-US" sz="16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标题</a:t>
              </a:r>
              <a:endParaRPr lang="bg-BG" altLang="zh-CN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C701520F-C09A-F537-E5AB-1E5D2A188710}"/>
              </a:ext>
            </a:extLst>
          </p:cNvPr>
          <p:cNvGrpSpPr/>
          <p:nvPr/>
        </p:nvGrpSpPr>
        <p:grpSpPr>
          <a:xfrm>
            <a:off x="6358357" y="4194036"/>
            <a:ext cx="2019301" cy="1238800"/>
            <a:chOff x="65783" y="1862260"/>
            <a:chExt cx="2019301" cy="1238800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6FB6EB69-D972-2C6F-4A9A-EC1DA99D2B24}"/>
                </a:ext>
              </a:extLst>
            </p:cNvPr>
            <p:cNvSpPr txBox="1"/>
            <p:nvPr/>
          </p:nvSpPr>
          <p:spPr>
            <a:xfrm>
              <a:off x="166927" y="2200814"/>
              <a:ext cx="1821244" cy="9002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模板网，幻灯片演示模板及素材免 费下载！</a:t>
              </a:r>
            </a:p>
            <a:p>
              <a:pPr algn="ctr"/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 板网 唯一访 问网址：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DC465597-3DD2-FE31-7E11-5DC6E254EF04}"/>
                </a:ext>
              </a:extLst>
            </p:cNvPr>
            <p:cNvSpPr txBox="1"/>
            <p:nvPr/>
          </p:nvSpPr>
          <p:spPr>
            <a:xfrm>
              <a:off x="65783" y="1862260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42494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Group 27">
            <a:extLst>
              <a:ext uri="{FF2B5EF4-FFF2-40B4-BE49-F238E27FC236}">
                <a16:creationId xmlns:a16="http://schemas.microsoft.com/office/drawing/2014/main" id="{B08708F3-0FE4-04F9-E957-44B7DC946431}"/>
              </a:ext>
            </a:extLst>
          </p:cNvPr>
          <p:cNvGrpSpPr>
            <a:grpSpLocks/>
          </p:cNvGrpSpPr>
          <p:nvPr/>
        </p:nvGrpSpPr>
        <p:grpSpPr bwMode="auto">
          <a:xfrm>
            <a:off x="8843364" y="1950491"/>
            <a:ext cx="1980256" cy="1980254"/>
            <a:chOff x="1648315" y="1709293"/>
            <a:chExt cx="1589898" cy="1589898"/>
          </a:xfrm>
        </p:grpSpPr>
        <p:sp>
          <p:nvSpPr>
            <p:cNvPr id="56" name="Oval 8">
              <a:extLst>
                <a:ext uri="{FF2B5EF4-FFF2-40B4-BE49-F238E27FC236}">
                  <a16:creationId xmlns:a16="http://schemas.microsoft.com/office/drawing/2014/main" id="{4CEE33C8-B963-543C-EAA4-D0B1583BF5A7}"/>
                </a:ext>
              </a:extLst>
            </p:cNvPr>
            <p:cNvSpPr/>
            <p:nvPr/>
          </p:nvSpPr>
          <p:spPr>
            <a:xfrm>
              <a:off x="1767977" y="1820166"/>
              <a:ext cx="1359363" cy="1359363"/>
            </a:xfrm>
            <a:prstGeom prst="ellipse">
              <a:avLst/>
            </a:prstGeom>
            <a:solidFill>
              <a:srgbClr val="CF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57" name="Pie 7">
              <a:extLst>
                <a:ext uri="{FF2B5EF4-FFF2-40B4-BE49-F238E27FC236}">
                  <a16:creationId xmlns:a16="http://schemas.microsoft.com/office/drawing/2014/main" id="{1D01F6DB-A141-A186-8404-CA5C22F205A2}"/>
                </a:ext>
              </a:extLst>
            </p:cNvPr>
            <p:cNvSpPr/>
            <p:nvPr/>
          </p:nvSpPr>
          <p:spPr>
            <a:xfrm>
              <a:off x="1648315" y="1709293"/>
              <a:ext cx="1589898" cy="1589898"/>
            </a:xfrm>
            <a:prstGeom prst="pie">
              <a:avLst>
                <a:gd name="adj1" fmla="val 0"/>
                <a:gd name="adj2" fmla="val 20058181"/>
              </a:avLst>
            </a:prstGeom>
            <a:solidFill>
              <a:srgbClr val="6D78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bg-BG">
                <a:solidFill>
                  <a:schemeClr val="bg1"/>
                </a:solidFill>
              </a:endParaRPr>
            </a:p>
          </p:txBody>
        </p:sp>
        <p:sp>
          <p:nvSpPr>
            <p:cNvPr id="58" name="Rectangle 25">
              <a:extLst>
                <a:ext uri="{FF2B5EF4-FFF2-40B4-BE49-F238E27FC236}">
                  <a16:creationId xmlns:a16="http://schemas.microsoft.com/office/drawing/2014/main" id="{9192935F-14C1-2FBE-BDE9-941273D95D26}"/>
                </a:ext>
              </a:extLst>
            </p:cNvPr>
            <p:cNvSpPr/>
            <p:nvPr/>
          </p:nvSpPr>
          <p:spPr>
            <a:xfrm>
              <a:off x="2077671" y="2151218"/>
              <a:ext cx="753159" cy="4942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400" dirty="0">
                  <a:solidFill>
                    <a:schemeClr val="bg1"/>
                  </a:solidFill>
                  <a:latin typeface="GeosansLight" pitchFamily="2" charset="0"/>
                </a:rPr>
                <a:t>95%</a:t>
              </a:r>
              <a:endParaRPr lang="bg-BG" altLang="zh-CN" sz="3400" dirty="0">
                <a:solidFill>
                  <a:schemeClr val="bg1"/>
                </a:solidFill>
              </a:endParaRPr>
            </a:p>
          </p:txBody>
        </p:sp>
        <p:sp>
          <p:nvSpPr>
            <p:cNvPr id="59" name="TextBox 40">
              <a:extLst>
                <a:ext uri="{FF2B5EF4-FFF2-40B4-BE49-F238E27FC236}">
                  <a16:creationId xmlns:a16="http://schemas.microsoft.com/office/drawing/2014/main" id="{D31FBC1D-9B4F-0594-9F83-C2480F355CC3}"/>
                </a:ext>
              </a:extLst>
            </p:cNvPr>
            <p:cNvSpPr txBox="1"/>
            <p:nvPr/>
          </p:nvSpPr>
          <p:spPr>
            <a:xfrm>
              <a:off x="2206968" y="2741098"/>
              <a:ext cx="472591" cy="27181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zh-CN" altLang="en-US" sz="16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标题</a:t>
              </a:r>
              <a:endParaRPr lang="bg-BG" altLang="zh-CN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B2079DEB-398F-8E26-1B8C-CCE14ADCF150}"/>
              </a:ext>
            </a:extLst>
          </p:cNvPr>
          <p:cNvGrpSpPr/>
          <p:nvPr/>
        </p:nvGrpSpPr>
        <p:grpSpPr>
          <a:xfrm>
            <a:off x="8823840" y="4194036"/>
            <a:ext cx="2019301" cy="1034707"/>
            <a:chOff x="65783" y="1862260"/>
            <a:chExt cx="2019301" cy="1034707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0C0A709A-91B7-E3E6-7C38-C3C4C2B882F0}"/>
                </a:ext>
              </a:extLst>
            </p:cNvPr>
            <p:cNvSpPr txBox="1"/>
            <p:nvPr/>
          </p:nvSpPr>
          <p:spPr>
            <a:xfrm>
              <a:off x="166927" y="2200814"/>
              <a:ext cx="1821244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64A3D0F9-DD9A-DADD-C189-68D541F21E2B}"/>
                </a:ext>
              </a:extLst>
            </p:cNvPr>
            <p:cNvSpPr txBox="1"/>
            <p:nvPr/>
          </p:nvSpPr>
          <p:spPr>
            <a:xfrm>
              <a:off x="65783" y="1862260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42494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459731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438B7BB3-443E-C2A6-686F-D3066E86467D}"/>
              </a:ext>
            </a:extLst>
          </p:cNvPr>
          <p:cNvSpPr/>
          <p:nvPr/>
        </p:nvSpPr>
        <p:spPr>
          <a:xfrm>
            <a:off x="4510833" y="2067406"/>
            <a:ext cx="3167159" cy="3709279"/>
          </a:xfrm>
          <a:prstGeom prst="roundRect">
            <a:avLst>
              <a:gd name="adj" fmla="val 8418"/>
            </a:avLst>
          </a:prstGeom>
          <a:solidFill>
            <a:schemeClr val="bg1"/>
          </a:solidFill>
          <a:ln w="12700">
            <a:solidFill>
              <a:srgbClr val="CFD3D5"/>
            </a:solidFill>
            <a:prstDash val="dash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>
              <a:solidFill>
                <a:schemeClr val="bg1"/>
              </a:solidFill>
            </a:endParaRP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97A76966-51C6-43B2-3DE7-AF74ECCF5012}"/>
              </a:ext>
            </a:extLst>
          </p:cNvPr>
          <p:cNvSpPr/>
          <p:nvPr/>
        </p:nvSpPr>
        <p:spPr>
          <a:xfrm>
            <a:off x="8109698" y="2067406"/>
            <a:ext cx="3167159" cy="3709279"/>
          </a:xfrm>
          <a:prstGeom prst="roundRect">
            <a:avLst>
              <a:gd name="adj" fmla="val 8418"/>
            </a:avLst>
          </a:prstGeom>
          <a:solidFill>
            <a:schemeClr val="bg1"/>
          </a:solidFill>
          <a:ln w="12700">
            <a:solidFill>
              <a:srgbClr val="CFD3D5"/>
            </a:solidFill>
            <a:prstDash val="dash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>
              <a:solidFill>
                <a:schemeClr val="bg1"/>
              </a:solidFill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87786818-7A53-5A27-6DE4-92ABEF9053E9}"/>
              </a:ext>
            </a:extLst>
          </p:cNvPr>
          <p:cNvSpPr/>
          <p:nvPr/>
        </p:nvSpPr>
        <p:spPr>
          <a:xfrm>
            <a:off x="911968" y="2067406"/>
            <a:ext cx="3167159" cy="3709279"/>
          </a:xfrm>
          <a:prstGeom prst="roundRect">
            <a:avLst>
              <a:gd name="adj" fmla="val 8418"/>
            </a:avLst>
          </a:prstGeom>
          <a:solidFill>
            <a:schemeClr val="bg1"/>
          </a:solidFill>
          <a:ln w="12700">
            <a:solidFill>
              <a:srgbClr val="CFD3D5"/>
            </a:solidFill>
            <a:prstDash val="dash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>
              <a:solidFill>
                <a:schemeClr val="bg1"/>
              </a:solidFill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A2BE6EC-643D-9D56-47D3-2BBCEE749AB6}"/>
              </a:ext>
            </a:extLst>
          </p:cNvPr>
          <p:cNvGrpSpPr/>
          <p:nvPr/>
        </p:nvGrpSpPr>
        <p:grpSpPr>
          <a:xfrm>
            <a:off x="4183159" y="181864"/>
            <a:ext cx="3822506" cy="861529"/>
            <a:chOff x="3619270" y="1798955"/>
            <a:chExt cx="4950284" cy="1115710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9C46C79F-8B3E-0A10-F375-DD6D7B5CC013}"/>
                </a:ext>
              </a:extLst>
            </p:cNvPr>
            <p:cNvSpPr/>
            <p:nvPr/>
          </p:nvSpPr>
          <p:spPr>
            <a:xfrm>
              <a:off x="3619270" y="2081666"/>
              <a:ext cx="4950284" cy="83299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rgbClr val="CFD3D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E4DF1320-D8CA-751A-3406-19C83DD4E592}"/>
                </a:ext>
              </a:extLst>
            </p:cNvPr>
            <p:cNvSpPr/>
            <p:nvPr/>
          </p:nvSpPr>
          <p:spPr>
            <a:xfrm>
              <a:off x="3619270" y="1798955"/>
              <a:ext cx="4950284" cy="701957"/>
            </a:xfrm>
            <a:prstGeom prst="roundRect">
              <a:avLst>
                <a:gd name="adj" fmla="val 50000"/>
              </a:avLst>
            </a:prstGeom>
            <a:solidFill>
              <a:srgbClr val="6D787D"/>
            </a:solidFill>
            <a:ln w="12700">
              <a:noFill/>
              <a:prstDash val="sysDash"/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DFDDE09-83A4-2053-71E5-D2F037B7F668}"/>
                </a:ext>
              </a:extLst>
            </p:cNvPr>
            <p:cNvSpPr txBox="1"/>
            <p:nvPr/>
          </p:nvSpPr>
          <p:spPr>
            <a:xfrm>
              <a:off x="4345217" y="1890855"/>
              <a:ext cx="3498386" cy="5181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45A963C-77E5-4FCB-009D-09F76E74F23B}"/>
                </a:ext>
              </a:extLst>
            </p:cNvPr>
            <p:cNvSpPr txBox="1"/>
            <p:nvPr/>
          </p:nvSpPr>
          <p:spPr>
            <a:xfrm>
              <a:off x="4161371" y="2518365"/>
              <a:ext cx="3869260" cy="338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rgbClr val="6D787D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  <a:cs typeface="阿里巴巴普惠体 2.0 55 Regular" panose="00020600040101010101" pitchFamily="18" charset="-122"/>
                </a:rPr>
                <a:t>Click here to add title text</a:t>
              </a:r>
              <a:endParaRPr lang="zh-CN" altLang="en-US" sz="1100" dirty="0">
                <a:solidFill>
                  <a:srgbClr val="6D787D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13" name="圆角矩形 17">
            <a:extLst>
              <a:ext uri="{FF2B5EF4-FFF2-40B4-BE49-F238E27FC236}">
                <a16:creationId xmlns:a16="http://schemas.microsoft.com/office/drawing/2014/main" id="{D06D91F6-412E-7F8B-8D32-D89B2F3854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0834" y="1650315"/>
            <a:ext cx="1269432" cy="1269015"/>
          </a:xfrm>
          <a:prstGeom prst="roundRect">
            <a:avLst>
              <a:gd name="adj" fmla="val 16667"/>
            </a:avLst>
          </a:prstGeom>
          <a:solidFill>
            <a:srgbClr val="CFD3D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Freeform 394">
            <a:extLst>
              <a:ext uri="{FF2B5EF4-FFF2-40B4-BE49-F238E27FC236}">
                <a16:creationId xmlns:a16="http://schemas.microsoft.com/office/drawing/2014/main" id="{1B5A4F26-6985-6338-DB39-E90C3D3500EF}"/>
              </a:ext>
            </a:extLst>
          </p:cNvPr>
          <p:cNvSpPr>
            <a:spLocks noEditPoints="1"/>
          </p:cNvSpPr>
          <p:nvPr/>
        </p:nvSpPr>
        <p:spPr bwMode="auto">
          <a:xfrm>
            <a:off x="2244725" y="2067406"/>
            <a:ext cx="501647" cy="434830"/>
          </a:xfrm>
          <a:custGeom>
            <a:avLst/>
            <a:gdLst>
              <a:gd name="T0" fmla="*/ 106909 w 183"/>
              <a:gd name="T1" fmla="*/ 2736 h 159"/>
              <a:gd name="T2" fmla="*/ 156252 w 183"/>
              <a:gd name="T3" fmla="*/ 43771 h 159"/>
              <a:gd name="T4" fmla="*/ 60308 w 183"/>
              <a:gd name="T5" fmla="*/ 43771 h 159"/>
              <a:gd name="T6" fmla="*/ 106909 w 183"/>
              <a:gd name="T7" fmla="*/ 2736 h 159"/>
              <a:gd name="T8" fmla="*/ 290573 w 183"/>
              <a:gd name="T9" fmla="*/ 87542 h 159"/>
              <a:gd name="T10" fmla="*/ 402965 w 183"/>
              <a:gd name="T11" fmla="*/ 134049 h 159"/>
              <a:gd name="T12" fmla="*/ 446825 w 183"/>
              <a:gd name="T13" fmla="*/ 246212 h 159"/>
              <a:gd name="T14" fmla="*/ 402965 w 183"/>
              <a:gd name="T15" fmla="*/ 355640 h 159"/>
              <a:gd name="T16" fmla="*/ 290573 w 183"/>
              <a:gd name="T17" fmla="*/ 402147 h 159"/>
              <a:gd name="T18" fmla="*/ 180923 w 183"/>
              <a:gd name="T19" fmla="*/ 355640 h 159"/>
              <a:gd name="T20" fmla="*/ 134322 w 183"/>
              <a:gd name="T21" fmla="*/ 246212 h 159"/>
              <a:gd name="T22" fmla="*/ 180923 w 183"/>
              <a:gd name="T23" fmla="*/ 134049 h 159"/>
              <a:gd name="T24" fmla="*/ 290573 w 183"/>
              <a:gd name="T25" fmla="*/ 87542 h 159"/>
              <a:gd name="T26" fmla="*/ 271384 w 183"/>
              <a:gd name="T27" fmla="*/ 169613 h 159"/>
              <a:gd name="T28" fmla="*/ 208336 w 183"/>
              <a:gd name="T29" fmla="*/ 194234 h 159"/>
              <a:gd name="T30" fmla="*/ 216559 w 183"/>
              <a:gd name="T31" fmla="*/ 262626 h 159"/>
              <a:gd name="T32" fmla="*/ 260419 w 183"/>
              <a:gd name="T33" fmla="*/ 224327 h 159"/>
              <a:gd name="T34" fmla="*/ 271384 w 183"/>
              <a:gd name="T35" fmla="*/ 169613 h 159"/>
              <a:gd name="T36" fmla="*/ 367328 w 183"/>
              <a:gd name="T37" fmla="*/ 169613 h 159"/>
              <a:gd name="T38" fmla="*/ 290573 w 183"/>
              <a:gd name="T39" fmla="*/ 136785 h 159"/>
              <a:gd name="T40" fmla="*/ 216559 w 183"/>
              <a:gd name="T41" fmla="*/ 169613 h 159"/>
              <a:gd name="T42" fmla="*/ 183664 w 183"/>
              <a:gd name="T43" fmla="*/ 246212 h 159"/>
              <a:gd name="T44" fmla="*/ 216559 w 183"/>
              <a:gd name="T45" fmla="*/ 320076 h 159"/>
              <a:gd name="T46" fmla="*/ 290573 w 183"/>
              <a:gd name="T47" fmla="*/ 352904 h 159"/>
              <a:gd name="T48" fmla="*/ 367328 w 183"/>
              <a:gd name="T49" fmla="*/ 320076 h 159"/>
              <a:gd name="T50" fmla="*/ 397482 w 183"/>
              <a:gd name="T51" fmla="*/ 246212 h 159"/>
              <a:gd name="T52" fmla="*/ 367328 w 183"/>
              <a:gd name="T53" fmla="*/ 169613 h 159"/>
              <a:gd name="T54" fmla="*/ 211077 w 183"/>
              <a:gd name="T55" fmla="*/ 0 h 159"/>
              <a:gd name="T56" fmla="*/ 175440 w 183"/>
              <a:gd name="T57" fmla="*/ 65657 h 159"/>
              <a:gd name="T58" fmla="*/ 57566 w 183"/>
              <a:gd name="T59" fmla="*/ 65657 h 159"/>
              <a:gd name="T60" fmla="*/ 0 w 183"/>
              <a:gd name="T61" fmla="*/ 123106 h 159"/>
              <a:gd name="T62" fmla="*/ 0 w 183"/>
              <a:gd name="T63" fmla="*/ 374790 h 159"/>
              <a:gd name="T64" fmla="*/ 57566 w 183"/>
              <a:gd name="T65" fmla="*/ 434975 h 159"/>
              <a:gd name="T66" fmla="*/ 441342 w 183"/>
              <a:gd name="T67" fmla="*/ 434975 h 159"/>
              <a:gd name="T68" fmla="*/ 501650 w 183"/>
              <a:gd name="T69" fmla="*/ 374790 h 159"/>
              <a:gd name="T70" fmla="*/ 501650 w 183"/>
              <a:gd name="T71" fmla="*/ 123106 h 159"/>
              <a:gd name="T72" fmla="*/ 441342 w 183"/>
              <a:gd name="T73" fmla="*/ 65657 h 159"/>
              <a:gd name="T74" fmla="*/ 422154 w 183"/>
              <a:gd name="T75" fmla="*/ 65657 h 159"/>
              <a:gd name="T76" fmla="*/ 383776 w 183"/>
              <a:gd name="T77" fmla="*/ 0 h 159"/>
              <a:gd name="T78" fmla="*/ 211077 w 183"/>
              <a:gd name="T79" fmla="*/ 0 h 159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83" h="159">
                <a:moveTo>
                  <a:pt x="39" y="1"/>
                </a:moveTo>
                <a:cubicBezTo>
                  <a:pt x="48" y="1"/>
                  <a:pt x="55" y="8"/>
                  <a:pt x="57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3" y="8"/>
                  <a:pt x="30" y="1"/>
                  <a:pt x="39" y="1"/>
                </a:cubicBezTo>
                <a:close/>
                <a:moveTo>
                  <a:pt x="106" y="32"/>
                </a:moveTo>
                <a:cubicBezTo>
                  <a:pt x="122" y="32"/>
                  <a:pt x="136" y="39"/>
                  <a:pt x="147" y="49"/>
                </a:cubicBezTo>
                <a:cubicBezTo>
                  <a:pt x="157" y="59"/>
                  <a:pt x="163" y="74"/>
                  <a:pt x="163" y="90"/>
                </a:cubicBezTo>
                <a:cubicBezTo>
                  <a:pt x="163" y="105"/>
                  <a:pt x="157" y="120"/>
                  <a:pt x="147" y="130"/>
                </a:cubicBezTo>
                <a:cubicBezTo>
                  <a:pt x="136" y="140"/>
                  <a:pt x="122" y="147"/>
                  <a:pt x="106" y="147"/>
                </a:cubicBezTo>
                <a:cubicBezTo>
                  <a:pt x="90" y="147"/>
                  <a:pt x="76" y="140"/>
                  <a:pt x="66" y="130"/>
                </a:cubicBezTo>
                <a:cubicBezTo>
                  <a:pt x="55" y="120"/>
                  <a:pt x="49" y="105"/>
                  <a:pt x="49" y="90"/>
                </a:cubicBezTo>
                <a:cubicBezTo>
                  <a:pt x="49" y="74"/>
                  <a:pt x="55" y="59"/>
                  <a:pt x="66" y="49"/>
                </a:cubicBezTo>
                <a:cubicBezTo>
                  <a:pt x="76" y="39"/>
                  <a:pt x="90" y="32"/>
                  <a:pt x="106" y="32"/>
                </a:cubicBezTo>
                <a:close/>
                <a:moveTo>
                  <a:pt x="99" y="62"/>
                </a:moveTo>
                <a:cubicBezTo>
                  <a:pt x="92" y="57"/>
                  <a:pt x="81" y="62"/>
                  <a:pt x="76" y="71"/>
                </a:cubicBezTo>
                <a:cubicBezTo>
                  <a:pt x="70" y="81"/>
                  <a:pt x="72" y="92"/>
                  <a:pt x="79" y="96"/>
                </a:cubicBezTo>
                <a:cubicBezTo>
                  <a:pt x="86" y="100"/>
                  <a:pt x="90" y="92"/>
                  <a:pt x="95" y="82"/>
                </a:cubicBezTo>
                <a:cubicBezTo>
                  <a:pt x="101" y="73"/>
                  <a:pt x="106" y="66"/>
                  <a:pt x="99" y="62"/>
                </a:cubicBezTo>
                <a:close/>
                <a:moveTo>
                  <a:pt x="134" y="62"/>
                </a:moveTo>
                <a:cubicBezTo>
                  <a:pt x="127" y="55"/>
                  <a:pt x="117" y="50"/>
                  <a:pt x="106" y="50"/>
                </a:cubicBezTo>
                <a:cubicBezTo>
                  <a:pt x="95" y="50"/>
                  <a:pt x="86" y="55"/>
                  <a:pt x="79" y="62"/>
                </a:cubicBezTo>
                <a:cubicBezTo>
                  <a:pt x="72" y="69"/>
                  <a:pt x="67" y="79"/>
                  <a:pt x="67" y="90"/>
                </a:cubicBezTo>
                <a:cubicBezTo>
                  <a:pt x="67" y="100"/>
                  <a:pt x="72" y="110"/>
                  <a:pt x="79" y="117"/>
                </a:cubicBezTo>
                <a:cubicBezTo>
                  <a:pt x="86" y="124"/>
                  <a:pt x="95" y="129"/>
                  <a:pt x="106" y="129"/>
                </a:cubicBezTo>
                <a:cubicBezTo>
                  <a:pt x="117" y="129"/>
                  <a:pt x="127" y="124"/>
                  <a:pt x="134" y="117"/>
                </a:cubicBezTo>
                <a:cubicBezTo>
                  <a:pt x="141" y="110"/>
                  <a:pt x="145" y="100"/>
                  <a:pt x="145" y="90"/>
                </a:cubicBezTo>
                <a:cubicBezTo>
                  <a:pt x="145" y="79"/>
                  <a:pt x="141" y="69"/>
                  <a:pt x="134" y="62"/>
                </a:cubicBezTo>
                <a:close/>
                <a:moveTo>
                  <a:pt x="77" y="0"/>
                </a:moveTo>
                <a:cubicBezTo>
                  <a:pt x="64" y="24"/>
                  <a:pt x="64" y="24"/>
                  <a:pt x="64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9" y="24"/>
                  <a:pt x="0" y="34"/>
                  <a:pt x="0" y="45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49"/>
                  <a:pt x="9" y="159"/>
                  <a:pt x="21" y="159"/>
                </a:cubicBezTo>
                <a:cubicBezTo>
                  <a:pt x="161" y="159"/>
                  <a:pt x="161" y="159"/>
                  <a:pt x="161" y="159"/>
                </a:cubicBezTo>
                <a:cubicBezTo>
                  <a:pt x="173" y="159"/>
                  <a:pt x="183" y="149"/>
                  <a:pt x="183" y="137"/>
                </a:cubicBezTo>
                <a:cubicBezTo>
                  <a:pt x="183" y="45"/>
                  <a:pt x="183" y="45"/>
                  <a:pt x="183" y="45"/>
                </a:cubicBezTo>
                <a:cubicBezTo>
                  <a:pt x="183" y="34"/>
                  <a:pt x="173" y="24"/>
                  <a:pt x="161" y="24"/>
                </a:cubicBezTo>
                <a:cubicBezTo>
                  <a:pt x="154" y="24"/>
                  <a:pt x="154" y="24"/>
                  <a:pt x="154" y="24"/>
                </a:cubicBezTo>
                <a:cubicBezTo>
                  <a:pt x="140" y="0"/>
                  <a:pt x="140" y="0"/>
                  <a:pt x="140" y="0"/>
                </a:cubicBezTo>
                <a:lnTo>
                  <a:pt x="77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lIns="80296" tIns="40148" rIns="80296" bIns="40148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圆角矩形 24">
            <a:extLst>
              <a:ext uri="{FF2B5EF4-FFF2-40B4-BE49-F238E27FC236}">
                <a16:creationId xmlns:a16="http://schemas.microsoft.com/office/drawing/2014/main" id="{93DF1635-7FAE-F60E-1177-E9B12BE5E7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61284" y="1650315"/>
            <a:ext cx="1269432" cy="1269015"/>
          </a:xfrm>
          <a:prstGeom prst="roundRect">
            <a:avLst>
              <a:gd name="adj" fmla="val 16667"/>
            </a:avLst>
          </a:prstGeom>
          <a:solidFill>
            <a:srgbClr val="6D787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Freeform 15">
            <a:extLst>
              <a:ext uri="{FF2B5EF4-FFF2-40B4-BE49-F238E27FC236}">
                <a16:creationId xmlns:a16="http://schemas.microsoft.com/office/drawing/2014/main" id="{5C6EEF6B-F676-73E4-6776-F599A9AC004F}"/>
              </a:ext>
            </a:extLst>
          </p:cNvPr>
          <p:cNvSpPr>
            <a:spLocks noEditPoints="1"/>
          </p:cNvSpPr>
          <p:nvPr/>
        </p:nvSpPr>
        <p:spPr bwMode="auto">
          <a:xfrm>
            <a:off x="5899944" y="2067406"/>
            <a:ext cx="392110" cy="466569"/>
          </a:xfrm>
          <a:custGeom>
            <a:avLst/>
            <a:gdLst>
              <a:gd name="T0" fmla="*/ 188751 w 671"/>
              <a:gd name="T1" fmla="*/ 190667 h 798"/>
              <a:gd name="T2" fmla="*/ 188751 w 671"/>
              <a:gd name="T3" fmla="*/ 466725 h 798"/>
              <a:gd name="T4" fmla="*/ 392112 w 671"/>
              <a:gd name="T5" fmla="*/ 394786 h 798"/>
              <a:gd name="T6" fmla="*/ 392112 w 671"/>
              <a:gd name="T7" fmla="*/ 118728 h 798"/>
              <a:gd name="T8" fmla="*/ 188751 w 671"/>
              <a:gd name="T9" fmla="*/ 190667 h 798"/>
              <a:gd name="T10" fmla="*/ 170636 w 671"/>
              <a:gd name="T11" fmla="*/ 208213 h 798"/>
              <a:gd name="T12" fmla="*/ 170636 w 671"/>
              <a:gd name="T13" fmla="*/ 246814 h 798"/>
              <a:gd name="T14" fmla="*/ 133236 w 671"/>
              <a:gd name="T15" fmla="*/ 228684 h 798"/>
              <a:gd name="T16" fmla="*/ 133236 w 671"/>
              <a:gd name="T17" fmla="*/ 187158 h 798"/>
              <a:gd name="T18" fmla="*/ 170636 w 671"/>
              <a:gd name="T19" fmla="*/ 208213 h 798"/>
              <a:gd name="T20" fmla="*/ 337181 w 671"/>
              <a:gd name="T21" fmla="*/ 88900 h 798"/>
              <a:gd name="T22" fmla="*/ 326663 w 671"/>
              <a:gd name="T23" fmla="*/ 83636 h 798"/>
              <a:gd name="T24" fmla="*/ 130899 w 671"/>
              <a:gd name="T25" fmla="*/ 152066 h 798"/>
              <a:gd name="T26" fmla="*/ 125055 w 671"/>
              <a:gd name="T27" fmla="*/ 157330 h 798"/>
              <a:gd name="T28" fmla="*/ 125055 w 671"/>
              <a:gd name="T29" fmla="*/ 437482 h 798"/>
              <a:gd name="T30" fmla="*/ 178233 w 671"/>
              <a:gd name="T31" fmla="*/ 466140 h 798"/>
              <a:gd name="T32" fmla="*/ 178233 w 671"/>
              <a:gd name="T33" fmla="*/ 190667 h 798"/>
              <a:gd name="T34" fmla="*/ 134989 w 671"/>
              <a:gd name="T35" fmla="*/ 167857 h 798"/>
              <a:gd name="T36" fmla="*/ 135574 w 671"/>
              <a:gd name="T37" fmla="*/ 167272 h 798"/>
              <a:gd name="T38" fmla="*/ 331922 w 671"/>
              <a:gd name="T39" fmla="*/ 99428 h 798"/>
              <a:gd name="T40" fmla="*/ 337181 w 671"/>
              <a:gd name="T41" fmla="*/ 88900 h 798"/>
              <a:gd name="T42" fmla="*/ 45581 w 671"/>
              <a:gd name="T43" fmla="*/ 126332 h 798"/>
              <a:gd name="T44" fmla="*/ 45581 w 671"/>
              <a:gd name="T45" fmla="*/ 164348 h 798"/>
              <a:gd name="T46" fmla="*/ 8181 w 671"/>
              <a:gd name="T47" fmla="*/ 146217 h 798"/>
              <a:gd name="T48" fmla="*/ 8181 w 671"/>
              <a:gd name="T49" fmla="*/ 105276 h 798"/>
              <a:gd name="T50" fmla="*/ 45581 w 671"/>
              <a:gd name="T51" fmla="*/ 126332 h 798"/>
              <a:gd name="T52" fmla="*/ 212126 w 671"/>
              <a:gd name="T53" fmla="*/ 6434 h 798"/>
              <a:gd name="T54" fmla="*/ 202192 w 671"/>
              <a:gd name="T55" fmla="*/ 1170 h 798"/>
              <a:gd name="T56" fmla="*/ 5844 w 671"/>
              <a:gd name="T57" fmla="*/ 69599 h 798"/>
              <a:gd name="T58" fmla="*/ 0 w 671"/>
              <a:gd name="T59" fmla="*/ 74863 h 798"/>
              <a:gd name="T60" fmla="*/ 0 w 671"/>
              <a:gd name="T61" fmla="*/ 355600 h 798"/>
              <a:gd name="T62" fmla="*/ 53762 w 671"/>
              <a:gd name="T63" fmla="*/ 383674 h 798"/>
              <a:gd name="T64" fmla="*/ 53762 w 671"/>
              <a:gd name="T65" fmla="*/ 108786 h 798"/>
              <a:gd name="T66" fmla="*/ 9934 w 671"/>
              <a:gd name="T67" fmla="*/ 85391 h 798"/>
              <a:gd name="T68" fmla="*/ 10519 w 671"/>
              <a:gd name="T69" fmla="*/ 85391 h 798"/>
              <a:gd name="T70" fmla="*/ 206867 w 671"/>
              <a:gd name="T71" fmla="*/ 16961 h 798"/>
              <a:gd name="T72" fmla="*/ 212126 w 671"/>
              <a:gd name="T73" fmla="*/ 6434 h 798"/>
              <a:gd name="T74" fmla="*/ 108108 w 671"/>
              <a:gd name="T75" fmla="*/ 169612 h 798"/>
              <a:gd name="T76" fmla="*/ 108108 w 671"/>
              <a:gd name="T77" fmla="*/ 207628 h 798"/>
              <a:gd name="T78" fmla="*/ 70709 w 671"/>
              <a:gd name="T79" fmla="*/ 189497 h 798"/>
              <a:gd name="T80" fmla="*/ 70709 w 671"/>
              <a:gd name="T81" fmla="*/ 148557 h 798"/>
              <a:gd name="T82" fmla="*/ 108108 w 671"/>
              <a:gd name="T83" fmla="*/ 169612 h 798"/>
              <a:gd name="T84" fmla="*/ 274654 w 671"/>
              <a:gd name="T85" fmla="*/ 49714 h 798"/>
              <a:gd name="T86" fmla="*/ 264719 w 671"/>
              <a:gd name="T87" fmla="*/ 44450 h 798"/>
              <a:gd name="T88" fmla="*/ 68371 w 671"/>
              <a:gd name="T89" fmla="*/ 112880 h 798"/>
              <a:gd name="T90" fmla="*/ 62528 w 671"/>
              <a:gd name="T91" fmla="*/ 118143 h 798"/>
              <a:gd name="T92" fmla="*/ 62528 w 671"/>
              <a:gd name="T93" fmla="*/ 398880 h 798"/>
              <a:gd name="T94" fmla="*/ 116290 w 671"/>
              <a:gd name="T95" fmla="*/ 426954 h 798"/>
              <a:gd name="T96" fmla="*/ 116290 w 671"/>
              <a:gd name="T97" fmla="*/ 152066 h 798"/>
              <a:gd name="T98" fmla="*/ 72462 w 671"/>
              <a:gd name="T99" fmla="*/ 128671 h 798"/>
              <a:gd name="T100" fmla="*/ 73046 w 671"/>
              <a:gd name="T101" fmla="*/ 128086 h 798"/>
              <a:gd name="T102" fmla="*/ 269394 w 671"/>
              <a:gd name="T103" fmla="*/ 60241 h 798"/>
              <a:gd name="T104" fmla="*/ 274654 w 671"/>
              <a:gd name="T105" fmla="*/ 49714 h 798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671" h="798">
                <a:moveTo>
                  <a:pt x="323" y="326"/>
                </a:moveTo>
                <a:lnTo>
                  <a:pt x="323" y="798"/>
                </a:lnTo>
                <a:lnTo>
                  <a:pt x="671" y="675"/>
                </a:lnTo>
                <a:lnTo>
                  <a:pt x="671" y="203"/>
                </a:lnTo>
                <a:lnTo>
                  <a:pt x="323" y="326"/>
                </a:lnTo>
                <a:close/>
                <a:moveTo>
                  <a:pt x="292" y="356"/>
                </a:moveTo>
                <a:lnTo>
                  <a:pt x="292" y="422"/>
                </a:lnTo>
                <a:cubicBezTo>
                  <a:pt x="260" y="416"/>
                  <a:pt x="228" y="391"/>
                  <a:pt x="228" y="391"/>
                </a:cubicBezTo>
                <a:lnTo>
                  <a:pt x="228" y="320"/>
                </a:lnTo>
                <a:cubicBezTo>
                  <a:pt x="267" y="352"/>
                  <a:pt x="292" y="356"/>
                  <a:pt x="292" y="356"/>
                </a:cubicBezTo>
                <a:close/>
                <a:moveTo>
                  <a:pt x="577" y="152"/>
                </a:moveTo>
                <a:cubicBezTo>
                  <a:pt x="575" y="145"/>
                  <a:pt x="567" y="141"/>
                  <a:pt x="559" y="143"/>
                </a:cubicBezTo>
                <a:lnTo>
                  <a:pt x="224" y="260"/>
                </a:lnTo>
                <a:cubicBezTo>
                  <a:pt x="219" y="261"/>
                  <a:pt x="215" y="265"/>
                  <a:pt x="214" y="269"/>
                </a:cubicBezTo>
                <a:lnTo>
                  <a:pt x="214" y="748"/>
                </a:lnTo>
                <a:cubicBezTo>
                  <a:pt x="226" y="772"/>
                  <a:pt x="275" y="797"/>
                  <a:pt x="305" y="797"/>
                </a:cubicBezTo>
                <a:lnTo>
                  <a:pt x="305" y="326"/>
                </a:lnTo>
                <a:cubicBezTo>
                  <a:pt x="289" y="324"/>
                  <a:pt x="253" y="305"/>
                  <a:pt x="231" y="287"/>
                </a:cubicBezTo>
                <a:cubicBezTo>
                  <a:pt x="231" y="286"/>
                  <a:pt x="232" y="286"/>
                  <a:pt x="232" y="286"/>
                </a:cubicBezTo>
                <a:lnTo>
                  <a:pt x="568" y="170"/>
                </a:lnTo>
                <a:cubicBezTo>
                  <a:pt x="575" y="167"/>
                  <a:pt x="579" y="159"/>
                  <a:pt x="577" y="152"/>
                </a:cubicBezTo>
                <a:close/>
                <a:moveTo>
                  <a:pt x="78" y="216"/>
                </a:moveTo>
                <a:lnTo>
                  <a:pt x="78" y="281"/>
                </a:lnTo>
                <a:cubicBezTo>
                  <a:pt x="46" y="275"/>
                  <a:pt x="14" y="250"/>
                  <a:pt x="14" y="250"/>
                </a:cubicBezTo>
                <a:lnTo>
                  <a:pt x="14" y="180"/>
                </a:lnTo>
                <a:cubicBezTo>
                  <a:pt x="53" y="212"/>
                  <a:pt x="78" y="216"/>
                  <a:pt x="78" y="216"/>
                </a:cubicBezTo>
                <a:close/>
                <a:moveTo>
                  <a:pt x="363" y="11"/>
                </a:moveTo>
                <a:cubicBezTo>
                  <a:pt x="361" y="4"/>
                  <a:pt x="353" y="0"/>
                  <a:pt x="346" y="2"/>
                </a:cubicBezTo>
                <a:lnTo>
                  <a:pt x="10" y="119"/>
                </a:lnTo>
                <a:cubicBezTo>
                  <a:pt x="5" y="121"/>
                  <a:pt x="2" y="124"/>
                  <a:pt x="0" y="128"/>
                </a:cubicBezTo>
                <a:lnTo>
                  <a:pt x="0" y="608"/>
                </a:lnTo>
                <a:cubicBezTo>
                  <a:pt x="12" y="631"/>
                  <a:pt x="61" y="656"/>
                  <a:pt x="92" y="656"/>
                </a:cubicBezTo>
                <a:lnTo>
                  <a:pt x="92" y="186"/>
                </a:lnTo>
                <a:cubicBezTo>
                  <a:pt x="76" y="183"/>
                  <a:pt x="40" y="164"/>
                  <a:pt x="17" y="146"/>
                </a:cubicBezTo>
                <a:cubicBezTo>
                  <a:pt x="18" y="146"/>
                  <a:pt x="18" y="146"/>
                  <a:pt x="18" y="146"/>
                </a:cubicBezTo>
                <a:lnTo>
                  <a:pt x="354" y="29"/>
                </a:lnTo>
                <a:cubicBezTo>
                  <a:pt x="362" y="26"/>
                  <a:pt x="366" y="19"/>
                  <a:pt x="363" y="11"/>
                </a:cubicBezTo>
                <a:close/>
                <a:moveTo>
                  <a:pt x="185" y="290"/>
                </a:moveTo>
                <a:lnTo>
                  <a:pt x="185" y="355"/>
                </a:lnTo>
                <a:cubicBezTo>
                  <a:pt x="153" y="349"/>
                  <a:pt x="121" y="324"/>
                  <a:pt x="121" y="324"/>
                </a:cubicBezTo>
                <a:lnTo>
                  <a:pt x="121" y="254"/>
                </a:lnTo>
                <a:cubicBezTo>
                  <a:pt x="160" y="286"/>
                  <a:pt x="185" y="290"/>
                  <a:pt x="185" y="290"/>
                </a:cubicBezTo>
                <a:close/>
                <a:moveTo>
                  <a:pt x="470" y="85"/>
                </a:moveTo>
                <a:cubicBezTo>
                  <a:pt x="468" y="78"/>
                  <a:pt x="460" y="74"/>
                  <a:pt x="453" y="76"/>
                </a:cubicBezTo>
                <a:lnTo>
                  <a:pt x="117" y="193"/>
                </a:lnTo>
                <a:cubicBezTo>
                  <a:pt x="112" y="195"/>
                  <a:pt x="108" y="198"/>
                  <a:pt x="107" y="202"/>
                </a:cubicBezTo>
                <a:lnTo>
                  <a:pt x="107" y="682"/>
                </a:lnTo>
                <a:cubicBezTo>
                  <a:pt x="119" y="705"/>
                  <a:pt x="168" y="730"/>
                  <a:pt x="199" y="730"/>
                </a:cubicBezTo>
                <a:lnTo>
                  <a:pt x="199" y="260"/>
                </a:lnTo>
                <a:cubicBezTo>
                  <a:pt x="183" y="257"/>
                  <a:pt x="146" y="238"/>
                  <a:pt x="124" y="220"/>
                </a:cubicBezTo>
                <a:cubicBezTo>
                  <a:pt x="125" y="220"/>
                  <a:pt x="125" y="220"/>
                  <a:pt x="125" y="219"/>
                </a:cubicBezTo>
                <a:lnTo>
                  <a:pt x="461" y="103"/>
                </a:lnTo>
                <a:cubicBezTo>
                  <a:pt x="469" y="100"/>
                  <a:pt x="473" y="93"/>
                  <a:pt x="470" y="8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" name="圆角矩形 27">
            <a:extLst>
              <a:ext uri="{FF2B5EF4-FFF2-40B4-BE49-F238E27FC236}">
                <a16:creationId xmlns:a16="http://schemas.microsoft.com/office/drawing/2014/main" id="{911837AD-6516-CD66-A5D2-76AF4EC671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60147" y="1650315"/>
            <a:ext cx="1269433" cy="1269015"/>
          </a:xfrm>
          <a:prstGeom prst="roundRect">
            <a:avLst>
              <a:gd name="adj" fmla="val 16667"/>
            </a:avLst>
          </a:prstGeom>
          <a:solidFill>
            <a:srgbClr val="CFD3D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6" name="组合 19">
            <a:extLst>
              <a:ext uri="{FF2B5EF4-FFF2-40B4-BE49-F238E27FC236}">
                <a16:creationId xmlns:a16="http://schemas.microsoft.com/office/drawing/2014/main" id="{FCA675D1-140B-E42D-7E73-C5D5ACF3DA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24821" y="2029185"/>
            <a:ext cx="512061" cy="511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0" name="组合 29">
            <a:extLst>
              <a:ext uri="{FF2B5EF4-FFF2-40B4-BE49-F238E27FC236}">
                <a16:creationId xmlns:a16="http://schemas.microsoft.com/office/drawing/2014/main" id="{416AF9E7-FB3F-FDEC-0DEB-674E584BBF55}"/>
              </a:ext>
            </a:extLst>
          </p:cNvPr>
          <p:cNvGrpSpPr/>
          <p:nvPr/>
        </p:nvGrpSpPr>
        <p:grpSpPr>
          <a:xfrm>
            <a:off x="1485896" y="3562887"/>
            <a:ext cx="2019301" cy="1034707"/>
            <a:chOff x="65783" y="1862260"/>
            <a:chExt cx="2019301" cy="1034707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2866A60F-0B67-A244-E48C-E2E2D5A06DF8}"/>
                </a:ext>
              </a:extLst>
            </p:cNvPr>
            <p:cNvSpPr txBox="1"/>
            <p:nvPr/>
          </p:nvSpPr>
          <p:spPr>
            <a:xfrm>
              <a:off x="166927" y="2200814"/>
              <a:ext cx="1821244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1E76651-66D7-7BCF-4F6A-6F9A0AA16512}"/>
                </a:ext>
              </a:extLst>
            </p:cNvPr>
            <p:cNvSpPr txBox="1"/>
            <p:nvPr/>
          </p:nvSpPr>
          <p:spPr>
            <a:xfrm>
              <a:off x="65783" y="1862260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42494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55C857C-34F2-DCC2-9125-0F79B192D84F}"/>
              </a:ext>
            </a:extLst>
          </p:cNvPr>
          <p:cNvGrpSpPr/>
          <p:nvPr/>
        </p:nvGrpSpPr>
        <p:grpSpPr>
          <a:xfrm>
            <a:off x="5086349" y="3562887"/>
            <a:ext cx="2019301" cy="1238800"/>
            <a:chOff x="65783" y="1862260"/>
            <a:chExt cx="2019301" cy="1238800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6EC4C63-26C4-3E9C-3BFD-0C7C1CA778CA}"/>
                </a:ext>
              </a:extLst>
            </p:cNvPr>
            <p:cNvSpPr txBox="1"/>
            <p:nvPr/>
          </p:nvSpPr>
          <p:spPr>
            <a:xfrm>
              <a:off x="166927" y="2200814"/>
              <a:ext cx="1821244" cy="9002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模板网，幻灯 片演示模板及素材免费下载！</a:t>
              </a:r>
            </a:p>
            <a:p>
              <a:pPr algn="ctr"/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 唯一访 问网址：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E21B235-96B1-8727-F215-F16EDCE21E57}"/>
                </a:ext>
              </a:extLst>
            </p:cNvPr>
            <p:cNvSpPr txBox="1"/>
            <p:nvPr/>
          </p:nvSpPr>
          <p:spPr>
            <a:xfrm>
              <a:off x="65783" y="1862260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42494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B45852F8-FAF5-271C-734B-28DAB28D4FEB}"/>
              </a:ext>
            </a:extLst>
          </p:cNvPr>
          <p:cNvGrpSpPr/>
          <p:nvPr/>
        </p:nvGrpSpPr>
        <p:grpSpPr>
          <a:xfrm>
            <a:off x="8686802" y="3562887"/>
            <a:ext cx="2019301" cy="1034707"/>
            <a:chOff x="65783" y="1862260"/>
            <a:chExt cx="2019301" cy="1034707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B837628D-2925-FE0F-6887-A4BBB2956493}"/>
                </a:ext>
              </a:extLst>
            </p:cNvPr>
            <p:cNvSpPr txBox="1"/>
            <p:nvPr/>
          </p:nvSpPr>
          <p:spPr>
            <a:xfrm>
              <a:off x="166927" y="2200814"/>
              <a:ext cx="1821244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2222B44C-972F-656B-2305-BF3D869F96D8}"/>
                </a:ext>
              </a:extLst>
            </p:cNvPr>
            <p:cNvSpPr txBox="1"/>
            <p:nvPr/>
          </p:nvSpPr>
          <p:spPr>
            <a:xfrm>
              <a:off x="65783" y="1862260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42494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761410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90242" y="1054227"/>
            <a:ext cx="9514507" cy="13216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7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397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397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397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397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397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195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195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195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0242" y="4896449"/>
            <a:ext cx="9932446" cy="1241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97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792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397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397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9D3BFC65-5A19-9DC5-46A2-C64D7FCCE2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grayscl/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794" y="0"/>
            <a:ext cx="12190413" cy="6859587"/>
          </a:xfrm>
          <a:prstGeom prst="rect">
            <a:avLst/>
          </a:prstGeom>
        </p:spPr>
      </p:pic>
      <p:sp>
        <p:nvSpPr>
          <p:cNvPr id="7" name="矩形: 圆角 6">
            <a:extLst>
              <a:ext uri="{FF2B5EF4-FFF2-40B4-BE49-F238E27FC236}">
                <a16:creationId xmlns:a16="http://schemas.microsoft.com/office/drawing/2014/main" id="{377DB91C-B070-91F9-BE80-AD0C413D0D26}"/>
              </a:ext>
            </a:extLst>
          </p:cNvPr>
          <p:cNvSpPr/>
          <p:nvPr/>
        </p:nvSpPr>
        <p:spPr>
          <a:xfrm>
            <a:off x="2262640" y="2230483"/>
            <a:ext cx="7663543" cy="1088571"/>
          </a:xfrm>
          <a:prstGeom prst="roundRect">
            <a:avLst>
              <a:gd name="adj" fmla="val 50000"/>
            </a:avLst>
          </a:prstGeom>
          <a:noFill/>
          <a:ln w="12700">
            <a:solidFill>
              <a:srgbClr val="CFD3D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B7EBEC14-C5F6-643E-E0E7-6DF6A867EBC1}"/>
              </a:ext>
            </a:extLst>
          </p:cNvPr>
          <p:cNvSpPr/>
          <p:nvPr/>
        </p:nvSpPr>
        <p:spPr>
          <a:xfrm>
            <a:off x="2262640" y="1798955"/>
            <a:ext cx="7663543" cy="1088571"/>
          </a:xfrm>
          <a:prstGeom prst="roundRect">
            <a:avLst>
              <a:gd name="adj" fmla="val 50000"/>
            </a:avLst>
          </a:prstGeom>
          <a:solidFill>
            <a:srgbClr val="6D787D"/>
          </a:solidFill>
          <a:ln w="12700">
            <a:noFill/>
            <a:prstDash val="sysDash"/>
          </a:ln>
          <a:effectLst>
            <a:outerShdw blurRad="1143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5CE0384-3249-2B9F-1159-6EEEC8A0354D}"/>
              </a:ext>
            </a:extLst>
          </p:cNvPr>
          <p:cNvSpPr txBox="1"/>
          <p:nvPr/>
        </p:nvSpPr>
        <p:spPr>
          <a:xfrm>
            <a:off x="4873564" y="1895021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锐字潮牌可变真言2.0简" panose="02020300000000000000" pitchFamily="18" charset="-122"/>
                <a:ea typeface="锐字潮牌可变真言2.0简" panose="02020300000000000000" pitchFamily="18" charset="-122"/>
              </a:rPr>
              <a:t>感谢观看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E538D42-AB04-9F56-0FD3-34870EF688C8}"/>
              </a:ext>
            </a:extLst>
          </p:cNvPr>
          <p:cNvSpPr txBox="1"/>
          <p:nvPr/>
        </p:nvSpPr>
        <p:spPr>
          <a:xfrm>
            <a:off x="3001185" y="3420548"/>
            <a:ext cx="6096000" cy="702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6FADFAD-A383-90BE-4C2C-3CEFC90040E9}"/>
              </a:ext>
            </a:extLst>
          </p:cNvPr>
          <p:cNvGrpSpPr/>
          <p:nvPr/>
        </p:nvGrpSpPr>
        <p:grpSpPr>
          <a:xfrm>
            <a:off x="3882623" y="4522904"/>
            <a:ext cx="4409087" cy="339853"/>
            <a:chOff x="4289813" y="5867402"/>
            <a:chExt cx="2380164" cy="339853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0F6A139-F5A7-22E2-DBBF-A0378D4BC923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CCFFB52E-3851-D00C-B147-F74651FD3D6A}"/>
                </a:ext>
              </a:extLst>
            </p:cNvPr>
            <p:cNvSpPr txBox="1"/>
            <p:nvPr/>
          </p:nvSpPr>
          <p:spPr>
            <a:xfrm>
              <a:off x="5576268" y="5867402"/>
              <a:ext cx="10937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2023.05.30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EE867EA6-22F0-4ABF-93FD-286DEEA734E0}"/>
              </a:ext>
            </a:extLst>
          </p:cNvPr>
          <p:cNvSpPr txBox="1"/>
          <p:nvPr/>
        </p:nvSpPr>
        <p:spPr>
          <a:xfrm>
            <a:off x="3606800" y="2942632"/>
            <a:ext cx="4978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>
                <a:solidFill>
                  <a:srgbClr val="6D787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工作汇报  </a:t>
            </a:r>
            <a:r>
              <a:rPr lang="en-US" altLang="zh-CN" sz="1400" b="1" dirty="0">
                <a:solidFill>
                  <a:srgbClr val="6D787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</a:t>
            </a:r>
            <a:r>
              <a:rPr lang="zh-CN" altLang="en-US" sz="1400" b="1" dirty="0">
                <a:solidFill>
                  <a:srgbClr val="6D787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工作总结  </a:t>
            </a:r>
            <a:r>
              <a:rPr lang="en-US" altLang="zh-CN" sz="1400" b="1" dirty="0">
                <a:solidFill>
                  <a:srgbClr val="6D787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</a:t>
            </a:r>
            <a:r>
              <a:rPr lang="zh-CN" altLang="en-US" sz="1400" b="1" dirty="0">
                <a:solidFill>
                  <a:srgbClr val="6D787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文艺范  </a:t>
            </a:r>
            <a:r>
              <a:rPr lang="en-US" altLang="zh-CN" sz="1400" b="1" dirty="0">
                <a:solidFill>
                  <a:srgbClr val="6D787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</a:t>
            </a:r>
            <a:r>
              <a:rPr lang="zh-CN" altLang="en-US" sz="1400" b="1" dirty="0">
                <a:solidFill>
                  <a:srgbClr val="6D787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商务通用</a:t>
            </a:r>
          </a:p>
        </p:txBody>
      </p:sp>
    </p:spTree>
    <p:extLst>
      <p:ext uri="{BB962C8B-B14F-4D97-AF65-F5344CB8AC3E}">
        <p14:creationId xmlns:p14="http://schemas.microsoft.com/office/powerpoint/2010/main" val="19847884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9D3BFC65-5A19-9DC5-46A2-C64D7FCCE2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grayscl/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794" y="0"/>
            <a:ext cx="12190413" cy="6859587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2F0A759A-3FEA-9AA2-7B63-674682A30C78}"/>
              </a:ext>
            </a:extLst>
          </p:cNvPr>
          <p:cNvGrpSpPr/>
          <p:nvPr/>
        </p:nvGrpSpPr>
        <p:grpSpPr>
          <a:xfrm>
            <a:off x="4269875" y="1608404"/>
            <a:ext cx="3172326" cy="3210982"/>
            <a:chOff x="767442" y="1915660"/>
            <a:chExt cx="2653040" cy="2685369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C0B28D2A-473C-6CB6-E1F3-82D0BB1839C9}"/>
                </a:ext>
              </a:extLst>
            </p:cNvPr>
            <p:cNvSpPr/>
            <p:nvPr/>
          </p:nvSpPr>
          <p:spPr>
            <a:xfrm>
              <a:off x="924769" y="2105316"/>
              <a:ext cx="2495713" cy="2495713"/>
            </a:xfrm>
            <a:prstGeom prst="ellipse">
              <a:avLst/>
            </a:prstGeom>
            <a:solidFill>
              <a:srgbClr val="6D787D"/>
            </a:solidFill>
            <a:ln w="12700">
              <a:noFill/>
              <a:prstDash val="sysDash"/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6ECF02E6-9352-A7AF-C596-BE5A87C00E0A}"/>
                </a:ext>
              </a:extLst>
            </p:cNvPr>
            <p:cNvSpPr/>
            <p:nvPr/>
          </p:nvSpPr>
          <p:spPr>
            <a:xfrm>
              <a:off x="767442" y="1915660"/>
              <a:ext cx="2495712" cy="2495712"/>
            </a:xfrm>
            <a:prstGeom prst="ellipse">
              <a:avLst/>
            </a:prstGeom>
            <a:noFill/>
            <a:ln w="12700">
              <a:solidFill>
                <a:srgbClr val="CFD3D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8C703F9A-3A9D-9AC1-416E-AE80AC643ADE}"/>
                </a:ext>
              </a:extLst>
            </p:cNvPr>
            <p:cNvSpPr/>
            <p:nvPr/>
          </p:nvSpPr>
          <p:spPr>
            <a:xfrm>
              <a:off x="767442" y="1915660"/>
              <a:ext cx="914400" cy="914400"/>
            </a:xfrm>
            <a:prstGeom prst="ellipse">
              <a:avLst/>
            </a:prstGeom>
            <a:solidFill>
              <a:srgbClr val="6D787D"/>
            </a:solidFill>
            <a:ln w="12700">
              <a:noFill/>
              <a:prstDash val="sysDash"/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latin typeface="HarmonyOS Sans SC Light" panose="00000400000000000000" pitchFamily="2" charset="-122"/>
                  <a:ea typeface="HarmonyOS Sans SC Light" panose="00000400000000000000" pitchFamily="2" charset="-122"/>
                </a:rPr>
                <a:t>01</a:t>
              </a:r>
              <a:endParaRPr lang="zh-CN" altLang="en-US" sz="3200" dirty="0">
                <a:latin typeface="HarmonyOS Sans SC Light" panose="00000400000000000000" pitchFamily="2" charset="-122"/>
                <a:ea typeface="HarmonyOS Sans SC Light" panose="00000400000000000000" pitchFamily="2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8B3E3BB-6159-3631-A06F-57941CB58E43}"/>
                </a:ext>
              </a:extLst>
            </p:cNvPr>
            <p:cNvSpPr txBox="1"/>
            <p:nvPr/>
          </p:nvSpPr>
          <p:spPr>
            <a:xfrm>
              <a:off x="1238245" y="2867768"/>
              <a:ext cx="1868759" cy="8154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</a:t>
              </a:r>
              <a:endParaRPr lang="en-US" altLang="zh-CN" sz="20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428309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AA2BE6EC-643D-9D56-47D3-2BBCEE749AB6}"/>
              </a:ext>
            </a:extLst>
          </p:cNvPr>
          <p:cNvGrpSpPr/>
          <p:nvPr/>
        </p:nvGrpSpPr>
        <p:grpSpPr>
          <a:xfrm>
            <a:off x="4183159" y="181864"/>
            <a:ext cx="3822506" cy="861529"/>
            <a:chOff x="3619270" y="1798955"/>
            <a:chExt cx="4950284" cy="1115710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9C46C79F-8B3E-0A10-F375-DD6D7B5CC013}"/>
                </a:ext>
              </a:extLst>
            </p:cNvPr>
            <p:cNvSpPr/>
            <p:nvPr/>
          </p:nvSpPr>
          <p:spPr>
            <a:xfrm>
              <a:off x="3619270" y="2081666"/>
              <a:ext cx="4950284" cy="83299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rgbClr val="CFD3D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E4DF1320-D8CA-751A-3406-19C83DD4E592}"/>
                </a:ext>
              </a:extLst>
            </p:cNvPr>
            <p:cNvSpPr/>
            <p:nvPr/>
          </p:nvSpPr>
          <p:spPr>
            <a:xfrm>
              <a:off x="3619270" y="1798955"/>
              <a:ext cx="4950284" cy="701957"/>
            </a:xfrm>
            <a:prstGeom prst="roundRect">
              <a:avLst>
                <a:gd name="adj" fmla="val 50000"/>
              </a:avLst>
            </a:prstGeom>
            <a:solidFill>
              <a:srgbClr val="6D787D"/>
            </a:solidFill>
            <a:ln w="12700">
              <a:noFill/>
              <a:prstDash val="sysDash"/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DFDDE09-83A4-2053-71E5-D2F037B7F668}"/>
                </a:ext>
              </a:extLst>
            </p:cNvPr>
            <p:cNvSpPr txBox="1"/>
            <p:nvPr/>
          </p:nvSpPr>
          <p:spPr>
            <a:xfrm>
              <a:off x="4345217" y="1890855"/>
              <a:ext cx="3498386" cy="5181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45A963C-77E5-4FCB-009D-09F76E74F23B}"/>
                </a:ext>
              </a:extLst>
            </p:cNvPr>
            <p:cNvSpPr txBox="1"/>
            <p:nvPr/>
          </p:nvSpPr>
          <p:spPr>
            <a:xfrm>
              <a:off x="4161371" y="2518365"/>
              <a:ext cx="3869260" cy="338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rgbClr val="6D787D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  <a:cs typeface="阿里巴巴普惠体 2.0 55 Regular" panose="00020600040101010101" pitchFamily="18" charset="-122"/>
                </a:rPr>
                <a:t>Click here to add title text</a:t>
              </a:r>
              <a:endParaRPr lang="zh-CN" altLang="en-US" sz="1100" dirty="0">
                <a:solidFill>
                  <a:srgbClr val="6D787D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8" name="Oval 2">
            <a:extLst>
              <a:ext uri="{FF2B5EF4-FFF2-40B4-BE49-F238E27FC236}">
                <a16:creationId xmlns:a16="http://schemas.microsoft.com/office/drawing/2014/main" id="{F95BC4F2-C438-3BF0-5513-E8074CB03289}"/>
              </a:ext>
            </a:extLst>
          </p:cNvPr>
          <p:cNvSpPr/>
          <p:nvPr/>
        </p:nvSpPr>
        <p:spPr>
          <a:xfrm>
            <a:off x="4454157" y="2013981"/>
            <a:ext cx="3213134" cy="3231574"/>
          </a:xfrm>
          <a:prstGeom prst="ellipse">
            <a:avLst/>
          </a:prstGeom>
          <a:noFill/>
          <a:ln w="12700" cmpd="sng">
            <a:solidFill>
              <a:srgbClr val="8A896E"/>
            </a:solidFill>
            <a:prstDash val="dash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0">
              <a:solidFill>
                <a:schemeClr val="bg1"/>
              </a:solidFill>
            </a:endParaRPr>
          </a:p>
        </p:txBody>
      </p:sp>
      <p:sp>
        <p:nvSpPr>
          <p:cNvPr id="9" name="Oval 3">
            <a:extLst>
              <a:ext uri="{FF2B5EF4-FFF2-40B4-BE49-F238E27FC236}">
                <a16:creationId xmlns:a16="http://schemas.microsoft.com/office/drawing/2014/main" id="{44D94009-8FA2-CC0E-61B0-407F2930497C}"/>
              </a:ext>
            </a:extLst>
          </p:cNvPr>
          <p:cNvSpPr/>
          <p:nvPr/>
        </p:nvSpPr>
        <p:spPr>
          <a:xfrm>
            <a:off x="4353292" y="1968592"/>
            <a:ext cx="1008643" cy="1014431"/>
          </a:xfrm>
          <a:prstGeom prst="ellipse">
            <a:avLst/>
          </a:prstGeom>
          <a:solidFill>
            <a:srgbClr val="6D787D"/>
          </a:solidFill>
          <a:ln w="28575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0">
              <a:solidFill>
                <a:schemeClr val="bg1"/>
              </a:solidFill>
            </a:endParaRPr>
          </a:p>
        </p:txBody>
      </p:sp>
      <p:sp>
        <p:nvSpPr>
          <p:cNvPr id="10" name="Oval 4">
            <a:extLst>
              <a:ext uri="{FF2B5EF4-FFF2-40B4-BE49-F238E27FC236}">
                <a16:creationId xmlns:a16="http://schemas.microsoft.com/office/drawing/2014/main" id="{6E52293B-A663-9A95-31A2-60D12F9B32CB}"/>
              </a:ext>
            </a:extLst>
          </p:cNvPr>
          <p:cNvSpPr/>
          <p:nvPr/>
        </p:nvSpPr>
        <p:spPr>
          <a:xfrm>
            <a:off x="3889317" y="3122552"/>
            <a:ext cx="1008643" cy="1014431"/>
          </a:xfrm>
          <a:prstGeom prst="ellipse">
            <a:avLst/>
          </a:prstGeom>
          <a:solidFill>
            <a:srgbClr val="CFD3D5"/>
          </a:solidFill>
          <a:ln w="28575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0">
              <a:solidFill>
                <a:schemeClr val="bg1"/>
              </a:solidFill>
            </a:endParaRPr>
          </a:p>
        </p:txBody>
      </p:sp>
      <p:sp>
        <p:nvSpPr>
          <p:cNvPr id="11" name="Oval 5">
            <a:extLst>
              <a:ext uri="{FF2B5EF4-FFF2-40B4-BE49-F238E27FC236}">
                <a16:creationId xmlns:a16="http://schemas.microsoft.com/office/drawing/2014/main" id="{7C2420BD-D000-4D4E-D0B8-1C36BEC8344F}"/>
              </a:ext>
            </a:extLst>
          </p:cNvPr>
          <p:cNvSpPr/>
          <p:nvPr/>
        </p:nvSpPr>
        <p:spPr>
          <a:xfrm>
            <a:off x="4353292" y="4333860"/>
            <a:ext cx="1008643" cy="1014431"/>
          </a:xfrm>
          <a:prstGeom prst="ellipse">
            <a:avLst/>
          </a:prstGeom>
          <a:solidFill>
            <a:srgbClr val="6D787D"/>
          </a:solidFill>
          <a:ln w="28575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0">
              <a:solidFill>
                <a:schemeClr val="bg1"/>
              </a:solidFill>
            </a:endParaRPr>
          </a:p>
        </p:txBody>
      </p:sp>
      <p:sp>
        <p:nvSpPr>
          <p:cNvPr id="12" name="Oval 6">
            <a:extLst>
              <a:ext uri="{FF2B5EF4-FFF2-40B4-BE49-F238E27FC236}">
                <a16:creationId xmlns:a16="http://schemas.microsoft.com/office/drawing/2014/main" id="{9B5FD7FB-2CBB-218D-C19F-77C2E732BB34}"/>
              </a:ext>
            </a:extLst>
          </p:cNvPr>
          <p:cNvSpPr/>
          <p:nvPr/>
        </p:nvSpPr>
        <p:spPr>
          <a:xfrm>
            <a:off x="6774036" y="1968590"/>
            <a:ext cx="1008643" cy="1014431"/>
          </a:xfrm>
          <a:prstGeom prst="ellipse">
            <a:avLst/>
          </a:prstGeom>
          <a:solidFill>
            <a:srgbClr val="CFD3D5"/>
          </a:solidFill>
          <a:ln w="28575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0">
              <a:solidFill>
                <a:schemeClr val="bg1"/>
              </a:solidFill>
            </a:endParaRPr>
          </a:p>
        </p:txBody>
      </p:sp>
      <p:sp>
        <p:nvSpPr>
          <p:cNvPr id="13" name="Oval 7">
            <a:extLst>
              <a:ext uri="{FF2B5EF4-FFF2-40B4-BE49-F238E27FC236}">
                <a16:creationId xmlns:a16="http://schemas.microsoft.com/office/drawing/2014/main" id="{5DA77D9A-3239-9EC3-42A7-D47607A9B77F}"/>
              </a:ext>
            </a:extLst>
          </p:cNvPr>
          <p:cNvSpPr/>
          <p:nvPr/>
        </p:nvSpPr>
        <p:spPr>
          <a:xfrm>
            <a:off x="7177493" y="3122551"/>
            <a:ext cx="1008643" cy="1014431"/>
          </a:xfrm>
          <a:prstGeom prst="ellipse">
            <a:avLst/>
          </a:prstGeom>
          <a:solidFill>
            <a:srgbClr val="6D787D"/>
          </a:solidFill>
          <a:ln w="28575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0">
              <a:solidFill>
                <a:schemeClr val="bg1"/>
              </a:solidFill>
            </a:endParaRPr>
          </a:p>
        </p:txBody>
      </p:sp>
      <p:sp>
        <p:nvSpPr>
          <p:cNvPr id="14" name="Oval 8">
            <a:extLst>
              <a:ext uri="{FF2B5EF4-FFF2-40B4-BE49-F238E27FC236}">
                <a16:creationId xmlns:a16="http://schemas.microsoft.com/office/drawing/2014/main" id="{901D1B37-B18D-C985-F6B1-64DC3A06C466}"/>
              </a:ext>
            </a:extLst>
          </p:cNvPr>
          <p:cNvSpPr/>
          <p:nvPr/>
        </p:nvSpPr>
        <p:spPr>
          <a:xfrm>
            <a:off x="6774036" y="4333858"/>
            <a:ext cx="1008643" cy="1014431"/>
          </a:xfrm>
          <a:prstGeom prst="ellipse">
            <a:avLst/>
          </a:prstGeom>
          <a:solidFill>
            <a:srgbClr val="CFD3D5"/>
          </a:solidFill>
          <a:ln w="28575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0">
              <a:solidFill>
                <a:schemeClr val="bg1"/>
              </a:solidFill>
            </a:endParaRPr>
          </a:p>
        </p:txBody>
      </p:sp>
      <p:grpSp>
        <p:nvGrpSpPr>
          <p:cNvPr id="21" name="Group 25">
            <a:extLst>
              <a:ext uri="{FF2B5EF4-FFF2-40B4-BE49-F238E27FC236}">
                <a16:creationId xmlns:a16="http://schemas.microsoft.com/office/drawing/2014/main" id="{1A0EBE84-A1FD-9C7C-629C-9172FFAEB592}"/>
              </a:ext>
            </a:extLst>
          </p:cNvPr>
          <p:cNvGrpSpPr/>
          <p:nvPr/>
        </p:nvGrpSpPr>
        <p:grpSpPr>
          <a:xfrm>
            <a:off x="5574210" y="3024270"/>
            <a:ext cx="1038443" cy="845009"/>
            <a:chOff x="1550139" y="1314466"/>
            <a:chExt cx="509139" cy="414300"/>
          </a:xfrm>
          <a:solidFill>
            <a:srgbClr val="42494C"/>
          </a:solidFill>
        </p:grpSpPr>
        <p:sp>
          <p:nvSpPr>
            <p:cNvPr id="45" name="Freeform 5">
              <a:extLst>
                <a:ext uri="{FF2B5EF4-FFF2-40B4-BE49-F238E27FC236}">
                  <a16:creationId xmlns:a16="http://schemas.microsoft.com/office/drawing/2014/main" id="{D5341A25-76FF-056A-8F8F-4BE26B31E3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50139" y="1314466"/>
              <a:ext cx="509139" cy="414300"/>
            </a:xfrm>
            <a:custGeom>
              <a:avLst/>
              <a:gdLst>
                <a:gd name="T0" fmla="*/ 78 w 153"/>
                <a:gd name="T1" fmla="*/ 0 h 125"/>
                <a:gd name="T2" fmla="*/ 0 w 153"/>
                <a:gd name="T3" fmla="*/ 69 h 125"/>
                <a:gd name="T4" fmla="*/ 15 w 153"/>
                <a:gd name="T5" fmla="*/ 69 h 125"/>
                <a:gd name="T6" fmla="*/ 21 w 153"/>
                <a:gd name="T7" fmla="*/ 64 h 125"/>
                <a:gd name="T8" fmla="*/ 21 w 153"/>
                <a:gd name="T9" fmla="*/ 121 h 125"/>
                <a:gd name="T10" fmla="*/ 24 w 153"/>
                <a:gd name="T11" fmla="*/ 125 h 125"/>
                <a:gd name="T12" fmla="*/ 62 w 153"/>
                <a:gd name="T13" fmla="*/ 125 h 125"/>
                <a:gd name="T14" fmla="*/ 63 w 153"/>
                <a:gd name="T15" fmla="*/ 93 h 125"/>
                <a:gd name="T16" fmla="*/ 67 w 153"/>
                <a:gd name="T17" fmla="*/ 88 h 125"/>
                <a:gd name="T18" fmla="*/ 83 w 153"/>
                <a:gd name="T19" fmla="*/ 88 h 125"/>
                <a:gd name="T20" fmla="*/ 89 w 153"/>
                <a:gd name="T21" fmla="*/ 93 h 125"/>
                <a:gd name="T22" fmla="*/ 89 w 153"/>
                <a:gd name="T23" fmla="*/ 125 h 125"/>
                <a:gd name="T24" fmla="*/ 126 w 153"/>
                <a:gd name="T25" fmla="*/ 125 h 125"/>
                <a:gd name="T26" fmla="*/ 130 w 153"/>
                <a:gd name="T27" fmla="*/ 120 h 125"/>
                <a:gd name="T28" fmla="*/ 130 w 153"/>
                <a:gd name="T29" fmla="*/ 63 h 125"/>
                <a:gd name="T30" fmla="*/ 136 w 153"/>
                <a:gd name="T31" fmla="*/ 69 h 125"/>
                <a:gd name="T32" fmla="*/ 153 w 153"/>
                <a:gd name="T33" fmla="*/ 69 h 125"/>
                <a:gd name="T34" fmla="*/ 78 w 153"/>
                <a:gd name="T35" fmla="*/ 0 h 125"/>
                <a:gd name="T36" fmla="*/ 76 w 153"/>
                <a:gd name="T37" fmla="*/ 76 h 125"/>
                <a:gd name="T38" fmla="*/ 60 w 153"/>
                <a:gd name="T39" fmla="*/ 60 h 125"/>
                <a:gd name="T40" fmla="*/ 76 w 153"/>
                <a:gd name="T41" fmla="*/ 43 h 125"/>
                <a:gd name="T42" fmla="*/ 92 w 153"/>
                <a:gd name="T43" fmla="*/ 60 h 125"/>
                <a:gd name="T44" fmla="*/ 76 w 153"/>
                <a:gd name="T45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25">
                  <a:moveTo>
                    <a:pt x="78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5" y="78"/>
                    <a:pt x="15" y="69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1" y="121"/>
                    <a:pt x="21" y="125"/>
                    <a:pt x="24" y="125"/>
                  </a:cubicBezTo>
                  <a:cubicBezTo>
                    <a:pt x="28" y="125"/>
                    <a:pt x="62" y="125"/>
                    <a:pt x="62" y="125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63" y="93"/>
                    <a:pt x="62" y="88"/>
                    <a:pt x="67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9" y="88"/>
                    <a:pt x="89" y="93"/>
                    <a:pt x="89" y="93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121" y="125"/>
                    <a:pt x="126" y="125"/>
                  </a:cubicBezTo>
                  <a:cubicBezTo>
                    <a:pt x="131" y="125"/>
                    <a:pt x="130" y="120"/>
                    <a:pt x="130" y="120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48" y="77"/>
                    <a:pt x="153" y="69"/>
                    <a:pt x="153" y="69"/>
                  </a:cubicBezTo>
                  <a:lnTo>
                    <a:pt x="78" y="0"/>
                  </a:lnTo>
                  <a:close/>
                  <a:moveTo>
                    <a:pt x="76" y="76"/>
                  </a:moveTo>
                  <a:cubicBezTo>
                    <a:pt x="67" y="76"/>
                    <a:pt x="60" y="69"/>
                    <a:pt x="60" y="60"/>
                  </a:cubicBezTo>
                  <a:cubicBezTo>
                    <a:pt x="60" y="50"/>
                    <a:pt x="67" y="43"/>
                    <a:pt x="76" y="43"/>
                  </a:cubicBezTo>
                  <a:cubicBezTo>
                    <a:pt x="85" y="43"/>
                    <a:pt x="92" y="50"/>
                    <a:pt x="92" y="60"/>
                  </a:cubicBezTo>
                  <a:cubicBezTo>
                    <a:pt x="92" y="69"/>
                    <a:pt x="85" y="76"/>
                    <a:pt x="76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46" name="Freeform 6">
              <a:extLst>
                <a:ext uri="{FF2B5EF4-FFF2-40B4-BE49-F238E27FC236}">
                  <a16:creationId xmlns:a16="http://schemas.microsoft.com/office/drawing/2014/main" id="{6A7DF22A-9580-691C-90A0-6A2AB2A13E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9464" y="1366877"/>
              <a:ext cx="49916" cy="102328"/>
            </a:xfrm>
            <a:custGeom>
              <a:avLst/>
              <a:gdLst>
                <a:gd name="T0" fmla="*/ 20 w 20"/>
                <a:gd name="T1" fmla="*/ 41 h 41"/>
                <a:gd name="T2" fmla="*/ 20 w 20"/>
                <a:gd name="T3" fmla="*/ 0 h 41"/>
                <a:gd name="T4" fmla="*/ 0 w 20"/>
                <a:gd name="T5" fmla="*/ 0 h 41"/>
                <a:gd name="T6" fmla="*/ 0 w 20"/>
                <a:gd name="T7" fmla="*/ 24 h 41"/>
                <a:gd name="T8" fmla="*/ 20 w 20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1">
                  <a:moveTo>
                    <a:pt x="20" y="41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2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47" name="Oval 7">
              <a:extLst>
                <a:ext uri="{FF2B5EF4-FFF2-40B4-BE49-F238E27FC236}">
                  <a16:creationId xmlns:a16="http://schemas.microsoft.com/office/drawing/2014/main" id="{7AEDB23F-2AE8-DF02-B866-004FA93423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7255" y="1484179"/>
              <a:ext cx="52412" cy="5490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</p:grpSp>
      <p:grpSp>
        <p:nvGrpSpPr>
          <p:cNvPr id="22" name="Group 29">
            <a:extLst>
              <a:ext uri="{FF2B5EF4-FFF2-40B4-BE49-F238E27FC236}">
                <a16:creationId xmlns:a16="http://schemas.microsoft.com/office/drawing/2014/main" id="{0E23F25D-408C-7D87-4DA0-C8067390CB84}"/>
              </a:ext>
            </a:extLst>
          </p:cNvPr>
          <p:cNvGrpSpPr/>
          <p:nvPr/>
        </p:nvGrpSpPr>
        <p:grpSpPr>
          <a:xfrm>
            <a:off x="4614336" y="2221498"/>
            <a:ext cx="556279" cy="472418"/>
            <a:chOff x="2950272" y="1314466"/>
            <a:chExt cx="496661" cy="421788"/>
          </a:xfrm>
          <a:solidFill>
            <a:schemeClr val="bg1"/>
          </a:solidFill>
        </p:grpSpPr>
        <p:sp>
          <p:nvSpPr>
            <p:cNvPr id="39" name="Freeform 12">
              <a:extLst>
                <a:ext uri="{FF2B5EF4-FFF2-40B4-BE49-F238E27FC236}">
                  <a16:creationId xmlns:a16="http://schemas.microsoft.com/office/drawing/2014/main" id="{C8D64494-11A8-371E-A881-0E58E1EFC5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7507" y="1559052"/>
              <a:ext cx="89848" cy="89848"/>
            </a:xfrm>
            <a:custGeom>
              <a:avLst/>
              <a:gdLst>
                <a:gd name="T0" fmla="*/ 36 w 36"/>
                <a:gd name="T1" fmla="*/ 20 h 36"/>
                <a:gd name="T2" fmla="*/ 16 w 36"/>
                <a:gd name="T3" fmla="*/ 0 h 36"/>
                <a:gd name="T4" fmla="*/ 16 w 36"/>
                <a:gd name="T5" fmla="*/ 0 h 36"/>
                <a:gd name="T6" fmla="*/ 0 w 36"/>
                <a:gd name="T7" fmla="*/ 36 h 36"/>
                <a:gd name="T8" fmla="*/ 36 w 36"/>
                <a:gd name="T9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6" y="2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0" y="36"/>
                  </a:lnTo>
                  <a:lnTo>
                    <a:pt x="36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40" name="Rectangle 13">
              <a:extLst>
                <a:ext uri="{FF2B5EF4-FFF2-40B4-BE49-F238E27FC236}">
                  <a16:creationId xmlns:a16="http://schemas.microsoft.com/office/drawing/2014/main" id="{D202567A-42D3-D939-8432-29AF4F7107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7355" y="1608968"/>
              <a:ext cx="2497" cy="24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41" name="Freeform 14">
              <a:extLst>
                <a:ext uri="{FF2B5EF4-FFF2-40B4-BE49-F238E27FC236}">
                  <a16:creationId xmlns:a16="http://schemas.microsoft.com/office/drawing/2014/main" id="{7B052062-08FC-F8A6-0969-F377CDC7ED6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9917" y="1344415"/>
              <a:ext cx="227117" cy="222125"/>
            </a:xfrm>
            <a:custGeom>
              <a:avLst/>
              <a:gdLst>
                <a:gd name="T0" fmla="*/ 81 w 91"/>
                <a:gd name="T1" fmla="*/ 0 h 89"/>
                <a:gd name="T2" fmla="*/ 0 w 91"/>
                <a:gd name="T3" fmla="*/ 81 h 89"/>
                <a:gd name="T4" fmla="*/ 8 w 91"/>
                <a:gd name="T5" fmla="*/ 89 h 89"/>
                <a:gd name="T6" fmla="*/ 91 w 91"/>
                <a:gd name="T7" fmla="*/ 8 h 89"/>
                <a:gd name="T8" fmla="*/ 81 w 91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89">
                  <a:moveTo>
                    <a:pt x="81" y="0"/>
                  </a:moveTo>
                  <a:lnTo>
                    <a:pt x="0" y="81"/>
                  </a:lnTo>
                  <a:lnTo>
                    <a:pt x="8" y="89"/>
                  </a:lnTo>
                  <a:lnTo>
                    <a:pt x="91" y="8"/>
                  </a:lnTo>
                  <a:lnTo>
                    <a:pt x="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42" name="Freeform 15">
              <a:extLst>
                <a:ext uri="{FF2B5EF4-FFF2-40B4-BE49-F238E27FC236}">
                  <a16:creationId xmlns:a16="http://schemas.microsoft.com/office/drawing/2014/main" id="{631D13A7-607D-9541-62C2-1E11FC38C7A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9867" y="1374365"/>
              <a:ext cx="227117" cy="224620"/>
            </a:xfrm>
            <a:custGeom>
              <a:avLst/>
              <a:gdLst>
                <a:gd name="T0" fmla="*/ 0 w 91"/>
                <a:gd name="T1" fmla="*/ 82 h 90"/>
                <a:gd name="T2" fmla="*/ 8 w 91"/>
                <a:gd name="T3" fmla="*/ 90 h 90"/>
                <a:gd name="T4" fmla="*/ 91 w 91"/>
                <a:gd name="T5" fmla="*/ 8 h 90"/>
                <a:gd name="T6" fmla="*/ 83 w 91"/>
                <a:gd name="T7" fmla="*/ 0 h 90"/>
                <a:gd name="T8" fmla="*/ 0 w 91"/>
                <a:gd name="T9" fmla="*/ 8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0">
                  <a:moveTo>
                    <a:pt x="0" y="82"/>
                  </a:moveTo>
                  <a:lnTo>
                    <a:pt x="8" y="90"/>
                  </a:lnTo>
                  <a:lnTo>
                    <a:pt x="91" y="8"/>
                  </a:lnTo>
                  <a:lnTo>
                    <a:pt x="83" y="0"/>
                  </a:lnTo>
                  <a:lnTo>
                    <a:pt x="0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43" name="Freeform 16">
              <a:extLst>
                <a:ext uri="{FF2B5EF4-FFF2-40B4-BE49-F238E27FC236}">
                  <a16:creationId xmlns:a16="http://schemas.microsoft.com/office/drawing/2014/main" id="{E2C434CF-1E6A-48F2-80D4-213F30C063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7051" y="1314466"/>
              <a:ext cx="69882" cy="64890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3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44" name="Freeform 17">
              <a:extLst>
                <a:ext uri="{FF2B5EF4-FFF2-40B4-BE49-F238E27FC236}">
                  <a16:creationId xmlns:a16="http://schemas.microsoft.com/office/drawing/2014/main" id="{6DA6ABFB-5745-DB6C-0F9F-8E723AA6846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0272" y="1324449"/>
              <a:ext cx="416796" cy="411805"/>
            </a:xfrm>
            <a:custGeom>
              <a:avLst/>
              <a:gdLst>
                <a:gd name="T0" fmla="*/ 147 w 167"/>
                <a:gd name="T1" fmla="*/ 145 h 165"/>
                <a:gd name="T2" fmla="*/ 20 w 167"/>
                <a:gd name="T3" fmla="*/ 145 h 165"/>
                <a:gd name="T4" fmla="*/ 20 w 167"/>
                <a:gd name="T5" fmla="*/ 20 h 165"/>
                <a:gd name="T6" fmla="*/ 139 w 167"/>
                <a:gd name="T7" fmla="*/ 20 h 165"/>
                <a:gd name="T8" fmla="*/ 160 w 167"/>
                <a:gd name="T9" fmla="*/ 0 h 165"/>
                <a:gd name="T10" fmla="*/ 0 w 167"/>
                <a:gd name="T11" fmla="*/ 0 h 165"/>
                <a:gd name="T12" fmla="*/ 0 w 167"/>
                <a:gd name="T13" fmla="*/ 165 h 165"/>
                <a:gd name="T14" fmla="*/ 167 w 167"/>
                <a:gd name="T15" fmla="*/ 165 h 165"/>
                <a:gd name="T16" fmla="*/ 167 w 167"/>
                <a:gd name="T17" fmla="*/ 61 h 165"/>
                <a:gd name="T18" fmla="*/ 147 w 167"/>
                <a:gd name="T19" fmla="*/ 81 h 165"/>
                <a:gd name="T20" fmla="*/ 147 w 167"/>
                <a:gd name="T21" fmla="*/ 14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7" h="165">
                  <a:moveTo>
                    <a:pt x="147" y="145"/>
                  </a:moveTo>
                  <a:lnTo>
                    <a:pt x="20" y="145"/>
                  </a:lnTo>
                  <a:lnTo>
                    <a:pt x="20" y="20"/>
                  </a:lnTo>
                  <a:lnTo>
                    <a:pt x="139" y="2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165"/>
                  </a:lnTo>
                  <a:lnTo>
                    <a:pt x="167" y="165"/>
                  </a:lnTo>
                  <a:lnTo>
                    <a:pt x="167" y="61"/>
                  </a:lnTo>
                  <a:lnTo>
                    <a:pt x="147" y="81"/>
                  </a:lnTo>
                  <a:lnTo>
                    <a:pt x="147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</p:grpSp>
      <p:grpSp>
        <p:nvGrpSpPr>
          <p:cNvPr id="23" name="Group 36">
            <a:extLst>
              <a:ext uri="{FF2B5EF4-FFF2-40B4-BE49-F238E27FC236}">
                <a16:creationId xmlns:a16="http://schemas.microsoft.com/office/drawing/2014/main" id="{C55F94FB-6920-E5FF-DEEF-C0AE573447C8}"/>
              </a:ext>
            </a:extLst>
          </p:cNvPr>
          <p:cNvGrpSpPr/>
          <p:nvPr/>
        </p:nvGrpSpPr>
        <p:grpSpPr>
          <a:xfrm>
            <a:off x="4119003" y="3382801"/>
            <a:ext cx="523168" cy="514865"/>
            <a:chOff x="1587575" y="2265358"/>
            <a:chExt cx="314468" cy="309477"/>
          </a:xfrm>
          <a:solidFill>
            <a:schemeClr val="bg1"/>
          </a:solidFill>
        </p:grpSpPr>
        <p:sp>
          <p:nvSpPr>
            <p:cNvPr id="37" name="Freeform 59">
              <a:extLst>
                <a:ext uri="{FF2B5EF4-FFF2-40B4-BE49-F238E27FC236}">
                  <a16:creationId xmlns:a16="http://schemas.microsoft.com/office/drawing/2014/main" id="{A0BD0132-C8C2-F8D5-6A0B-D699503CBA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87575" y="2265358"/>
              <a:ext cx="314468" cy="309477"/>
            </a:xfrm>
            <a:custGeom>
              <a:avLst/>
              <a:gdLst>
                <a:gd name="T0" fmla="*/ 82 w 95"/>
                <a:gd name="T1" fmla="*/ 57 h 93"/>
                <a:gd name="T2" fmla="*/ 95 w 95"/>
                <a:gd name="T3" fmla="*/ 51 h 93"/>
                <a:gd name="T4" fmla="*/ 95 w 95"/>
                <a:gd name="T5" fmla="*/ 41 h 93"/>
                <a:gd name="T6" fmla="*/ 82 w 95"/>
                <a:gd name="T7" fmla="*/ 36 h 93"/>
                <a:gd name="T8" fmla="*/ 80 w 95"/>
                <a:gd name="T9" fmla="*/ 30 h 93"/>
                <a:gd name="T10" fmla="*/ 85 w 95"/>
                <a:gd name="T11" fmla="*/ 17 h 93"/>
                <a:gd name="T12" fmla="*/ 77 w 95"/>
                <a:gd name="T13" fmla="*/ 10 h 93"/>
                <a:gd name="T14" fmla="*/ 64 w 95"/>
                <a:gd name="T15" fmla="*/ 15 h 93"/>
                <a:gd name="T16" fmla="*/ 59 w 95"/>
                <a:gd name="T17" fmla="*/ 13 h 93"/>
                <a:gd name="T18" fmla="*/ 53 w 95"/>
                <a:gd name="T19" fmla="*/ 0 h 93"/>
                <a:gd name="T20" fmla="*/ 42 w 95"/>
                <a:gd name="T21" fmla="*/ 0 h 93"/>
                <a:gd name="T22" fmla="*/ 37 w 95"/>
                <a:gd name="T23" fmla="*/ 13 h 93"/>
                <a:gd name="T24" fmla="*/ 31 w 95"/>
                <a:gd name="T25" fmla="*/ 15 h 93"/>
                <a:gd name="T26" fmla="*/ 18 w 95"/>
                <a:gd name="T27" fmla="*/ 10 h 93"/>
                <a:gd name="T28" fmla="*/ 10 w 95"/>
                <a:gd name="T29" fmla="*/ 17 h 93"/>
                <a:gd name="T30" fmla="*/ 16 w 95"/>
                <a:gd name="T31" fmla="*/ 30 h 93"/>
                <a:gd name="T32" fmla="*/ 13 w 95"/>
                <a:gd name="T33" fmla="*/ 36 h 93"/>
                <a:gd name="T34" fmla="*/ 0 w 95"/>
                <a:gd name="T35" fmla="*/ 41 h 93"/>
                <a:gd name="T36" fmla="*/ 0 w 95"/>
                <a:gd name="T37" fmla="*/ 52 h 93"/>
                <a:gd name="T38" fmla="*/ 13 w 95"/>
                <a:gd name="T39" fmla="*/ 57 h 93"/>
                <a:gd name="T40" fmla="*/ 16 w 95"/>
                <a:gd name="T41" fmla="*/ 63 h 93"/>
                <a:gd name="T42" fmla="*/ 11 w 95"/>
                <a:gd name="T43" fmla="*/ 76 h 93"/>
                <a:gd name="T44" fmla="*/ 18 w 95"/>
                <a:gd name="T45" fmla="*/ 83 h 93"/>
                <a:gd name="T46" fmla="*/ 31 w 95"/>
                <a:gd name="T47" fmla="*/ 78 h 93"/>
                <a:gd name="T48" fmla="*/ 37 w 95"/>
                <a:gd name="T49" fmla="*/ 80 h 93"/>
                <a:gd name="T50" fmla="*/ 43 w 95"/>
                <a:gd name="T51" fmla="*/ 93 h 93"/>
                <a:gd name="T52" fmla="*/ 53 w 95"/>
                <a:gd name="T53" fmla="*/ 93 h 93"/>
                <a:gd name="T54" fmla="*/ 59 w 95"/>
                <a:gd name="T55" fmla="*/ 80 h 93"/>
                <a:gd name="T56" fmla="*/ 64 w 95"/>
                <a:gd name="T57" fmla="*/ 78 h 93"/>
                <a:gd name="T58" fmla="*/ 78 w 95"/>
                <a:gd name="T59" fmla="*/ 83 h 93"/>
                <a:gd name="T60" fmla="*/ 85 w 95"/>
                <a:gd name="T61" fmla="*/ 75 h 93"/>
                <a:gd name="T62" fmla="*/ 80 w 95"/>
                <a:gd name="T63" fmla="*/ 63 h 93"/>
                <a:gd name="T64" fmla="*/ 82 w 95"/>
                <a:gd name="T65" fmla="*/ 57 h 93"/>
                <a:gd name="T66" fmla="*/ 48 w 95"/>
                <a:gd name="T67" fmla="*/ 61 h 93"/>
                <a:gd name="T68" fmla="*/ 33 w 95"/>
                <a:gd name="T69" fmla="*/ 46 h 93"/>
                <a:gd name="T70" fmla="*/ 48 w 95"/>
                <a:gd name="T71" fmla="*/ 32 h 93"/>
                <a:gd name="T72" fmla="*/ 63 w 95"/>
                <a:gd name="T73" fmla="*/ 46 h 93"/>
                <a:gd name="T74" fmla="*/ 48 w 95"/>
                <a:gd name="T75" fmla="*/ 6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" h="93">
                  <a:moveTo>
                    <a:pt x="82" y="57"/>
                  </a:moveTo>
                  <a:cubicBezTo>
                    <a:pt x="82" y="57"/>
                    <a:pt x="95" y="52"/>
                    <a:pt x="95" y="5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0"/>
                    <a:pt x="82" y="36"/>
                    <a:pt x="82" y="36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5" y="17"/>
                    <a:pt x="85" y="17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9"/>
                    <a:pt x="64" y="15"/>
                    <a:pt x="64" y="15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3"/>
                    <a:pt x="53" y="0"/>
                    <a:pt x="5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37" y="13"/>
                    <a:pt x="37" y="1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18" y="10"/>
                    <a:pt x="18" y="10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6" y="30"/>
                    <a:pt x="16" y="30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3" y="57"/>
                    <a:pt x="13" y="57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0" y="75"/>
                    <a:pt x="11" y="7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9" y="84"/>
                    <a:pt x="31" y="78"/>
                    <a:pt x="31" y="78"/>
                  </a:cubicBezTo>
                  <a:cubicBezTo>
                    <a:pt x="37" y="80"/>
                    <a:pt x="37" y="80"/>
                    <a:pt x="37" y="80"/>
                  </a:cubicBezTo>
                  <a:cubicBezTo>
                    <a:pt x="37" y="80"/>
                    <a:pt x="42" y="93"/>
                    <a:pt x="43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4" y="93"/>
                    <a:pt x="59" y="80"/>
                    <a:pt x="59" y="80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3"/>
                    <a:pt x="78" y="83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6" y="75"/>
                    <a:pt x="80" y="63"/>
                    <a:pt x="80" y="63"/>
                  </a:cubicBezTo>
                  <a:lnTo>
                    <a:pt x="82" y="57"/>
                  </a:lnTo>
                  <a:close/>
                  <a:moveTo>
                    <a:pt x="48" y="61"/>
                  </a:moveTo>
                  <a:cubicBezTo>
                    <a:pt x="39" y="61"/>
                    <a:pt x="33" y="55"/>
                    <a:pt x="33" y="46"/>
                  </a:cubicBezTo>
                  <a:cubicBezTo>
                    <a:pt x="33" y="38"/>
                    <a:pt x="39" y="32"/>
                    <a:pt x="48" y="32"/>
                  </a:cubicBezTo>
                  <a:cubicBezTo>
                    <a:pt x="56" y="32"/>
                    <a:pt x="63" y="38"/>
                    <a:pt x="63" y="46"/>
                  </a:cubicBezTo>
                  <a:cubicBezTo>
                    <a:pt x="63" y="55"/>
                    <a:pt x="56" y="61"/>
                    <a:pt x="48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38" name="Oval 60">
              <a:extLst>
                <a:ext uri="{FF2B5EF4-FFF2-40B4-BE49-F238E27FC236}">
                  <a16:creationId xmlns:a16="http://schemas.microsoft.com/office/drawing/2014/main" id="{DC089890-276D-6FB0-017A-B57195BF6A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2364" y="2387652"/>
              <a:ext cx="64890" cy="623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</p:grpSp>
      <p:grpSp>
        <p:nvGrpSpPr>
          <p:cNvPr id="24" name="Group 39">
            <a:extLst>
              <a:ext uri="{FF2B5EF4-FFF2-40B4-BE49-F238E27FC236}">
                <a16:creationId xmlns:a16="http://schemas.microsoft.com/office/drawing/2014/main" id="{E197AC89-5E73-9D7B-68A1-4909194FCE24}"/>
              </a:ext>
            </a:extLst>
          </p:cNvPr>
          <p:cNvGrpSpPr/>
          <p:nvPr/>
        </p:nvGrpSpPr>
        <p:grpSpPr>
          <a:xfrm>
            <a:off x="7467079" y="3332973"/>
            <a:ext cx="429470" cy="538490"/>
            <a:chOff x="5106627" y="2260366"/>
            <a:chExt cx="324452" cy="406813"/>
          </a:xfrm>
          <a:solidFill>
            <a:schemeClr val="bg1"/>
          </a:solidFill>
        </p:grpSpPr>
        <p:sp>
          <p:nvSpPr>
            <p:cNvPr id="33" name="Freeform 80">
              <a:extLst>
                <a:ext uri="{FF2B5EF4-FFF2-40B4-BE49-F238E27FC236}">
                  <a16:creationId xmlns:a16="http://schemas.microsoft.com/office/drawing/2014/main" id="{4978C46A-1197-0FFA-6227-D1B218ACEF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6627" y="2430079"/>
              <a:ext cx="324452" cy="134772"/>
            </a:xfrm>
            <a:custGeom>
              <a:avLst/>
              <a:gdLst>
                <a:gd name="T0" fmla="*/ 49 w 98"/>
                <a:gd name="T1" fmla="*/ 16 h 40"/>
                <a:gd name="T2" fmla="*/ 2 w 98"/>
                <a:gd name="T3" fmla="*/ 0 h 40"/>
                <a:gd name="T4" fmla="*/ 0 w 98"/>
                <a:gd name="T5" fmla="*/ 5 h 40"/>
                <a:gd name="T6" fmla="*/ 0 w 98"/>
                <a:gd name="T7" fmla="*/ 20 h 40"/>
                <a:gd name="T8" fmla="*/ 49 w 98"/>
                <a:gd name="T9" fmla="*/ 40 h 40"/>
                <a:gd name="T10" fmla="*/ 98 w 98"/>
                <a:gd name="T11" fmla="*/ 20 h 40"/>
                <a:gd name="T12" fmla="*/ 98 w 98"/>
                <a:gd name="T13" fmla="*/ 5 h 40"/>
                <a:gd name="T14" fmla="*/ 96 w 98"/>
                <a:gd name="T15" fmla="*/ 0 h 40"/>
                <a:gd name="T16" fmla="*/ 49 w 98"/>
                <a:gd name="T17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49" y="16"/>
                  </a:moveTo>
                  <a:cubicBezTo>
                    <a:pt x="26" y="16"/>
                    <a:pt x="7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ubicBezTo>
                    <a:pt x="91" y="9"/>
                    <a:pt x="72" y="16"/>
                    <a:pt x="4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34" name="Freeform 81">
              <a:extLst>
                <a:ext uri="{FF2B5EF4-FFF2-40B4-BE49-F238E27FC236}">
                  <a16:creationId xmlns:a16="http://schemas.microsoft.com/office/drawing/2014/main" id="{A7C77EBA-CF1A-A0ED-369D-649A915911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6627" y="2534902"/>
              <a:ext cx="324452" cy="132277"/>
            </a:xfrm>
            <a:custGeom>
              <a:avLst/>
              <a:gdLst>
                <a:gd name="T0" fmla="*/ 49 w 98"/>
                <a:gd name="T1" fmla="*/ 15 h 40"/>
                <a:gd name="T2" fmla="*/ 2 w 98"/>
                <a:gd name="T3" fmla="*/ 0 h 40"/>
                <a:gd name="T4" fmla="*/ 0 w 98"/>
                <a:gd name="T5" fmla="*/ 4 h 40"/>
                <a:gd name="T6" fmla="*/ 0 w 98"/>
                <a:gd name="T7" fmla="*/ 19 h 40"/>
                <a:gd name="T8" fmla="*/ 49 w 98"/>
                <a:gd name="T9" fmla="*/ 40 h 40"/>
                <a:gd name="T10" fmla="*/ 98 w 98"/>
                <a:gd name="T11" fmla="*/ 19 h 40"/>
                <a:gd name="T12" fmla="*/ 98 w 98"/>
                <a:gd name="T13" fmla="*/ 4 h 40"/>
                <a:gd name="T14" fmla="*/ 96 w 98"/>
                <a:gd name="T15" fmla="*/ 0 h 40"/>
                <a:gd name="T16" fmla="*/ 49 w 98"/>
                <a:gd name="T17" fmla="*/ 1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49" y="15"/>
                  </a:moveTo>
                  <a:cubicBezTo>
                    <a:pt x="26" y="15"/>
                    <a:pt x="7" y="9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19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8" y="3"/>
                    <a:pt x="97" y="1"/>
                    <a:pt x="96" y="0"/>
                  </a:cubicBezTo>
                  <a:cubicBezTo>
                    <a:pt x="91" y="9"/>
                    <a:pt x="72" y="15"/>
                    <a:pt x="4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35" name="Freeform 82">
              <a:extLst>
                <a:ext uri="{FF2B5EF4-FFF2-40B4-BE49-F238E27FC236}">
                  <a16:creationId xmlns:a16="http://schemas.microsoft.com/office/drawing/2014/main" id="{2C52FACF-3431-F7D2-E07C-3A49CF337CC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6627" y="2330248"/>
              <a:ext cx="324452" cy="137269"/>
            </a:xfrm>
            <a:custGeom>
              <a:avLst/>
              <a:gdLst>
                <a:gd name="T0" fmla="*/ 96 w 98"/>
                <a:gd name="T1" fmla="*/ 0 h 41"/>
                <a:gd name="T2" fmla="*/ 49 w 98"/>
                <a:gd name="T3" fmla="*/ 15 h 41"/>
                <a:gd name="T4" fmla="*/ 2 w 98"/>
                <a:gd name="T5" fmla="*/ 0 h 41"/>
                <a:gd name="T6" fmla="*/ 0 w 98"/>
                <a:gd name="T7" fmla="*/ 5 h 41"/>
                <a:gd name="T8" fmla="*/ 0 w 98"/>
                <a:gd name="T9" fmla="*/ 20 h 41"/>
                <a:gd name="T10" fmla="*/ 49 w 98"/>
                <a:gd name="T11" fmla="*/ 41 h 41"/>
                <a:gd name="T12" fmla="*/ 98 w 98"/>
                <a:gd name="T13" fmla="*/ 20 h 41"/>
                <a:gd name="T14" fmla="*/ 98 w 98"/>
                <a:gd name="T15" fmla="*/ 5 h 41"/>
                <a:gd name="T16" fmla="*/ 96 w 98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1">
                  <a:moveTo>
                    <a:pt x="96" y="0"/>
                  </a:moveTo>
                  <a:cubicBezTo>
                    <a:pt x="95" y="9"/>
                    <a:pt x="75" y="15"/>
                    <a:pt x="49" y="15"/>
                  </a:cubicBezTo>
                  <a:cubicBezTo>
                    <a:pt x="24" y="15"/>
                    <a:pt x="3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1"/>
                    <a:pt x="49" y="41"/>
                  </a:cubicBezTo>
                  <a:cubicBezTo>
                    <a:pt x="76" y="41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36" name="Oval 83">
              <a:extLst>
                <a:ext uri="{FF2B5EF4-FFF2-40B4-BE49-F238E27FC236}">
                  <a16:creationId xmlns:a16="http://schemas.microsoft.com/office/drawing/2014/main" id="{66252784-F032-7AB6-8104-F4F214755F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1618" y="2260366"/>
              <a:ext cx="316965" cy="10731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</p:grpSp>
      <p:sp>
        <p:nvSpPr>
          <p:cNvPr id="25" name="Freeform 103">
            <a:extLst>
              <a:ext uri="{FF2B5EF4-FFF2-40B4-BE49-F238E27FC236}">
                <a16:creationId xmlns:a16="http://schemas.microsoft.com/office/drawing/2014/main" id="{A9AA3FA3-C1EF-ED6D-8400-51B83115628A}"/>
              </a:ext>
            </a:extLst>
          </p:cNvPr>
          <p:cNvSpPr>
            <a:spLocks noEditPoints="1"/>
          </p:cNvSpPr>
          <p:nvPr/>
        </p:nvSpPr>
        <p:spPr bwMode="auto">
          <a:xfrm>
            <a:off x="4569306" y="4594954"/>
            <a:ext cx="498847" cy="492239"/>
          </a:xfrm>
          <a:custGeom>
            <a:avLst/>
            <a:gdLst>
              <a:gd name="T0" fmla="*/ 14 w 113"/>
              <a:gd name="T1" fmla="*/ 13 h 112"/>
              <a:gd name="T2" fmla="*/ 14 w 113"/>
              <a:gd name="T3" fmla="*/ 63 h 112"/>
              <a:gd name="T4" fmla="*/ 49 w 113"/>
              <a:gd name="T5" fmla="*/ 71 h 112"/>
              <a:gd name="T6" fmla="*/ 60 w 113"/>
              <a:gd name="T7" fmla="*/ 82 h 112"/>
              <a:gd name="T8" fmla="*/ 75 w 113"/>
              <a:gd name="T9" fmla="*/ 79 h 112"/>
              <a:gd name="T10" fmla="*/ 75 w 113"/>
              <a:gd name="T11" fmla="*/ 93 h 112"/>
              <a:gd name="T12" fmla="*/ 78 w 113"/>
              <a:gd name="T13" fmla="*/ 97 h 112"/>
              <a:gd name="T14" fmla="*/ 92 w 113"/>
              <a:gd name="T15" fmla="*/ 97 h 112"/>
              <a:gd name="T16" fmla="*/ 91 w 113"/>
              <a:gd name="T17" fmla="*/ 112 h 112"/>
              <a:gd name="T18" fmla="*/ 113 w 113"/>
              <a:gd name="T19" fmla="*/ 112 h 112"/>
              <a:gd name="T20" fmla="*/ 113 w 113"/>
              <a:gd name="T21" fmla="*/ 91 h 112"/>
              <a:gd name="T22" fmla="*/ 71 w 113"/>
              <a:gd name="T23" fmla="*/ 49 h 112"/>
              <a:gd name="T24" fmla="*/ 63 w 113"/>
              <a:gd name="T25" fmla="*/ 13 h 112"/>
              <a:gd name="T26" fmla="*/ 14 w 113"/>
              <a:gd name="T27" fmla="*/ 13 h 112"/>
              <a:gd name="T28" fmla="*/ 17 w 113"/>
              <a:gd name="T29" fmla="*/ 53 h 112"/>
              <a:gd name="T30" fmla="*/ 20 w 113"/>
              <a:gd name="T31" fmla="*/ 20 h 112"/>
              <a:gd name="T32" fmla="*/ 53 w 113"/>
              <a:gd name="T33" fmla="*/ 17 h 112"/>
              <a:gd name="T34" fmla="*/ 17 w 113"/>
              <a:gd name="T35" fmla="*/ 5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3" h="112">
                <a:moveTo>
                  <a:pt x="14" y="13"/>
                </a:moveTo>
                <a:cubicBezTo>
                  <a:pt x="0" y="27"/>
                  <a:pt x="0" y="49"/>
                  <a:pt x="14" y="63"/>
                </a:cubicBezTo>
                <a:cubicBezTo>
                  <a:pt x="23" y="72"/>
                  <a:pt x="37" y="75"/>
                  <a:pt x="49" y="71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2"/>
                  <a:pt x="70" y="74"/>
                  <a:pt x="75" y="79"/>
                </a:cubicBezTo>
                <a:cubicBezTo>
                  <a:pt x="79" y="83"/>
                  <a:pt x="76" y="89"/>
                  <a:pt x="75" y="93"/>
                </a:cubicBezTo>
                <a:cubicBezTo>
                  <a:pt x="74" y="95"/>
                  <a:pt x="73" y="99"/>
                  <a:pt x="78" y="97"/>
                </a:cubicBezTo>
                <a:cubicBezTo>
                  <a:pt x="81" y="96"/>
                  <a:pt x="88" y="92"/>
                  <a:pt x="92" y="97"/>
                </a:cubicBezTo>
                <a:cubicBezTo>
                  <a:pt x="97" y="102"/>
                  <a:pt x="91" y="112"/>
                  <a:pt x="91" y="112"/>
                </a:cubicBezTo>
                <a:cubicBezTo>
                  <a:pt x="113" y="112"/>
                  <a:pt x="113" y="112"/>
                  <a:pt x="113" y="112"/>
                </a:cubicBezTo>
                <a:cubicBezTo>
                  <a:pt x="113" y="91"/>
                  <a:pt x="113" y="91"/>
                  <a:pt x="113" y="91"/>
                </a:cubicBezTo>
                <a:cubicBezTo>
                  <a:pt x="71" y="49"/>
                  <a:pt x="71" y="49"/>
                  <a:pt x="71" y="49"/>
                </a:cubicBezTo>
                <a:cubicBezTo>
                  <a:pt x="75" y="37"/>
                  <a:pt x="72" y="23"/>
                  <a:pt x="63" y="13"/>
                </a:cubicBezTo>
                <a:cubicBezTo>
                  <a:pt x="49" y="0"/>
                  <a:pt x="27" y="0"/>
                  <a:pt x="14" y="13"/>
                </a:cubicBezTo>
                <a:close/>
                <a:moveTo>
                  <a:pt x="17" y="53"/>
                </a:moveTo>
                <a:cubicBezTo>
                  <a:pt x="11" y="43"/>
                  <a:pt x="12" y="29"/>
                  <a:pt x="20" y="20"/>
                </a:cubicBezTo>
                <a:cubicBezTo>
                  <a:pt x="29" y="12"/>
                  <a:pt x="43" y="11"/>
                  <a:pt x="53" y="17"/>
                </a:cubicBezTo>
                <a:lnTo>
                  <a:pt x="17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600"/>
          </a:p>
        </p:txBody>
      </p:sp>
      <p:sp>
        <p:nvSpPr>
          <p:cNvPr id="26" name="Freeform 104">
            <a:extLst>
              <a:ext uri="{FF2B5EF4-FFF2-40B4-BE49-F238E27FC236}">
                <a16:creationId xmlns:a16="http://schemas.microsoft.com/office/drawing/2014/main" id="{01506731-C99A-41A6-C044-1EBFD8DA247A}"/>
              </a:ext>
            </a:extLst>
          </p:cNvPr>
          <p:cNvSpPr>
            <a:spLocks noEditPoints="1"/>
          </p:cNvSpPr>
          <p:nvPr/>
        </p:nvSpPr>
        <p:spPr bwMode="auto">
          <a:xfrm>
            <a:off x="7014067" y="4565223"/>
            <a:ext cx="528578" cy="521970"/>
          </a:xfrm>
          <a:custGeom>
            <a:avLst/>
            <a:gdLst>
              <a:gd name="T0" fmla="*/ 53 w 120"/>
              <a:gd name="T1" fmla="*/ 35 h 118"/>
              <a:gd name="T2" fmla="*/ 47 w 120"/>
              <a:gd name="T3" fmla="*/ 9 h 118"/>
              <a:gd name="T4" fmla="*/ 21 w 120"/>
              <a:gd name="T5" fmla="*/ 2 h 118"/>
              <a:gd name="T6" fmla="*/ 36 w 120"/>
              <a:gd name="T7" fmla="*/ 17 h 118"/>
              <a:gd name="T8" fmla="*/ 32 w 120"/>
              <a:gd name="T9" fmla="*/ 32 h 118"/>
              <a:gd name="T10" fmla="*/ 17 w 120"/>
              <a:gd name="T11" fmla="*/ 36 h 118"/>
              <a:gd name="T12" fmla="*/ 2 w 120"/>
              <a:gd name="T13" fmla="*/ 21 h 118"/>
              <a:gd name="T14" fmla="*/ 9 w 120"/>
              <a:gd name="T15" fmla="*/ 47 h 118"/>
              <a:gd name="T16" fmla="*/ 36 w 120"/>
              <a:gd name="T17" fmla="*/ 53 h 118"/>
              <a:gd name="T18" fmla="*/ 36 w 120"/>
              <a:gd name="T19" fmla="*/ 53 h 118"/>
              <a:gd name="T20" fmla="*/ 98 w 120"/>
              <a:gd name="T21" fmla="*/ 115 h 118"/>
              <a:gd name="T22" fmla="*/ 107 w 120"/>
              <a:gd name="T23" fmla="*/ 118 h 118"/>
              <a:gd name="T24" fmla="*/ 115 w 120"/>
              <a:gd name="T25" fmla="*/ 115 h 118"/>
              <a:gd name="T26" fmla="*/ 115 w 120"/>
              <a:gd name="T27" fmla="*/ 97 h 118"/>
              <a:gd name="T28" fmla="*/ 53 w 120"/>
              <a:gd name="T29" fmla="*/ 35 h 118"/>
              <a:gd name="T30" fmla="*/ 108 w 120"/>
              <a:gd name="T31" fmla="*/ 113 h 118"/>
              <a:gd name="T32" fmla="*/ 103 w 120"/>
              <a:gd name="T33" fmla="*/ 108 h 118"/>
              <a:gd name="T34" fmla="*/ 108 w 120"/>
              <a:gd name="T35" fmla="*/ 103 h 118"/>
              <a:gd name="T36" fmla="*/ 113 w 120"/>
              <a:gd name="T37" fmla="*/ 108 h 118"/>
              <a:gd name="T38" fmla="*/ 108 w 120"/>
              <a:gd name="T39" fmla="*/ 113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0" h="118">
                <a:moveTo>
                  <a:pt x="53" y="35"/>
                </a:moveTo>
                <a:cubicBezTo>
                  <a:pt x="56" y="26"/>
                  <a:pt x="54" y="16"/>
                  <a:pt x="47" y="9"/>
                </a:cubicBezTo>
                <a:cubicBezTo>
                  <a:pt x="40" y="2"/>
                  <a:pt x="30" y="0"/>
                  <a:pt x="21" y="2"/>
                </a:cubicBezTo>
                <a:cubicBezTo>
                  <a:pt x="36" y="17"/>
                  <a:pt x="36" y="17"/>
                  <a:pt x="36" y="17"/>
                </a:cubicBezTo>
                <a:cubicBezTo>
                  <a:pt x="32" y="32"/>
                  <a:pt x="32" y="32"/>
                  <a:pt x="32" y="32"/>
                </a:cubicBezTo>
                <a:cubicBezTo>
                  <a:pt x="17" y="36"/>
                  <a:pt x="17" y="36"/>
                  <a:pt x="17" y="36"/>
                </a:cubicBezTo>
                <a:cubicBezTo>
                  <a:pt x="2" y="21"/>
                  <a:pt x="2" y="21"/>
                  <a:pt x="2" y="21"/>
                </a:cubicBezTo>
                <a:cubicBezTo>
                  <a:pt x="0" y="30"/>
                  <a:pt x="2" y="40"/>
                  <a:pt x="9" y="47"/>
                </a:cubicBezTo>
                <a:cubicBezTo>
                  <a:pt x="17" y="54"/>
                  <a:pt x="27" y="56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00" y="117"/>
                  <a:pt x="103" y="118"/>
                  <a:pt x="107" y="118"/>
                </a:cubicBezTo>
                <a:cubicBezTo>
                  <a:pt x="110" y="118"/>
                  <a:pt x="113" y="117"/>
                  <a:pt x="115" y="115"/>
                </a:cubicBezTo>
                <a:cubicBezTo>
                  <a:pt x="120" y="110"/>
                  <a:pt x="120" y="102"/>
                  <a:pt x="115" y="97"/>
                </a:cubicBezTo>
                <a:lnTo>
                  <a:pt x="53" y="35"/>
                </a:lnTo>
                <a:close/>
                <a:moveTo>
                  <a:pt x="108" y="113"/>
                </a:moveTo>
                <a:cubicBezTo>
                  <a:pt x="105" y="113"/>
                  <a:pt x="103" y="110"/>
                  <a:pt x="103" y="108"/>
                </a:cubicBezTo>
                <a:cubicBezTo>
                  <a:pt x="103" y="105"/>
                  <a:pt x="105" y="103"/>
                  <a:pt x="108" y="103"/>
                </a:cubicBezTo>
                <a:cubicBezTo>
                  <a:pt x="110" y="103"/>
                  <a:pt x="113" y="105"/>
                  <a:pt x="113" y="108"/>
                </a:cubicBezTo>
                <a:cubicBezTo>
                  <a:pt x="113" y="110"/>
                  <a:pt x="110" y="113"/>
                  <a:pt x="108" y="1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600"/>
          </a:p>
        </p:txBody>
      </p:sp>
      <p:grpSp>
        <p:nvGrpSpPr>
          <p:cNvPr id="27" name="Group 46">
            <a:extLst>
              <a:ext uri="{FF2B5EF4-FFF2-40B4-BE49-F238E27FC236}">
                <a16:creationId xmlns:a16="http://schemas.microsoft.com/office/drawing/2014/main" id="{71072574-CFEB-C774-A787-71924C0911C9}"/>
              </a:ext>
            </a:extLst>
          </p:cNvPr>
          <p:cNvGrpSpPr/>
          <p:nvPr/>
        </p:nvGrpSpPr>
        <p:grpSpPr>
          <a:xfrm>
            <a:off x="7002336" y="2130938"/>
            <a:ext cx="540310" cy="614838"/>
            <a:chOff x="2927811" y="2108124"/>
            <a:chExt cx="361887" cy="411804"/>
          </a:xfrm>
          <a:solidFill>
            <a:schemeClr val="bg1"/>
          </a:solidFill>
        </p:grpSpPr>
        <p:sp>
          <p:nvSpPr>
            <p:cNvPr id="29" name="Freeform 68">
              <a:extLst>
                <a:ext uri="{FF2B5EF4-FFF2-40B4-BE49-F238E27FC236}">
                  <a16:creationId xmlns:a16="http://schemas.microsoft.com/office/drawing/2014/main" id="{38558A98-A562-A015-16C2-01568293BB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7811" y="2108124"/>
              <a:ext cx="164722" cy="299494"/>
            </a:xfrm>
            <a:custGeom>
              <a:avLst/>
              <a:gdLst>
                <a:gd name="T0" fmla="*/ 50 w 50"/>
                <a:gd name="T1" fmla="*/ 83 h 90"/>
                <a:gd name="T2" fmla="*/ 50 w 50"/>
                <a:gd name="T3" fmla="*/ 7 h 90"/>
                <a:gd name="T4" fmla="*/ 44 w 50"/>
                <a:gd name="T5" fmla="*/ 0 h 90"/>
                <a:gd name="T6" fmla="*/ 6 w 50"/>
                <a:gd name="T7" fmla="*/ 0 h 90"/>
                <a:gd name="T8" fmla="*/ 0 w 50"/>
                <a:gd name="T9" fmla="*/ 7 h 90"/>
                <a:gd name="T10" fmla="*/ 0 w 50"/>
                <a:gd name="T11" fmla="*/ 83 h 90"/>
                <a:gd name="T12" fmla="*/ 6 w 50"/>
                <a:gd name="T13" fmla="*/ 90 h 90"/>
                <a:gd name="T14" fmla="*/ 44 w 50"/>
                <a:gd name="T15" fmla="*/ 90 h 90"/>
                <a:gd name="T16" fmla="*/ 50 w 50"/>
                <a:gd name="T17" fmla="*/ 83 h 90"/>
                <a:gd name="T18" fmla="*/ 39 w 50"/>
                <a:gd name="T19" fmla="*/ 5 h 90"/>
                <a:gd name="T20" fmla="*/ 41 w 50"/>
                <a:gd name="T21" fmla="*/ 6 h 90"/>
                <a:gd name="T22" fmla="*/ 39 w 50"/>
                <a:gd name="T23" fmla="*/ 8 h 90"/>
                <a:gd name="T24" fmla="*/ 38 w 50"/>
                <a:gd name="T25" fmla="*/ 6 h 90"/>
                <a:gd name="T26" fmla="*/ 39 w 50"/>
                <a:gd name="T27" fmla="*/ 5 h 90"/>
                <a:gd name="T28" fmla="*/ 16 w 50"/>
                <a:gd name="T29" fmla="*/ 5 h 90"/>
                <a:gd name="T30" fmla="*/ 34 w 50"/>
                <a:gd name="T31" fmla="*/ 5 h 90"/>
                <a:gd name="T32" fmla="*/ 34 w 50"/>
                <a:gd name="T33" fmla="*/ 7 h 90"/>
                <a:gd name="T34" fmla="*/ 16 w 50"/>
                <a:gd name="T35" fmla="*/ 7 h 90"/>
                <a:gd name="T36" fmla="*/ 16 w 50"/>
                <a:gd name="T37" fmla="*/ 5 h 90"/>
                <a:gd name="T38" fmla="*/ 5 w 50"/>
                <a:gd name="T39" fmla="*/ 69 h 90"/>
                <a:gd name="T40" fmla="*/ 5 w 50"/>
                <a:gd name="T41" fmla="*/ 11 h 90"/>
                <a:gd name="T42" fmla="*/ 45 w 50"/>
                <a:gd name="T43" fmla="*/ 11 h 90"/>
                <a:gd name="T44" fmla="*/ 45 w 50"/>
                <a:gd name="T45" fmla="*/ 69 h 90"/>
                <a:gd name="T46" fmla="*/ 5 w 50"/>
                <a:gd name="T47" fmla="*/ 69 h 90"/>
                <a:gd name="T48" fmla="*/ 25 w 50"/>
                <a:gd name="T49" fmla="*/ 83 h 90"/>
                <a:gd name="T50" fmla="*/ 21 w 50"/>
                <a:gd name="T51" fmla="*/ 79 h 90"/>
                <a:gd name="T52" fmla="*/ 25 w 50"/>
                <a:gd name="T53" fmla="*/ 75 h 90"/>
                <a:gd name="T54" fmla="*/ 29 w 50"/>
                <a:gd name="T55" fmla="*/ 79 h 90"/>
                <a:gd name="T56" fmla="*/ 25 w 50"/>
                <a:gd name="T57" fmla="*/ 8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" h="90">
                  <a:moveTo>
                    <a:pt x="50" y="83"/>
                  </a:moveTo>
                  <a:cubicBezTo>
                    <a:pt x="50" y="7"/>
                    <a:pt x="50" y="7"/>
                    <a:pt x="50" y="7"/>
                  </a:cubicBezTo>
                  <a:cubicBezTo>
                    <a:pt x="50" y="3"/>
                    <a:pt x="47" y="0"/>
                    <a:pt x="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6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7" y="90"/>
                    <a:pt x="50" y="87"/>
                    <a:pt x="50" y="83"/>
                  </a:cubicBezTo>
                  <a:close/>
                  <a:moveTo>
                    <a:pt x="39" y="5"/>
                  </a:moveTo>
                  <a:cubicBezTo>
                    <a:pt x="40" y="5"/>
                    <a:pt x="41" y="5"/>
                    <a:pt x="41" y="6"/>
                  </a:cubicBezTo>
                  <a:cubicBezTo>
                    <a:pt x="41" y="7"/>
                    <a:pt x="40" y="8"/>
                    <a:pt x="39" y="8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8" y="5"/>
                    <a:pt x="38" y="5"/>
                    <a:pt x="39" y="5"/>
                  </a:cubicBezTo>
                  <a:close/>
                  <a:moveTo>
                    <a:pt x="16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6" y="7"/>
                    <a:pt x="16" y="7"/>
                    <a:pt x="16" y="7"/>
                  </a:cubicBezTo>
                  <a:lnTo>
                    <a:pt x="16" y="5"/>
                  </a:lnTo>
                  <a:close/>
                  <a:moveTo>
                    <a:pt x="5" y="69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69"/>
                    <a:pt x="45" y="69"/>
                    <a:pt x="45" y="69"/>
                  </a:cubicBezTo>
                  <a:lnTo>
                    <a:pt x="5" y="69"/>
                  </a:lnTo>
                  <a:close/>
                  <a:moveTo>
                    <a:pt x="25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5" y="75"/>
                  </a:cubicBezTo>
                  <a:cubicBezTo>
                    <a:pt x="27" y="75"/>
                    <a:pt x="29" y="77"/>
                    <a:pt x="29" y="79"/>
                  </a:cubicBezTo>
                  <a:cubicBezTo>
                    <a:pt x="29" y="81"/>
                    <a:pt x="27" y="83"/>
                    <a:pt x="2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30" name="Freeform 69">
              <a:extLst>
                <a:ext uri="{FF2B5EF4-FFF2-40B4-BE49-F238E27FC236}">
                  <a16:creationId xmlns:a16="http://schemas.microsoft.com/office/drawing/2014/main" id="{0A486591-0B6D-6F40-13CD-273D3303C3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19985" y="2220434"/>
              <a:ext cx="169713" cy="299494"/>
            </a:xfrm>
            <a:custGeom>
              <a:avLst/>
              <a:gdLst>
                <a:gd name="T0" fmla="*/ 44 w 51"/>
                <a:gd name="T1" fmla="*/ 0 h 90"/>
                <a:gd name="T2" fmla="*/ 7 w 51"/>
                <a:gd name="T3" fmla="*/ 0 h 90"/>
                <a:gd name="T4" fmla="*/ 0 w 51"/>
                <a:gd name="T5" fmla="*/ 7 h 90"/>
                <a:gd name="T6" fmla="*/ 0 w 51"/>
                <a:gd name="T7" fmla="*/ 83 h 90"/>
                <a:gd name="T8" fmla="*/ 7 w 51"/>
                <a:gd name="T9" fmla="*/ 90 h 90"/>
                <a:gd name="T10" fmla="*/ 44 w 51"/>
                <a:gd name="T11" fmla="*/ 90 h 90"/>
                <a:gd name="T12" fmla="*/ 51 w 51"/>
                <a:gd name="T13" fmla="*/ 83 h 90"/>
                <a:gd name="T14" fmla="*/ 51 w 51"/>
                <a:gd name="T15" fmla="*/ 7 h 90"/>
                <a:gd name="T16" fmla="*/ 44 w 51"/>
                <a:gd name="T17" fmla="*/ 0 h 90"/>
                <a:gd name="T18" fmla="*/ 40 w 51"/>
                <a:gd name="T19" fmla="*/ 5 h 90"/>
                <a:gd name="T20" fmla="*/ 42 w 51"/>
                <a:gd name="T21" fmla="*/ 6 h 90"/>
                <a:gd name="T22" fmla="*/ 40 w 51"/>
                <a:gd name="T23" fmla="*/ 8 h 90"/>
                <a:gd name="T24" fmla="*/ 38 w 51"/>
                <a:gd name="T25" fmla="*/ 6 h 90"/>
                <a:gd name="T26" fmla="*/ 40 w 51"/>
                <a:gd name="T27" fmla="*/ 5 h 90"/>
                <a:gd name="T28" fmla="*/ 17 w 51"/>
                <a:gd name="T29" fmla="*/ 5 h 90"/>
                <a:gd name="T30" fmla="*/ 34 w 51"/>
                <a:gd name="T31" fmla="*/ 5 h 90"/>
                <a:gd name="T32" fmla="*/ 34 w 51"/>
                <a:gd name="T33" fmla="*/ 7 h 90"/>
                <a:gd name="T34" fmla="*/ 17 w 51"/>
                <a:gd name="T35" fmla="*/ 7 h 90"/>
                <a:gd name="T36" fmla="*/ 17 w 51"/>
                <a:gd name="T37" fmla="*/ 5 h 90"/>
                <a:gd name="T38" fmla="*/ 26 w 51"/>
                <a:gd name="T39" fmla="*/ 83 h 90"/>
                <a:gd name="T40" fmla="*/ 21 w 51"/>
                <a:gd name="T41" fmla="*/ 79 h 90"/>
                <a:gd name="T42" fmla="*/ 26 w 51"/>
                <a:gd name="T43" fmla="*/ 75 h 90"/>
                <a:gd name="T44" fmla="*/ 30 w 51"/>
                <a:gd name="T45" fmla="*/ 79 h 90"/>
                <a:gd name="T46" fmla="*/ 26 w 51"/>
                <a:gd name="T47" fmla="*/ 83 h 90"/>
                <a:gd name="T48" fmla="*/ 46 w 51"/>
                <a:gd name="T49" fmla="*/ 69 h 90"/>
                <a:gd name="T50" fmla="*/ 5 w 51"/>
                <a:gd name="T51" fmla="*/ 69 h 90"/>
                <a:gd name="T52" fmla="*/ 5 w 51"/>
                <a:gd name="T53" fmla="*/ 11 h 90"/>
                <a:gd name="T54" fmla="*/ 46 w 51"/>
                <a:gd name="T55" fmla="*/ 11 h 90"/>
                <a:gd name="T56" fmla="*/ 46 w 51"/>
                <a:gd name="T57" fmla="*/ 6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90">
                  <a:moveTo>
                    <a:pt x="4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7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8" y="90"/>
                    <a:pt x="51" y="87"/>
                    <a:pt x="51" y="83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3"/>
                    <a:pt x="48" y="0"/>
                    <a:pt x="44" y="0"/>
                  </a:cubicBezTo>
                  <a:close/>
                  <a:moveTo>
                    <a:pt x="40" y="5"/>
                  </a:moveTo>
                  <a:cubicBezTo>
                    <a:pt x="41" y="5"/>
                    <a:pt x="42" y="5"/>
                    <a:pt x="42" y="6"/>
                  </a:cubicBezTo>
                  <a:cubicBezTo>
                    <a:pt x="42" y="7"/>
                    <a:pt x="41" y="8"/>
                    <a:pt x="40" y="8"/>
                  </a:cubicBezTo>
                  <a:cubicBezTo>
                    <a:pt x="39" y="8"/>
                    <a:pt x="38" y="7"/>
                    <a:pt x="38" y="6"/>
                  </a:cubicBezTo>
                  <a:cubicBezTo>
                    <a:pt x="38" y="5"/>
                    <a:pt x="39" y="5"/>
                    <a:pt x="40" y="5"/>
                  </a:cubicBezTo>
                  <a:close/>
                  <a:moveTo>
                    <a:pt x="17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7" y="7"/>
                    <a:pt x="17" y="7"/>
                    <a:pt x="17" y="7"/>
                  </a:cubicBezTo>
                  <a:lnTo>
                    <a:pt x="17" y="5"/>
                  </a:lnTo>
                  <a:close/>
                  <a:moveTo>
                    <a:pt x="26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6" y="75"/>
                  </a:cubicBezTo>
                  <a:cubicBezTo>
                    <a:pt x="28" y="75"/>
                    <a:pt x="30" y="77"/>
                    <a:pt x="30" y="79"/>
                  </a:cubicBezTo>
                  <a:cubicBezTo>
                    <a:pt x="30" y="81"/>
                    <a:pt x="28" y="83"/>
                    <a:pt x="26" y="83"/>
                  </a:cubicBezTo>
                  <a:close/>
                  <a:moveTo>
                    <a:pt x="46" y="69"/>
                  </a:moveTo>
                  <a:cubicBezTo>
                    <a:pt x="5" y="69"/>
                    <a:pt x="5" y="69"/>
                    <a:pt x="5" y="6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6" y="11"/>
                    <a:pt x="46" y="11"/>
                    <a:pt x="46" y="11"/>
                  </a:cubicBezTo>
                  <a:lnTo>
                    <a:pt x="46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31" name="Freeform 70">
              <a:extLst>
                <a:ext uri="{FF2B5EF4-FFF2-40B4-BE49-F238E27FC236}">
                  <a16:creationId xmlns:a16="http://schemas.microsoft.com/office/drawing/2014/main" id="{BA56229D-AD51-437A-3C1F-2FD1641E66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7507" y="2125594"/>
              <a:ext cx="99831" cy="82362"/>
            </a:xfrm>
            <a:custGeom>
              <a:avLst/>
              <a:gdLst>
                <a:gd name="T0" fmla="*/ 32 w 40"/>
                <a:gd name="T1" fmla="*/ 33 h 33"/>
                <a:gd name="T2" fmla="*/ 40 w 40"/>
                <a:gd name="T3" fmla="*/ 33 h 33"/>
                <a:gd name="T4" fmla="*/ 40 w 40"/>
                <a:gd name="T5" fmla="*/ 8 h 33"/>
                <a:gd name="T6" fmla="*/ 40 w 40"/>
                <a:gd name="T7" fmla="*/ 0 h 33"/>
                <a:gd name="T8" fmla="*/ 32 w 40"/>
                <a:gd name="T9" fmla="*/ 0 h 33"/>
                <a:gd name="T10" fmla="*/ 0 w 40"/>
                <a:gd name="T11" fmla="*/ 0 h 33"/>
                <a:gd name="T12" fmla="*/ 0 w 40"/>
                <a:gd name="T13" fmla="*/ 8 h 33"/>
                <a:gd name="T14" fmla="*/ 32 w 40"/>
                <a:gd name="T15" fmla="*/ 8 h 33"/>
                <a:gd name="T16" fmla="*/ 32 w 40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33">
                  <a:moveTo>
                    <a:pt x="32" y="33"/>
                  </a:moveTo>
                  <a:lnTo>
                    <a:pt x="40" y="33"/>
                  </a:lnTo>
                  <a:lnTo>
                    <a:pt x="40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32" y="8"/>
                  </a:lnTo>
                  <a:lnTo>
                    <a:pt x="32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32" name="Freeform 71">
              <a:extLst>
                <a:ext uri="{FF2B5EF4-FFF2-40B4-BE49-F238E27FC236}">
                  <a16:creationId xmlns:a16="http://schemas.microsoft.com/office/drawing/2014/main" id="{3AD2FB67-C3EC-7E09-DEC5-145163D4D1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7659" y="2425088"/>
              <a:ext cx="82362" cy="82362"/>
            </a:xfrm>
            <a:custGeom>
              <a:avLst/>
              <a:gdLst>
                <a:gd name="T0" fmla="*/ 8 w 33"/>
                <a:gd name="T1" fmla="*/ 0 h 33"/>
                <a:gd name="T2" fmla="*/ 0 w 33"/>
                <a:gd name="T3" fmla="*/ 0 h 33"/>
                <a:gd name="T4" fmla="*/ 0 w 33"/>
                <a:gd name="T5" fmla="*/ 25 h 33"/>
                <a:gd name="T6" fmla="*/ 0 w 33"/>
                <a:gd name="T7" fmla="*/ 33 h 33"/>
                <a:gd name="T8" fmla="*/ 8 w 33"/>
                <a:gd name="T9" fmla="*/ 33 h 33"/>
                <a:gd name="T10" fmla="*/ 33 w 33"/>
                <a:gd name="T11" fmla="*/ 33 h 33"/>
                <a:gd name="T12" fmla="*/ 33 w 33"/>
                <a:gd name="T13" fmla="*/ 25 h 33"/>
                <a:gd name="T14" fmla="*/ 8 w 33"/>
                <a:gd name="T15" fmla="*/ 25 h 33"/>
                <a:gd name="T16" fmla="*/ 8 w 33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3">
                  <a:moveTo>
                    <a:pt x="8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0" y="33"/>
                  </a:lnTo>
                  <a:lnTo>
                    <a:pt x="8" y="33"/>
                  </a:lnTo>
                  <a:lnTo>
                    <a:pt x="33" y="33"/>
                  </a:lnTo>
                  <a:lnTo>
                    <a:pt x="33" y="25"/>
                  </a:lnTo>
                  <a:lnTo>
                    <a:pt x="8" y="25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</p:grpSp>
      <p:sp>
        <p:nvSpPr>
          <p:cNvPr id="28" name="Text Box 10">
            <a:extLst>
              <a:ext uri="{FF2B5EF4-FFF2-40B4-BE49-F238E27FC236}">
                <a16:creationId xmlns:a16="http://schemas.microsoft.com/office/drawing/2014/main" id="{B6FA66F4-B740-B4A8-15DD-7C66483A6D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3473" y="4050237"/>
            <a:ext cx="1556929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关键词</a:t>
            </a:r>
            <a:endParaRPr lang="en-US" sz="1600" b="1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2817ECA1-8ED5-D529-D312-83BF5165BE60}"/>
              </a:ext>
            </a:extLst>
          </p:cNvPr>
          <p:cNvGrpSpPr/>
          <p:nvPr/>
        </p:nvGrpSpPr>
        <p:grpSpPr>
          <a:xfrm>
            <a:off x="1604480" y="2024414"/>
            <a:ext cx="2619555" cy="778646"/>
            <a:chOff x="-232229" y="1862260"/>
            <a:chExt cx="2619555" cy="778646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5E248D16-A83B-4CEF-69D4-4252F29BE0D5}"/>
                </a:ext>
              </a:extLst>
            </p:cNvPr>
            <p:cNvSpPr txBox="1"/>
            <p:nvPr/>
          </p:nvSpPr>
          <p:spPr>
            <a:xfrm>
              <a:off x="-232229" y="2152503"/>
              <a:ext cx="261955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A3BA2390-7DA6-D4B8-FE7D-37EB0C8F4FD5}"/>
                </a:ext>
              </a:extLst>
            </p:cNvPr>
            <p:cNvSpPr txBox="1"/>
            <p:nvPr/>
          </p:nvSpPr>
          <p:spPr>
            <a:xfrm>
              <a:off x="368025" y="1862260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42494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6D1E04AE-8915-963C-9E0B-C2DA9C385A8E}"/>
              </a:ext>
            </a:extLst>
          </p:cNvPr>
          <p:cNvGrpSpPr/>
          <p:nvPr/>
        </p:nvGrpSpPr>
        <p:grpSpPr>
          <a:xfrm>
            <a:off x="7934902" y="2024414"/>
            <a:ext cx="3217364" cy="778646"/>
            <a:chOff x="-236459" y="1862260"/>
            <a:chExt cx="3217364" cy="778646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171B9B2A-754E-96D1-0D6C-538995CAFE54}"/>
                </a:ext>
              </a:extLst>
            </p:cNvPr>
            <p:cNvSpPr txBox="1"/>
            <p:nvPr/>
          </p:nvSpPr>
          <p:spPr>
            <a:xfrm>
              <a:off x="-232229" y="2152503"/>
              <a:ext cx="321313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 板网，幻灯片演示模 板及素材免费下载！</a:t>
              </a:r>
            </a:p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 唯一 访问网址：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3F929747-92F4-00DF-1FEC-76F67327E76D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42494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38111917-6D80-B9C9-3CBC-FB1E36C21BB7}"/>
              </a:ext>
            </a:extLst>
          </p:cNvPr>
          <p:cNvGrpSpPr/>
          <p:nvPr/>
        </p:nvGrpSpPr>
        <p:grpSpPr>
          <a:xfrm>
            <a:off x="1604480" y="4450544"/>
            <a:ext cx="2619555" cy="778646"/>
            <a:chOff x="-232229" y="1862260"/>
            <a:chExt cx="2619555" cy="778646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776805DD-EA27-2B93-717D-E439BEB1ED5D}"/>
                </a:ext>
              </a:extLst>
            </p:cNvPr>
            <p:cNvSpPr txBox="1"/>
            <p:nvPr/>
          </p:nvSpPr>
          <p:spPr>
            <a:xfrm>
              <a:off x="-232229" y="2152503"/>
              <a:ext cx="261955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CA1E7475-6CFA-4D0E-00FF-CE1448978DA4}"/>
                </a:ext>
              </a:extLst>
            </p:cNvPr>
            <p:cNvSpPr txBox="1"/>
            <p:nvPr/>
          </p:nvSpPr>
          <p:spPr>
            <a:xfrm>
              <a:off x="368025" y="1862260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42494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9A8EED21-EF4B-2527-8F31-330431C47955}"/>
              </a:ext>
            </a:extLst>
          </p:cNvPr>
          <p:cNvGrpSpPr/>
          <p:nvPr/>
        </p:nvGrpSpPr>
        <p:grpSpPr>
          <a:xfrm>
            <a:off x="7934902" y="4450544"/>
            <a:ext cx="2623785" cy="778646"/>
            <a:chOff x="-236459" y="1862260"/>
            <a:chExt cx="2623785" cy="778646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690CDBA2-CBF5-B3A8-0ABE-4340F156A338}"/>
                </a:ext>
              </a:extLst>
            </p:cNvPr>
            <p:cNvSpPr txBox="1"/>
            <p:nvPr/>
          </p:nvSpPr>
          <p:spPr>
            <a:xfrm>
              <a:off x="-232229" y="2152503"/>
              <a:ext cx="261955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E9544D9C-5C73-5976-DB90-F8B97FE4D3F8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42494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BF05B10E-3043-89C8-1D1E-DFD8BE2E79F7}"/>
              </a:ext>
            </a:extLst>
          </p:cNvPr>
          <p:cNvGrpSpPr/>
          <p:nvPr/>
        </p:nvGrpSpPr>
        <p:grpSpPr>
          <a:xfrm>
            <a:off x="1124969" y="3232039"/>
            <a:ext cx="2619555" cy="778646"/>
            <a:chOff x="-232229" y="1862260"/>
            <a:chExt cx="2619555" cy="778646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330C2CAB-F5B5-CA9C-BDA3-133C8453C061}"/>
                </a:ext>
              </a:extLst>
            </p:cNvPr>
            <p:cNvSpPr txBox="1"/>
            <p:nvPr/>
          </p:nvSpPr>
          <p:spPr>
            <a:xfrm>
              <a:off x="-232229" y="2152503"/>
              <a:ext cx="261955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791D0FFA-92DC-28AC-9C03-3FB342A14343}"/>
                </a:ext>
              </a:extLst>
            </p:cNvPr>
            <p:cNvSpPr txBox="1"/>
            <p:nvPr/>
          </p:nvSpPr>
          <p:spPr>
            <a:xfrm>
              <a:off x="368025" y="1862260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42494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1B12536E-3087-D21E-1B57-411FFE9CC5D1}"/>
              </a:ext>
            </a:extLst>
          </p:cNvPr>
          <p:cNvGrpSpPr/>
          <p:nvPr/>
        </p:nvGrpSpPr>
        <p:grpSpPr>
          <a:xfrm>
            <a:off x="8346072" y="3232039"/>
            <a:ext cx="2623785" cy="778646"/>
            <a:chOff x="-236459" y="1862260"/>
            <a:chExt cx="2623785" cy="778646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746F470A-5EE9-E516-BE16-3CB06DF024A7}"/>
                </a:ext>
              </a:extLst>
            </p:cNvPr>
            <p:cNvSpPr txBox="1"/>
            <p:nvPr/>
          </p:nvSpPr>
          <p:spPr>
            <a:xfrm>
              <a:off x="-232229" y="2152503"/>
              <a:ext cx="261955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0E13E1CD-7AAA-76DD-A5AE-60A8741DFA05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42494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8430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AA2BE6EC-643D-9D56-47D3-2BBCEE749AB6}"/>
              </a:ext>
            </a:extLst>
          </p:cNvPr>
          <p:cNvGrpSpPr/>
          <p:nvPr/>
        </p:nvGrpSpPr>
        <p:grpSpPr>
          <a:xfrm>
            <a:off x="4183159" y="181864"/>
            <a:ext cx="3822506" cy="861529"/>
            <a:chOff x="3619270" y="1798955"/>
            <a:chExt cx="4950284" cy="1115710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9C46C79F-8B3E-0A10-F375-DD6D7B5CC013}"/>
                </a:ext>
              </a:extLst>
            </p:cNvPr>
            <p:cNvSpPr/>
            <p:nvPr/>
          </p:nvSpPr>
          <p:spPr>
            <a:xfrm>
              <a:off x="3619270" y="2081666"/>
              <a:ext cx="4950284" cy="83299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rgbClr val="CFD3D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E4DF1320-D8CA-751A-3406-19C83DD4E592}"/>
                </a:ext>
              </a:extLst>
            </p:cNvPr>
            <p:cNvSpPr/>
            <p:nvPr/>
          </p:nvSpPr>
          <p:spPr>
            <a:xfrm>
              <a:off x="3619270" y="1798955"/>
              <a:ext cx="4950284" cy="701957"/>
            </a:xfrm>
            <a:prstGeom prst="roundRect">
              <a:avLst>
                <a:gd name="adj" fmla="val 50000"/>
              </a:avLst>
            </a:prstGeom>
            <a:solidFill>
              <a:srgbClr val="6D787D"/>
            </a:solidFill>
            <a:ln w="12700">
              <a:noFill/>
              <a:prstDash val="sysDash"/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DFDDE09-83A4-2053-71E5-D2F037B7F668}"/>
                </a:ext>
              </a:extLst>
            </p:cNvPr>
            <p:cNvSpPr txBox="1"/>
            <p:nvPr/>
          </p:nvSpPr>
          <p:spPr>
            <a:xfrm>
              <a:off x="4345217" y="1890855"/>
              <a:ext cx="3498386" cy="5181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45A963C-77E5-4FCB-009D-09F76E74F23B}"/>
                </a:ext>
              </a:extLst>
            </p:cNvPr>
            <p:cNvSpPr txBox="1"/>
            <p:nvPr/>
          </p:nvSpPr>
          <p:spPr>
            <a:xfrm>
              <a:off x="4161371" y="2518365"/>
              <a:ext cx="3869260" cy="338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rgbClr val="6D787D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  <a:cs typeface="阿里巴巴普惠体 2.0 55 Regular" panose="00020600040101010101" pitchFamily="18" charset="-122"/>
                </a:rPr>
                <a:t>Click here to add title text</a:t>
              </a:r>
              <a:endParaRPr lang="zh-CN" altLang="en-US" sz="1100" dirty="0">
                <a:solidFill>
                  <a:srgbClr val="6D787D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FB7E9281-16FE-D3FE-A942-0936467A92DA}"/>
              </a:ext>
            </a:extLst>
          </p:cNvPr>
          <p:cNvGrpSpPr/>
          <p:nvPr/>
        </p:nvGrpSpPr>
        <p:grpSpPr>
          <a:xfrm>
            <a:off x="4065153" y="1842520"/>
            <a:ext cx="1625600" cy="1779588"/>
            <a:chOff x="3869722" y="2539206"/>
            <a:chExt cx="1625600" cy="1779588"/>
          </a:xfrm>
          <a:solidFill>
            <a:srgbClr val="CFD3D5"/>
          </a:solidFill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56DD30C0-B176-38F4-6E93-44A7ED76A2A6}"/>
                </a:ext>
              </a:extLst>
            </p:cNvPr>
            <p:cNvGrpSpPr/>
            <p:nvPr/>
          </p:nvGrpSpPr>
          <p:grpSpPr>
            <a:xfrm>
              <a:off x="3869722" y="2539206"/>
              <a:ext cx="1625600" cy="1779588"/>
              <a:chOff x="1330325" y="2408238"/>
              <a:chExt cx="1625600" cy="1779588"/>
            </a:xfrm>
            <a:grpFill/>
          </p:grpSpPr>
          <p:sp>
            <p:nvSpPr>
              <p:cNvPr id="10" name="Freeform 7">
                <a:extLst>
                  <a:ext uri="{FF2B5EF4-FFF2-40B4-BE49-F238E27FC236}">
                    <a16:creationId xmlns:a16="http://schemas.microsoft.com/office/drawing/2014/main" id="{EC0FFDDD-2D01-321A-DF85-717BB0C1B1B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65250" y="2408238"/>
                <a:ext cx="1546225" cy="1681163"/>
              </a:xfrm>
              <a:custGeom>
                <a:avLst/>
                <a:gdLst>
                  <a:gd name="T0" fmla="*/ 404 w 515"/>
                  <a:gd name="T1" fmla="*/ 561 h 561"/>
                  <a:gd name="T2" fmla="*/ 362 w 515"/>
                  <a:gd name="T3" fmla="*/ 534 h 561"/>
                  <a:gd name="T4" fmla="*/ 301 w 515"/>
                  <a:gd name="T5" fmla="*/ 488 h 561"/>
                  <a:gd name="T6" fmla="*/ 242 w 515"/>
                  <a:gd name="T7" fmla="*/ 462 h 561"/>
                  <a:gd name="T8" fmla="*/ 109 w 515"/>
                  <a:gd name="T9" fmla="*/ 109 h 561"/>
                  <a:gd name="T10" fmla="*/ 444 w 515"/>
                  <a:gd name="T11" fmla="*/ 110 h 561"/>
                  <a:gd name="T12" fmla="*/ 411 w 515"/>
                  <a:gd name="T13" fmla="*/ 420 h 561"/>
                  <a:gd name="T14" fmla="*/ 399 w 515"/>
                  <a:gd name="T15" fmla="*/ 448 h 561"/>
                  <a:gd name="T16" fmla="*/ 405 w 515"/>
                  <a:gd name="T17" fmla="*/ 544 h 561"/>
                  <a:gd name="T18" fmla="*/ 404 w 515"/>
                  <a:gd name="T19" fmla="*/ 561 h 561"/>
                  <a:gd name="T20" fmla="*/ 361 w 515"/>
                  <a:gd name="T21" fmla="*/ 480 h 561"/>
                  <a:gd name="T22" fmla="*/ 355 w 515"/>
                  <a:gd name="T23" fmla="*/ 423 h 561"/>
                  <a:gd name="T24" fmla="*/ 368 w 515"/>
                  <a:gd name="T25" fmla="*/ 395 h 561"/>
                  <a:gd name="T26" fmla="*/ 430 w 515"/>
                  <a:gd name="T27" fmla="*/ 329 h 561"/>
                  <a:gd name="T28" fmla="*/ 371 w 515"/>
                  <a:gd name="T29" fmla="*/ 102 h 561"/>
                  <a:gd name="T30" fmla="*/ 132 w 515"/>
                  <a:gd name="T31" fmla="*/ 149 h 561"/>
                  <a:gd name="T32" fmla="*/ 119 w 515"/>
                  <a:gd name="T33" fmla="*/ 325 h 561"/>
                  <a:gd name="T34" fmla="*/ 265 w 515"/>
                  <a:gd name="T35" fmla="*/ 422 h 561"/>
                  <a:gd name="T36" fmla="*/ 294 w 515"/>
                  <a:gd name="T37" fmla="*/ 432 h 561"/>
                  <a:gd name="T38" fmla="*/ 361 w 515"/>
                  <a:gd name="T39" fmla="*/ 480 h 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15" h="561">
                    <a:moveTo>
                      <a:pt x="404" y="561"/>
                    </a:moveTo>
                    <a:cubicBezTo>
                      <a:pt x="388" y="551"/>
                      <a:pt x="374" y="543"/>
                      <a:pt x="362" y="534"/>
                    </a:cubicBezTo>
                    <a:cubicBezTo>
                      <a:pt x="341" y="519"/>
                      <a:pt x="321" y="504"/>
                      <a:pt x="301" y="488"/>
                    </a:cubicBezTo>
                    <a:cubicBezTo>
                      <a:pt x="283" y="474"/>
                      <a:pt x="264" y="466"/>
                      <a:pt x="242" y="462"/>
                    </a:cubicBezTo>
                    <a:cubicBezTo>
                      <a:pt x="72" y="433"/>
                      <a:pt x="0" y="242"/>
                      <a:pt x="109" y="109"/>
                    </a:cubicBezTo>
                    <a:cubicBezTo>
                      <a:pt x="198" y="0"/>
                      <a:pt x="357" y="6"/>
                      <a:pt x="444" y="110"/>
                    </a:cubicBezTo>
                    <a:cubicBezTo>
                      <a:pt x="514" y="194"/>
                      <a:pt x="515" y="331"/>
                      <a:pt x="411" y="420"/>
                    </a:cubicBezTo>
                    <a:cubicBezTo>
                      <a:pt x="404" y="426"/>
                      <a:pt x="399" y="439"/>
                      <a:pt x="399" y="448"/>
                    </a:cubicBezTo>
                    <a:cubicBezTo>
                      <a:pt x="400" y="480"/>
                      <a:pt x="403" y="512"/>
                      <a:pt x="405" y="544"/>
                    </a:cubicBezTo>
                    <a:cubicBezTo>
                      <a:pt x="405" y="548"/>
                      <a:pt x="405" y="553"/>
                      <a:pt x="404" y="561"/>
                    </a:cubicBezTo>
                    <a:close/>
                    <a:moveTo>
                      <a:pt x="361" y="480"/>
                    </a:moveTo>
                    <a:cubicBezTo>
                      <a:pt x="359" y="457"/>
                      <a:pt x="357" y="440"/>
                      <a:pt x="355" y="423"/>
                    </a:cubicBezTo>
                    <a:cubicBezTo>
                      <a:pt x="353" y="410"/>
                      <a:pt x="357" y="402"/>
                      <a:pt x="368" y="395"/>
                    </a:cubicBezTo>
                    <a:cubicBezTo>
                      <a:pt x="395" y="379"/>
                      <a:pt x="415" y="357"/>
                      <a:pt x="430" y="329"/>
                    </a:cubicBezTo>
                    <a:cubicBezTo>
                      <a:pt x="472" y="250"/>
                      <a:pt x="445" y="150"/>
                      <a:pt x="371" y="102"/>
                    </a:cubicBezTo>
                    <a:cubicBezTo>
                      <a:pt x="289" y="49"/>
                      <a:pt x="185" y="73"/>
                      <a:pt x="132" y="149"/>
                    </a:cubicBezTo>
                    <a:cubicBezTo>
                      <a:pt x="94" y="204"/>
                      <a:pt x="90" y="265"/>
                      <a:pt x="119" y="325"/>
                    </a:cubicBezTo>
                    <a:cubicBezTo>
                      <a:pt x="148" y="385"/>
                      <a:pt x="198" y="417"/>
                      <a:pt x="265" y="422"/>
                    </a:cubicBezTo>
                    <a:cubicBezTo>
                      <a:pt x="275" y="423"/>
                      <a:pt x="286" y="427"/>
                      <a:pt x="294" y="432"/>
                    </a:cubicBezTo>
                    <a:cubicBezTo>
                      <a:pt x="316" y="446"/>
                      <a:pt x="336" y="462"/>
                      <a:pt x="361" y="480"/>
                    </a:cubicBezTo>
                    <a:close/>
                  </a:path>
                </a:pathLst>
              </a:custGeom>
              <a:grp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" name="Freeform 8">
                <a:extLst>
                  <a:ext uri="{FF2B5EF4-FFF2-40B4-BE49-F238E27FC236}">
                    <a16:creationId xmlns:a16="http://schemas.microsoft.com/office/drawing/2014/main" id="{1BC0F4A2-D6A9-DB32-D134-58E709F784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0325" y="2509838"/>
                <a:ext cx="984250" cy="1677988"/>
              </a:xfrm>
              <a:custGeom>
                <a:avLst/>
                <a:gdLst>
                  <a:gd name="T0" fmla="*/ 130 w 328"/>
                  <a:gd name="T1" fmla="*/ 471 h 560"/>
                  <a:gd name="T2" fmla="*/ 327 w 328"/>
                  <a:gd name="T3" fmla="*/ 477 h 560"/>
                  <a:gd name="T4" fmla="*/ 328 w 328"/>
                  <a:gd name="T5" fmla="*/ 484 h 560"/>
                  <a:gd name="T6" fmla="*/ 298 w 328"/>
                  <a:gd name="T7" fmla="*/ 488 h 560"/>
                  <a:gd name="T8" fmla="*/ 209 w 328"/>
                  <a:gd name="T9" fmla="*/ 483 h 560"/>
                  <a:gd name="T10" fmla="*/ 181 w 328"/>
                  <a:gd name="T11" fmla="*/ 492 h 560"/>
                  <a:gd name="T12" fmla="*/ 86 w 328"/>
                  <a:gd name="T13" fmla="*/ 549 h 560"/>
                  <a:gd name="T14" fmla="*/ 62 w 328"/>
                  <a:gd name="T15" fmla="*/ 560 h 560"/>
                  <a:gd name="T16" fmla="*/ 66 w 328"/>
                  <a:gd name="T17" fmla="*/ 535 h 560"/>
                  <a:gd name="T18" fmla="*/ 89 w 328"/>
                  <a:gd name="T19" fmla="*/ 434 h 560"/>
                  <a:gd name="T20" fmla="*/ 82 w 328"/>
                  <a:gd name="T21" fmla="*/ 405 h 560"/>
                  <a:gd name="T22" fmla="*/ 51 w 328"/>
                  <a:gd name="T23" fmla="*/ 116 h 560"/>
                  <a:gd name="T24" fmla="*/ 201 w 328"/>
                  <a:gd name="T25" fmla="*/ 0 h 560"/>
                  <a:gd name="T26" fmla="*/ 182 w 328"/>
                  <a:gd name="T27" fmla="*/ 10 h 560"/>
                  <a:gd name="T28" fmla="*/ 114 w 328"/>
                  <a:gd name="T29" fmla="*/ 371 h 560"/>
                  <a:gd name="T30" fmla="*/ 130 w 328"/>
                  <a:gd name="T31" fmla="*/ 451 h 560"/>
                  <a:gd name="T32" fmla="*/ 128 w 328"/>
                  <a:gd name="T33" fmla="*/ 466 h 560"/>
                  <a:gd name="T34" fmla="*/ 130 w 328"/>
                  <a:gd name="T35" fmla="*/ 471 h 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8" h="560">
                    <a:moveTo>
                      <a:pt x="130" y="471"/>
                    </a:moveTo>
                    <a:cubicBezTo>
                      <a:pt x="200" y="416"/>
                      <a:pt x="264" y="438"/>
                      <a:pt x="327" y="477"/>
                    </a:cubicBezTo>
                    <a:cubicBezTo>
                      <a:pt x="328" y="479"/>
                      <a:pt x="328" y="482"/>
                      <a:pt x="328" y="484"/>
                    </a:cubicBezTo>
                    <a:cubicBezTo>
                      <a:pt x="318" y="485"/>
                      <a:pt x="308" y="489"/>
                      <a:pt x="298" y="488"/>
                    </a:cubicBezTo>
                    <a:cubicBezTo>
                      <a:pt x="268" y="487"/>
                      <a:pt x="238" y="484"/>
                      <a:pt x="209" y="483"/>
                    </a:cubicBezTo>
                    <a:cubicBezTo>
                      <a:pt x="199" y="483"/>
                      <a:pt x="189" y="487"/>
                      <a:pt x="181" y="492"/>
                    </a:cubicBezTo>
                    <a:cubicBezTo>
                      <a:pt x="149" y="510"/>
                      <a:pt x="117" y="530"/>
                      <a:pt x="86" y="549"/>
                    </a:cubicBezTo>
                    <a:cubicBezTo>
                      <a:pt x="80" y="553"/>
                      <a:pt x="73" y="555"/>
                      <a:pt x="62" y="560"/>
                    </a:cubicBezTo>
                    <a:cubicBezTo>
                      <a:pt x="64" y="549"/>
                      <a:pt x="65" y="542"/>
                      <a:pt x="66" y="535"/>
                    </a:cubicBezTo>
                    <a:cubicBezTo>
                      <a:pt x="74" y="501"/>
                      <a:pt x="83" y="468"/>
                      <a:pt x="89" y="434"/>
                    </a:cubicBezTo>
                    <a:cubicBezTo>
                      <a:pt x="90" y="425"/>
                      <a:pt x="88" y="413"/>
                      <a:pt x="82" y="405"/>
                    </a:cubicBezTo>
                    <a:cubicBezTo>
                      <a:pt x="11" y="315"/>
                      <a:pt x="0" y="218"/>
                      <a:pt x="51" y="116"/>
                    </a:cubicBezTo>
                    <a:cubicBezTo>
                      <a:pt x="81" y="55"/>
                      <a:pt x="133" y="16"/>
                      <a:pt x="201" y="0"/>
                    </a:cubicBezTo>
                    <a:cubicBezTo>
                      <a:pt x="194" y="3"/>
                      <a:pt x="188" y="7"/>
                      <a:pt x="182" y="10"/>
                    </a:cubicBezTo>
                    <a:cubicBezTo>
                      <a:pt x="43" y="83"/>
                      <a:pt x="21" y="258"/>
                      <a:pt x="114" y="371"/>
                    </a:cubicBezTo>
                    <a:cubicBezTo>
                      <a:pt x="136" y="398"/>
                      <a:pt x="141" y="421"/>
                      <a:pt x="130" y="451"/>
                    </a:cubicBezTo>
                    <a:cubicBezTo>
                      <a:pt x="128" y="456"/>
                      <a:pt x="128" y="461"/>
                      <a:pt x="128" y="466"/>
                    </a:cubicBezTo>
                    <a:cubicBezTo>
                      <a:pt x="129" y="468"/>
                      <a:pt x="130" y="469"/>
                      <a:pt x="130" y="471"/>
                    </a:cubicBezTo>
                    <a:close/>
                  </a:path>
                </a:pathLst>
              </a:custGeom>
              <a:grp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9">
                <a:extLst>
                  <a:ext uri="{FF2B5EF4-FFF2-40B4-BE49-F238E27FC236}">
                    <a16:creationId xmlns:a16="http://schemas.microsoft.com/office/drawing/2014/main" id="{00C0B8C2-D73C-6D76-0C4A-688AB906EA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8100" y="3086100"/>
                <a:ext cx="377825" cy="733425"/>
              </a:xfrm>
              <a:custGeom>
                <a:avLst/>
                <a:gdLst>
                  <a:gd name="T0" fmla="*/ 10 w 126"/>
                  <a:gd name="T1" fmla="*/ 245 h 245"/>
                  <a:gd name="T2" fmla="*/ 16 w 126"/>
                  <a:gd name="T3" fmla="*/ 200 h 245"/>
                  <a:gd name="T4" fmla="*/ 102 w 126"/>
                  <a:gd name="T5" fmla="*/ 19 h 245"/>
                  <a:gd name="T6" fmla="*/ 103 w 126"/>
                  <a:gd name="T7" fmla="*/ 0 h 245"/>
                  <a:gd name="T8" fmla="*/ 10 w 126"/>
                  <a:gd name="T9" fmla="*/ 245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245">
                    <a:moveTo>
                      <a:pt x="10" y="245"/>
                    </a:moveTo>
                    <a:cubicBezTo>
                      <a:pt x="4" y="227"/>
                      <a:pt x="0" y="213"/>
                      <a:pt x="16" y="200"/>
                    </a:cubicBezTo>
                    <a:cubicBezTo>
                      <a:pt x="73" y="154"/>
                      <a:pt x="101" y="92"/>
                      <a:pt x="102" y="19"/>
                    </a:cubicBezTo>
                    <a:cubicBezTo>
                      <a:pt x="102" y="14"/>
                      <a:pt x="103" y="9"/>
                      <a:pt x="103" y="0"/>
                    </a:cubicBezTo>
                    <a:cubicBezTo>
                      <a:pt x="126" y="95"/>
                      <a:pt x="78" y="198"/>
                      <a:pt x="10" y="245"/>
                    </a:cubicBezTo>
                    <a:close/>
                  </a:path>
                </a:pathLst>
              </a:custGeom>
              <a:grp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Freeform 157">
              <a:extLst>
                <a:ext uri="{FF2B5EF4-FFF2-40B4-BE49-F238E27FC236}">
                  <a16:creationId xmlns:a16="http://schemas.microsoft.com/office/drawing/2014/main" id="{A665F955-774B-4AAB-8A41-E786435217D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527277" y="3031965"/>
              <a:ext cx="441004" cy="486555"/>
            </a:xfrm>
            <a:custGeom>
              <a:avLst/>
              <a:gdLst>
                <a:gd name="T0" fmla="*/ 25 w 99"/>
                <a:gd name="T1" fmla="*/ 58 h 109"/>
                <a:gd name="T2" fmla="*/ 15 w 99"/>
                <a:gd name="T3" fmla="*/ 61 h 109"/>
                <a:gd name="T4" fmla="*/ 51 w 99"/>
                <a:gd name="T5" fmla="*/ 55 h 109"/>
                <a:gd name="T6" fmla="*/ 63 w 99"/>
                <a:gd name="T7" fmla="*/ 46 h 109"/>
                <a:gd name="T8" fmla="*/ 56 w 99"/>
                <a:gd name="T9" fmla="*/ 59 h 109"/>
                <a:gd name="T10" fmla="*/ 51 w 99"/>
                <a:gd name="T11" fmla="*/ 67 h 109"/>
                <a:gd name="T12" fmla="*/ 46 w 99"/>
                <a:gd name="T13" fmla="*/ 57 h 109"/>
                <a:gd name="T14" fmla="*/ 38 w 99"/>
                <a:gd name="T15" fmla="*/ 37 h 109"/>
                <a:gd name="T16" fmla="*/ 51 w 99"/>
                <a:gd name="T17" fmla="*/ 55 h 109"/>
                <a:gd name="T18" fmla="*/ 42 w 99"/>
                <a:gd name="T19" fmla="*/ 33 h 109"/>
                <a:gd name="T20" fmla="*/ 42 w 99"/>
                <a:gd name="T21" fmla="*/ 0 h 109"/>
                <a:gd name="T22" fmla="*/ 15 w 99"/>
                <a:gd name="T23" fmla="*/ 25 h 109"/>
                <a:gd name="T24" fmla="*/ 15 w 99"/>
                <a:gd name="T25" fmla="*/ 94 h 109"/>
                <a:gd name="T26" fmla="*/ 84 w 99"/>
                <a:gd name="T27" fmla="*/ 94 h 109"/>
                <a:gd name="T28" fmla="*/ 97 w 99"/>
                <a:gd name="T29" fmla="*/ 73 h 109"/>
                <a:gd name="T30" fmla="*/ 85 w 99"/>
                <a:gd name="T31" fmla="*/ 71 h 109"/>
                <a:gd name="T32" fmla="*/ 49 w 99"/>
                <a:gd name="T33" fmla="*/ 97 h 109"/>
                <a:gd name="T34" fmla="*/ 12 w 99"/>
                <a:gd name="T35" fmla="*/ 60 h 109"/>
                <a:gd name="T36" fmla="*/ 42 w 99"/>
                <a:gd name="T37" fmla="*/ 22 h 109"/>
                <a:gd name="T38" fmla="*/ 85 w 99"/>
                <a:gd name="T39" fmla="*/ 47 h 109"/>
                <a:gd name="T40" fmla="*/ 95 w 99"/>
                <a:gd name="T41" fmla="*/ 41 h 109"/>
                <a:gd name="T42" fmla="*/ 98 w 99"/>
                <a:gd name="T43" fmla="*/ 53 h 109"/>
                <a:gd name="T44" fmla="*/ 87 w 99"/>
                <a:gd name="T45" fmla="*/ 56 h 109"/>
                <a:gd name="T46" fmla="*/ 87 w 99"/>
                <a:gd name="T47" fmla="*/ 67 h 109"/>
                <a:gd name="T48" fmla="*/ 87 w 99"/>
                <a:gd name="T49" fmla="*/ 59 h 109"/>
                <a:gd name="T50" fmla="*/ 99 w 99"/>
                <a:gd name="T51" fmla="*/ 57 h 109"/>
                <a:gd name="T52" fmla="*/ 99 w 99"/>
                <a:gd name="T53" fmla="*/ 60 h 109"/>
                <a:gd name="T54" fmla="*/ 97 w 99"/>
                <a:gd name="T55" fmla="*/ 71 h 109"/>
                <a:gd name="T56" fmla="*/ 87 w 99"/>
                <a:gd name="T57" fmla="*/ 67 h 109"/>
                <a:gd name="T58" fmla="*/ 80 w 99"/>
                <a:gd name="T59" fmla="*/ 37 h 109"/>
                <a:gd name="T60" fmla="*/ 88 w 99"/>
                <a:gd name="T61" fmla="*/ 28 h 109"/>
                <a:gd name="T62" fmla="*/ 94 w 99"/>
                <a:gd name="T63" fmla="*/ 38 h 109"/>
                <a:gd name="T64" fmla="*/ 84 w 99"/>
                <a:gd name="T65" fmla="*/ 44 h 109"/>
                <a:gd name="T66" fmla="*/ 77 w 99"/>
                <a:gd name="T67" fmla="*/ 34 h 109"/>
                <a:gd name="T68" fmla="*/ 71 w 99"/>
                <a:gd name="T69" fmla="*/ 28 h 109"/>
                <a:gd name="T70" fmla="*/ 76 w 99"/>
                <a:gd name="T71" fmla="*/ 18 h 109"/>
                <a:gd name="T72" fmla="*/ 84 w 99"/>
                <a:gd name="T73" fmla="*/ 25 h 109"/>
                <a:gd name="T74" fmla="*/ 86 w 99"/>
                <a:gd name="T75" fmla="*/ 27 h 109"/>
                <a:gd name="T76" fmla="*/ 50 w 99"/>
                <a:gd name="T77" fmla="*/ 93 h 109"/>
                <a:gd name="T78" fmla="*/ 53 w 99"/>
                <a:gd name="T79" fmla="*/ 83 h 109"/>
                <a:gd name="T80" fmla="*/ 50 w 99"/>
                <a:gd name="T81" fmla="*/ 93 h 109"/>
                <a:gd name="T82" fmla="*/ 67 w 99"/>
                <a:gd name="T83" fmla="*/ 76 h 109"/>
                <a:gd name="T84" fmla="*/ 77 w 99"/>
                <a:gd name="T85" fmla="*/ 81 h 109"/>
                <a:gd name="T86" fmla="*/ 25 w 99"/>
                <a:gd name="T87" fmla="*/ 83 h 109"/>
                <a:gd name="T88" fmla="*/ 34 w 99"/>
                <a:gd name="T89" fmla="*/ 78 h 109"/>
                <a:gd name="T90" fmla="*/ 25 w 99"/>
                <a:gd name="T91" fmla="*/ 83 h 109"/>
                <a:gd name="T92" fmla="*/ 33 w 99"/>
                <a:gd name="T93" fmla="*/ 40 h 109"/>
                <a:gd name="T94" fmla="*/ 23 w 99"/>
                <a:gd name="T95" fmla="*/ 36 h 109"/>
                <a:gd name="T96" fmla="*/ 75 w 99"/>
                <a:gd name="T97" fmla="*/ 34 h 109"/>
                <a:gd name="T98" fmla="*/ 66 w 99"/>
                <a:gd name="T99" fmla="*/ 39 h 109"/>
                <a:gd name="T100" fmla="*/ 75 w 99"/>
                <a:gd name="T101" fmla="*/ 34 h 109"/>
                <a:gd name="T102" fmla="*/ 75 w 99"/>
                <a:gd name="T103" fmla="*/ 59 h 109"/>
                <a:gd name="T104" fmla="*/ 85 w 99"/>
                <a:gd name="T105" fmla="*/ 5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9" h="109">
                  <a:moveTo>
                    <a:pt x="15" y="58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58"/>
                    <a:pt x="15" y="58"/>
                    <a:pt x="15" y="58"/>
                  </a:cubicBezTo>
                  <a:close/>
                  <a:moveTo>
                    <a:pt x="51" y="55"/>
                  </a:moveTo>
                  <a:cubicBezTo>
                    <a:pt x="52" y="55"/>
                    <a:pt x="52" y="55"/>
                    <a:pt x="53" y="55"/>
                  </a:cubicBezTo>
                  <a:cubicBezTo>
                    <a:pt x="56" y="52"/>
                    <a:pt x="60" y="48"/>
                    <a:pt x="63" y="46"/>
                  </a:cubicBezTo>
                  <a:cubicBezTo>
                    <a:pt x="64" y="46"/>
                    <a:pt x="65" y="47"/>
                    <a:pt x="66" y="48"/>
                  </a:cubicBezTo>
                  <a:cubicBezTo>
                    <a:pt x="63" y="53"/>
                    <a:pt x="60" y="56"/>
                    <a:pt x="56" y="59"/>
                  </a:cubicBezTo>
                  <a:cubicBezTo>
                    <a:pt x="57" y="60"/>
                    <a:pt x="57" y="60"/>
                    <a:pt x="57" y="61"/>
                  </a:cubicBezTo>
                  <a:cubicBezTo>
                    <a:pt x="57" y="64"/>
                    <a:pt x="54" y="67"/>
                    <a:pt x="51" y="67"/>
                  </a:cubicBezTo>
                  <a:cubicBezTo>
                    <a:pt x="47" y="67"/>
                    <a:pt x="45" y="64"/>
                    <a:pt x="45" y="61"/>
                  </a:cubicBezTo>
                  <a:cubicBezTo>
                    <a:pt x="45" y="59"/>
                    <a:pt x="45" y="58"/>
                    <a:pt x="46" y="57"/>
                  </a:cubicBezTo>
                  <a:cubicBezTo>
                    <a:pt x="41" y="51"/>
                    <a:pt x="38" y="45"/>
                    <a:pt x="35" y="38"/>
                  </a:cubicBezTo>
                  <a:cubicBezTo>
                    <a:pt x="36" y="38"/>
                    <a:pt x="37" y="37"/>
                    <a:pt x="38" y="37"/>
                  </a:cubicBezTo>
                  <a:cubicBezTo>
                    <a:pt x="42" y="42"/>
                    <a:pt x="46" y="49"/>
                    <a:pt x="49" y="55"/>
                  </a:cubicBezTo>
                  <a:cubicBezTo>
                    <a:pt x="49" y="55"/>
                    <a:pt x="50" y="55"/>
                    <a:pt x="51" y="55"/>
                  </a:cubicBezTo>
                  <a:close/>
                  <a:moveTo>
                    <a:pt x="42" y="22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2" y="12"/>
                    <a:pt x="22" y="17"/>
                    <a:pt x="15" y="25"/>
                  </a:cubicBezTo>
                  <a:cubicBezTo>
                    <a:pt x="5" y="34"/>
                    <a:pt x="0" y="46"/>
                    <a:pt x="0" y="60"/>
                  </a:cubicBezTo>
                  <a:cubicBezTo>
                    <a:pt x="0" y="73"/>
                    <a:pt x="5" y="85"/>
                    <a:pt x="15" y="94"/>
                  </a:cubicBezTo>
                  <a:cubicBezTo>
                    <a:pt x="24" y="104"/>
                    <a:pt x="36" y="109"/>
                    <a:pt x="49" y="109"/>
                  </a:cubicBezTo>
                  <a:cubicBezTo>
                    <a:pt x="63" y="109"/>
                    <a:pt x="75" y="104"/>
                    <a:pt x="84" y="94"/>
                  </a:cubicBezTo>
                  <a:cubicBezTo>
                    <a:pt x="90" y="89"/>
                    <a:pt x="94" y="82"/>
                    <a:pt x="96" y="75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86" y="70"/>
                    <a:pt x="86" y="70"/>
                    <a:pt x="86" y="70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4" y="77"/>
                    <a:pt x="80" y="82"/>
                    <a:pt x="76" y="86"/>
                  </a:cubicBezTo>
                  <a:cubicBezTo>
                    <a:pt x="69" y="93"/>
                    <a:pt x="60" y="97"/>
                    <a:pt x="49" y="97"/>
                  </a:cubicBezTo>
                  <a:cubicBezTo>
                    <a:pt x="39" y="97"/>
                    <a:pt x="30" y="93"/>
                    <a:pt x="23" y="86"/>
                  </a:cubicBezTo>
                  <a:cubicBezTo>
                    <a:pt x="16" y="79"/>
                    <a:pt x="12" y="70"/>
                    <a:pt x="12" y="60"/>
                  </a:cubicBezTo>
                  <a:cubicBezTo>
                    <a:pt x="12" y="50"/>
                    <a:pt x="16" y="40"/>
                    <a:pt x="23" y="33"/>
                  </a:cubicBezTo>
                  <a:cubicBezTo>
                    <a:pt x="28" y="28"/>
                    <a:pt x="35" y="24"/>
                    <a:pt x="42" y="22"/>
                  </a:cubicBezTo>
                  <a:close/>
                  <a:moveTo>
                    <a:pt x="87" y="54"/>
                  </a:moveTo>
                  <a:cubicBezTo>
                    <a:pt x="87" y="52"/>
                    <a:pt x="86" y="49"/>
                    <a:pt x="85" y="47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7" y="46"/>
                    <a:pt x="98" y="50"/>
                    <a:pt x="98" y="53"/>
                  </a:cubicBezTo>
                  <a:cubicBezTo>
                    <a:pt x="99" y="55"/>
                    <a:pt x="99" y="55"/>
                    <a:pt x="99" y="55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4"/>
                    <a:pt x="87" y="54"/>
                    <a:pt x="87" y="54"/>
                  </a:cubicBezTo>
                  <a:close/>
                  <a:moveTo>
                    <a:pt x="87" y="67"/>
                  </a:moveTo>
                  <a:cubicBezTo>
                    <a:pt x="87" y="64"/>
                    <a:pt x="87" y="62"/>
                    <a:pt x="87" y="60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99" y="59"/>
                    <a:pt x="99" y="59"/>
                    <a:pt x="99" y="60"/>
                  </a:cubicBezTo>
                  <a:cubicBezTo>
                    <a:pt x="99" y="63"/>
                    <a:pt x="99" y="66"/>
                    <a:pt x="98" y="69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7" y="67"/>
                    <a:pt x="87" y="67"/>
                    <a:pt x="87" y="67"/>
                  </a:cubicBezTo>
                  <a:close/>
                  <a:moveTo>
                    <a:pt x="83" y="42"/>
                  </a:moveTo>
                  <a:cubicBezTo>
                    <a:pt x="82" y="40"/>
                    <a:pt x="81" y="38"/>
                    <a:pt x="80" y="37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9" y="30"/>
                    <a:pt x="89" y="30"/>
                    <a:pt x="89" y="30"/>
                  </a:cubicBezTo>
                  <a:cubicBezTo>
                    <a:pt x="91" y="32"/>
                    <a:pt x="92" y="35"/>
                    <a:pt x="94" y="38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3" y="42"/>
                    <a:pt x="83" y="42"/>
                    <a:pt x="83" y="42"/>
                  </a:cubicBezTo>
                  <a:close/>
                  <a:moveTo>
                    <a:pt x="77" y="34"/>
                  </a:moveTo>
                  <a:cubicBezTo>
                    <a:pt x="76" y="33"/>
                    <a:pt x="76" y="33"/>
                    <a:pt x="76" y="33"/>
                  </a:cubicBezTo>
                  <a:cubicBezTo>
                    <a:pt x="75" y="31"/>
                    <a:pt x="73" y="30"/>
                    <a:pt x="71" y="28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80" y="21"/>
                    <a:pt x="82" y="23"/>
                    <a:pt x="84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6" y="27"/>
                    <a:pt x="86" y="27"/>
                    <a:pt x="86" y="27"/>
                  </a:cubicBezTo>
                  <a:cubicBezTo>
                    <a:pt x="77" y="34"/>
                    <a:pt x="77" y="34"/>
                    <a:pt x="77" y="34"/>
                  </a:cubicBezTo>
                  <a:close/>
                  <a:moveTo>
                    <a:pt x="50" y="93"/>
                  </a:moveTo>
                  <a:cubicBezTo>
                    <a:pt x="50" y="83"/>
                    <a:pt x="50" y="83"/>
                    <a:pt x="50" y="83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0" y="93"/>
                    <a:pt x="50" y="93"/>
                    <a:pt x="50" y="93"/>
                  </a:cubicBezTo>
                  <a:close/>
                  <a:moveTo>
                    <a:pt x="74" y="83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4" y="83"/>
                    <a:pt x="74" y="83"/>
                    <a:pt x="74" y="83"/>
                  </a:cubicBezTo>
                  <a:close/>
                  <a:moveTo>
                    <a:pt x="25" y="83"/>
                  </a:moveTo>
                  <a:cubicBezTo>
                    <a:pt x="32" y="76"/>
                    <a:pt x="32" y="76"/>
                    <a:pt x="32" y="76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5" y="83"/>
                    <a:pt x="25" y="83"/>
                    <a:pt x="25" y="83"/>
                  </a:cubicBezTo>
                  <a:close/>
                  <a:moveTo>
                    <a:pt x="26" y="33"/>
                  </a:moveTo>
                  <a:cubicBezTo>
                    <a:pt x="33" y="40"/>
                    <a:pt x="33" y="40"/>
                    <a:pt x="33" y="4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6" y="33"/>
                    <a:pt x="26" y="33"/>
                    <a:pt x="26" y="33"/>
                  </a:cubicBezTo>
                  <a:close/>
                  <a:moveTo>
                    <a:pt x="75" y="34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75" y="34"/>
                    <a:pt x="75" y="34"/>
                    <a:pt x="75" y="34"/>
                  </a:cubicBezTo>
                  <a:close/>
                  <a:moveTo>
                    <a:pt x="85" y="59"/>
                  </a:moveTo>
                  <a:cubicBezTo>
                    <a:pt x="75" y="59"/>
                    <a:pt x="75" y="59"/>
                    <a:pt x="75" y="59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85" y="56"/>
                    <a:pt x="85" y="56"/>
                    <a:pt x="85" y="56"/>
                  </a:cubicBezTo>
                  <a:lnTo>
                    <a:pt x="85" y="59"/>
                  </a:lnTo>
                  <a:close/>
                </a:path>
              </a:pathLst>
            </a:custGeom>
            <a:grpFill/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78FD68A-6083-CBC8-92B1-B5644D0B444D}"/>
              </a:ext>
            </a:extLst>
          </p:cNvPr>
          <p:cNvGrpSpPr/>
          <p:nvPr/>
        </p:nvGrpSpPr>
        <p:grpSpPr>
          <a:xfrm>
            <a:off x="8895705" y="1842520"/>
            <a:ext cx="1625600" cy="1779588"/>
            <a:chOff x="9523637" y="2539206"/>
            <a:chExt cx="1625600" cy="1779588"/>
          </a:xfrm>
          <a:solidFill>
            <a:srgbClr val="CFD3D5"/>
          </a:solidFill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0F6EB118-45B0-57C0-62A4-1C8DB127A335}"/>
                </a:ext>
              </a:extLst>
            </p:cNvPr>
            <p:cNvGrpSpPr/>
            <p:nvPr/>
          </p:nvGrpSpPr>
          <p:grpSpPr>
            <a:xfrm>
              <a:off x="9523637" y="2539206"/>
              <a:ext cx="1625600" cy="1779588"/>
              <a:chOff x="1330325" y="2408238"/>
              <a:chExt cx="1625600" cy="1779588"/>
            </a:xfrm>
            <a:grpFill/>
          </p:grpSpPr>
          <p:sp>
            <p:nvSpPr>
              <p:cNvPr id="19" name="Freeform 7">
                <a:extLst>
                  <a:ext uri="{FF2B5EF4-FFF2-40B4-BE49-F238E27FC236}">
                    <a16:creationId xmlns:a16="http://schemas.microsoft.com/office/drawing/2014/main" id="{0A01A738-F836-1802-C0BC-0DE5D05CC87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65250" y="2408238"/>
                <a:ext cx="1546225" cy="1681163"/>
              </a:xfrm>
              <a:custGeom>
                <a:avLst/>
                <a:gdLst>
                  <a:gd name="T0" fmla="*/ 404 w 515"/>
                  <a:gd name="T1" fmla="*/ 561 h 561"/>
                  <a:gd name="T2" fmla="*/ 362 w 515"/>
                  <a:gd name="T3" fmla="*/ 534 h 561"/>
                  <a:gd name="T4" fmla="*/ 301 w 515"/>
                  <a:gd name="T5" fmla="*/ 488 h 561"/>
                  <a:gd name="T6" fmla="*/ 242 w 515"/>
                  <a:gd name="T7" fmla="*/ 462 h 561"/>
                  <a:gd name="T8" fmla="*/ 109 w 515"/>
                  <a:gd name="T9" fmla="*/ 109 h 561"/>
                  <a:gd name="T10" fmla="*/ 444 w 515"/>
                  <a:gd name="T11" fmla="*/ 110 h 561"/>
                  <a:gd name="T12" fmla="*/ 411 w 515"/>
                  <a:gd name="T13" fmla="*/ 420 h 561"/>
                  <a:gd name="T14" fmla="*/ 399 w 515"/>
                  <a:gd name="T15" fmla="*/ 448 h 561"/>
                  <a:gd name="T16" fmla="*/ 405 w 515"/>
                  <a:gd name="T17" fmla="*/ 544 h 561"/>
                  <a:gd name="T18" fmla="*/ 404 w 515"/>
                  <a:gd name="T19" fmla="*/ 561 h 561"/>
                  <a:gd name="T20" fmla="*/ 361 w 515"/>
                  <a:gd name="T21" fmla="*/ 480 h 561"/>
                  <a:gd name="T22" fmla="*/ 355 w 515"/>
                  <a:gd name="T23" fmla="*/ 423 h 561"/>
                  <a:gd name="T24" fmla="*/ 368 w 515"/>
                  <a:gd name="T25" fmla="*/ 395 h 561"/>
                  <a:gd name="T26" fmla="*/ 430 w 515"/>
                  <a:gd name="T27" fmla="*/ 329 h 561"/>
                  <a:gd name="T28" fmla="*/ 371 w 515"/>
                  <a:gd name="T29" fmla="*/ 102 h 561"/>
                  <a:gd name="T30" fmla="*/ 132 w 515"/>
                  <a:gd name="T31" fmla="*/ 149 h 561"/>
                  <a:gd name="T32" fmla="*/ 119 w 515"/>
                  <a:gd name="T33" fmla="*/ 325 h 561"/>
                  <a:gd name="T34" fmla="*/ 265 w 515"/>
                  <a:gd name="T35" fmla="*/ 422 h 561"/>
                  <a:gd name="T36" fmla="*/ 294 w 515"/>
                  <a:gd name="T37" fmla="*/ 432 h 561"/>
                  <a:gd name="T38" fmla="*/ 361 w 515"/>
                  <a:gd name="T39" fmla="*/ 480 h 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15" h="561">
                    <a:moveTo>
                      <a:pt x="404" y="561"/>
                    </a:moveTo>
                    <a:cubicBezTo>
                      <a:pt x="388" y="551"/>
                      <a:pt x="374" y="543"/>
                      <a:pt x="362" y="534"/>
                    </a:cubicBezTo>
                    <a:cubicBezTo>
                      <a:pt x="341" y="519"/>
                      <a:pt x="321" y="504"/>
                      <a:pt x="301" y="488"/>
                    </a:cubicBezTo>
                    <a:cubicBezTo>
                      <a:pt x="283" y="474"/>
                      <a:pt x="264" y="466"/>
                      <a:pt x="242" y="462"/>
                    </a:cubicBezTo>
                    <a:cubicBezTo>
                      <a:pt x="72" y="433"/>
                      <a:pt x="0" y="242"/>
                      <a:pt x="109" y="109"/>
                    </a:cubicBezTo>
                    <a:cubicBezTo>
                      <a:pt x="198" y="0"/>
                      <a:pt x="357" y="6"/>
                      <a:pt x="444" y="110"/>
                    </a:cubicBezTo>
                    <a:cubicBezTo>
                      <a:pt x="514" y="194"/>
                      <a:pt x="515" y="331"/>
                      <a:pt x="411" y="420"/>
                    </a:cubicBezTo>
                    <a:cubicBezTo>
                      <a:pt x="404" y="426"/>
                      <a:pt x="399" y="439"/>
                      <a:pt x="399" y="448"/>
                    </a:cubicBezTo>
                    <a:cubicBezTo>
                      <a:pt x="400" y="480"/>
                      <a:pt x="403" y="512"/>
                      <a:pt x="405" y="544"/>
                    </a:cubicBezTo>
                    <a:cubicBezTo>
                      <a:pt x="405" y="548"/>
                      <a:pt x="405" y="553"/>
                      <a:pt x="404" y="561"/>
                    </a:cubicBezTo>
                    <a:close/>
                    <a:moveTo>
                      <a:pt x="361" y="480"/>
                    </a:moveTo>
                    <a:cubicBezTo>
                      <a:pt x="359" y="457"/>
                      <a:pt x="357" y="440"/>
                      <a:pt x="355" y="423"/>
                    </a:cubicBezTo>
                    <a:cubicBezTo>
                      <a:pt x="353" y="410"/>
                      <a:pt x="357" y="402"/>
                      <a:pt x="368" y="395"/>
                    </a:cubicBezTo>
                    <a:cubicBezTo>
                      <a:pt x="395" y="379"/>
                      <a:pt x="415" y="357"/>
                      <a:pt x="430" y="329"/>
                    </a:cubicBezTo>
                    <a:cubicBezTo>
                      <a:pt x="472" y="250"/>
                      <a:pt x="445" y="150"/>
                      <a:pt x="371" y="102"/>
                    </a:cubicBezTo>
                    <a:cubicBezTo>
                      <a:pt x="289" y="49"/>
                      <a:pt x="185" y="73"/>
                      <a:pt x="132" y="149"/>
                    </a:cubicBezTo>
                    <a:cubicBezTo>
                      <a:pt x="94" y="204"/>
                      <a:pt x="90" y="265"/>
                      <a:pt x="119" y="325"/>
                    </a:cubicBezTo>
                    <a:cubicBezTo>
                      <a:pt x="148" y="385"/>
                      <a:pt x="198" y="417"/>
                      <a:pt x="265" y="422"/>
                    </a:cubicBezTo>
                    <a:cubicBezTo>
                      <a:pt x="275" y="423"/>
                      <a:pt x="286" y="427"/>
                      <a:pt x="294" y="432"/>
                    </a:cubicBezTo>
                    <a:cubicBezTo>
                      <a:pt x="316" y="446"/>
                      <a:pt x="336" y="462"/>
                      <a:pt x="361" y="480"/>
                    </a:cubicBezTo>
                    <a:close/>
                  </a:path>
                </a:pathLst>
              </a:custGeom>
              <a:grp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0" name="Freeform 8">
                <a:extLst>
                  <a:ext uri="{FF2B5EF4-FFF2-40B4-BE49-F238E27FC236}">
                    <a16:creationId xmlns:a16="http://schemas.microsoft.com/office/drawing/2014/main" id="{25433B1F-FD8E-DA4B-4C4E-127ED85215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0325" y="2509838"/>
                <a:ext cx="984250" cy="1677988"/>
              </a:xfrm>
              <a:custGeom>
                <a:avLst/>
                <a:gdLst>
                  <a:gd name="T0" fmla="*/ 130 w 328"/>
                  <a:gd name="T1" fmla="*/ 471 h 560"/>
                  <a:gd name="T2" fmla="*/ 327 w 328"/>
                  <a:gd name="T3" fmla="*/ 477 h 560"/>
                  <a:gd name="T4" fmla="*/ 328 w 328"/>
                  <a:gd name="T5" fmla="*/ 484 h 560"/>
                  <a:gd name="T6" fmla="*/ 298 w 328"/>
                  <a:gd name="T7" fmla="*/ 488 h 560"/>
                  <a:gd name="T8" fmla="*/ 209 w 328"/>
                  <a:gd name="T9" fmla="*/ 483 h 560"/>
                  <a:gd name="T10" fmla="*/ 181 w 328"/>
                  <a:gd name="T11" fmla="*/ 492 h 560"/>
                  <a:gd name="T12" fmla="*/ 86 w 328"/>
                  <a:gd name="T13" fmla="*/ 549 h 560"/>
                  <a:gd name="T14" fmla="*/ 62 w 328"/>
                  <a:gd name="T15" fmla="*/ 560 h 560"/>
                  <a:gd name="T16" fmla="*/ 66 w 328"/>
                  <a:gd name="T17" fmla="*/ 535 h 560"/>
                  <a:gd name="T18" fmla="*/ 89 w 328"/>
                  <a:gd name="T19" fmla="*/ 434 h 560"/>
                  <a:gd name="T20" fmla="*/ 82 w 328"/>
                  <a:gd name="T21" fmla="*/ 405 h 560"/>
                  <a:gd name="T22" fmla="*/ 51 w 328"/>
                  <a:gd name="T23" fmla="*/ 116 h 560"/>
                  <a:gd name="T24" fmla="*/ 201 w 328"/>
                  <a:gd name="T25" fmla="*/ 0 h 560"/>
                  <a:gd name="T26" fmla="*/ 182 w 328"/>
                  <a:gd name="T27" fmla="*/ 10 h 560"/>
                  <a:gd name="T28" fmla="*/ 114 w 328"/>
                  <a:gd name="T29" fmla="*/ 371 h 560"/>
                  <a:gd name="T30" fmla="*/ 130 w 328"/>
                  <a:gd name="T31" fmla="*/ 451 h 560"/>
                  <a:gd name="T32" fmla="*/ 128 w 328"/>
                  <a:gd name="T33" fmla="*/ 466 h 560"/>
                  <a:gd name="T34" fmla="*/ 130 w 328"/>
                  <a:gd name="T35" fmla="*/ 471 h 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8" h="560">
                    <a:moveTo>
                      <a:pt x="130" y="471"/>
                    </a:moveTo>
                    <a:cubicBezTo>
                      <a:pt x="200" y="416"/>
                      <a:pt x="264" y="438"/>
                      <a:pt x="327" y="477"/>
                    </a:cubicBezTo>
                    <a:cubicBezTo>
                      <a:pt x="328" y="479"/>
                      <a:pt x="328" y="482"/>
                      <a:pt x="328" y="484"/>
                    </a:cubicBezTo>
                    <a:cubicBezTo>
                      <a:pt x="318" y="485"/>
                      <a:pt x="308" y="489"/>
                      <a:pt x="298" y="488"/>
                    </a:cubicBezTo>
                    <a:cubicBezTo>
                      <a:pt x="268" y="487"/>
                      <a:pt x="238" y="484"/>
                      <a:pt x="209" y="483"/>
                    </a:cubicBezTo>
                    <a:cubicBezTo>
                      <a:pt x="199" y="483"/>
                      <a:pt x="189" y="487"/>
                      <a:pt x="181" y="492"/>
                    </a:cubicBezTo>
                    <a:cubicBezTo>
                      <a:pt x="149" y="510"/>
                      <a:pt x="117" y="530"/>
                      <a:pt x="86" y="549"/>
                    </a:cubicBezTo>
                    <a:cubicBezTo>
                      <a:pt x="80" y="553"/>
                      <a:pt x="73" y="555"/>
                      <a:pt x="62" y="560"/>
                    </a:cubicBezTo>
                    <a:cubicBezTo>
                      <a:pt x="64" y="549"/>
                      <a:pt x="65" y="542"/>
                      <a:pt x="66" y="535"/>
                    </a:cubicBezTo>
                    <a:cubicBezTo>
                      <a:pt x="74" y="501"/>
                      <a:pt x="83" y="468"/>
                      <a:pt x="89" y="434"/>
                    </a:cubicBezTo>
                    <a:cubicBezTo>
                      <a:pt x="90" y="425"/>
                      <a:pt x="88" y="413"/>
                      <a:pt x="82" y="405"/>
                    </a:cubicBezTo>
                    <a:cubicBezTo>
                      <a:pt x="11" y="315"/>
                      <a:pt x="0" y="218"/>
                      <a:pt x="51" y="116"/>
                    </a:cubicBezTo>
                    <a:cubicBezTo>
                      <a:pt x="81" y="55"/>
                      <a:pt x="133" y="16"/>
                      <a:pt x="201" y="0"/>
                    </a:cubicBezTo>
                    <a:cubicBezTo>
                      <a:pt x="194" y="3"/>
                      <a:pt x="188" y="7"/>
                      <a:pt x="182" y="10"/>
                    </a:cubicBezTo>
                    <a:cubicBezTo>
                      <a:pt x="43" y="83"/>
                      <a:pt x="21" y="258"/>
                      <a:pt x="114" y="371"/>
                    </a:cubicBezTo>
                    <a:cubicBezTo>
                      <a:pt x="136" y="398"/>
                      <a:pt x="141" y="421"/>
                      <a:pt x="130" y="451"/>
                    </a:cubicBezTo>
                    <a:cubicBezTo>
                      <a:pt x="128" y="456"/>
                      <a:pt x="128" y="461"/>
                      <a:pt x="128" y="466"/>
                    </a:cubicBezTo>
                    <a:cubicBezTo>
                      <a:pt x="129" y="468"/>
                      <a:pt x="130" y="469"/>
                      <a:pt x="130" y="471"/>
                    </a:cubicBezTo>
                    <a:close/>
                  </a:path>
                </a:pathLst>
              </a:custGeom>
              <a:grp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9">
                <a:extLst>
                  <a:ext uri="{FF2B5EF4-FFF2-40B4-BE49-F238E27FC236}">
                    <a16:creationId xmlns:a16="http://schemas.microsoft.com/office/drawing/2014/main" id="{C9738808-84BD-4882-CB17-9DAB42D59D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8100" y="3086100"/>
                <a:ext cx="377825" cy="733425"/>
              </a:xfrm>
              <a:custGeom>
                <a:avLst/>
                <a:gdLst>
                  <a:gd name="T0" fmla="*/ 10 w 126"/>
                  <a:gd name="T1" fmla="*/ 245 h 245"/>
                  <a:gd name="T2" fmla="*/ 16 w 126"/>
                  <a:gd name="T3" fmla="*/ 200 h 245"/>
                  <a:gd name="T4" fmla="*/ 102 w 126"/>
                  <a:gd name="T5" fmla="*/ 19 h 245"/>
                  <a:gd name="T6" fmla="*/ 103 w 126"/>
                  <a:gd name="T7" fmla="*/ 0 h 245"/>
                  <a:gd name="T8" fmla="*/ 10 w 126"/>
                  <a:gd name="T9" fmla="*/ 245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245">
                    <a:moveTo>
                      <a:pt x="10" y="245"/>
                    </a:moveTo>
                    <a:cubicBezTo>
                      <a:pt x="4" y="227"/>
                      <a:pt x="0" y="213"/>
                      <a:pt x="16" y="200"/>
                    </a:cubicBezTo>
                    <a:cubicBezTo>
                      <a:pt x="73" y="154"/>
                      <a:pt x="101" y="92"/>
                      <a:pt x="102" y="19"/>
                    </a:cubicBezTo>
                    <a:cubicBezTo>
                      <a:pt x="102" y="14"/>
                      <a:pt x="103" y="9"/>
                      <a:pt x="103" y="0"/>
                    </a:cubicBezTo>
                    <a:cubicBezTo>
                      <a:pt x="126" y="95"/>
                      <a:pt x="78" y="198"/>
                      <a:pt x="10" y="245"/>
                    </a:cubicBezTo>
                    <a:close/>
                  </a:path>
                </a:pathLst>
              </a:custGeom>
              <a:grp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DCDA9A97-01D6-48EA-1835-34DEA691A8E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076862" y="3021355"/>
              <a:ext cx="509623" cy="507774"/>
              <a:chOff x="3618897" y="2279040"/>
              <a:chExt cx="706229" cy="703668"/>
            </a:xfrm>
            <a:grpFill/>
          </p:grpSpPr>
          <p:sp>
            <p:nvSpPr>
              <p:cNvPr id="16" name="Freeform 9">
                <a:extLst>
                  <a:ext uri="{FF2B5EF4-FFF2-40B4-BE49-F238E27FC236}">
                    <a16:creationId xmlns:a16="http://schemas.microsoft.com/office/drawing/2014/main" id="{D3CDD11C-7A64-BBE8-F12D-5FC37ADC337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13987" y="2279040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grp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Freeform 10">
                <a:extLst>
                  <a:ext uri="{FF2B5EF4-FFF2-40B4-BE49-F238E27FC236}">
                    <a16:creationId xmlns:a16="http://schemas.microsoft.com/office/drawing/2014/main" id="{370C304E-54B2-5607-CF08-2D4166B4313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grp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11">
                <a:extLst>
                  <a:ext uri="{FF2B5EF4-FFF2-40B4-BE49-F238E27FC236}">
                    <a16:creationId xmlns:a16="http://schemas.microsoft.com/office/drawing/2014/main" id="{1804C25A-73C2-CE7B-8E28-1B0126C0A0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grp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9B096D8-A65B-65AA-201A-8A18829AAF89}"/>
              </a:ext>
            </a:extLst>
          </p:cNvPr>
          <p:cNvGrpSpPr/>
          <p:nvPr/>
        </p:nvGrpSpPr>
        <p:grpSpPr>
          <a:xfrm>
            <a:off x="6505311" y="1842520"/>
            <a:ext cx="1625600" cy="1779588"/>
            <a:chOff x="6696680" y="2539206"/>
            <a:chExt cx="1625600" cy="1779588"/>
          </a:xfrm>
          <a:solidFill>
            <a:srgbClr val="6D787D"/>
          </a:solidFill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36258F0B-92AB-097E-1521-F906F0466759}"/>
                </a:ext>
              </a:extLst>
            </p:cNvPr>
            <p:cNvGrpSpPr/>
            <p:nvPr/>
          </p:nvGrpSpPr>
          <p:grpSpPr>
            <a:xfrm>
              <a:off x="6696680" y="2539206"/>
              <a:ext cx="1625600" cy="1779588"/>
              <a:chOff x="1330325" y="2408238"/>
              <a:chExt cx="1625600" cy="1779588"/>
            </a:xfrm>
            <a:grpFill/>
          </p:grpSpPr>
          <p:sp>
            <p:nvSpPr>
              <p:cNvPr id="28" name="Freeform 7">
                <a:extLst>
                  <a:ext uri="{FF2B5EF4-FFF2-40B4-BE49-F238E27FC236}">
                    <a16:creationId xmlns:a16="http://schemas.microsoft.com/office/drawing/2014/main" id="{E65EE401-4E38-B088-EC31-40B4E955D34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65250" y="2408238"/>
                <a:ext cx="1546225" cy="1681163"/>
              </a:xfrm>
              <a:custGeom>
                <a:avLst/>
                <a:gdLst>
                  <a:gd name="T0" fmla="*/ 404 w 515"/>
                  <a:gd name="T1" fmla="*/ 561 h 561"/>
                  <a:gd name="T2" fmla="*/ 362 w 515"/>
                  <a:gd name="T3" fmla="*/ 534 h 561"/>
                  <a:gd name="T4" fmla="*/ 301 w 515"/>
                  <a:gd name="T5" fmla="*/ 488 h 561"/>
                  <a:gd name="T6" fmla="*/ 242 w 515"/>
                  <a:gd name="T7" fmla="*/ 462 h 561"/>
                  <a:gd name="T8" fmla="*/ 109 w 515"/>
                  <a:gd name="T9" fmla="*/ 109 h 561"/>
                  <a:gd name="T10" fmla="*/ 444 w 515"/>
                  <a:gd name="T11" fmla="*/ 110 h 561"/>
                  <a:gd name="T12" fmla="*/ 411 w 515"/>
                  <a:gd name="T13" fmla="*/ 420 h 561"/>
                  <a:gd name="T14" fmla="*/ 399 w 515"/>
                  <a:gd name="T15" fmla="*/ 448 h 561"/>
                  <a:gd name="T16" fmla="*/ 405 w 515"/>
                  <a:gd name="T17" fmla="*/ 544 h 561"/>
                  <a:gd name="T18" fmla="*/ 404 w 515"/>
                  <a:gd name="T19" fmla="*/ 561 h 561"/>
                  <a:gd name="T20" fmla="*/ 361 w 515"/>
                  <a:gd name="T21" fmla="*/ 480 h 561"/>
                  <a:gd name="T22" fmla="*/ 355 w 515"/>
                  <a:gd name="T23" fmla="*/ 423 h 561"/>
                  <a:gd name="T24" fmla="*/ 368 w 515"/>
                  <a:gd name="T25" fmla="*/ 395 h 561"/>
                  <a:gd name="T26" fmla="*/ 430 w 515"/>
                  <a:gd name="T27" fmla="*/ 329 h 561"/>
                  <a:gd name="T28" fmla="*/ 371 w 515"/>
                  <a:gd name="T29" fmla="*/ 102 h 561"/>
                  <a:gd name="T30" fmla="*/ 132 w 515"/>
                  <a:gd name="T31" fmla="*/ 149 h 561"/>
                  <a:gd name="T32" fmla="*/ 119 w 515"/>
                  <a:gd name="T33" fmla="*/ 325 h 561"/>
                  <a:gd name="T34" fmla="*/ 265 w 515"/>
                  <a:gd name="T35" fmla="*/ 422 h 561"/>
                  <a:gd name="T36" fmla="*/ 294 w 515"/>
                  <a:gd name="T37" fmla="*/ 432 h 561"/>
                  <a:gd name="T38" fmla="*/ 361 w 515"/>
                  <a:gd name="T39" fmla="*/ 480 h 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15" h="561">
                    <a:moveTo>
                      <a:pt x="404" y="561"/>
                    </a:moveTo>
                    <a:cubicBezTo>
                      <a:pt x="388" y="551"/>
                      <a:pt x="374" y="543"/>
                      <a:pt x="362" y="534"/>
                    </a:cubicBezTo>
                    <a:cubicBezTo>
                      <a:pt x="341" y="519"/>
                      <a:pt x="321" y="504"/>
                      <a:pt x="301" y="488"/>
                    </a:cubicBezTo>
                    <a:cubicBezTo>
                      <a:pt x="283" y="474"/>
                      <a:pt x="264" y="466"/>
                      <a:pt x="242" y="462"/>
                    </a:cubicBezTo>
                    <a:cubicBezTo>
                      <a:pt x="72" y="433"/>
                      <a:pt x="0" y="242"/>
                      <a:pt x="109" y="109"/>
                    </a:cubicBezTo>
                    <a:cubicBezTo>
                      <a:pt x="198" y="0"/>
                      <a:pt x="357" y="6"/>
                      <a:pt x="444" y="110"/>
                    </a:cubicBezTo>
                    <a:cubicBezTo>
                      <a:pt x="514" y="194"/>
                      <a:pt x="515" y="331"/>
                      <a:pt x="411" y="420"/>
                    </a:cubicBezTo>
                    <a:cubicBezTo>
                      <a:pt x="404" y="426"/>
                      <a:pt x="399" y="439"/>
                      <a:pt x="399" y="448"/>
                    </a:cubicBezTo>
                    <a:cubicBezTo>
                      <a:pt x="400" y="480"/>
                      <a:pt x="403" y="512"/>
                      <a:pt x="405" y="544"/>
                    </a:cubicBezTo>
                    <a:cubicBezTo>
                      <a:pt x="405" y="548"/>
                      <a:pt x="405" y="553"/>
                      <a:pt x="404" y="561"/>
                    </a:cubicBezTo>
                    <a:close/>
                    <a:moveTo>
                      <a:pt x="361" y="480"/>
                    </a:moveTo>
                    <a:cubicBezTo>
                      <a:pt x="359" y="457"/>
                      <a:pt x="357" y="440"/>
                      <a:pt x="355" y="423"/>
                    </a:cubicBezTo>
                    <a:cubicBezTo>
                      <a:pt x="353" y="410"/>
                      <a:pt x="357" y="402"/>
                      <a:pt x="368" y="395"/>
                    </a:cubicBezTo>
                    <a:cubicBezTo>
                      <a:pt x="395" y="379"/>
                      <a:pt x="415" y="357"/>
                      <a:pt x="430" y="329"/>
                    </a:cubicBezTo>
                    <a:cubicBezTo>
                      <a:pt x="472" y="250"/>
                      <a:pt x="445" y="150"/>
                      <a:pt x="371" y="102"/>
                    </a:cubicBezTo>
                    <a:cubicBezTo>
                      <a:pt x="289" y="49"/>
                      <a:pt x="185" y="73"/>
                      <a:pt x="132" y="149"/>
                    </a:cubicBezTo>
                    <a:cubicBezTo>
                      <a:pt x="94" y="204"/>
                      <a:pt x="90" y="265"/>
                      <a:pt x="119" y="325"/>
                    </a:cubicBezTo>
                    <a:cubicBezTo>
                      <a:pt x="148" y="385"/>
                      <a:pt x="198" y="417"/>
                      <a:pt x="265" y="422"/>
                    </a:cubicBezTo>
                    <a:cubicBezTo>
                      <a:pt x="275" y="423"/>
                      <a:pt x="286" y="427"/>
                      <a:pt x="294" y="432"/>
                    </a:cubicBezTo>
                    <a:cubicBezTo>
                      <a:pt x="316" y="446"/>
                      <a:pt x="336" y="462"/>
                      <a:pt x="361" y="480"/>
                    </a:cubicBezTo>
                    <a:close/>
                  </a:path>
                </a:pathLst>
              </a:custGeom>
              <a:grp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9" name="Freeform 8">
                <a:extLst>
                  <a:ext uri="{FF2B5EF4-FFF2-40B4-BE49-F238E27FC236}">
                    <a16:creationId xmlns:a16="http://schemas.microsoft.com/office/drawing/2014/main" id="{92582C2E-EC2A-7CD6-1865-9598E78F58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0325" y="2509838"/>
                <a:ext cx="984250" cy="1677988"/>
              </a:xfrm>
              <a:custGeom>
                <a:avLst/>
                <a:gdLst>
                  <a:gd name="T0" fmla="*/ 130 w 328"/>
                  <a:gd name="T1" fmla="*/ 471 h 560"/>
                  <a:gd name="T2" fmla="*/ 327 w 328"/>
                  <a:gd name="T3" fmla="*/ 477 h 560"/>
                  <a:gd name="T4" fmla="*/ 328 w 328"/>
                  <a:gd name="T5" fmla="*/ 484 h 560"/>
                  <a:gd name="T6" fmla="*/ 298 w 328"/>
                  <a:gd name="T7" fmla="*/ 488 h 560"/>
                  <a:gd name="T8" fmla="*/ 209 w 328"/>
                  <a:gd name="T9" fmla="*/ 483 h 560"/>
                  <a:gd name="T10" fmla="*/ 181 w 328"/>
                  <a:gd name="T11" fmla="*/ 492 h 560"/>
                  <a:gd name="T12" fmla="*/ 86 w 328"/>
                  <a:gd name="T13" fmla="*/ 549 h 560"/>
                  <a:gd name="T14" fmla="*/ 62 w 328"/>
                  <a:gd name="T15" fmla="*/ 560 h 560"/>
                  <a:gd name="T16" fmla="*/ 66 w 328"/>
                  <a:gd name="T17" fmla="*/ 535 h 560"/>
                  <a:gd name="T18" fmla="*/ 89 w 328"/>
                  <a:gd name="T19" fmla="*/ 434 h 560"/>
                  <a:gd name="T20" fmla="*/ 82 w 328"/>
                  <a:gd name="T21" fmla="*/ 405 h 560"/>
                  <a:gd name="T22" fmla="*/ 51 w 328"/>
                  <a:gd name="T23" fmla="*/ 116 h 560"/>
                  <a:gd name="T24" fmla="*/ 201 w 328"/>
                  <a:gd name="T25" fmla="*/ 0 h 560"/>
                  <a:gd name="T26" fmla="*/ 182 w 328"/>
                  <a:gd name="T27" fmla="*/ 10 h 560"/>
                  <a:gd name="T28" fmla="*/ 114 w 328"/>
                  <a:gd name="T29" fmla="*/ 371 h 560"/>
                  <a:gd name="T30" fmla="*/ 130 w 328"/>
                  <a:gd name="T31" fmla="*/ 451 h 560"/>
                  <a:gd name="T32" fmla="*/ 128 w 328"/>
                  <a:gd name="T33" fmla="*/ 466 h 560"/>
                  <a:gd name="T34" fmla="*/ 130 w 328"/>
                  <a:gd name="T35" fmla="*/ 471 h 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8" h="560">
                    <a:moveTo>
                      <a:pt x="130" y="471"/>
                    </a:moveTo>
                    <a:cubicBezTo>
                      <a:pt x="200" y="416"/>
                      <a:pt x="264" y="438"/>
                      <a:pt x="327" y="477"/>
                    </a:cubicBezTo>
                    <a:cubicBezTo>
                      <a:pt x="328" y="479"/>
                      <a:pt x="328" y="482"/>
                      <a:pt x="328" y="484"/>
                    </a:cubicBezTo>
                    <a:cubicBezTo>
                      <a:pt x="318" y="485"/>
                      <a:pt x="308" y="489"/>
                      <a:pt x="298" y="488"/>
                    </a:cubicBezTo>
                    <a:cubicBezTo>
                      <a:pt x="268" y="487"/>
                      <a:pt x="238" y="484"/>
                      <a:pt x="209" y="483"/>
                    </a:cubicBezTo>
                    <a:cubicBezTo>
                      <a:pt x="199" y="483"/>
                      <a:pt x="189" y="487"/>
                      <a:pt x="181" y="492"/>
                    </a:cubicBezTo>
                    <a:cubicBezTo>
                      <a:pt x="149" y="510"/>
                      <a:pt x="117" y="530"/>
                      <a:pt x="86" y="549"/>
                    </a:cubicBezTo>
                    <a:cubicBezTo>
                      <a:pt x="80" y="553"/>
                      <a:pt x="73" y="555"/>
                      <a:pt x="62" y="560"/>
                    </a:cubicBezTo>
                    <a:cubicBezTo>
                      <a:pt x="64" y="549"/>
                      <a:pt x="65" y="542"/>
                      <a:pt x="66" y="535"/>
                    </a:cubicBezTo>
                    <a:cubicBezTo>
                      <a:pt x="74" y="501"/>
                      <a:pt x="83" y="468"/>
                      <a:pt x="89" y="434"/>
                    </a:cubicBezTo>
                    <a:cubicBezTo>
                      <a:pt x="90" y="425"/>
                      <a:pt x="88" y="413"/>
                      <a:pt x="82" y="405"/>
                    </a:cubicBezTo>
                    <a:cubicBezTo>
                      <a:pt x="11" y="315"/>
                      <a:pt x="0" y="218"/>
                      <a:pt x="51" y="116"/>
                    </a:cubicBezTo>
                    <a:cubicBezTo>
                      <a:pt x="81" y="55"/>
                      <a:pt x="133" y="16"/>
                      <a:pt x="201" y="0"/>
                    </a:cubicBezTo>
                    <a:cubicBezTo>
                      <a:pt x="194" y="3"/>
                      <a:pt x="188" y="7"/>
                      <a:pt x="182" y="10"/>
                    </a:cubicBezTo>
                    <a:cubicBezTo>
                      <a:pt x="43" y="83"/>
                      <a:pt x="21" y="258"/>
                      <a:pt x="114" y="371"/>
                    </a:cubicBezTo>
                    <a:cubicBezTo>
                      <a:pt x="136" y="398"/>
                      <a:pt x="141" y="421"/>
                      <a:pt x="130" y="451"/>
                    </a:cubicBezTo>
                    <a:cubicBezTo>
                      <a:pt x="128" y="456"/>
                      <a:pt x="128" y="461"/>
                      <a:pt x="128" y="466"/>
                    </a:cubicBezTo>
                    <a:cubicBezTo>
                      <a:pt x="129" y="468"/>
                      <a:pt x="130" y="469"/>
                      <a:pt x="130" y="471"/>
                    </a:cubicBezTo>
                    <a:close/>
                  </a:path>
                </a:pathLst>
              </a:custGeom>
              <a:grp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Freeform 9">
                <a:extLst>
                  <a:ext uri="{FF2B5EF4-FFF2-40B4-BE49-F238E27FC236}">
                    <a16:creationId xmlns:a16="http://schemas.microsoft.com/office/drawing/2014/main" id="{12C1CC14-ED8B-8F23-A1F4-7144B6E2FE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8100" y="3086100"/>
                <a:ext cx="377825" cy="733425"/>
              </a:xfrm>
              <a:custGeom>
                <a:avLst/>
                <a:gdLst>
                  <a:gd name="T0" fmla="*/ 10 w 126"/>
                  <a:gd name="T1" fmla="*/ 245 h 245"/>
                  <a:gd name="T2" fmla="*/ 16 w 126"/>
                  <a:gd name="T3" fmla="*/ 200 h 245"/>
                  <a:gd name="T4" fmla="*/ 102 w 126"/>
                  <a:gd name="T5" fmla="*/ 19 h 245"/>
                  <a:gd name="T6" fmla="*/ 103 w 126"/>
                  <a:gd name="T7" fmla="*/ 0 h 245"/>
                  <a:gd name="T8" fmla="*/ 10 w 126"/>
                  <a:gd name="T9" fmla="*/ 245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245">
                    <a:moveTo>
                      <a:pt x="10" y="245"/>
                    </a:moveTo>
                    <a:cubicBezTo>
                      <a:pt x="4" y="227"/>
                      <a:pt x="0" y="213"/>
                      <a:pt x="16" y="200"/>
                    </a:cubicBezTo>
                    <a:cubicBezTo>
                      <a:pt x="73" y="154"/>
                      <a:pt x="101" y="92"/>
                      <a:pt x="102" y="19"/>
                    </a:cubicBezTo>
                    <a:cubicBezTo>
                      <a:pt x="102" y="14"/>
                      <a:pt x="103" y="9"/>
                      <a:pt x="103" y="0"/>
                    </a:cubicBezTo>
                    <a:cubicBezTo>
                      <a:pt x="126" y="95"/>
                      <a:pt x="78" y="198"/>
                      <a:pt x="10" y="245"/>
                    </a:cubicBezTo>
                    <a:close/>
                  </a:path>
                </a:pathLst>
              </a:custGeom>
              <a:grp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67902CDD-6D15-487C-F5CE-D522609E36A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384104" y="3011154"/>
              <a:ext cx="391836" cy="528176"/>
              <a:chOff x="3722033" y="3714538"/>
              <a:chExt cx="500321" cy="674410"/>
            </a:xfrm>
            <a:grpFill/>
          </p:grpSpPr>
          <p:sp>
            <p:nvSpPr>
              <p:cNvPr id="25" name="Freeform 27">
                <a:extLst>
                  <a:ext uri="{FF2B5EF4-FFF2-40B4-BE49-F238E27FC236}">
                    <a16:creationId xmlns:a16="http://schemas.microsoft.com/office/drawing/2014/main" id="{DF96D709-4159-AF82-E9EF-CF5CB45AB2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18586" y="4203888"/>
                <a:ext cx="306118" cy="185060"/>
              </a:xfrm>
              <a:custGeom>
                <a:avLst/>
                <a:gdLst>
                  <a:gd name="T0" fmla="*/ 317 w 354"/>
                  <a:gd name="T1" fmla="*/ 5 h 214"/>
                  <a:gd name="T2" fmla="*/ 354 w 354"/>
                  <a:gd name="T3" fmla="*/ 186 h 214"/>
                  <a:gd name="T4" fmla="*/ 294 w 354"/>
                  <a:gd name="T5" fmla="*/ 171 h 214"/>
                  <a:gd name="T6" fmla="*/ 250 w 354"/>
                  <a:gd name="T7" fmla="*/ 214 h 214"/>
                  <a:gd name="T8" fmla="*/ 215 w 354"/>
                  <a:gd name="T9" fmla="*/ 44 h 214"/>
                  <a:gd name="T10" fmla="*/ 230 w 354"/>
                  <a:gd name="T11" fmla="*/ 46 h 214"/>
                  <a:gd name="T12" fmla="*/ 241 w 354"/>
                  <a:gd name="T13" fmla="*/ 45 h 214"/>
                  <a:gd name="T14" fmla="*/ 287 w 354"/>
                  <a:gd name="T15" fmla="*/ 7 h 214"/>
                  <a:gd name="T16" fmla="*/ 292 w 354"/>
                  <a:gd name="T17" fmla="*/ 0 h 214"/>
                  <a:gd name="T18" fmla="*/ 300 w 354"/>
                  <a:gd name="T19" fmla="*/ 2 h 214"/>
                  <a:gd name="T20" fmla="*/ 317 w 354"/>
                  <a:gd name="T21" fmla="*/ 5 h 214"/>
                  <a:gd name="T22" fmla="*/ 140 w 354"/>
                  <a:gd name="T23" fmla="*/ 44 h 214"/>
                  <a:gd name="T24" fmla="*/ 105 w 354"/>
                  <a:gd name="T25" fmla="*/ 214 h 214"/>
                  <a:gd name="T26" fmla="*/ 60 w 354"/>
                  <a:gd name="T27" fmla="*/ 171 h 214"/>
                  <a:gd name="T28" fmla="*/ 0 w 354"/>
                  <a:gd name="T29" fmla="*/ 186 h 214"/>
                  <a:gd name="T30" fmla="*/ 38 w 354"/>
                  <a:gd name="T31" fmla="*/ 5 h 214"/>
                  <a:gd name="T32" fmla="*/ 55 w 354"/>
                  <a:gd name="T33" fmla="*/ 2 h 214"/>
                  <a:gd name="T34" fmla="*/ 63 w 354"/>
                  <a:gd name="T35" fmla="*/ 0 h 214"/>
                  <a:gd name="T36" fmla="*/ 67 w 354"/>
                  <a:gd name="T37" fmla="*/ 7 h 214"/>
                  <a:gd name="T38" fmla="*/ 103 w 354"/>
                  <a:gd name="T39" fmla="*/ 42 h 214"/>
                  <a:gd name="T40" fmla="*/ 114 w 354"/>
                  <a:gd name="T41" fmla="*/ 45 h 214"/>
                  <a:gd name="T42" fmla="*/ 140 w 354"/>
                  <a:gd name="T43" fmla="*/ 4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4" h="214">
                    <a:moveTo>
                      <a:pt x="317" y="5"/>
                    </a:moveTo>
                    <a:cubicBezTo>
                      <a:pt x="354" y="186"/>
                      <a:pt x="354" y="186"/>
                      <a:pt x="354" y="186"/>
                    </a:cubicBezTo>
                    <a:cubicBezTo>
                      <a:pt x="294" y="171"/>
                      <a:pt x="294" y="171"/>
                      <a:pt x="294" y="171"/>
                    </a:cubicBezTo>
                    <a:cubicBezTo>
                      <a:pt x="250" y="214"/>
                      <a:pt x="250" y="214"/>
                      <a:pt x="250" y="214"/>
                    </a:cubicBezTo>
                    <a:cubicBezTo>
                      <a:pt x="215" y="44"/>
                      <a:pt x="215" y="44"/>
                      <a:pt x="215" y="44"/>
                    </a:cubicBezTo>
                    <a:cubicBezTo>
                      <a:pt x="220" y="45"/>
                      <a:pt x="225" y="46"/>
                      <a:pt x="230" y="46"/>
                    </a:cubicBezTo>
                    <a:cubicBezTo>
                      <a:pt x="234" y="46"/>
                      <a:pt x="238" y="46"/>
                      <a:pt x="241" y="45"/>
                    </a:cubicBezTo>
                    <a:cubicBezTo>
                      <a:pt x="264" y="40"/>
                      <a:pt x="276" y="25"/>
                      <a:pt x="287" y="7"/>
                    </a:cubicBezTo>
                    <a:cubicBezTo>
                      <a:pt x="289" y="5"/>
                      <a:pt x="290" y="2"/>
                      <a:pt x="292" y="0"/>
                    </a:cubicBezTo>
                    <a:cubicBezTo>
                      <a:pt x="295" y="0"/>
                      <a:pt x="298" y="1"/>
                      <a:pt x="300" y="2"/>
                    </a:cubicBezTo>
                    <a:cubicBezTo>
                      <a:pt x="306" y="3"/>
                      <a:pt x="311" y="4"/>
                      <a:pt x="317" y="5"/>
                    </a:cubicBezTo>
                    <a:close/>
                    <a:moveTo>
                      <a:pt x="140" y="44"/>
                    </a:moveTo>
                    <a:cubicBezTo>
                      <a:pt x="105" y="214"/>
                      <a:pt x="105" y="214"/>
                      <a:pt x="105" y="214"/>
                    </a:cubicBezTo>
                    <a:cubicBezTo>
                      <a:pt x="60" y="171"/>
                      <a:pt x="60" y="171"/>
                      <a:pt x="60" y="171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3" y="4"/>
                      <a:pt x="49" y="3"/>
                      <a:pt x="55" y="2"/>
                    </a:cubicBezTo>
                    <a:cubicBezTo>
                      <a:pt x="57" y="1"/>
                      <a:pt x="60" y="1"/>
                      <a:pt x="63" y="0"/>
                    </a:cubicBezTo>
                    <a:cubicBezTo>
                      <a:pt x="65" y="2"/>
                      <a:pt x="66" y="5"/>
                      <a:pt x="67" y="7"/>
                    </a:cubicBezTo>
                    <a:cubicBezTo>
                      <a:pt x="77" y="21"/>
                      <a:pt x="86" y="35"/>
                      <a:pt x="103" y="42"/>
                    </a:cubicBezTo>
                    <a:cubicBezTo>
                      <a:pt x="106" y="43"/>
                      <a:pt x="110" y="44"/>
                      <a:pt x="114" y="45"/>
                    </a:cubicBezTo>
                    <a:cubicBezTo>
                      <a:pt x="123" y="47"/>
                      <a:pt x="131" y="46"/>
                      <a:pt x="140" y="44"/>
                    </a:cubicBezTo>
                    <a:close/>
                  </a:path>
                </a:pathLst>
              </a:custGeom>
              <a:grp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Freeform 28">
                <a:extLst>
                  <a:ext uri="{FF2B5EF4-FFF2-40B4-BE49-F238E27FC236}">
                    <a16:creationId xmlns:a16="http://schemas.microsoft.com/office/drawing/2014/main" id="{DC637856-4309-9D10-13E4-22BC409E912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22033" y="3714538"/>
                <a:ext cx="500321" cy="500687"/>
              </a:xfrm>
              <a:custGeom>
                <a:avLst/>
                <a:gdLst>
                  <a:gd name="T0" fmla="*/ 289 w 579"/>
                  <a:gd name="T1" fmla="*/ 28 h 579"/>
                  <a:gd name="T2" fmla="*/ 346 w 579"/>
                  <a:gd name="T3" fmla="*/ 4 h 579"/>
                  <a:gd name="T4" fmla="*/ 390 w 579"/>
                  <a:gd name="T5" fmla="*/ 48 h 579"/>
                  <a:gd name="T6" fmla="*/ 451 w 579"/>
                  <a:gd name="T7" fmla="*/ 48 h 579"/>
                  <a:gd name="T8" fmla="*/ 475 w 579"/>
                  <a:gd name="T9" fmla="*/ 105 h 579"/>
                  <a:gd name="T10" fmla="*/ 532 w 579"/>
                  <a:gd name="T11" fmla="*/ 128 h 579"/>
                  <a:gd name="T12" fmla="*/ 531 w 579"/>
                  <a:gd name="T13" fmla="*/ 190 h 579"/>
                  <a:gd name="T14" fmla="*/ 575 w 579"/>
                  <a:gd name="T15" fmla="*/ 233 h 579"/>
                  <a:gd name="T16" fmla="*/ 551 w 579"/>
                  <a:gd name="T17" fmla="*/ 290 h 579"/>
                  <a:gd name="T18" fmla="*/ 575 w 579"/>
                  <a:gd name="T19" fmla="*/ 347 h 579"/>
                  <a:gd name="T20" fmla="*/ 531 w 579"/>
                  <a:gd name="T21" fmla="*/ 390 h 579"/>
                  <a:gd name="T22" fmla="*/ 532 w 579"/>
                  <a:gd name="T23" fmla="*/ 452 h 579"/>
                  <a:gd name="T24" fmla="*/ 475 w 579"/>
                  <a:gd name="T25" fmla="*/ 475 h 579"/>
                  <a:gd name="T26" fmla="*/ 451 w 579"/>
                  <a:gd name="T27" fmla="*/ 532 h 579"/>
                  <a:gd name="T28" fmla="*/ 390 w 579"/>
                  <a:gd name="T29" fmla="*/ 532 h 579"/>
                  <a:gd name="T30" fmla="*/ 346 w 579"/>
                  <a:gd name="T31" fmla="*/ 575 h 579"/>
                  <a:gd name="T32" fmla="*/ 289 w 579"/>
                  <a:gd name="T33" fmla="*/ 552 h 579"/>
                  <a:gd name="T34" fmla="*/ 233 w 579"/>
                  <a:gd name="T35" fmla="*/ 575 h 579"/>
                  <a:gd name="T36" fmla="*/ 189 w 579"/>
                  <a:gd name="T37" fmla="*/ 532 h 579"/>
                  <a:gd name="T38" fmla="*/ 128 w 579"/>
                  <a:gd name="T39" fmla="*/ 532 h 579"/>
                  <a:gd name="T40" fmla="*/ 104 w 579"/>
                  <a:gd name="T41" fmla="*/ 475 h 579"/>
                  <a:gd name="T42" fmla="*/ 47 w 579"/>
                  <a:gd name="T43" fmla="*/ 452 h 579"/>
                  <a:gd name="T44" fmla="*/ 47 w 579"/>
                  <a:gd name="T45" fmla="*/ 390 h 579"/>
                  <a:gd name="T46" fmla="*/ 4 w 579"/>
                  <a:gd name="T47" fmla="*/ 347 h 579"/>
                  <a:gd name="T48" fmla="*/ 27 w 579"/>
                  <a:gd name="T49" fmla="*/ 290 h 579"/>
                  <a:gd name="T50" fmla="*/ 4 w 579"/>
                  <a:gd name="T51" fmla="*/ 233 h 579"/>
                  <a:gd name="T52" fmla="*/ 47 w 579"/>
                  <a:gd name="T53" fmla="*/ 190 h 579"/>
                  <a:gd name="T54" fmla="*/ 47 w 579"/>
                  <a:gd name="T55" fmla="*/ 128 h 579"/>
                  <a:gd name="T56" fmla="*/ 104 w 579"/>
                  <a:gd name="T57" fmla="*/ 105 h 579"/>
                  <a:gd name="T58" fmla="*/ 128 w 579"/>
                  <a:gd name="T59" fmla="*/ 48 h 579"/>
                  <a:gd name="T60" fmla="*/ 189 w 579"/>
                  <a:gd name="T61" fmla="*/ 48 h 579"/>
                  <a:gd name="T62" fmla="*/ 233 w 579"/>
                  <a:gd name="T63" fmla="*/ 4 h 579"/>
                  <a:gd name="T64" fmla="*/ 289 w 579"/>
                  <a:gd name="T65" fmla="*/ 28 h 579"/>
                  <a:gd name="T66" fmla="*/ 367 w 579"/>
                  <a:gd name="T67" fmla="*/ 103 h 579"/>
                  <a:gd name="T68" fmla="*/ 87 w 579"/>
                  <a:gd name="T69" fmla="*/ 288 h 579"/>
                  <a:gd name="T70" fmla="*/ 367 w 579"/>
                  <a:gd name="T71" fmla="*/ 477 h 579"/>
                  <a:gd name="T72" fmla="*/ 431 w 579"/>
                  <a:gd name="T73" fmla="*/ 146 h 579"/>
                  <a:gd name="T74" fmla="*/ 367 w 579"/>
                  <a:gd name="T75" fmla="*/ 103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79" h="579">
                    <a:moveTo>
                      <a:pt x="289" y="28"/>
                    </a:moveTo>
                    <a:cubicBezTo>
                      <a:pt x="308" y="29"/>
                      <a:pt x="327" y="0"/>
                      <a:pt x="346" y="4"/>
                    </a:cubicBezTo>
                    <a:cubicBezTo>
                      <a:pt x="365" y="8"/>
                      <a:pt x="371" y="42"/>
                      <a:pt x="390" y="48"/>
                    </a:cubicBezTo>
                    <a:cubicBezTo>
                      <a:pt x="407" y="56"/>
                      <a:pt x="435" y="37"/>
                      <a:pt x="451" y="48"/>
                    </a:cubicBezTo>
                    <a:cubicBezTo>
                      <a:pt x="467" y="58"/>
                      <a:pt x="460" y="92"/>
                      <a:pt x="475" y="105"/>
                    </a:cubicBezTo>
                    <a:cubicBezTo>
                      <a:pt x="487" y="119"/>
                      <a:pt x="521" y="112"/>
                      <a:pt x="532" y="128"/>
                    </a:cubicBezTo>
                    <a:cubicBezTo>
                      <a:pt x="542" y="144"/>
                      <a:pt x="523" y="172"/>
                      <a:pt x="531" y="190"/>
                    </a:cubicBezTo>
                    <a:cubicBezTo>
                      <a:pt x="537" y="208"/>
                      <a:pt x="571" y="214"/>
                      <a:pt x="575" y="233"/>
                    </a:cubicBezTo>
                    <a:cubicBezTo>
                      <a:pt x="579" y="252"/>
                      <a:pt x="550" y="271"/>
                      <a:pt x="551" y="290"/>
                    </a:cubicBezTo>
                    <a:cubicBezTo>
                      <a:pt x="550" y="309"/>
                      <a:pt x="579" y="328"/>
                      <a:pt x="575" y="347"/>
                    </a:cubicBezTo>
                    <a:cubicBezTo>
                      <a:pt x="571" y="366"/>
                      <a:pt x="538" y="372"/>
                      <a:pt x="531" y="390"/>
                    </a:cubicBezTo>
                    <a:cubicBezTo>
                      <a:pt x="523" y="407"/>
                      <a:pt x="542" y="436"/>
                      <a:pt x="532" y="452"/>
                    </a:cubicBezTo>
                    <a:cubicBezTo>
                      <a:pt x="521" y="468"/>
                      <a:pt x="487" y="461"/>
                      <a:pt x="475" y="475"/>
                    </a:cubicBezTo>
                    <a:cubicBezTo>
                      <a:pt x="460" y="488"/>
                      <a:pt x="467" y="521"/>
                      <a:pt x="451" y="532"/>
                    </a:cubicBezTo>
                    <a:cubicBezTo>
                      <a:pt x="435" y="543"/>
                      <a:pt x="407" y="523"/>
                      <a:pt x="390" y="532"/>
                    </a:cubicBezTo>
                    <a:cubicBezTo>
                      <a:pt x="372" y="538"/>
                      <a:pt x="365" y="572"/>
                      <a:pt x="346" y="575"/>
                    </a:cubicBezTo>
                    <a:cubicBezTo>
                      <a:pt x="327" y="579"/>
                      <a:pt x="309" y="550"/>
                      <a:pt x="289" y="552"/>
                    </a:cubicBezTo>
                    <a:cubicBezTo>
                      <a:pt x="270" y="550"/>
                      <a:pt x="252" y="579"/>
                      <a:pt x="233" y="575"/>
                    </a:cubicBezTo>
                    <a:cubicBezTo>
                      <a:pt x="214" y="572"/>
                      <a:pt x="207" y="538"/>
                      <a:pt x="189" y="532"/>
                    </a:cubicBezTo>
                    <a:cubicBezTo>
                      <a:pt x="172" y="523"/>
                      <a:pt x="144" y="543"/>
                      <a:pt x="128" y="532"/>
                    </a:cubicBezTo>
                    <a:cubicBezTo>
                      <a:pt x="112" y="521"/>
                      <a:pt x="119" y="488"/>
                      <a:pt x="104" y="475"/>
                    </a:cubicBezTo>
                    <a:cubicBezTo>
                      <a:pt x="92" y="461"/>
                      <a:pt x="58" y="468"/>
                      <a:pt x="47" y="452"/>
                    </a:cubicBezTo>
                    <a:cubicBezTo>
                      <a:pt x="36" y="436"/>
                      <a:pt x="56" y="407"/>
                      <a:pt x="47" y="390"/>
                    </a:cubicBezTo>
                    <a:cubicBezTo>
                      <a:pt x="41" y="372"/>
                      <a:pt x="8" y="366"/>
                      <a:pt x="4" y="347"/>
                    </a:cubicBezTo>
                    <a:cubicBezTo>
                      <a:pt x="0" y="328"/>
                      <a:pt x="29" y="309"/>
                      <a:pt x="27" y="290"/>
                    </a:cubicBezTo>
                    <a:cubicBezTo>
                      <a:pt x="29" y="271"/>
                      <a:pt x="0" y="252"/>
                      <a:pt x="4" y="233"/>
                    </a:cubicBezTo>
                    <a:cubicBezTo>
                      <a:pt x="8" y="214"/>
                      <a:pt x="41" y="208"/>
                      <a:pt x="47" y="190"/>
                    </a:cubicBezTo>
                    <a:cubicBezTo>
                      <a:pt x="56" y="172"/>
                      <a:pt x="36" y="144"/>
                      <a:pt x="47" y="128"/>
                    </a:cubicBezTo>
                    <a:cubicBezTo>
                      <a:pt x="58" y="112"/>
                      <a:pt x="92" y="119"/>
                      <a:pt x="104" y="105"/>
                    </a:cubicBezTo>
                    <a:cubicBezTo>
                      <a:pt x="119" y="92"/>
                      <a:pt x="112" y="58"/>
                      <a:pt x="128" y="48"/>
                    </a:cubicBezTo>
                    <a:cubicBezTo>
                      <a:pt x="144" y="37"/>
                      <a:pt x="172" y="56"/>
                      <a:pt x="189" y="48"/>
                    </a:cubicBezTo>
                    <a:cubicBezTo>
                      <a:pt x="207" y="42"/>
                      <a:pt x="214" y="8"/>
                      <a:pt x="233" y="4"/>
                    </a:cubicBezTo>
                    <a:cubicBezTo>
                      <a:pt x="252" y="0"/>
                      <a:pt x="270" y="29"/>
                      <a:pt x="289" y="28"/>
                    </a:cubicBezTo>
                    <a:close/>
                    <a:moveTo>
                      <a:pt x="367" y="103"/>
                    </a:moveTo>
                    <a:cubicBezTo>
                      <a:pt x="234" y="48"/>
                      <a:pt x="88" y="145"/>
                      <a:pt x="87" y="288"/>
                    </a:cubicBezTo>
                    <a:cubicBezTo>
                      <a:pt x="86" y="433"/>
                      <a:pt x="233" y="532"/>
                      <a:pt x="367" y="477"/>
                    </a:cubicBezTo>
                    <a:cubicBezTo>
                      <a:pt x="501" y="421"/>
                      <a:pt x="534" y="247"/>
                      <a:pt x="431" y="146"/>
                    </a:cubicBezTo>
                    <a:cubicBezTo>
                      <a:pt x="413" y="127"/>
                      <a:pt x="391" y="113"/>
                      <a:pt x="367" y="103"/>
                    </a:cubicBezTo>
                    <a:close/>
                  </a:path>
                </a:pathLst>
              </a:custGeom>
              <a:grp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Freeform 29">
                <a:extLst>
                  <a:ext uri="{FF2B5EF4-FFF2-40B4-BE49-F238E27FC236}">
                    <a16:creationId xmlns:a16="http://schemas.microsoft.com/office/drawing/2014/main" id="{E3D58E8B-5925-C17E-2E98-619DDF83761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29192" y="3821698"/>
                <a:ext cx="286002" cy="287100"/>
              </a:xfrm>
              <a:custGeom>
                <a:avLst/>
                <a:gdLst>
                  <a:gd name="T0" fmla="*/ 165 w 331"/>
                  <a:gd name="T1" fmla="*/ 0 h 332"/>
                  <a:gd name="T2" fmla="*/ 331 w 331"/>
                  <a:gd name="T3" fmla="*/ 166 h 332"/>
                  <a:gd name="T4" fmla="*/ 165 w 331"/>
                  <a:gd name="T5" fmla="*/ 332 h 332"/>
                  <a:gd name="T6" fmla="*/ 0 w 331"/>
                  <a:gd name="T7" fmla="*/ 166 h 332"/>
                  <a:gd name="T8" fmla="*/ 165 w 331"/>
                  <a:gd name="T9" fmla="*/ 0 h 332"/>
                  <a:gd name="T10" fmla="*/ 176 w 331"/>
                  <a:gd name="T11" fmla="*/ 50 h 332"/>
                  <a:gd name="T12" fmla="*/ 205 w 331"/>
                  <a:gd name="T13" fmla="*/ 111 h 332"/>
                  <a:gd name="T14" fmla="*/ 272 w 331"/>
                  <a:gd name="T15" fmla="*/ 119 h 332"/>
                  <a:gd name="T16" fmla="*/ 282 w 331"/>
                  <a:gd name="T17" fmla="*/ 127 h 332"/>
                  <a:gd name="T18" fmla="*/ 279 w 331"/>
                  <a:gd name="T19" fmla="*/ 140 h 332"/>
                  <a:gd name="T20" fmla="*/ 229 w 331"/>
                  <a:gd name="T21" fmla="*/ 186 h 332"/>
                  <a:gd name="T22" fmla="*/ 242 w 331"/>
                  <a:gd name="T23" fmla="*/ 252 h 332"/>
                  <a:gd name="T24" fmla="*/ 237 w 331"/>
                  <a:gd name="T25" fmla="*/ 265 h 332"/>
                  <a:gd name="T26" fmla="*/ 224 w 331"/>
                  <a:gd name="T27" fmla="*/ 265 h 332"/>
                  <a:gd name="T28" fmla="*/ 165 w 331"/>
                  <a:gd name="T29" fmla="*/ 232 h 332"/>
                  <a:gd name="T30" fmla="*/ 106 w 331"/>
                  <a:gd name="T31" fmla="*/ 265 h 332"/>
                  <a:gd name="T32" fmla="*/ 93 w 331"/>
                  <a:gd name="T33" fmla="*/ 265 h 332"/>
                  <a:gd name="T34" fmla="*/ 89 w 331"/>
                  <a:gd name="T35" fmla="*/ 252 h 332"/>
                  <a:gd name="T36" fmla="*/ 102 w 331"/>
                  <a:gd name="T37" fmla="*/ 186 h 332"/>
                  <a:gd name="T38" fmla="*/ 52 w 331"/>
                  <a:gd name="T39" fmla="*/ 140 h 332"/>
                  <a:gd name="T40" fmla="*/ 49 w 331"/>
                  <a:gd name="T41" fmla="*/ 127 h 332"/>
                  <a:gd name="T42" fmla="*/ 59 w 331"/>
                  <a:gd name="T43" fmla="*/ 119 h 332"/>
                  <a:gd name="T44" fmla="*/ 126 w 331"/>
                  <a:gd name="T45" fmla="*/ 111 h 332"/>
                  <a:gd name="T46" fmla="*/ 154 w 331"/>
                  <a:gd name="T47" fmla="*/ 50 h 332"/>
                  <a:gd name="T48" fmla="*/ 165 w 331"/>
                  <a:gd name="T49" fmla="*/ 43 h 332"/>
                  <a:gd name="T50" fmla="*/ 176 w 331"/>
                  <a:gd name="T51" fmla="*/ 5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1" h="332">
                    <a:moveTo>
                      <a:pt x="165" y="0"/>
                    </a:moveTo>
                    <a:cubicBezTo>
                      <a:pt x="257" y="0"/>
                      <a:pt x="331" y="74"/>
                      <a:pt x="331" y="166"/>
                    </a:cubicBezTo>
                    <a:cubicBezTo>
                      <a:pt x="331" y="257"/>
                      <a:pt x="257" y="332"/>
                      <a:pt x="165" y="332"/>
                    </a:cubicBezTo>
                    <a:cubicBezTo>
                      <a:pt x="74" y="332"/>
                      <a:pt x="0" y="257"/>
                      <a:pt x="0" y="166"/>
                    </a:cubicBezTo>
                    <a:cubicBezTo>
                      <a:pt x="0" y="74"/>
                      <a:pt x="74" y="0"/>
                      <a:pt x="165" y="0"/>
                    </a:cubicBezTo>
                    <a:close/>
                    <a:moveTo>
                      <a:pt x="176" y="50"/>
                    </a:move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72" y="119"/>
                      <a:pt x="272" y="119"/>
                      <a:pt x="272" y="119"/>
                    </a:cubicBezTo>
                    <a:cubicBezTo>
                      <a:pt x="277" y="120"/>
                      <a:pt x="281" y="123"/>
                      <a:pt x="282" y="127"/>
                    </a:cubicBezTo>
                    <a:cubicBezTo>
                      <a:pt x="284" y="132"/>
                      <a:pt x="282" y="137"/>
                      <a:pt x="279" y="140"/>
                    </a:cubicBezTo>
                    <a:cubicBezTo>
                      <a:pt x="229" y="186"/>
                      <a:pt x="229" y="186"/>
                      <a:pt x="229" y="186"/>
                    </a:cubicBezTo>
                    <a:cubicBezTo>
                      <a:pt x="242" y="252"/>
                      <a:pt x="242" y="252"/>
                      <a:pt x="242" y="252"/>
                    </a:cubicBezTo>
                    <a:cubicBezTo>
                      <a:pt x="243" y="257"/>
                      <a:pt x="241" y="262"/>
                      <a:pt x="237" y="265"/>
                    </a:cubicBezTo>
                    <a:cubicBezTo>
                      <a:pt x="234" y="267"/>
                      <a:pt x="229" y="268"/>
                      <a:pt x="224" y="265"/>
                    </a:cubicBezTo>
                    <a:cubicBezTo>
                      <a:pt x="165" y="232"/>
                      <a:pt x="165" y="232"/>
                      <a:pt x="165" y="232"/>
                    </a:cubicBezTo>
                    <a:cubicBezTo>
                      <a:pt x="106" y="265"/>
                      <a:pt x="106" y="265"/>
                      <a:pt x="106" y="265"/>
                    </a:cubicBezTo>
                    <a:cubicBezTo>
                      <a:pt x="102" y="268"/>
                      <a:pt x="97" y="267"/>
                      <a:pt x="93" y="265"/>
                    </a:cubicBezTo>
                    <a:cubicBezTo>
                      <a:pt x="89" y="262"/>
                      <a:pt x="88" y="257"/>
                      <a:pt x="89" y="252"/>
                    </a:cubicBezTo>
                    <a:cubicBezTo>
                      <a:pt x="102" y="186"/>
                      <a:pt x="102" y="186"/>
                      <a:pt x="102" y="186"/>
                    </a:cubicBezTo>
                    <a:cubicBezTo>
                      <a:pt x="52" y="140"/>
                      <a:pt x="52" y="140"/>
                      <a:pt x="52" y="140"/>
                    </a:cubicBezTo>
                    <a:cubicBezTo>
                      <a:pt x="48" y="137"/>
                      <a:pt x="47" y="132"/>
                      <a:pt x="49" y="127"/>
                    </a:cubicBezTo>
                    <a:cubicBezTo>
                      <a:pt x="50" y="123"/>
                      <a:pt x="54" y="120"/>
                      <a:pt x="59" y="119"/>
                    </a:cubicBezTo>
                    <a:cubicBezTo>
                      <a:pt x="126" y="111"/>
                      <a:pt x="126" y="111"/>
                      <a:pt x="126" y="111"/>
                    </a:cubicBezTo>
                    <a:cubicBezTo>
                      <a:pt x="154" y="50"/>
                      <a:pt x="154" y="50"/>
                      <a:pt x="154" y="50"/>
                    </a:cubicBezTo>
                    <a:cubicBezTo>
                      <a:pt x="156" y="45"/>
                      <a:pt x="161" y="43"/>
                      <a:pt x="165" y="43"/>
                    </a:cubicBezTo>
                    <a:cubicBezTo>
                      <a:pt x="170" y="43"/>
                      <a:pt x="174" y="45"/>
                      <a:pt x="176" y="50"/>
                    </a:cubicBezTo>
                    <a:close/>
                  </a:path>
                </a:pathLst>
              </a:custGeom>
              <a:grp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63C0363C-6304-FF79-614B-D416F0197F82}"/>
              </a:ext>
            </a:extLst>
          </p:cNvPr>
          <p:cNvGrpSpPr/>
          <p:nvPr/>
        </p:nvGrpSpPr>
        <p:grpSpPr>
          <a:xfrm>
            <a:off x="1538715" y="1842520"/>
            <a:ext cx="1625600" cy="1779588"/>
            <a:chOff x="1042764" y="1842520"/>
            <a:chExt cx="1625600" cy="1779588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2BC0659D-39A7-9F2B-E653-0257C41C7386}"/>
                </a:ext>
              </a:extLst>
            </p:cNvPr>
            <p:cNvGrpSpPr/>
            <p:nvPr/>
          </p:nvGrpSpPr>
          <p:grpSpPr>
            <a:xfrm>
              <a:off x="1042764" y="1842520"/>
              <a:ext cx="1625600" cy="1779588"/>
              <a:chOff x="1330325" y="2408238"/>
              <a:chExt cx="1625600" cy="1779588"/>
            </a:xfrm>
            <a:solidFill>
              <a:srgbClr val="6D787D"/>
            </a:solidFill>
          </p:grpSpPr>
          <p:sp>
            <p:nvSpPr>
              <p:cNvPr id="38" name="Freeform 7">
                <a:extLst>
                  <a:ext uri="{FF2B5EF4-FFF2-40B4-BE49-F238E27FC236}">
                    <a16:creationId xmlns:a16="http://schemas.microsoft.com/office/drawing/2014/main" id="{DF59AFEE-5074-F8DC-BB28-D9059E0154A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65250" y="2408238"/>
                <a:ext cx="1546225" cy="1681163"/>
              </a:xfrm>
              <a:custGeom>
                <a:avLst/>
                <a:gdLst>
                  <a:gd name="T0" fmla="*/ 404 w 515"/>
                  <a:gd name="T1" fmla="*/ 561 h 561"/>
                  <a:gd name="T2" fmla="*/ 362 w 515"/>
                  <a:gd name="T3" fmla="*/ 534 h 561"/>
                  <a:gd name="T4" fmla="*/ 301 w 515"/>
                  <a:gd name="T5" fmla="*/ 488 h 561"/>
                  <a:gd name="T6" fmla="*/ 242 w 515"/>
                  <a:gd name="T7" fmla="*/ 462 h 561"/>
                  <a:gd name="T8" fmla="*/ 109 w 515"/>
                  <a:gd name="T9" fmla="*/ 109 h 561"/>
                  <a:gd name="T10" fmla="*/ 444 w 515"/>
                  <a:gd name="T11" fmla="*/ 110 h 561"/>
                  <a:gd name="T12" fmla="*/ 411 w 515"/>
                  <a:gd name="T13" fmla="*/ 420 h 561"/>
                  <a:gd name="T14" fmla="*/ 399 w 515"/>
                  <a:gd name="T15" fmla="*/ 448 h 561"/>
                  <a:gd name="T16" fmla="*/ 405 w 515"/>
                  <a:gd name="T17" fmla="*/ 544 h 561"/>
                  <a:gd name="T18" fmla="*/ 404 w 515"/>
                  <a:gd name="T19" fmla="*/ 561 h 561"/>
                  <a:gd name="T20" fmla="*/ 361 w 515"/>
                  <a:gd name="T21" fmla="*/ 480 h 561"/>
                  <a:gd name="T22" fmla="*/ 355 w 515"/>
                  <a:gd name="T23" fmla="*/ 423 h 561"/>
                  <a:gd name="T24" fmla="*/ 368 w 515"/>
                  <a:gd name="T25" fmla="*/ 395 h 561"/>
                  <a:gd name="T26" fmla="*/ 430 w 515"/>
                  <a:gd name="T27" fmla="*/ 329 h 561"/>
                  <a:gd name="T28" fmla="*/ 371 w 515"/>
                  <a:gd name="T29" fmla="*/ 102 h 561"/>
                  <a:gd name="T30" fmla="*/ 132 w 515"/>
                  <a:gd name="T31" fmla="*/ 149 h 561"/>
                  <a:gd name="T32" fmla="*/ 119 w 515"/>
                  <a:gd name="T33" fmla="*/ 325 h 561"/>
                  <a:gd name="T34" fmla="*/ 265 w 515"/>
                  <a:gd name="T35" fmla="*/ 422 h 561"/>
                  <a:gd name="T36" fmla="*/ 294 w 515"/>
                  <a:gd name="T37" fmla="*/ 432 h 561"/>
                  <a:gd name="T38" fmla="*/ 361 w 515"/>
                  <a:gd name="T39" fmla="*/ 480 h 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15" h="561">
                    <a:moveTo>
                      <a:pt x="404" y="561"/>
                    </a:moveTo>
                    <a:cubicBezTo>
                      <a:pt x="388" y="551"/>
                      <a:pt x="374" y="543"/>
                      <a:pt x="362" y="534"/>
                    </a:cubicBezTo>
                    <a:cubicBezTo>
                      <a:pt x="341" y="519"/>
                      <a:pt x="321" y="504"/>
                      <a:pt x="301" y="488"/>
                    </a:cubicBezTo>
                    <a:cubicBezTo>
                      <a:pt x="283" y="474"/>
                      <a:pt x="264" y="466"/>
                      <a:pt x="242" y="462"/>
                    </a:cubicBezTo>
                    <a:cubicBezTo>
                      <a:pt x="72" y="433"/>
                      <a:pt x="0" y="242"/>
                      <a:pt x="109" y="109"/>
                    </a:cubicBezTo>
                    <a:cubicBezTo>
                      <a:pt x="198" y="0"/>
                      <a:pt x="357" y="6"/>
                      <a:pt x="444" y="110"/>
                    </a:cubicBezTo>
                    <a:cubicBezTo>
                      <a:pt x="514" y="194"/>
                      <a:pt x="515" y="331"/>
                      <a:pt x="411" y="420"/>
                    </a:cubicBezTo>
                    <a:cubicBezTo>
                      <a:pt x="404" y="426"/>
                      <a:pt x="399" y="439"/>
                      <a:pt x="399" y="448"/>
                    </a:cubicBezTo>
                    <a:cubicBezTo>
                      <a:pt x="400" y="480"/>
                      <a:pt x="403" y="512"/>
                      <a:pt x="405" y="544"/>
                    </a:cubicBezTo>
                    <a:cubicBezTo>
                      <a:pt x="405" y="548"/>
                      <a:pt x="405" y="553"/>
                      <a:pt x="404" y="561"/>
                    </a:cubicBezTo>
                    <a:close/>
                    <a:moveTo>
                      <a:pt x="361" y="480"/>
                    </a:moveTo>
                    <a:cubicBezTo>
                      <a:pt x="359" y="457"/>
                      <a:pt x="357" y="440"/>
                      <a:pt x="355" y="423"/>
                    </a:cubicBezTo>
                    <a:cubicBezTo>
                      <a:pt x="353" y="410"/>
                      <a:pt x="357" y="402"/>
                      <a:pt x="368" y="395"/>
                    </a:cubicBezTo>
                    <a:cubicBezTo>
                      <a:pt x="395" y="379"/>
                      <a:pt x="415" y="357"/>
                      <a:pt x="430" y="329"/>
                    </a:cubicBezTo>
                    <a:cubicBezTo>
                      <a:pt x="472" y="250"/>
                      <a:pt x="445" y="150"/>
                      <a:pt x="371" y="102"/>
                    </a:cubicBezTo>
                    <a:cubicBezTo>
                      <a:pt x="289" y="49"/>
                      <a:pt x="185" y="73"/>
                      <a:pt x="132" y="149"/>
                    </a:cubicBezTo>
                    <a:cubicBezTo>
                      <a:pt x="94" y="204"/>
                      <a:pt x="90" y="265"/>
                      <a:pt x="119" y="325"/>
                    </a:cubicBezTo>
                    <a:cubicBezTo>
                      <a:pt x="148" y="385"/>
                      <a:pt x="198" y="417"/>
                      <a:pt x="265" y="422"/>
                    </a:cubicBezTo>
                    <a:cubicBezTo>
                      <a:pt x="275" y="423"/>
                      <a:pt x="286" y="427"/>
                      <a:pt x="294" y="432"/>
                    </a:cubicBezTo>
                    <a:cubicBezTo>
                      <a:pt x="316" y="446"/>
                      <a:pt x="336" y="462"/>
                      <a:pt x="361" y="480"/>
                    </a:cubicBezTo>
                    <a:close/>
                  </a:path>
                </a:pathLst>
              </a:custGeom>
              <a:grp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39" name="Freeform 8">
                <a:extLst>
                  <a:ext uri="{FF2B5EF4-FFF2-40B4-BE49-F238E27FC236}">
                    <a16:creationId xmlns:a16="http://schemas.microsoft.com/office/drawing/2014/main" id="{555A1FB2-2A92-5EF4-3393-FB5276DC23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0325" y="2509838"/>
                <a:ext cx="984250" cy="1677988"/>
              </a:xfrm>
              <a:custGeom>
                <a:avLst/>
                <a:gdLst>
                  <a:gd name="T0" fmla="*/ 130 w 328"/>
                  <a:gd name="T1" fmla="*/ 471 h 560"/>
                  <a:gd name="T2" fmla="*/ 327 w 328"/>
                  <a:gd name="T3" fmla="*/ 477 h 560"/>
                  <a:gd name="T4" fmla="*/ 328 w 328"/>
                  <a:gd name="T5" fmla="*/ 484 h 560"/>
                  <a:gd name="T6" fmla="*/ 298 w 328"/>
                  <a:gd name="T7" fmla="*/ 488 h 560"/>
                  <a:gd name="T8" fmla="*/ 209 w 328"/>
                  <a:gd name="T9" fmla="*/ 483 h 560"/>
                  <a:gd name="T10" fmla="*/ 181 w 328"/>
                  <a:gd name="T11" fmla="*/ 492 h 560"/>
                  <a:gd name="T12" fmla="*/ 86 w 328"/>
                  <a:gd name="T13" fmla="*/ 549 h 560"/>
                  <a:gd name="T14" fmla="*/ 62 w 328"/>
                  <a:gd name="T15" fmla="*/ 560 h 560"/>
                  <a:gd name="T16" fmla="*/ 66 w 328"/>
                  <a:gd name="T17" fmla="*/ 535 h 560"/>
                  <a:gd name="T18" fmla="*/ 89 w 328"/>
                  <a:gd name="T19" fmla="*/ 434 h 560"/>
                  <a:gd name="T20" fmla="*/ 82 w 328"/>
                  <a:gd name="T21" fmla="*/ 405 h 560"/>
                  <a:gd name="T22" fmla="*/ 51 w 328"/>
                  <a:gd name="T23" fmla="*/ 116 h 560"/>
                  <a:gd name="T24" fmla="*/ 201 w 328"/>
                  <a:gd name="T25" fmla="*/ 0 h 560"/>
                  <a:gd name="T26" fmla="*/ 182 w 328"/>
                  <a:gd name="T27" fmla="*/ 10 h 560"/>
                  <a:gd name="T28" fmla="*/ 114 w 328"/>
                  <a:gd name="T29" fmla="*/ 371 h 560"/>
                  <a:gd name="T30" fmla="*/ 130 w 328"/>
                  <a:gd name="T31" fmla="*/ 451 h 560"/>
                  <a:gd name="T32" fmla="*/ 128 w 328"/>
                  <a:gd name="T33" fmla="*/ 466 h 560"/>
                  <a:gd name="T34" fmla="*/ 130 w 328"/>
                  <a:gd name="T35" fmla="*/ 471 h 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8" h="560">
                    <a:moveTo>
                      <a:pt x="130" y="471"/>
                    </a:moveTo>
                    <a:cubicBezTo>
                      <a:pt x="200" y="416"/>
                      <a:pt x="264" y="438"/>
                      <a:pt x="327" y="477"/>
                    </a:cubicBezTo>
                    <a:cubicBezTo>
                      <a:pt x="328" y="479"/>
                      <a:pt x="328" y="482"/>
                      <a:pt x="328" y="484"/>
                    </a:cubicBezTo>
                    <a:cubicBezTo>
                      <a:pt x="318" y="485"/>
                      <a:pt x="308" y="489"/>
                      <a:pt x="298" y="488"/>
                    </a:cubicBezTo>
                    <a:cubicBezTo>
                      <a:pt x="268" y="487"/>
                      <a:pt x="238" y="484"/>
                      <a:pt x="209" y="483"/>
                    </a:cubicBezTo>
                    <a:cubicBezTo>
                      <a:pt x="199" y="483"/>
                      <a:pt x="189" y="487"/>
                      <a:pt x="181" y="492"/>
                    </a:cubicBezTo>
                    <a:cubicBezTo>
                      <a:pt x="149" y="510"/>
                      <a:pt x="117" y="530"/>
                      <a:pt x="86" y="549"/>
                    </a:cubicBezTo>
                    <a:cubicBezTo>
                      <a:pt x="80" y="553"/>
                      <a:pt x="73" y="555"/>
                      <a:pt x="62" y="560"/>
                    </a:cubicBezTo>
                    <a:cubicBezTo>
                      <a:pt x="64" y="549"/>
                      <a:pt x="65" y="542"/>
                      <a:pt x="66" y="535"/>
                    </a:cubicBezTo>
                    <a:cubicBezTo>
                      <a:pt x="74" y="501"/>
                      <a:pt x="83" y="468"/>
                      <a:pt x="89" y="434"/>
                    </a:cubicBezTo>
                    <a:cubicBezTo>
                      <a:pt x="90" y="425"/>
                      <a:pt x="88" y="413"/>
                      <a:pt x="82" y="405"/>
                    </a:cubicBezTo>
                    <a:cubicBezTo>
                      <a:pt x="11" y="315"/>
                      <a:pt x="0" y="218"/>
                      <a:pt x="51" y="116"/>
                    </a:cubicBezTo>
                    <a:cubicBezTo>
                      <a:pt x="81" y="55"/>
                      <a:pt x="133" y="16"/>
                      <a:pt x="201" y="0"/>
                    </a:cubicBezTo>
                    <a:cubicBezTo>
                      <a:pt x="194" y="3"/>
                      <a:pt x="188" y="7"/>
                      <a:pt x="182" y="10"/>
                    </a:cubicBezTo>
                    <a:cubicBezTo>
                      <a:pt x="43" y="83"/>
                      <a:pt x="21" y="258"/>
                      <a:pt x="114" y="371"/>
                    </a:cubicBezTo>
                    <a:cubicBezTo>
                      <a:pt x="136" y="398"/>
                      <a:pt x="141" y="421"/>
                      <a:pt x="130" y="451"/>
                    </a:cubicBezTo>
                    <a:cubicBezTo>
                      <a:pt x="128" y="456"/>
                      <a:pt x="128" y="461"/>
                      <a:pt x="128" y="466"/>
                    </a:cubicBezTo>
                    <a:cubicBezTo>
                      <a:pt x="129" y="468"/>
                      <a:pt x="130" y="469"/>
                      <a:pt x="130" y="471"/>
                    </a:cubicBezTo>
                    <a:close/>
                  </a:path>
                </a:pathLst>
              </a:custGeom>
              <a:grp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0" name="Freeform 9">
                <a:extLst>
                  <a:ext uri="{FF2B5EF4-FFF2-40B4-BE49-F238E27FC236}">
                    <a16:creationId xmlns:a16="http://schemas.microsoft.com/office/drawing/2014/main" id="{1167E82F-19DE-6FA4-4817-1E85B6A85B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8100" y="3086100"/>
                <a:ext cx="377825" cy="733425"/>
              </a:xfrm>
              <a:custGeom>
                <a:avLst/>
                <a:gdLst>
                  <a:gd name="T0" fmla="*/ 10 w 126"/>
                  <a:gd name="T1" fmla="*/ 245 h 245"/>
                  <a:gd name="T2" fmla="*/ 16 w 126"/>
                  <a:gd name="T3" fmla="*/ 200 h 245"/>
                  <a:gd name="T4" fmla="*/ 102 w 126"/>
                  <a:gd name="T5" fmla="*/ 19 h 245"/>
                  <a:gd name="T6" fmla="*/ 103 w 126"/>
                  <a:gd name="T7" fmla="*/ 0 h 245"/>
                  <a:gd name="T8" fmla="*/ 10 w 126"/>
                  <a:gd name="T9" fmla="*/ 245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245">
                    <a:moveTo>
                      <a:pt x="10" y="245"/>
                    </a:moveTo>
                    <a:cubicBezTo>
                      <a:pt x="4" y="227"/>
                      <a:pt x="0" y="213"/>
                      <a:pt x="16" y="200"/>
                    </a:cubicBezTo>
                    <a:cubicBezTo>
                      <a:pt x="73" y="154"/>
                      <a:pt x="101" y="92"/>
                      <a:pt x="102" y="19"/>
                    </a:cubicBezTo>
                    <a:cubicBezTo>
                      <a:pt x="102" y="14"/>
                      <a:pt x="103" y="9"/>
                      <a:pt x="103" y="0"/>
                    </a:cubicBezTo>
                    <a:cubicBezTo>
                      <a:pt x="126" y="95"/>
                      <a:pt x="78" y="198"/>
                      <a:pt x="10" y="245"/>
                    </a:cubicBezTo>
                    <a:close/>
                  </a:path>
                </a:pathLst>
              </a:custGeom>
              <a:grp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CE80D92A-EBA5-4D64-7FA0-7860404344C7}"/>
                </a:ext>
              </a:extLst>
            </p:cNvPr>
            <p:cNvGrpSpPr/>
            <p:nvPr/>
          </p:nvGrpSpPr>
          <p:grpSpPr>
            <a:xfrm>
              <a:off x="1649992" y="2337568"/>
              <a:ext cx="481507" cy="481976"/>
              <a:chOff x="5240338" y="2657475"/>
              <a:chExt cx="1630363" cy="1631951"/>
            </a:xfrm>
            <a:solidFill>
              <a:srgbClr val="6D787D"/>
            </a:solidFill>
          </p:grpSpPr>
          <p:sp>
            <p:nvSpPr>
              <p:cNvPr id="34" name="Freeform 5">
                <a:extLst>
                  <a:ext uri="{FF2B5EF4-FFF2-40B4-BE49-F238E27FC236}">
                    <a16:creationId xmlns:a16="http://schemas.microsoft.com/office/drawing/2014/main" id="{532CC6F7-B843-4DB8-8E54-D11DF09685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0338" y="2735263"/>
                <a:ext cx="1552575" cy="1554163"/>
              </a:xfrm>
              <a:custGeom>
                <a:avLst/>
                <a:gdLst>
                  <a:gd name="T0" fmla="*/ 391 w 517"/>
                  <a:gd name="T1" fmla="*/ 73 h 519"/>
                  <a:gd name="T2" fmla="*/ 346 w 517"/>
                  <a:gd name="T3" fmla="*/ 101 h 519"/>
                  <a:gd name="T4" fmla="*/ 325 w 517"/>
                  <a:gd name="T5" fmla="*/ 98 h 519"/>
                  <a:gd name="T6" fmla="*/ 122 w 517"/>
                  <a:gd name="T7" fmla="*/ 151 h 519"/>
                  <a:gd name="T8" fmla="*/ 125 w 517"/>
                  <a:gd name="T9" fmla="*/ 369 h 519"/>
                  <a:gd name="T10" fmla="*/ 332 w 517"/>
                  <a:gd name="T11" fmla="*/ 416 h 519"/>
                  <a:gd name="T12" fmla="*/ 421 w 517"/>
                  <a:gd name="T13" fmla="*/ 197 h 519"/>
                  <a:gd name="T14" fmla="*/ 425 w 517"/>
                  <a:gd name="T15" fmla="*/ 155 h 519"/>
                  <a:gd name="T16" fmla="*/ 443 w 517"/>
                  <a:gd name="T17" fmla="*/ 127 h 519"/>
                  <a:gd name="T18" fmla="*/ 444 w 517"/>
                  <a:gd name="T19" fmla="*/ 398 h 519"/>
                  <a:gd name="T20" fmla="*/ 113 w 517"/>
                  <a:gd name="T21" fmla="*/ 438 h 519"/>
                  <a:gd name="T22" fmla="*/ 88 w 517"/>
                  <a:gd name="T23" fmla="*/ 101 h 519"/>
                  <a:gd name="T24" fmla="*/ 391 w 517"/>
                  <a:gd name="T25" fmla="*/ 73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7" h="519">
                    <a:moveTo>
                      <a:pt x="391" y="73"/>
                    </a:moveTo>
                    <a:cubicBezTo>
                      <a:pt x="376" y="83"/>
                      <a:pt x="361" y="93"/>
                      <a:pt x="346" y="101"/>
                    </a:cubicBezTo>
                    <a:cubicBezTo>
                      <a:pt x="340" y="103"/>
                      <a:pt x="331" y="100"/>
                      <a:pt x="325" y="98"/>
                    </a:cubicBezTo>
                    <a:cubicBezTo>
                      <a:pt x="252" y="68"/>
                      <a:pt x="166" y="91"/>
                      <a:pt x="122" y="151"/>
                    </a:cubicBezTo>
                    <a:cubicBezTo>
                      <a:pt x="72" y="219"/>
                      <a:pt x="73" y="305"/>
                      <a:pt x="125" y="369"/>
                    </a:cubicBezTo>
                    <a:cubicBezTo>
                      <a:pt x="174" y="429"/>
                      <a:pt x="261" y="449"/>
                      <a:pt x="332" y="416"/>
                    </a:cubicBezTo>
                    <a:cubicBezTo>
                      <a:pt x="413" y="379"/>
                      <a:pt x="454" y="279"/>
                      <a:pt x="421" y="197"/>
                    </a:cubicBezTo>
                    <a:cubicBezTo>
                      <a:pt x="414" y="181"/>
                      <a:pt x="415" y="169"/>
                      <a:pt x="425" y="155"/>
                    </a:cubicBezTo>
                    <a:cubicBezTo>
                      <a:pt x="432" y="146"/>
                      <a:pt x="437" y="136"/>
                      <a:pt x="443" y="127"/>
                    </a:cubicBezTo>
                    <a:cubicBezTo>
                      <a:pt x="491" y="165"/>
                      <a:pt x="517" y="302"/>
                      <a:pt x="444" y="398"/>
                    </a:cubicBezTo>
                    <a:cubicBezTo>
                      <a:pt x="366" y="501"/>
                      <a:pt x="209" y="519"/>
                      <a:pt x="113" y="438"/>
                    </a:cubicBezTo>
                    <a:cubicBezTo>
                      <a:pt x="0" y="343"/>
                      <a:pt x="9" y="187"/>
                      <a:pt x="88" y="101"/>
                    </a:cubicBezTo>
                    <a:cubicBezTo>
                      <a:pt x="181" y="0"/>
                      <a:pt x="336" y="17"/>
                      <a:pt x="391" y="73"/>
                    </a:cubicBezTo>
                    <a:close/>
                  </a:path>
                </a:pathLst>
              </a:custGeom>
              <a:grpFill/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5" name="Freeform 6">
                <a:extLst>
                  <a:ext uri="{FF2B5EF4-FFF2-40B4-BE49-F238E27FC236}">
                    <a16:creationId xmlns:a16="http://schemas.microsoft.com/office/drawing/2014/main" id="{82068EB4-4EED-8752-A270-916790BDE4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8163" y="3103563"/>
                <a:ext cx="793750" cy="793750"/>
              </a:xfrm>
              <a:custGeom>
                <a:avLst/>
                <a:gdLst>
                  <a:gd name="T0" fmla="*/ 132 w 264"/>
                  <a:gd name="T1" fmla="*/ 265 h 265"/>
                  <a:gd name="T2" fmla="*/ 3 w 264"/>
                  <a:gd name="T3" fmla="*/ 128 h 265"/>
                  <a:gd name="T4" fmla="*/ 141 w 264"/>
                  <a:gd name="T5" fmla="*/ 5 h 265"/>
                  <a:gd name="T6" fmla="*/ 161 w 264"/>
                  <a:gd name="T7" fmla="*/ 8 h 265"/>
                  <a:gd name="T8" fmla="*/ 168 w 264"/>
                  <a:gd name="T9" fmla="*/ 27 h 265"/>
                  <a:gd name="T10" fmla="*/ 156 w 264"/>
                  <a:gd name="T11" fmla="*/ 50 h 265"/>
                  <a:gd name="T12" fmla="*/ 135 w 264"/>
                  <a:gd name="T13" fmla="*/ 63 h 265"/>
                  <a:gd name="T14" fmla="*/ 60 w 264"/>
                  <a:gd name="T15" fmla="*/ 131 h 265"/>
                  <a:gd name="T16" fmla="*/ 124 w 264"/>
                  <a:gd name="T17" fmla="*/ 207 h 265"/>
                  <a:gd name="T18" fmla="*/ 205 w 264"/>
                  <a:gd name="T19" fmla="*/ 136 h 265"/>
                  <a:gd name="T20" fmla="*/ 224 w 264"/>
                  <a:gd name="T21" fmla="*/ 110 h 265"/>
                  <a:gd name="T22" fmla="*/ 226 w 264"/>
                  <a:gd name="T23" fmla="*/ 109 h 265"/>
                  <a:gd name="T24" fmla="*/ 254 w 264"/>
                  <a:gd name="T25" fmla="*/ 97 h 265"/>
                  <a:gd name="T26" fmla="*/ 263 w 264"/>
                  <a:gd name="T27" fmla="*/ 135 h 265"/>
                  <a:gd name="T28" fmla="*/ 132 w 264"/>
                  <a:gd name="T29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4" h="265">
                    <a:moveTo>
                      <a:pt x="132" y="265"/>
                    </a:moveTo>
                    <a:cubicBezTo>
                      <a:pt x="57" y="265"/>
                      <a:pt x="0" y="205"/>
                      <a:pt x="3" y="128"/>
                    </a:cubicBezTo>
                    <a:cubicBezTo>
                      <a:pt x="5" y="58"/>
                      <a:pt x="70" y="0"/>
                      <a:pt x="141" y="5"/>
                    </a:cubicBezTo>
                    <a:cubicBezTo>
                      <a:pt x="148" y="6"/>
                      <a:pt x="155" y="7"/>
                      <a:pt x="161" y="8"/>
                    </a:cubicBezTo>
                    <a:cubicBezTo>
                      <a:pt x="173" y="11"/>
                      <a:pt x="175" y="17"/>
                      <a:pt x="168" y="27"/>
                    </a:cubicBezTo>
                    <a:cubicBezTo>
                      <a:pt x="164" y="34"/>
                      <a:pt x="159" y="42"/>
                      <a:pt x="156" y="50"/>
                    </a:cubicBezTo>
                    <a:cubicBezTo>
                      <a:pt x="152" y="60"/>
                      <a:pt x="147" y="63"/>
                      <a:pt x="135" y="63"/>
                    </a:cubicBezTo>
                    <a:cubicBezTo>
                      <a:pt x="94" y="63"/>
                      <a:pt x="63" y="92"/>
                      <a:pt x="60" y="131"/>
                    </a:cubicBezTo>
                    <a:cubicBezTo>
                      <a:pt x="57" y="167"/>
                      <a:pt x="85" y="200"/>
                      <a:pt x="124" y="207"/>
                    </a:cubicBezTo>
                    <a:cubicBezTo>
                      <a:pt x="164" y="214"/>
                      <a:pt x="204" y="180"/>
                      <a:pt x="205" y="136"/>
                    </a:cubicBezTo>
                    <a:cubicBezTo>
                      <a:pt x="205" y="120"/>
                      <a:pt x="209" y="113"/>
                      <a:pt x="224" y="110"/>
                    </a:cubicBezTo>
                    <a:cubicBezTo>
                      <a:pt x="225" y="110"/>
                      <a:pt x="225" y="109"/>
                      <a:pt x="226" y="109"/>
                    </a:cubicBezTo>
                    <a:cubicBezTo>
                      <a:pt x="235" y="105"/>
                      <a:pt x="244" y="101"/>
                      <a:pt x="254" y="97"/>
                    </a:cubicBezTo>
                    <a:cubicBezTo>
                      <a:pt x="257" y="109"/>
                      <a:pt x="263" y="122"/>
                      <a:pt x="263" y="135"/>
                    </a:cubicBezTo>
                    <a:cubicBezTo>
                      <a:pt x="264" y="207"/>
                      <a:pt x="205" y="265"/>
                      <a:pt x="132" y="265"/>
                    </a:cubicBezTo>
                    <a:close/>
                  </a:path>
                </a:pathLst>
              </a:custGeom>
              <a:grpFill/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6" name="Freeform 7">
                <a:extLst>
                  <a:ext uri="{FF2B5EF4-FFF2-40B4-BE49-F238E27FC236}">
                    <a16:creationId xmlns:a16="http://schemas.microsoft.com/office/drawing/2014/main" id="{4E17903B-88BD-F4B4-98BA-8CEDCB8E91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8213" y="2657475"/>
                <a:ext cx="852488" cy="850900"/>
              </a:xfrm>
              <a:custGeom>
                <a:avLst/>
                <a:gdLst>
                  <a:gd name="T0" fmla="*/ 0 w 284"/>
                  <a:gd name="T1" fmla="*/ 280 h 284"/>
                  <a:gd name="T2" fmla="*/ 10 w 284"/>
                  <a:gd name="T3" fmla="*/ 266 h 284"/>
                  <a:gd name="T4" fmla="*/ 31 w 284"/>
                  <a:gd name="T5" fmla="*/ 214 h 284"/>
                  <a:gd name="T6" fmla="*/ 68 w 284"/>
                  <a:gd name="T7" fmla="*/ 156 h 284"/>
                  <a:gd name="T8" fmla="*/ 165 w 284"/>
                  <a:gd name="T9" fmla="*/ 97 h 284"/>
                  <a:gd name="T10" fmla="*/ 186 w 284"/>
                  <a:gd name="T11" fmla="*/ 62 h 284"/>
                  <a:gd name="T12" fmla="*/ 186 w 284"/>
                  <a:gd name="T13" fmla="*/ 41 h 284"/>
                  <a:gd name="T14" fmla="*/ 216 w 284"/>
                  <a:gd name="T15" fmla="*/ 2 h 284"/>
                  <a:gd name="T16" fmla="*/ 249 w 284"/>
                  <a:gd name="T17" fmla="*/ 34 h 284"/>
                  <a:gd name="T18" fmla="*/ 282 w 284"/>
                  <a:gd name="T19" fmla="*/ 68 h 284"/>
                  <a:gd name="T20" fmla="*/ 243 w 284"/>
                  <a:gd name="T21" fmla="*/ 97 h 284"/>
                  <a:gd name="T22" fmla="*/ 175 w 284"/>
                  <a:gd name="T23" fmla="*/ 142 h 284"/>
                  <a:gd name="T24" fmla="*/ 102 w 284"/>
                  <a:gd name="T25" fmla="*/ 240 h 284"/>
                  <a:gd name="T26" fmla="*/ 69 w 284"/>
                  <a:gd name="T27" fmla="*/ 253 h 284"/>
                  <a:gd name="T28" fmla="*/ 19 w 284"/>
                  <a:gd name="T29" fmla="*/ 273 h 284"/>
                  <a:gd name="T30" fmla="*/ 4 w 284"/>
                  <a:gd name="T31" fmla="*/ 284 h 284"/>
                  <a:gd name="T32" fmla="*/ 0 w 284"/>
                  <a:gd name="T33" fmla="*/ 28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4" h="284">
                    <a:moveTo>
                      <a:pt x="0" y="280"/>
                    </a:moveTo>
                    <a:cubicBezTo>
                      <a:pt x="4" y="275"/>
                      <a:pt x="6" y="270"/>
                      <a:pt x="10" y="266"/>
                    </a:cubicBezTo>
                    <a:cubicBezTo>
                      <a:pt x="23" y="251"/>
                      <a:pt x="31" y="236"/>
                      <a:pt x="31" y="214"/>
                    </a:cubicBezTo>
                    <a:cubicBezTo>
                      <a:pt x="31" y="189"/>
                      <a:pt x="48" y="169"/>
                      <a:pt x="68" y="156"/>
                    </a:cubicBezTo>
                    <a:cubicBezTo>
                      <a:pt x="100" y="134"/>
                      <a:pt x="132" y="115"/>
                      <a:pt x="165" y="97"/>
                    </a:cubicBezTo>
                    <a:cubicBezTo>
                      <a:pt x="180" y="89"/>
                      <a:pt x="188" y="79"/>
                      <a:pt x="186" y="62"/>
                    </a:cubicBezTo>
                    <a:cubicBezTo>
                      <a:pt x="185" y="55"/>
                      <a:pt x="185" y="48"/>
                      <a:pt x="186" y="41"/>
                    </a:cubicBezTo>
                    <a:cubicBezTo>
                      <a:pt x="187" y="17"/>
                      <a:pt x="198" y="4"/>
                      <a:pt x="216" y="2"/>
                    </a:cubicBezTo>
                    <a:cubicBezTo>
                      <a:pt x="234" y="0"/>
                      <a:pt x="243" y="9"/>
                      <a:pt x="249" y="34"/>
                    </a:cubicBezTo>
                    <a:cubicBezTo>
                      <a:pt x="274" y="40"/>
                      <a:pt x="284" y="50"/>
                      <a:pt x="282" y="68"/>
                    </a:cubicBezTo>
                    <a:cubicBezTo>
                      <a:pt x="280" y="86"/>
                      <a:pt x="266" y="100"/>
                      <a:pt x="243" y="97"/>
                    </a:cubicBezTo>
                    <a:cubicBezTo>
                      <a:pt x="205" y="92"/>
                      <a:pt x="189" y="111"/>
                      <a:pt x="175" y="142"/>
                    </a:cubicBezTo>
                    <a:cubicBezTo>
                      <a:pt x="159" y="181"/>
                      <a:pt x="137" y="215"/>
                      <a:pt x="102" y="240"/>
                    </a:cubicBezTo>
                    <a:cubicBezTo>
                      <a:pt x="92" y="246"/>
                      <a:pt x="80" y="253"/>
                      <a:pt x="69" y="253"/>
                    </a:cubicBezTo>
                    <a:cubicBezTo>
                      <a:pt x="49" y="252"/>
                      <a:pt x="33" y="259"/>
                      <a:pt x="19" y="273"/>
                    </a:cubicBezTo>
                    <a:cubicBezTo>
                      <a:pt x="15" y="277"/>
                      <a:pt x="9" y="280"/>
                      <a:pt x="4" y="284"/>
                    </a:cubicBezTo>
                    <a:cubicBezTo>
                      <a:pt x="3" y="283"/>
                      <a:pt x="1" y="281"/>
                      <a:pt x="0" y="280"/>
                    </a:cubicBezTo>
                    <a:close/>
                  </a:path>
                </a:pathLst>
              </a:custGeom>
              <a:grpFill/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7" name="Freeform 8">
                <a:extLst>
                  <a:ext uri="{FF2B5EF4-FFF2-40B4-BE49-F238E27FC236}">
                    <a16:creationId xmlns:a16="http://schemas.microsoft.com/office/drawing/2014/main" id="{C76E7725-E9F4-E486-A50A-458258064E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7088" y="3403600"/>
                <a:ext cx="222250" cy="219075"/>
              </a:xfrm>
              <a:custGeom>
                <a:avLst/>
                <a:gdLst>
                  <a:gd name="T0" fmla="*/ 39 w 74"/>
                  <a:gd name="T1" fmla="*/ 3 h 73"/>
                  <a:gd name="T2" fmla="*/ 30 w 74"/>
                  <a:gd name="T3" fmla="*/ 43 h 73"/>
                  <a:gd name="T4" fmla="*/ 69 w 74"/>
                  <a:gd name="T5" fmla="*/ 35 h 73"/>
                  <a:gd name="T6" fmla="*/ 58 w 74"/>
                  <a:gd name="T7" fmla="*/ 62 h 73"/>
                  <a:gd name="T8" fmla="*/ 15 w 74"/>
                  <a:gd name="T9" fmla="*/ 63 h 73"/>
                  <a:gd name="T10" fmla="*/ 6 w 74"/>
                  <a:gd name="T11" fmla="*/ 21 h 73"/>
                  <a:gd name="T12" fmla="*/ 39 w 74"/>
                  <a:gd name="T13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73">
                    <a:moveTo>
                      <a:pt x="39" y="3"/>
                    </a:moveTo>
                    <a:cubicBezTo>
                      <a:pt x="40" y="19"/>
                      <a:pt x="14" y="29"/>
                      <a:pt x="30" y="43"/>
                    </a:cubicBezTo>
                    <a:cubicBezTo>
                      <a:pt x="37" y="48"/>
                      <a:pt x="54" y="38"/>
                      <a:pt x="69" y="35"/>
                    </a:cubicBezTo>
                    <a:cubicBezTo>
                      <a:pt x="74" y="46"/>
                      <a:pt x="68" y="56"/>
                      <a:pt x="58" y="62"/>
                    </a:cubicBezTo>
                    <a:cubicBezTo>
                      <a:pt x="44" y="72"/>
                      <a:pt x="29" y="73"/>
                      <a:pt x="15" y="63"/>
                    </a:cubicBezTo>
                    <a:cubicBezTo>
                      <a:pt x="1" y="52"/>
                      <a:pt x="0" y="36"/>
                      <a:pt x="6" y="21"/>
                    </a:cubicBezTo>
                    <a:cubicBezTo>
                      <a:pt x="11" y="7"/>
                      <a:pt x="22" y="0"/>
                      <a:pt x="39" y="3"/>
                    </a:cubicBezTo>
                    <a:close/>
                  </a:path>
                </a:pathLst>
              </a:custGeom>
              <a:grpFill/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0536BC93-9FDC-15BC-C706-32AC41829B83}"/>
              </a:ext>
            </a:extLst>
          </p:cNvPr>
          <p:cNvGrpSpPr/>
          <p:nvPr/>
        </p:nvGrpSpPr>
        <p:grpSpPr>
          <a:xfrm>
            <a:off x="1398847" y="3940105"/>
            <a:ext cx="2019301" cy="1024496"/>
            <a:chOff x="464639" y="1824160"/>
            <a:chExt cx="2019301" cy="1024496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4306B426-82D9-02A9-C3AC-00E54CEC1EE5}"/>
                </a:ext>
              </a:extLst>
            </p:cNvPr>
            <p:cNvSpPr txBox="1"/>
            <p:nvPr/>
          </p:nvSpPr>
          <p:spPr>
            <a:xfrm>
              <a:off x="561254" y="2152503"/>
              <a:ext cx="1826072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B643E5E5-B5BF-C10E-99C5-97A5379DBE56}"/>
                </a:ext>
              </a:extLst>
            </p:cNvPr>
            <p:cNvSpPr txBox="1"/>
            <p:nvPr/>
          </p:nvSpPr>
          <p:spPr>
            <a:xfrm>
              <a:off x="464639" y="1824160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42494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3640F810-3371-7863-0B37-92FF75A9952B}"/>
              </a:ext>
            </a:extLst>
          </p:cNvPr>
          <p:cNvGrpSpPr/>
          <p:nvPr/>
        </p:nvGrpSpPr>
        <p:grpSpPr>
          <a:xfrm>
            <a:off x="3911869" y="3940105"/>
            <a:ext cx="2019301" cy="1228589"/>
            <a:chOff x="464639" y="1824160"/>
            <a:chExt cx="2019301" cy="1228589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44907357-691E-55FF-5011-D24E7B1EC437}"/>
                </a:ext>
              </a:extLst>
            </p:cNvPr>
            <p:cNvSpPr txBox="1"/>
            <p:nvPr/>
          </p:nvSpPr>
          <p:spPr>
            <a:xfrm>
              <a:off x="561254" y="2152503"/>
              <a:ext cx="1826072" cy="9002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模板网，幻灯片演示模板及素材 免费下载！</a:t>
              </a:r>
            </a:p>
            <a:p>
              <a:pPr algn="ctr"/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 唯一 访问网址：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DF4E07DA-2125-BDBC-345A-93725B8B2A19}"/>
                </a:ext>
              </a:extLst>
            </p:cNvPr>
            <p:cNvSpPr txBox="1"/>
            <p:nvPr/>
          </p:nvSpPr>
          <p:spPr>
            <a:xfrm>
              <a:off x="464639" y="1824160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42494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67ADA02C-E7AC-15E9-BA69-1E025DD1FFBA}"/>
              </a:ext>
            </a:extLst>
          </p:cNvPr>
          <p:cNvGrpSpPr/>
          <p:nvPr/>
        </p:nvGrpSpPr>
        <p:grpSpPr>
          <a:xfrm>
            <a:off x="6373873" y="3940105"/>
            <a:ext cx="2019301" cy="1024496"/>
            <a:chOff x="464639" y="1824160"/>
            <a:chExt cx="2019301" cy="1024496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0A389024-BFBA-1E72-B033-E13FF2FF4343}"/>
                </a:ext>
              </a:extLst>
            </p:cNvPr>
            <p:cNvSpPr txBox="1"/>
            <p:nvPr/>
          </p:nvSpPr>
          <p:spPr>
            <a:xfrm>
              <a:off x="561254" y="2152503"/>
              <a:ext cx="1826072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3EB051CB-63E9-F505-93D2-CCDC222FCB99}"/>
                </a:ext>
              </a:extLst>
            </p:cNvPr>
            <p:cNvSpPr txBox="1"/>
            <p:nvPr/>
          </p:nvSpPr>
          <p:spPr>
            <a:xfrm>
              <a:off x="464639" y="1824160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42494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E70395B1-C2CB-CB80-10E3-9B0AE22852EE}"/>
              </a:ext>
            </a:extLst>
          </p:cNvPr>
          <p:cNvGrpSpPr/>
          <p:nvPr/>
        </p:nvGrpSpPr>
        <p:grpSpPr>
          <a:xfrm>
            <a:off x="8768483" y="3940105"/>
            <a:ext cx="2019301" cy="1024496"/>
            <a:chOff x="464639" y="1824160"/>
            <a:chExt cx="2019301" cy="1024496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59401A59-F829-10EB-F7E6-398C9C0A3409}"/>
                </a:ext>
              </a:extLst>
            </p:cNvPr>
            <p:cNvSpPr txBox="1"/>
            <p:nvPr/>
          </p:nvSpPr>
          <p:spPr>
            <a:xfrm>
              <a:off x="561254" y="2152503"/>
              <a:ext cx="1826072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CCD9D0FC-525B-A6F4-5C31-9E19E631E39A}"/>
                </a:ext>
              </a:extLst>
            </p:cNvPr>
            <p:cNvSpPr txBox="1"/>
            <p:nvPr/>
          </p:nvSpPr>
          <p:spPr>
            <a:xfrm>
              <a:off x="464639" y="1824160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42494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280244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AA2BE6EC-643D-9D56-47D3-2BBCEE749AB6}"/>
              </a:ext>
            </a:extLst>
          </p:cNvPr>
          <p:cNvGrpSpPr/>
          <p:nvPr/>
        </p:nvGrpSpPr>
        <p:grpSpPr>
          <a:xfrm>
            <a:off x="4183159" y="181864"/>
            <a:ext cx="3822506" cy="861529"/>
            <a:chOff x="3619270" y="1798955"/>
            <a:chExt cx="4950284" cy="1115710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9C46C79F-8B3E-0A10-F375-DD6D7B5CC013}"/>
                </a:ext>
              </a:extLst>
            </p:cNvPr>
            <p:cNvSpPr/>
            <p:nvPr/>
          </p:nvSpPr>
          <p:spPr>
            <a:xfrm>
              <a:off x="3619270" y="2081666"/>
              <a:ext cx="4950284" cy="83299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rgbClr val="CFD3D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E4DF1320-D8CA-751A-3406-19C83DD4E592}"/>
                </a:ext>
              </a:extLst>
            </p:cNvPr>
            <p:cNvSpPr/>
            <p:nvPr/>
          </p:nvSpPr>
          <p:spPr>
            <a:xfrm>
              <a:off x="3619270" y="1798955"/>
              <a:ext cx="4950284" cy="701957"/>
            </a:xfrm>
            <a:prstGeom prst="roundRect">
              <a:avLst>
                <a:gd name="adj" fmla="val 50000"/>
              </a:avLst>
            </a:prstGeom>
            <a:solidFill>
              <a:srgbClr val="6D787D"/>
            </a:solidFill>
            <a:ln w="12700">
              <a:noFill/>
              <a:prstDash val="sysDash"/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DFDDE09-83A4-2053-71E5-D2F037B7F668}"/>
                </a:ext>
              </a:extLst>
            </p:cNvPr>
            <p:cNvSpPr txBox="1"/>
            <p:nvPr/>
          </p:nvSpPr>
          <p:spPr>
            <a:xfrm>
              <a:off x="4345217" y="1890855"/>
              <a:ext cx="3498386" cy="5181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45A963C-77E5-4FCB-009D-09F76E74F23B}"/>
                </a:ext>
              </a:extLst>
            </p:cNvPr>
            <p:cNvSpPr txBox="1"/>
            <p:nvPr/>
          </p:nvSpPr>
          <p:spPr>
            <a:xfrm>
              <a:off x="4161371" y="2518365"/>
              <a:ext cx="3869260" cy="338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rgbClr val="6D787D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  <a:cs typeface="阿里巴巴普惠体 2.0 55 Regular" panose="00020600040101010101" pitchFamily="18" charset="-122"/>
                </a:rPr>
                <a:t>Click here to add title text</a:t>
              </a:r>
              <a:endParaRPr lang="zh-CN" altLang="en-US" sz="1100" dirty="0">
                <a:solidFill>
                  <a:srgbClr val="6D787D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2" name="矩形: 圆角 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EE69AD53-465E-B92A-B1B0-E67141A2F28B}"/>
              </a:ext>
            </a:extLst>
          </p:cNvPr>
          <p:cNvSpPr/>
          <p:nvPr/>
        </p:nvSpPr>
        <p:spPr>
          <a:xfrm>
            <a:off x="0" y="2190750"/>
            <a:ext cx="12190413" cy="2495550"/>
          </a:xfrm>
          <a:prstGeom prst="roundRect">
            <a:avLst>
              <a:gd name="adj" fmla="val 0"/>
            </a:avLst>
          </a:prstGeom>
          <a:blipFill dpi="0" rotWithShape="1">
            <a:blip r:embed="rId3"/>
            <a:srcRect/>
            <a:tile tx="0" ty="-3302000" sx="100000" sy="100000" flip="none" algn="tl"/>
          </a:blipFill>
          <a:ln w="28575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>
              <a:solidFill>
                <a:schemeClr val="bg1"/>
              </a:solidFill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6FEBDCEA-92F3-FD42-7695-447F2B43BF31}"/>
              </a:ext>
            </a:extLst>
          </p:cNvPr>
          <p:cNvSpPr/>
          <p:nvPr/>
        </p:nvSpPr>
        <p:spPr>
          <a:xfrm>
            <a:off x="4183159" y="1800294"/>
            <a:ext cx="1249459" cy="1249459"/>
          </a:xfrm>
          <a:prstGeom prst="ellipse">
            <a:avLst/>
          </a:prstGeom>
          <a:solidFill>
            <a:srgbClr val="CFD3D5"/>
          </a:solidFill>
          <a:ln w="28575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>
              <a:solidFill>
                <a:schemeClr val="bg1"/>
              </a:solidFill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CAC193B3-2EAB-A3E0-04F5-8A6F89C38805}"/>
              </a:ext>
            </a:extLst>
          </p:cNvPr>
          <p:cNvSpPr/>
          <p:nvPr/>
        </p:nvSpPr>
        <p:spPr>
          <a:xfrm>
            <a:off x="6756206" y="1800294"/>
            <a:ext cx="1249459" cy="1249459"/>
          </a:xfrm>
          <a:prstGeom prst="ellipse">
            <a:avLst/>
          </a:prstGeom>
          <a:solidFill>
            <a:srgbClr val="6D787D"/>
          </a:solidFill>
          <a:ln w="28575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>
              <a:solidFill>
                <a:schemeClr val="bg1"/>
              </a:solidFill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4581BA71-761B-9B05-C74A-6FD3A5F38175}"/>
              </a:ext>
            </a:extLst>
          </p:cNvPr>
          <p:cNvSpPr/>
          <p:nvPr/>
        </p:nvSpPr>
        <p:spPr>
          <a:xfrm>
            <a:off x="4183159" y="3891872"/>
            <a:ext cx="1249459" cy="1249459"/>
          </a:xfrm>
          <a:prstGeom prst="ellipse">
            <a:avLst/>
          </a:prstGeom>
          <a:solidFill>
            <a:srgbClr val="6D787D"/>
          </a:solidFill>
          <a:ln w="28575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>
              <a:solidFill>
                <a:schemeClr val="bg1"/>
              </a:solidFill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D5AB35F2-F9C2-7947-9B73-B88C9DD50243}"/>
              </a:ext>
            </a:extLst>
          </p:cNvPr>
          <p:cNvSpPr/>
          <p:nvPr/>
        </p:nvSpPr>
        <p:spPr>
          <a:xfrm>
            <a:off x="6756206" y="3891872"/>
            <a:ext cx="1249459" cy="1249459"/>
          </a:xfrm>
          <a:prstGeom prst="ellipse">
            <a:avLst/>
          </a:prstGeom>
          <a:solidFill>
            <a:srgbClr val="CFD3D5"/>
          </a:solidFill>
          <a:ln w="28575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>
              <a:solidFill>
                <a:schemeClr val="bg1"/>
              </a:solidFill>
            </a:endParaRPr>
          </a:p>
        </p:txBody>
      </p:sp>
      <p:sp>
        <p:nvSpPr>
          <p:cNvPr id="37" name="图形 17" descr="书籍 纯色填充">
            <a:extLst>
              <a:ext uri="{FF2B5EF4-FFF2-40B4-BE49-F238E27FC236}">
                <a16:creationId xmlns:a16="http://schemas.microsoft.com/office/drawing/2014/main" id="{F1D7107B-4582-6FE5-E7A4-3AF2F9891DA7}"/>
              </a:ext>
            </a:extLst>
          </p:cNvPr>
          <p:cNvSpPr/>
          <p:nvPr/>
        </p:nvSpPr>
        <p:spPr>
          <a:xfrm>
            <a:off x="7034715" y="2117544"/>
            <a:ext cx="662128" cy="617830"/>
          </a:xfrm>
          <a:custGeom>
            <a:avLst/>
            <a:gdLst>
              <a:gd name="connsiteX0" fmla="*/ 662128 w 662128"/>
              <a:gd name="connsiteY0" fmla="*/ 217601 h 617830"/>
              <a:gd name="connsiteX1" fmla="*/ 621717 w 662128"/>
              <a:gd name="connsiteY1" fmla="*/ 202835 h 617830"/>
              <a:gd name="connsiteX2" fmla="*/ 621717 w 662128"/>
              <a:gd name="connsiteY2" fmla="*/ 118126 h 617830"/>
              <a:gd name="connsiteX3" fmla="*/ 662128 w 662128"/>
              <a:gd name="connsiteY3" fmla="*/ 101029 h 617830"/>
              <a:gd name="connsiteX4" fmla="*/ 388573 w 662128"/>
              <a:gd name="connsiteY4" fmla="*/ 0 h 617830"/>
              <a:gd name="connsiteX5" fmla="*/ 55955 w 662128"/>
              <a:gd name="connsiteY5" fmla="*/ 116572 h 617830"/>
              <a:gd name="connsiteX6" fmla="*/ 23314 w 662128"/>
              <a:gd name="connsiteY6" fmla="*/ 209829 h 617830"/>
              <a:gd name="connsiteX7" fmla="*/ 27200 w 662128"/>
              <a:gd name="connsiteY7" fmla="*/ 244024 h 617830"/>
              <a:gd name="connsiteX8" fmla="*/ 0 w 662128"/>
              <a:gd name="connsiteY8" fmla="*/ 334173 h 617830"/>
              <a:gd name="connsiteX9" fmla="*/ 23314 w 662128"/>
              <a:gd name="connsiteY9" fmla="*/ 401784 h 617830"/>
              <a:gd name="connsiteX10" fmla="*/ 21760 w 662128"/>
              <a:gd name="connsiteY10" fmla="*/ 450745 h 617830"/>
              <a:gd name="connsiteX11" fmla="*/ 62172 w 662128"/>
              <a:gd name="connsiteY11" fmla="*/ 528459 h 617830"/>
              <a:gd name="connsiteX12" fmla="*/ 278218 w 662128"/>
              <a:gd name="connsiteY12" fmla="*/ 617831 h 617830"/>
              <a:gd name="connsiteX13" fmla="*/ 660574 w 662128"/>
              <a:gd name="connsiteY13" fmla="*/ 459293 h 617830"/>
              <a:gd name="connsiteX14" fmla="*/ 620162 w 662128"/>
              <a:gd name="connsiteY14" fmla="*/ 444527 h 617830"/>
              <a:gd name="connsiteX15" fmla="*/ 620162 w 662128"/>
              <a:gd name="connsiteY15" fmla="*/ 359041 h 617830"/>
              <a:gd name="connsiteX16" fmla="*/ 660574 w 662128"/>
              <a:gd name="connsiteY16" fmla="*/ 341944 h 617830"/>
              <a:gd name="connsiteX17" fmla="*/ 598402 w 662128"/>
              <a:gd name="connsiteY17" fmla="*/ 318630 h 617830"/>
              <a:gd name="connsiteX18" fmla="*/ 598402 w 662128"/>
              <a:gd name="connsiteY18" fmla="*/ 244024 h 617830"/>
              <a:gd name="connsiteX19" fmla="*/ 662128 w 662128"/>
              <a:gd name="connsiteY19" fmla="*/ 217601 h 617830"/>
              <a:gd name="connsiteX20" fmla="*/ 65280 w 662128"/>
              <a:gd name="connsiteY20" fmla="*/ 170972 h 617830"/>
              <a:gd name="connsiteX21" fmla="*/ 281327 w 662128"/>
              <a:gd name="connsiteY21" fmla="*/ 255681 h 617830"/>
              <a:gd name="connsiteX22" fmla="*/ 591408 w 662128"/>
              <a:gd name="connsiteY22" fmla="*/ 130561 h 617830"/>
              <a:gd name="connsiteX23" fmla="*/ 591408 w 662128"/>
              <a:gd name="connsiteY23" fmla="*/ 197395 h 617830"/>
              <a:gd name="connsiteX24" fmla="*/ 281327 w 662128"/>
              <a:gd name="connsiteY24" fmla="*/ 326401 h 617830"/>
              <a:gd name="connsiteX25" fmla="*/ 65280 w 662128"/>
              <a:gd name="connsiteY25" fmla="*/ 240915 h 617830"/>
              <a:gd name="connsiteX26" fmla="*/ 65280 w 662128"/>
              <a:gd name="connsiteY26" fmla="*/ 170972 h 617830"/>
              <a:gd name="connsiteX27" fmla="*/ 589854 w 662128"/>
              <a:gd name="connsiteY27" fmla="*/ 439087 h 617830"/>
              <a:gd name="connsiteX28" fmla="*/ 279773 w 662128"/>
              <a:gd name="connsiteY28" fmla="*/ 567317 h 617830"/>
              <a:gd name="connsiteX29" fmla="*/ 62949 w 662128"/>
              <a:gd name="connsiteY29" fmla="*/ 481830 h 617830"/>
              <a:gd name="connsiteX30" fmla="*/ 62949 w 662128"/>
              <a:gd name="connsiteY30" fmla="*/ 421213 h 617830"/>
              <a:gd name="connsiteX31" fmla="*/ 256458 w 662128"/>
              <a:gd name="connsiteY31" fmla="*/ 500482 h 617830"/>
              <a:gd name="connsiteX32" fmla="*/ 590631 w 662128"/>
              <a:gd name="connsiteY32" fmla="*/ 368367 h 617830"/>
              <a:gd name="connsiteX33" fmla="*/ 589854 w 662128"/>
              <a:gd name="connsiteY33" fmla="*/ 439087 h 617830"/>
              <a:gd name="connsiteX34" fmla="*/ 568094 w 662128"/>
              <a:gd name="connsiteY34" fmla="*/ 322516 h 617830"/>
              <a:gd name="connsiteX35" fmla="*/ 258012 w 662128"/>
              <a:gd name="connsiteY35" fmla="*/ 450745 h 617830"/>
              <a:gd name="connsiteX36" fmla="*/ 41966 w 662128"/>
              <a:gd name="connsiteY36" fmla="*/ 365259 h 617830"/>
              <a:gd name="connsiteX37" fmla="*/ 41966 w 662128"/>
              <a:gd name="connsiteY37" fmla="*/ 295315 h 617830"/>
              <a:gd name="connsiteX38" fmla="*/ 264230 w 662128"/>
              <a:gd name="connsiteY38" fmla="*/ 383910 h 617830"/>
              <a:gd name="connsiteX39" fmla="*/ 568871 w 662128"/>
              <a:gd name="connsiteY39" fmla="*/ 256458 h 617830"/>
              <a:gd name="connsiteX40" fmla="*/ 568871 w 662128"/>
              <a:gd name="connsiteY40" fmla="*/ 322516 h 617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62128" h="617830">
                <a:moveTo>
                  <a:pt x="662128" y="217601"/>
                </a:moveTo>
                <a:lnTo>
                  <a:pt x="621717" y="202835"/>
                </a:lnTo>
                <a:lnTo>
                  <a:pt x="621717" y="118126"/>
                </a:lnTo>
                <a:lnTo>
                  <a:pt x="662128" y="101029"/>
                </a:lnTo>
                <a:lnTo>
                  <a:pt x="388573" y="0"/>
                </a:lnTo>
                <a:lnTo>
                  <a:pt x="55955" y="116572"/>
                </a:lnTo>
                <a:cubicBezTo>
                  <a:pt x="24092" y="132115"/>
                  <a:pt x="23314" y="174858"/>
                  <a:pt x="23314" y="209829"/>
                </a:cubicBezTo>
                <a:cubicBezTo>
                  <a:pt x="23314" y="221487"/>
                  <a:pt x="24869" y="233144"/>
                  <a:pt x="27200" y="244024"/>
                </a:cubicBezTo>
                <a:cubicBezTo>
                  <a:pt x="777" y="261121"/>
                  <a:pt x="0" y="300755"/>
                  <a:pt x="0" y="334173"/>
                </a:cubicBezTo>
                <a:cubicBezTo>
                  <a:pt x="0" y="361373"/>
                  <a:pt x="6217" y="386241"/>
                  <a:pt x="23314" y="401784"/>
                </a:cubicBezTo>
                <a:cubicBezTo>
                  <a:pt x="19429" y="414996"/>
                  <a:pt x="21760" y="431316"/>
                  <a:pt x="21760" y="450745"/>
                </a:cubicBezTo>
                <a:cubicBezTo>
                  <a:pt x="21760" y="485716"/>
                  <a:pt x="31086" y="517579"/>
                  <a:pt x="62172" y="528459"/>
                </a:cubicBezTo>
                <a:lnTo>
                  <a:pt x="278218" y="617831"/>
                </a:lnTo>
                <a:lnTo>
                  <a:pt x="660574" y="459293"/>
                </a:lnTo>
                <a:lnTo>
                  <a:pt x="620162" y="444527"/>
                </a:lnTo>
                <a:lnTo>
                  <a:pt x="620162" y="359041"/>
                </a:lnTo>
                <a:lnTo>
                  <a:pt x="660574" y="341944"/>
                </a:lnTo>
                <a:lnTo>
                  <a:pt x="598402" y="318630"/>
                </a:lnTo>
                <a:lnTo>
                  <a:pt x="598402" y="244024"/>
                </a:lnTo>
                <a:lnTo>
                  <a:pt x="662128" y="217601"/>
                </a:lnTo>
                <a:close/>
                <a:moveTo>
                  <a:pt x="65280" y="170972"/>
                </a:moveTo>
                <a:lnTo>
                  <a:pt x="281327" y="255681"/>
                </a:lnTo>
                <a:lnTo>
                  <a:pt x="591408" y="130561"/>
                </a:lnTo>
                <a:lnTo>
                  <a:pt x="591408" y="197395"/>
                </a:lnTo>
                <a:lnTo>
                  <a:pt x="281327" y="326401"/>
                </a:lnTo>
                <a:lnTo>
                  <a:pt x="65280" y="240915"/>
                </a:lnTo>
                <a:lnTo>
                  <a:pt x="65280" y="170972"/>
                </a:lnTo>
                <a:close/>
                <a:moveTo>
                  <a:pt x="589854" y="439087"/>
                </a:moveTo>
                <a:lnTo>
                  <a:pt x="279773" y="567317"/>
                </a:lnTo>
                <a:lnTo>
                  <a:pt x="62949" y="481830"/>
                </a:lnTo>
                <a:lnTo>
                  <a:pt x="62949" y="421213"/>
                </a:lnTo>
                <a:lnTo>
                  <a:pt x="256458" y="500482"/>
                </a:lnTo>
                <a:lnTo>
                  <a:pt x="590631" y="368367"/>
                </a:lnTo>
                <a:lnTo>
                  <a:pt x="589854" y="439087"/>
                </a:lnTo>
                <a:close/>
                <a:moveTo>
                  <a:pt x="568094" y="322516"/>
                </a:moveTo>
                <a:lnTo>
                  <a:pt x="258012" y="450745"/>
                </a:lnTo>
                <a:lnTo>
                  <a:pt x="41966" y="365259"/>
                </a:lnTo>
                <a:lnTo>
                  <a:pt x="41966" y="295315"/>
                </a:lnTo>
                <a:lnTo>
                  <a:pt x="264230" y="383910"/>
                </a:lnTo>
                <a:lnTo>
                  <a:pt x="568871" y="256458"/>
                </a:lnTo>
                <a:lnTo>
                  <a:pt x="568871" y="322516"/>
                </a:lnTo>
                <a:close/>
              </a:path>
            </a:pathLst>
          </a:custGeom>
          <a:solidFill>
            <a:schemeClr val="bg1"/>
          </a:solidFill>
          <a:ln w="773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F8ED6E74-5DCB-E167-6ACB-B290AE690B75}"/>
              </a:ext>
            </a:extLst>
          </p:cNvPr>
          <p:cNvGrpSpPr/>
          <p:nvPr/>
        </p:nvGrpSpPr>
        <p:grpSpPr>
          <a:xfrm>
            <a:off x="4597011" y="2156147"/>
            <a:ext cx="500802" cy="500802"/>
            <a:chOff x="4597011" y="2156147"/>
            <a:chExt cx="500802" cy="500802"/>
          </a:xfrm>
          <a:solidFill>
            <a:schemeClr val="bg1"/>
          </a:solidFill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F09CEE10-9B8E-43EF-FD6A-925ACAA4A8B9}"/>
                </a:ext>
              </a:extLst>
            </p:cNvPr>
            <p:cNvSpPr/>
            <p:nvPr/>
          </p:nvSpPr>
          <p:spPr>
            <a:xfrm>
              <a:off x="4597011" y="2612761"/>
              <a:ext cx="500802" cy="44188"/>
            </a:xfrm>
            <a:custGeom>
              <a:avLst/>
              <a:gdLst>
                <a:gd name="connsiteX0" fmla="*/ 0 w 500802"/>
                <a:gd name="connsiteY0" fmla="*/ 0 h 44188"/>
                <a:gd name="connsiteX1" fmla="*/ 500802 w 500802"/>
                <a:gd name="connsiteY1" fmla="*/ 0 h 44188"/>
                <a:gd name="connsiteX2" fmla="*/ 500802 w 500802"/>
                <a:gd name="connsiteY2" fmla="*/ 44188 h 44188"/>
                <a:gd name="connsiteX3" fmla="*/ 0 w 500802"/>
                <a:gd name="connsiteY3" fmla="*/ 44188 h 44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0802" h="44188">
                  <a:moveTo>
                    <a:pt x="0" y="0"/>
                  </a:moveTo>
                  <a:lnTo>
                    <a:pt x="500802" y="0"/>
                  </a:lnTo>
                  <a:lnTo>
                    <a:pt x="500802" y="44188"/>
                  </a:lnTo>
                  <a:lnTo>
                    <a:pt x="0" y="44188"/>
                  </a:lnTo>
                  <a:close/>
                </a:path>
              </a:pathLst>
            </a:custGeom>
            <a:grpFill/>
            <a:ln w="73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6A1E7388-0EA7-E9F0-A535-4D9FFD8F05B9}"/>
                </a:ext>
              </a:extLst>
            </p:cNvPr>
            <p:cNvSpPr/>
            <p:nvPr/>
          </p:nvSpPr>
          <p:spPr>
            <a:xfrm>
              <a:off x="4597011" y="2156147"/>
              <a:ext cx="58917" cy="427154"/>
            </a:xfrm>
            <a:custGeom>
              <a:avLst/>
              <a:gdLst>
                <a:gd name="connsiteX0" fmla="*/ 0 w 58917"/>
                <a:gd name="connsiteY0" fmla="*/ 0 h 427154"/>
                <a:gd name="connsiteX1" fmla="*/ 58918 w 58917"/>
                <a:gd name="connsiteY1" fmla="*/ 0 h 427154"/>
                <a:gd name="connsiteX2" fmla="*/ 58918 w 58917"/>
                <a:gd name="connsiteY2" fmla="*/ 427155 h 427154"/>
                <a:gd name="connsiteX3" fmla="*/ 0 w 58917"/>
                <a:gd name="connsiteY3" fmla="*/ 427155 h 427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917" h="427154">
                  <a:moveTo>
                    <a:pt x="0" y="0"/>
                  </a:moveTo>
                  <a:lnTo>
                    <a:pt x="58918" y="0"/>
                  </a:lnTo>
                  <a:lnTo>
                    <a:pt x="58918" y="427155"/>
                  </a:lnTo>
                  <a:lnTo>
                    <a:pt x="0" y="427155"/>
                  </a:lnTo>
                  <a:close/>
                </a:path>
              </a:pathLst>
            </a:custGeom>
            <a:grpFill/>
            <a:ln w="73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0FBE0501-6B74-61DA-4BF8-1B366A0BB527}"/>
                </a:ext>
              </a:extLst>
            </p:cNvPr>
            <p:cNvSpPr/>
            <p:nvPr/>
          </p:nvSpPr>
          <p:spPr>
            <a:xfrm>
              <a:off x="4965248" y="2524384"/>
              <a:ext cx="132565" cy="58917"/>
            </a:xfrm>
            <a:custGeom>
              <a:avLst/>
              <a:gdLst>
                <a:gd name="connsiteX0" fmla="*/ 0 w 132565"/>
                <a:gd name="connsiteY0" fmla="*/ 0 h 58917"/>
                <a:gd name="connsiteX1" fmla="*/ 132565 w 132565"/>
                <a:gd name="connsiteY1" fmla="*/ 0 h 58917"/>
                <a:gd name="connsiteX2" fmla="*/ 132565 w 132565"/>
                <a:gd name="connsiteY2" fmla="*/ 58918 h 58917"/>
                <a:gd name="connsiteX3" fmla="*/ 0 w 132565"/>
                <a:gd name="connsiteY3" fmla="*/ 58918 h 58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2565" h="58917">
                  <a:moveTo>
                    <a:pt x="0" y="0"/>
                  </a:moveTo>
                  <a:lnTo>
                    <a:pt x="132565" y="0"/>
                  </a:lnTo>
                  <a:lnTo>
                    <a:pt x="132565" y="58918"/>
                  </a:lnTo>
                  <a:lnTo>
                    <a:pt x="0" y="58918"/>
                  </a:lnTo>
                  <a:close/>
                </a:path>
              </a:pathLst>
            </a:custGeom>
            <a:grpFill/>
            <a:ln w="73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BB14459A-2BF2-DAAC-D27A-1EC6194C3050}"/>
                </a:ext>
              </a:extLst>
            </p:cNvPr>
            <p:cNvSpPr/>
            <p:nvPr/>
          </p:nvSpPr>
          <p:spPr>
            <a:xfrm>
              <a:off x="4965248" y="2273983"/>
              <a:ext cx="132565" cy="220942"/>
            </a:xfrm>
            <a:custGeom>
              <a:avLst/>
              <a:gdLst>
                <a:gd name="connsiteX0" fmla="*/ 0 w 132565"/>
                <a:gd name="connsiteY0" fmla="*/ 0 h 220942"/>
                <a:gd name="connsiteX1" fmla="*/ 132565 w 132565"/>
                <a:gd name="connsiteY1" fmla="*/ 0 h 220942"/>
                <a:gd name="connsiteX2" fmla="*/ 132565 w 132565"/>
                <a:gd name="connsiteY2" fmla="*/ 220942 h 220942"/>
                <a:gd name="connsiteX3" fmla="*/ 0 w 132565"/>
                <a:gd name="connsiteY3" fmla="*/ 220942 h 220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2565" h="220942">
                  <a:moveTo>
                    <a:pt x="0" y="0"/>
                  </a:moveTo>
                  <a:lnTo>
                    <a:pt x="132565" y="0"/>
                  </a:lnTo>
                  <a:lnTo>
                    <a:pt x="132565" y="220942"/>
                  </a:lnTo>
                  <a:lnTo>
                    <a:pt x="0" y="220942"/>
                  </a:lnTo>
                  <a:close/>
                </a:path>
              </a:pathLst>
            </a:custGeom>
            <a:grpFill/>
            <a:ln w="73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4D14F6FD-704E-7654-130A-34BA7E4E0607}"/>
                </a:ext>
              </a:extLst>
            </p:cNvPr>
            <p:cNvSpPr/>
            <p:nvPr/>
          </p:nvSpPr>
          <p:spPr>
            <a:xfrm>
              <a:off x="4965248" y="2185606"/>
              <a:ext cx="132565" cy="58917"/>
            </a:xfrm>
            <a:custGeom>
              <a:avLst/>
              <a:gdLst>
                <a:gd name="connsiteX0" fmla="*/ 0 w 132565"/>
                <a:gd name="connsiteY0" fmla="*/ 0 h 58917"/>
                <a:gd name="connsiteX1" fmla="*/ 132565 w 132565"/>
                <a:gd name="connsiteY1" fmla="*/ 0 h 58917"/>
                <a:gd name="connsiteX2" fmla="*/ 132565 w 132565"/>
                <a:gd name="connsiteY2" fmla="*/ 58918 h 58917"/>
                <a:gd name="connsiteX3" fmla="*/ 0 w 132565"/>
                <a:gd name="connsiteY3" fmla="*/ 58918 h 58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2565" h="58917">
                  <a:moveTo>
                    <a:pt x="0" y="0"/>
                  </a:moveTo>
                  <a:lnTo>
                    <a:pt x="132565" y="0"/>
                  </a:lnTo>
                  <a:lnTo>
                    <a:pt x="132565" y="58918"/>
                  </a:lnTo>
                  <a:lnTo>
                    <a:pt x="0" y="58918"/>
                  </a:lnTo>
                  <a:close/>
                </a:path>
              </a:pathLst>
            </a:custGeom>
            <a:grpFill/>
            <a:ln w="73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02CA9E80-AD1C-1627-F647-77AC5C614AE5}"/>
                </a:ext>
              </a:extLst>
            </p:cNvPr>
            <p:cNvSpPr/>
            <p:nvPr/>
          </p:nvSpPr>
          <p:spPr>
            <a:xfrm>
              <a:off x="4817953" y="2259253"/>
              <a:ext cx="117835" cy="324048"/>
            </a:xfrm>
            <a:custGeom>
              <a:avLst/>
              <a:gdLst>
                <a:gd name="connsiteX0" fmla="*/ 58918 w 117835"/>
                <a:gd name="connsiteY0" fmla="*/ 58918 h 324048"/>
                <a:gd name="connsiteX1" fmla="*/ 44188 w 117835"/>
                <a:gd name="connsiteY1" fmla="*/ 44188 h 324048"/>
                <a:gd name="connsiteX2" fmla="*/ 58918 w 117835"/>
                <a:gd name="connsiteY2" fmla="*/ 29459 h 324048"/>
                <a:gd name="connsiteX3" fmla="*/ 73647 w 117835"/>
                <a:gd name="connsiteY3" fmla="*/ 44188 h 324048"/>
                <a:gd name="connsiteX4" fmla="*/ 58918 w 117835"/>
                <a:gd name="connsiteY4" fmla="*/ 58918 h 324048"/>
                <a:gd name="connsiteX5" fmla="*/ 58918 w 117835"/>
                <a:gd name="connsiteY5" fmla="*/ 294590 h 324048"/>
                <a:gd name="connsiteX6" fmla="*/ 44188 w 117835"/>
                <a:gd name="connsiteY6" fmla="*/ 279860 h 324048"/>
                <a:gd name="connsiteX7" fmla="*/ 58918 w 117835"/>
                <a:gd name="connsiteY7" fmla="*/ 265131 h 324048"/>
                <a:gd name="connsiteX8" fmla="*/ 73647 w 117835"/>
                <a:gd name="connsiteY8" fmla="*/ 279860 h 324048"/>
                <a:gd name="connsiteX9" fmla="*/ 58918 w 117835"/>
                <a:gd name="connsiteY9" fmla="*/ 294590 h 324048"/>
                <a:gd name="connsiteX10" fmla="*/ 117836 w 117835"/>
                <a:gd name="connsiteY10" fmla="*/ 0 h 324048"/>
                <a:gd name="connsiteX11" fmla="*/ 0 w 117835"/>
                <a:gd name="connsiteY11" fmla="*/ 0 h 324048"/>
                <a:gd name="connsiteX12" fmla="*/ 0 w 117835"/>
                <a:gd name="connsiteY12" fmla="*/ 324049 h 324048"/>
                <a:gd name="connsiteX13" fmla="*/ 117836 w 117835"/>
                <a:gd name="connsiteY13" fmla="*/ 324049 h 324048"/>
                <a:gd name="connsiteX14" fmla="*/ 117836 w 117835"/>
                <a:gd name="connsiteY14" fmla="*/ 0 h 324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7835" h="324048">
                  <a:moveTo>
                    <a:pt x="58918" y="58918"/>
                  </a:moveTo>
                  <a:cubicBezTo>
                    <a:pt x="50817" y="58918"/>
                    <a:pt x="44188" y="52290"/>
                    <a:pt x="44188" y="44188"/>
                  </a:cubicBezTo>
                  <a:cubicBezTo>
                    <a:pt x="44188" y="36087"/>
                    <a:pt x="50817" y="29459"/>
                    <a:pt x="58918" y="29459"/>
                  </a:cubicBezTo>
                  <a:cubicBezTo>
                    <a:pt x="67019" y="29459"/>
                    <a:pt x="73647" y="36087"/>
                    <a:pt x="73647" y="44188"/>
                  </a:cubicBezTo>
                  <a:cubicBezTo>
                    <a:pt x="73647" y="52290"/>
                    <a:pt x="67019" y="58918"/>
                    <a:pt x="58918" y="58918"/>
                  </a:cubicBezTo>
                  <a:close/>
                  <a:moveTo>
                    <a:pt x="58918" y="294590"/>
                  </a:moveTo>
                  <a:cubicBezTo>
                    <a:pt x="50817" y="294590"/>
                    <a:pt x="44188" y="287961"/>
                    <a:pt x="44188" y="279860"/>
                  </a:cubicBezTo>
                  <a:cubicBezTo>
                    <a:pt x="44188" y="271759"/>
                    <a:pt x="50817" y="265131"/>
                    <a:pt x="58918" y="265131"/>
                  </a:cubicBezTo>
                  <a:cubicBezTo>
                    <a:pt x="67019" y="265131"/>
                    <a:pt x="73647" y="271759"/>
                    <a:pt x="73647" y="279860"/>
                  </a:cubicBezTo>
                  <a:cubicBezTo>
                    <a:pt x="73647" y="287961"/>
                    <a:pt x="67019" y="294590"/>
                    <a:pt x="58918" y="294590"/>
                  </a:cubicBezTo>
                  <a:close/>
                  <a:moveTo>
                    <a:pt x="117836" y="0"/>
                  </a:moveTo>
                  <a:lnTo>
                    <a:pt x="0" y="0"/>
                  </a:lnTo>
                  <a:lnTo>
                    <a:pt x="0" y="324049"/>
                  </a:lnTo>
                  <a:lnTo>
                    <a:pt x="117836" y="324049"/>
                  </a:lnTo>
                  <a:lnTo>
                    <a:pt x="117836" y="0"/>
                  </a:lnTo>
                  <a:close/>
                </a:path>
              </a:pathLst>
            </a:custGeom>
            <a:grpFill/>
            <a:ln w="73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BB1FB5A9-4A1A-B260-F838-A570D322F066}"/>
                </a:ext>
              </a:extLst>
            </p:cNvPr>
            <p:cNvSpPr/>
            <p:nvPr/>
          </p:nvSpPr>
          <p:spPr>
            <a:xfrm>
              <a:off x="4685388" y="2200335"/>
              <a:ext cx="103106" cy="382966"/>
            </a:xfrm>
            <a:custGeom>
              <a:avLst/>
              <a:gdLst>
                <a:gd name="connsiteX0" fmla="*/ 73647 w 103106"/>
                <a:gd name="connsiteY0" fmla="*/ 73647 h 382966"/>
                <a:gd name="connsiteX1" fmla="*/ 29459 w 103106"/>
                <a:gd name="connsiteY1" fmla="*/ 73647 h 382966"/>
                <a:gd name="connsiteX2" fmla="*/ 29459 w 103106"/>
                <a:gd name="connsiteY2" fmla="*/ 29459 h 382966"/>
                <a:gd name="connsiteX3" fmla="*/ 73647 w 103106"/>
                <a:gd name="connsiteY3" fmla="*/ 29459 h 382966"/>
                <a:gd name="connsiteX4" fmla="*/ 73647 w 103106"/>
                <a:gd name="connsiteY4" fmla="*/ 73647 h 382966"/>
                <a:gd name="connsiteX5" fmla="*/ 103106 w 103106"/>
                <a:gd name="connsiteY5" fmla="*/ 0 h 382966"/>
                <a:gd name="connsiteX6" fmla="*/ 0 w 103106"/>
                <a:gd name="connsiteY6" fmla="*/ 0 h 382966"/>
                <a:gd name="connsiteX7" fmla="*/ 0 w 103106"/>
                <a:gd name="connsiteY7" fmla="*/ 382966 h 382966"/>
                <a:gd name="connsiteX8" fmla="*/ 103106 w 103106"/>
                <a:gd name="connsiteY8" fmla="*/ 382966 h 382966"/>
                <a:gd name="connsiteX9" fmla="*/ 103106 w 103106"/>
                <a:gd name="connsiteY9" fmla="*/ 0 h 382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3106" h="382966">
                  <a:moveTo>
                    <a:pt x="73647" y="73647"/>
                  </a:moveTo>
                  <a:lnTo>
                    <a:pt x="29459" y="73647"/>
                  </a:lnTo>
                  <a:lnTo>
                    <a:pt x="29459" y="29459"/>
                  </a:lnTo>
                  <a:lnTo>
                    <a:pt x="73647" y="29459"/>
                  </a:lnTo>
                  <a:lnTo>
                    <a:pt x="73647" y="73647"/>
                  </a:lnTo>
                  <a:close/>
                  <a:moveTo>
                    <a:pt x="103106" y="0"/>
                  </a:moveTo>
                  <a:lnTo>
                    <a:pt x="0" y="0"/>
                  </a:lnTo>
                  <a:lnTo>
                    <a:pt x="0" y="382966"/>
                  </a:lnTo>
                  <a:lnTo>
                    <a:pt x="103106" y="382966"/>
                  </a:lnTo>
                  <a:lnTo>
                    <a:pt x="103106" y="0"/>
                  </a:lnTo>
                  <a:close/>
                </a:path>
              </a:pathLst>
            </a:custGeom>
            <a:grpFill/>
            <a:ln w="73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6" name="图形 21" descr="聊天气泡 纯色填充">
            <a:extLst>
              <a:ext uri="{FF2B5EF4-FFF2-40B4-BE49-F238E27FC236}">
                <a16:creationId xmlns:a16="http://schemas.microsoft.com/office/drawing/2014/main" id="{7B453D77-CD44-CB65-D66B-AE9B79BB5E3E}"/>
              </a:ext>
            </a:extLst>
          </p:cNvPr>
          <p:cNvSpPr/>
          <p:nvPr/>
        </p:nvSpPr>
        <p:spPr>
          <a:xfrm>
            <a:off x="4531933" y="4265795"/>
            <a:ext cx="550157" cy="501612"/>
          </a:xfrm>
          <a:custGeom>
            <a:avLst/>
            <a:gdLst>
              <a:gd name="connsiteX0" fmla="*/ 522649 w 550157"/>
              <a:gd name="connsiteY0" fmla="*/ 0 h 501612"/>
              <a:gd name="connsiteX1" fmla="*/ 27508 w 550157"/>
              <a:gd name="connsiteY1" fmla="*/ 0 h 501612"/>
              <a:gd name="connsiteX2" fmla="*/ 0 w 550157"/>
              <a:gd name="connsiteY2" fmla="*/ 27831 h 501612"/>
              <a:gd name="connsiteX3" fmla="*/ 0 w 550157"/>
              <a:gd name="connsiteY3" fmla="*/ 27831 h 501612"/>
              <a:gd name="connsiteX4" fmla="*/ 0 w 550157"/>
              <a:gd name="connsiteY4" fmla="*/ 362294 h 501612"/>
              <a:gd name="connsiteX5" fmla="*/ 27507 w 550157"/>
              <a:gd name="connsiteY5" fmla="*/ 390125 h 501612"/>
              <a:gd name="connsiteX6" fmla="*/ 27508 w 550157"/>
              <a:gd name="connsiteY6" fmla="*/ 390125 h 501612"/>
              <a:gd name="connsiteX7" fmla="*/ 330094 w 550157"/>
              <a:gd name="connsiteY7" fmla="*/ 390125 h 501612"/>
              <a:gd name="connsiteX8" fmla="*/ 440125 w 550157"/>
              <a:gd name="connsiteY8" fmla="*/ 501613 h 501612"/>
              <a:gd name="connsiteX9" fmla="*/ 440125 w 550157"/>
              <a:gd name="connsiteY9" fmla="*/ 390125 h 501612"/>
              <a:gd name="connsiteX10" fmla="*/ 522649 w 550157"/>
              <a:gd name="connsiteY10" fmla="*/ 390125 h 501612"/>
              <a:gd name="connsiteX11" fmla="*/ 550157 w 550157"/>
              <a:gd name="connsiteY11" fmla="*/ 362295 h 501612"/>
              <a:gd name="connsiteX12" fmla="*/ 550157 w 550157"/>
              <a:gd name="connsiteY12" fmla="*/ 362294 h 501612"/>
              <a:gd name="connsiteX13" fmla="*/ 550157 w 550157"/>
              <a:gd name="connsiteY13" fmla="*/ 27831 h 501612"/>
              <a:gd name="connsiteX14" fmla="*/ 522650 w 550157"/>
              <a:gd name="connsiteY14" fmla="*/ 0 h 501612"/>
              <a:gd name="connsiteX15" fmla="*/ 522649 w 550157"/>
              <a:gd name="connsiteY15" fmla="*/ 0 h 501612"/>
              <a:gd name="connsiteX16" fmla="*/ 145630 w 550157"/>
              <a:gd name="connsiteY16" fmla="*/ 234625 h 501612"/>
              <a:gd name="connsiteX17" fmla="*/ 105177 w 550157"/>
              <a:gd name="connsiteY17" fmla="*/ 194173 h 501612"/>
              <a:gd name="connsiteX18" fmla="*/ 145630 w 550157"/>
              <a:gd name="connsiteY18" fmla="*/ 153720 h 501612"/>
              <a:gd name="connsiteX19" fmla="*/ 186083 w 550157"/>
              <a:gd name="connsiteY19" fmla="*/ 194173 h 501612"/>
              <a:gd name="connsiteX20" fmla="*/ 145630 w 550157"/>
              <a:gd name="connsiteY20" fmla="*/ 234625 h 501612"/>
              <a:gd name="connsiteX21" fmla="*/ 275079 w 550157"/>
              <a:gd name="connsiteY21" fmla="*/ 234625 h 501612"/>
              <a:gd name="connsiteX22" fmla="*/ 234626 w 550157"/>
              <a:gd name="connsiteY22" fmla="*/ 194173 h 501612"/>
              <a:gd name="connsiteX23" fmla="*/ 275079 w 550157"/>
              <a:gd name="connsiteY23" fmla="*/ 153720 h 501612"/>
              <a:gd name="connsiteX24" fmla="*/ 315531 w 550157"/>
              <a:gd name="connsiteY24" fmla="*/ 194173 h 501612"/>
              <a:gd name="connsiteX25" fmla="*/ 275079 w 550157"/>
              <a:gd name="connsiteY25" fmla="*/ 234625 h 501612"/>
              <a:gd name="connsiteX26" fmla="*/ 404527 w 550157"/>
              <a:gd name="connsiteY26" fmla="*/ 234625 h 501612"/>
              <a:gd name="connsiteX27" fmla="*/ 364074 w 550157"/>
              <a:gd name="connsiteY27" fmla="*/ 194173 h 501612"/>
              <a:gd name="connsiteX28" fmla="*/ 404527 w 550157"/>
              <a:gd name="connsiteY28" fmla="*/ 153720 h 501612"/>
              <a:gd name="connsiteX29" fmla="*/ 444980 w 550157"/>
              <a:gd name="connsiteY29" fmla="*/ 194173 h 501612"/>
              <a:gd name="connsiteX30" fmla="*/ 404527 w 550157"/>
              <a:gd name="connsiteY30" fmla="*/ 234625 h 501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50157" h="501612">
                <a:moveTo>
                  <a:pt x="522649" y="0"/>
                </a:moveTo>
                <a:lnTo>
                  <a:pt x="27508" y="0"/>
                </a:lnTo>
                <a:cubicBezTo>
                  <a:pt x="12227" y="89"/>
                  <a:pt x="-89" y="12549"/>
                  <a:pt x="0" y="27831"/>
                </a:cubicBezTo>
                <a:cubicBezTo>
                  <a:pt x="0" y="27831"/>
                  <a:pt x="0" y="27831"/>
                  <a:pt x="0" y="27831"/>
                </a:cubicBezTo>
                <a:lnTo>
                  <a:pt x="0" y="362294"/>
                </a:lnTo>
                <a:cubicBezTo>
                  <a:pt x="-89" y="377575"/>
                  <a:pt x="12226" y="390036"/>
                  <a:pt x="27507" y="390125"/>
                </a:cubicBezTo>
                <a:cubicBezTo>
                  <a:pt x="27507" y="390125"/>
                  <a:pt x="27508" y="390125"/>
                  <a:pt x="27508" y="390125"/>
                </a:cubicBezTo>
                <a:lnTo>
                  <a:pt x="330094" y="390125"/>
                </a:lnTo>
                <a:lnTo>
                  <a:pt x="440125" y="501613"/>
                </a:lnTo>
                <a:lnTo>
                  <a:pt x="440125" y="390125"/>
                </a:lnTo>
                <a:lnTo>
                  <a:pt x="522649" y="390125"/>
                </a:lnTo>
                <a:cubicBezTo>
                  <a:pt x="537930" y="390036"/>
                  <a:pt x="550246" y="377576"/>
                  <a:pt x="550157" y="362295"/>
                </a:cubicBezTo>
                <a:cubicBezTo>
                  <a:pt x="550157" y="362295"/>
                  <a:pt x="550157" y="362294"/>
                  <a:pt x="550157" y="362294"/>
                </a:cubicBezTo>
                <a:lnTo>
                  <a:pt x="550157" y="27831"/>
                </a:lnTo>
                <a:cubicBezTo>
                  <a:pt x="550246" y="12550"/>
                  <a:pt x="537931" y="90"/>
                  <a:pt x="522650" y="0"/>
                </a:cubicBezTo>
                <a:cubicBezTo>
                  <a:pt x="522650" y="0"/>
                  <a:pt x="522649" y="0"/>
                  <a:pt x="522649" y="0"/>
                </a:cubicBezTo>
                <a:close/>
                <a:moveTo>
                  <a:pt x="145630" y="234625"/>
                </a:moveTo>
                <a:cubicBezTo>
                  <a:pt x="123289" y="234625"/>
                  <a:pt x="105177" y="216514"/>
                  <a:pt x="105177" y="194173"/>
                </a:cubicBezTo>
                <a:cubicBezTo>
                  <a:pt x="105177" y="171832"/>
                  <a:pt x="123289" y="153720"/>
                  <a:pt x="145630" y="153720"/>
                </a:cubicBezTo>
                <a:cubicBezTo>
                  <a:pt x="167971" y="153720"/>
                  <a:pt x="186083" y="171832"/>
                  <a:pt x="186083" y="194173"/>
                </a:cubicBezTo>
                <a:cubicBezTo>
                  <a:pt x="186083" y="216514"/>
                  <a:pt x="167971" y="234625"/>
                  <a:pt x="145630" y="234625"/>
                </a:cubicBezTo>
                <a:close/>
                <a:moveTo>
                  <a:pt x="275079" y="234625"/>
                </a:moveTo>
                <a:cubicBezTo>
                  <a:pt x="252737" y="234625"/>
                  <a:pt x="234626" y="216514"/>
                  <a:pt x="234626" y="194173"/>
                </a:cubicBezTo>
                <a:cubicBezTo>
                  <a:pt x="234626" y="171832"/>
                  <a:pt x="252737" y="153720"/>
                  <a:pt x="275079" y="153720"/>
                </a:cubicBezTo>
                <a:cubicBezTo>
                  <a:pt x="297420" y="153720"/>
                  <a:pt x="315531" y="171832"/>
                  <a:pt x="315531" y="194173"/>
                </a:cubicBezTo>
                <a:cubicBezTo>
                  <a:pt x="315531" y="216514"/>
                  <a:pt x="297420" y="234625"/>
                  <a:pt x="275079" y="234625"/>
                </a:cubicBezTo>
                <a:close/>
                <a:moveTo>
                  <a:pt x="404527" y="234625"/>
                </a:moveTo>
                <a:cubicBezTo>
                  <a:pt x="382186" y="234625"/>
                  <a:pt x="364074" y="216514"/>
                  <a:pt x="364074" y="194173"/>
                </a:cubicBezTo>
                <a:cubicBezTo>
                  <a:pt x="364074" y="171832"/>
                  <a:pt x="382186" y="153720"/>
                  <a:pt x="404527" y="153720"/>
                </a:cubicBezTo>
                <a:cubicBezTo>
                  <a:pt x="426868" y="153720"/>
                  <a:pt x="444980" y="171832"/>
                  <a:pt x="444980" y="194173"/>
                </a:cubicBezTo>
                <a:cubicBezTo>
                  <a:pt x="444980" y="216514"/>
                  <a:pt x="426868" y="234625"/>
                  <a:pt x="404527" y="234625"/>
                </a:cubicBezTo>
                <a:close/>
              </a:path>
            </a:pathLst>
          </a:custGeom>
          <a:solidFill>
            <a:schemeClr val="bg1"/>
          </a:solidFill>
          <a:ln w="803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C612459D-C848-EBD2-44A2-BA7361AB00BA}"/>
              </a:ext>
            </a:extLst>
          </p:cNvPr>
          <p:cNvGrpSpPr/>
          <p:nvPr/>
        </p:nvGrpSpPr>
        <p:grpSpPr>
          <a:xfrm>
            <a:off x="7126151" y="4262411"/>
            <a:ext cx="554087" cy="502825"/>
            <a:chOff x="7126151" y="4262411"/>
            <a:chExt cx="554087" cy="502825"/>
          </a:xfrm>
          <a:solidFill>
            <a:schemeClr val="bg1"/>
          </a:solidFill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949647D4-A306-B5ED-F107-FFDE0A478008}"/>
                </a:ext>
              </a:extLst>
            </p:cNvPr>
            <p:cNvSpPr/>
            <p:nvPr/>
          </p:nvSpPr>
          <p:spPr>
            <a:xfrm>
              <a:off x="7331069" y="4612430"/>
              <a:ext cx="59294" cy="59294"/>
            </a:xfrm>
            <a:custGeom>
              <a:avLst/>
              <a:gdLst>
                <a:gd name="connsiteX0" fmla="*/ 59294 w 59294"/>
                <a:gd name="connsiteY0" fmla="*/ 29647 h 59294"/>
                <a:gd name="connsiteX1" fmla="*/ 29647 w 59294"/>
                <a:gd name="connsiteY1" fmla="*/ 59294 h 59294"/>
                <a:gd name="connsiteX2" fmla="*/ 0 w 59294"/>
                <a:gd name="connsiteY2" fmla="*/ 29647 h 59294"/>
                <a:gd name="connsiteX3" fmla="*/ 29647 w 59294"/>
                <a:gd name="connsiteY3" fmla="*/ 0 h 59294"/>
                <a:gd name="connsiteX4" fmla="*/ 59294 w 59294"/>
                <a:gd name="connsiteY4" fmla="*/ 29647 h 59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94" h="59294">
                  <a:moveTo>
                    <a:pt x="59294" y="29647"/>
                  </a:moveTo>
                  <a:cubicBezTo>
                    <a:pt x="59294" y="46021"/>
                    <a:pt x="46021" y="59294"/>
                    <a:pt x="29647" y="59294"/>
                  </a:cubicBezTo>
                  <a:cubicBezTo>
                    <a:pt x="13273" y="59294"/>
                    <a:pt x="0" y="46021"/>
                    <a:pt x="0" y="29647"/>
                  </a:cubicBezTo>
                  <a:cubicBezTo>
                    <a:pt x="0" y="13273"/>
                    <a:pt x="13273" y="0"/>
                    <a:pt x="29647" y="0"/>
                  </a:cubicBezTo>
                  <a:cubicBezTo>
                    <a:pt x="46021" y="0"/>
                    <a:pt x="59294" y="13273"/>
                    <a:pt x="59294" y="29647"/>
                  </a:cubicBezTo>
                  <a:close/>
                </a:path>
              </a:pathLst>
            </a:custGeom>
            <a:grpFill/>
            <a:ln w="6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6F3638AB-785A-DD6D-1817-0316035D2104}"/>
                </a:ext>
              </a:extLst>
            </p:cNvPr>
            <p:cNvSpPr/>
            <p:nvPr/>
          </p:nvSpPr>
          <p:spPr>
            <a:xfrm>
              <a:off x="7301487" y="4679887"/>
              <a:ext cx="117543" cy="59228"/>
            </a:xfrm>
            <a:custGeom>
              <a:avLst/>
              <a:gdLst>
                <a:gd name="connsiteX0" fmla="*/ 117544 w 117543"/>
                <a:gd name="connsiteY0" fmla="*/ 59229 h 59228"/>
                <a:gd name="connsiteX1" fmla="*/ 117544 w 117543"/>
                <a:gd name="connsiteY1" fmla="*/ 29582 h 59228"/>
                <a:gd name="connsiteX2" fmla="*/ 111666 w 117543"/>
                <a:gd name="connsiteY2" fmla="*/ 17762 h 59228"/>
                <a:gd name="connsiteX3" fmla="*/ 82999 w 117543"/>
                <a:gd name="connsiteY3" fmla="*/ 3657 h 59228"/>
                <a:gd name="connsiteX4" fmla="*/ 58772 w 117543"/>
                <a:gd name="connsiteY4" fmla="*/ 0 h 59228"/>
                <a:gd name="connsiteX5" fmla="*/ 34545 w 117543"/>
                <a:gd name="connsiteY5" fmla="*/ 3657 h 59228"/>
                <a:gd name="connsiteX6" fmla="*/ 5877 w 117543"/>
                <a:gd name="connsiteY6" fmla="*/ 17762 h 59228"/>
                <a:gd name="connsiteX7" fmla="*/ 0 w 117543"/>
                <a:gd name="connsiteY7" fmla="*/ 29582 h 59228"/>
                <a:gd name="connsiteX8" fmla="*/ 0 w 117543"/>
                <a:gd name="connsiteY8" fmla="*/ 59229 h 59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543" h="59228">
                  <a:moveTo>
                    <a:pt x="117544" y="59229"/>
                  </a:moveTo>
                  <a:lnTo>
                    <a:pt x="117544" y="29582"/>
                  </a:lnTo>
                  <a:cubicBezTo>
                    <a:pt x="117447" y="24962"/>
                    <a:pt x="115292" y="20627"/>
                    <a:pt x="111666" y="17762"/>
                  </a:cubicBezTo>
                  <a:cubicBezTo>
                    <a:pt x="103147" y="11195"/>
                    <a:pt x="93399" y="6400"/>
                    <a:pt x="82999" y="3657"/>
                  </a:cubicBezTo>
                  <a:cubicBezTo>
                    <a:pt x="75148" y="1247"/>
                    <a:pt x="66984" y="14"/>
                    <a:pt x="58772" y="0"/>
                  </a:cubicBezTo>
                  <a:cubicBezTo>
                    <a:pt x="50569" y="127"/>
                    <a:pt x="42420" y="1356"/>
                    <a:pt x="34545" y="3657"/>
                  </a:cubicBezTo>
                  <a:cubicBezTo>
                    <a:pt x="24260" y="6702"/>
                    <a:pt x="14566" y="11472"/>
                    <a:pt x="5877" y="17762"/>
                  </a:cubicBezTo>
                  <a:cubicBezTo>
                    <a:pt x="2252" y="20627"/>
                    <a:pt x="97" y="24962"/>
                    <a:pt x="0" y="29582"/>
                  </a:cubicBezTo>
                  <a:lnTo>
                    <a:pt x="0" y="59229"/>
                  </a:lnTo>
                  <a:close/>
                </a:path>
              </a:pathLst>
            </a:custGeom>
            <a:grpFill/>
            <a:ln w="6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B5605232-89A2-04A1-28EF-AB056D9D51A0}"/>
                </a:ext>
              </a:extLst>
            </p:cNvPr>
            <p:cNvSpPr/>
            <p:nvPr/>
          </p:nvSpPr>
          <p:spPr>
            <a:xfrm>
              <a:off x="7460758" y="4612430"/>
              <a:ext cx="59294" cy="59294"/>
            </a:xfrm>
            <a:custGeom>
              <a:avLst/>
              <a:gdLst>
                <a:gd name="connsiteX0" fmla="*/ 59294 w 59294"/>
                <a:gd name="connsiteY0" fmla="*/ 29647 h 59294"/>
                <a:gd name="connsiteX1" fmla="*/ 29647 w 59294"/>
                <a:gd name="connsiteY1" fmla="*/ 59294 h 59294"/>
                <a:gd name="connsiteX2" fmla="*/ 0 w 59294"/>
                <a:gd name="connsiteY2" fmla="*/ 29647 h 59294"/>
                <a:gd name="connsiteX3" fmla="*/ 29647 w 59294"/>
                <a:gd name="connsiteY3" fmla="*/ 0 h 59294"/>
                <a:gd name="connsiteX4" fmla="*/ 59294 w 59294"/>
                <a:gd name="connsiteY4" fmla="*/ 29647 h 59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94" h="59294">
                  <a:moveTo>
                    <a:pt x="59294" y="29647"/>
                  </a:moveTo>
                  <a:cubicBezTo>
                    <a:pt x="59294" y="46021"/>
                    <a:pt x="46021" y="59294"/>
                    <a:pt x="29647" y="59294"/>
                  </a:cubicBezTo>
                  <a:cubicBezTo>
                    <a:pt x="13273" y="59294"/>
                    <a:pt x="0" y="46021"/>
                    <a:pt x="0" y="29647"/>
                  </a:cubicBezTo>
                  <a:cubicBezTo>
                    <a:pt x="0" y="13273"/>
                    <a:pt x="13273" y="0"/>
                    <a:pt x="29647" y="0"/>
                  </a:cubicBezTo>
                  <a:cubicBezTo>
                    <a:pt x="46021" y="0"/>
                    <a:pt x="59294" y="13273"/>
                    <a:pt x="59294" y="29647"/>
                  </a:cubicBezTo>
                  <a:close/>
                </a:path>
              </a:pathLst>
            </a:custGeom>
            <a:grpFill/>
            <a:ln w="6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CCBE3B73-3217-ECE0-2377-E38FF8B580A2}"/>
                </a:ext>
              </a:extLst>
            </p:cNvPr>
            <p:cNvSpPr/>
            <p:nvPr/>
          </p:nvSpPr>
          <p:spPr>
            <a:xfrm>
              <a:off x="7432091" y="4679887"/>
              <a:ext cx="117543" cy="59228"/>
            </a:xfrm>
            <a:custGeom>
              <a:avLst/>
              <a:gdLst>
                <a:gd name="connsiteX0" fmla="*/ 117544 w 117543"/>
                <a:gd name="connsiteY0" fmla="*/ 59229 h 59228"/>
                <a:gd name="connsiteX1" fmla="*/ 117544 w 117543"/>
                <a:gd name="connsiteY1" fmla="*/ 29582 h 59228"/>
                <a:gd name="connsiteX2" fmla="*/ 111666 w 117543"/>
                <a:gd name="connsiteY2" fmla="*/ 17762 h 59228"/>
                <a:gd name="connsiteX3" fmla="*/ 82999 w 117543"/>
                <a:gd name="connsiteY3" fmla="*/ 3657 h 59228"/>
                <a:gd name="connsiteX4" fmla="*/ 58772 w 117543"/>
                <a:gd name="connsiteY4" fmla="*/ 0 h 59228"/>
                <a:gd name="connsiteX5" fmla="*/ 34545 w 117543"/>
                <a:gd name="connsiteY5" fmla="*/ 3657 h 59228"/>
                <a:gd name="connsiteX6" fmla="*/ 5877 w 117543"/>
                <a:gd name="connsiteY6" fmla="*/ 17762 h 59228"/>
                <a:gd name="connsiteX7" fmla="*/ 0 w 117543"/>
                <a:gd name="connsiteY7" fmla="*/ 29582 h 59228"/>
                <a:gd name="connsiteX8" fmla="*/ 0 w 117543"/>
                <a:gd name="connsiteY8" fmla="*/ 59229 h 59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543" h="59228">
                  <a:moveTo>
                    <a:pt x="117544" y="59229"/>
                  </a:moveTo>
                  <a:lnTo>
                    <a:pt x="117544" y="29582"/>
                  </a:lnTo>
                  <a:cubicBezTo>
                    <a:pt x="117447" y="24962"/>
                    <a:pt x="115292" y="20627"/>
                    <a:pt x="111666" y="17762"/>
                  </a:cubicBezTo>
                  <a:cubicBezTo>
                    <a:pt x="103147" y="11195"/>
                    <a:pt x="93399" y="6400"/>
                    <a:pt x="82999" y="3657"/>
                  </a:cubicBezTo>
                  <a:cubicBezTo>
                    <a:pt x="75148" y="1247"/>
                    <a:pt x="66984" y="14"/>
                    <a:pt x="58772" y="0"/>
                  </a:cubicBezTo>
                  <a:cubicBezTo>
                    <a:pt x="50569" y="127"/>
                    <a:pt x="42420" y="1356"/>
                    <a:pt x="34545" y="3657"/>
                  </a:cubicBezTo>
                  <a:cubicBezTo>
                    <a:pt x="24260" y="6702"/>
                    <a:pt x="14566" y="11472"/>
                    <a:pt x="5877" y="17762"/>
                  </a:cubicBezTo>
                  <a:cubicBezTo>
                    <a:pt x="2252" y="20627"/>
                    <a:pt x="97" y="24962"/>
                    <a:pt x="0" y="29582"/>
                  </a:cubicBezTo>
                  <a:lnTo>
                    <a:pt x="0" y="59229"/>
                  </a:lnTo>
                  <a:close/>
                </a:path>
              </a:pathLst>
            </a:custGeom>
            <a:grpFill/>
            <a:ln w="6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6E264E90-CCCE-4138-F303-9AD856C7698E}"/>
                </a:ext>
              </a:extLst>
            </p:cNvPr>
            <p:cNvSpPr/>
            <p:nvPr/>
          </p:nvSpPr>
          <p:spPr>
            <a:xfrm>
              <a:off x="7591362" y="4612430"/>
              <a:ext cx="59294" cy="59294"/>
            </a:xfrm>
            <a:custGeom>
              <a:avLst/>
              <a:gdLst>
                <a:gd name="connsiteX0" fmla="*/ 59294 w 59294"/>
                <a:gd name="connsiteY0" fmla="*/ 29647 h 59294"/>
                <a:gd name="connsiteX1" fmla="*/ 29647 w 59294"/>
                <a:gd name="connsiteY1" fmla="*/ 59294 h 59294"/>
                <a:gd name="connsiteX2" fmla="*/ 0 w 59294"/>
                <a:gd name="connsiteY2" fmla="*/ 29647 h 59294"/>
                <a:gd name="connsiteX3" fmla="*/ 29647 w 59294"/>
                <a:gd name="connsiteY3" fmla="*/ 0 h 59294"/>
                <a:gd name="connsiteX4" fmla="*/ 59294 w 59294"/>
                <a:gd name="connsiteY4" fmla="*/ 29647 h 59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94" h="59294">
                  <a:moveTo>
                    <a:pt x="59294" y="29647"/>
                  </a:moveTo>
                  <a:cubicBezTo>
                    <a:pt x="59294" y="46021"/>
                    <a:pt x="46021" y="59294"/>
                    <a:pt x="29647" y="59294"/>
                  </a:cubicBezTo>
                  <a:cubicBezTo>
                    <a:pt x="13273" y="59294"/>
                    <a:pt x="0" y="46021"/>
                    <a:pt x="0" y="29647"/>
                  </a:cubicBezTo>
                  <a:cubicBezTo>
                    <a:pt x="0" y="13273"/>
                    <a:pt x="13273" y="0"/>
                    <a:pt x="29647" y="0"/>
                  </a:cubicBezTo>
                  <a:cubicBezTo>
                    <a:pt x="46021" y="0"/>
                    <a:pt x="59294" y="13273"/>
                    <a:pt x="59294" y="29647"/>
                  </a:cubicBezTo>
                  <a:close/>
                </a:path>
              </a:pathLst>
            </a:custGeom>
            <a:grpFill/>
            <a:ln w="6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EA03A97F-8ADC-2F76-18DA-4CFDE2449D19}"/>
                </a:ext>
              </a:extLst>
            </p:cNvPr>
            <p:cNvSpPr/>
            <p:nvPr/>
          </p:nvSpPr>
          <p:spPr>
            <a:xfrm>
              <a:off x="7562695" y="4679887"/>
              <a:ext cx="117543" cy="59228"/>
            </a:xfrm>
            <a:custGeom>
              <a:avLst/>
              <a:gdLst>
                <a:gd name="connsiteX0" fmla="*/ 117544 w 117543"/>
                <a:gd name="connsiteY0" fmla="*/ 59229 h 59228"/>
                <a:gd name="connsiteX1" fmla="*/ 117544 w 117543"/>
                <a:gd name="connsiteY1" fmla="*/ 29582 h 59228"/>
                <a:gd name="connsiteX2" fmla="*/ 111666 w 117543"/>
                <a:gd name="connsiteY2" fmla="*/ 17762 h 59228"/>
                <a:gd name="connsiteX3" fmla="*/ 82999 w 117543"/>
                <a:gd name="connsiteY3" fmla="*/ 3657 h 59228"/>
                <a:gd name="connsiteX4" fmla="*/ 58772 w 117543"/>
                <a:gd name="connsiteY4" fmla="*/ 0 h 59228"/>
                <a:gd name="connsiteX5" fmla="*/ 34545 w 117543"/>
                <a:gd name="connsiteY5" fmla="*/ 3657 h 59228"/>
                <a:gd name="connsiteX6" fmla="*/ 5877 w 117543"/>
                <a:gd name="connsiteY6" fmla="*/ 17762 h 59228"/>
                <a:gd name="connsiteX7" fmla="*/ 0 w 117543"/>
                <a:gd name="connsiteY7" fmla="*/ 29582 h 59228"/>
                <a:gd name="connsiteX8" fmla="*/ 0 w 117543"/>
                <a:gd name="connsiteY8" fmla="*/ 59229 h 59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543" h="59228">
                  <a:moveTo>
                    <a:pt x="117544" y="59229"/>
                  </a:moveTo>
                  <a:lnTo>
                    <a:pt x="117544" y="29582"/>
                  </a:lnTo>
                  <a:cubicBezTo>
                    <a:pt x="117447" y="24962"/>
                    <a:pt x="115292" y="20627"/>
                    <a:pt x="111666" y="17762"/>
                  </a:cubicBezTo>
                  <a:cubicBezTo>
                    <a:pt x="103147" y="11195"/>
                    <a:pt x="93399" y="6400"/>
                    <a:pt x="82999" y="3657"/>
                  </a:cubicBezTo>
                  <a:cubicBezTo>
                    <a:pt x="75148" y="1247"/>
                    <a:pt x="66984" y="14"/>
                    <a:pt x="58772" y="0"/>
                  </a:cubicBezTo>
                  <a:cubicBezTo>
                    <a:pt x="50569" y="127"/>
                    <a:pt x="42420" y="1356"/>
                    <a:pt x="34545" y="3657"/>
                  </a:cubicBezTo>
                  <a:cubicBezTo>
                    <a:pt x="24260" y="6702"/>
                    <a:pt x="14566" y="11472"/>
                    <a:pt x="5877" y="17762"/>
                  </a:cubicBezTo>
                  <a:cubicBezTo>
                    <a:pt x="2252" y="20627"/>
                    <a:pt x="97" y="24962"/>
                    <a:pt x="0" y="29582"/>
                  </a:cubicBezTo>
                  <a:lnTo>
                    <a:pt x="0" y="59229"/>
                  </a:lnTo>
                  <a:close/>
                </a:path>
              </a:pathLst>
            </a:custGeom>
            <a:grpFill/>
            <a:ln w="6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7FFB588A-E000-C296-5FD9-5EC09EAC497B}"/>
                </a:ext>
              </a:extLst>
            </p:cNvPr>
            <p:cNvSpPr/>
            <p:nvPr/>
          </p:nvSpPr>
          <p:spPr>
            <a:xfrm>
              <a:off x="7194000" y="4329150"/>
              <a:ext cx="77578" cy="77578"/>
            </a:xfrm>
            <a:custGeom>
              <a:avLst/>
              <a:gdLst>
                <a:gd name="connsiteX0" fmla="*/ 77579 w 77578"/>
                <a:gd name="connsiteY0" fmla="*/ 38789 h 77578"/>
                <a:gd name="connsiteX1" fmla="*/ 38789 w 77578"/>
                <a:gd name="connsiteY1" fmla="*/ 77579 h 77578"/>
                <a:gd name="connsiteX2" fmla="*/ 0 w 77578"/>
                <a:gd name="connsiteY2" fmla="*/ 38789 h 77578"/>
                <a:gd name="connsiteX3" fmla="*/ 38789 w 77578"/>
                <a:gd name="connsiteY3" fmla="*/ 0 h 77578"/>
                <a:gd name="connsiteX4" fmla="*/ 77579 w 77578"/>
                <a:gd name="connsiteY4" fmla="*/ 38789 h 77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578" h="77578">
                  <a:moveTo>
                    <a:pt x="77579" y="38789"/>
                  </a:moveTo>
                  <a:cubicBezTo>
                    <a:pt x="77579" y="60212"/>
                    <a:pt x="60212" y="77579"/>
                    <a:pt x="38789" y="77579"/>
                  </a:cubicBezTo>
                  <a:cubicBezTo>
                    <a:pt x="17367" y="77579"/>
                    <a:pt x="0" y="60212"/>
                    <a:pt x="0" y="38789"/>
                  </a:cubicBezTo>
                  <a:cubicBezTo>
                    <a:pt x="0" y="17367"/>
                    <a:pt x="17367" y="0"/>
                    <a:pt x="38789" y="0"/>
                  </a:cubicBezTo>
                  <a:cubicBezTo>
                    <a:pt x="60212" y="0"/>
                    <a:pt x="77579" y="17367"/>
                    <a:pt x="77579" y="38789"/>
                  </a:cubicBezTo>
                  <a:close/>
                </a:path>
              </a:pathLst>
            </a:custGeom>
            <a:grpFill/>
            <a:ln w="6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52CFA5C6-23F0-B4E8-2A2D-DDBCFBDFED58}"/>
                </a:ext>
              </a:extLst>
            </p:cNvPr>
            <p:cNvSpPr/>
            <p:nvPr/>
          </p:nvSpPr>
          <p:spPr>
            <a:xfrm>
              <a:off x="7126151" y="4350147"/>
              <a:ext cx="338228" cy="415089"/>
            </a:xfrm>
            <a:custGeom>
              <a:avLst/>
              <a:gdLst>
                <a:gd name="connsiteX0" fmla="*/ 335391 w 338228"/>
                <a:gd name="connsiteY0" fmla="*/ 2838 h 415089"/>
                <a:gd name="connsiteX1" fmla="*/ 321547 w 338228"/>
                <a:gd name="connsiteY1" fmla="*/ 2838 h 415089"/>
                <a:gd name="connsiteX2" fmla="*/ 237177 w 338228"/>
                <a:gd name="connsiteY2" fmla="*/ 87208 h 415089"/>
                <a:gd name="connsiteX3" fmla="*/ 218174 w 338228"/>
                <a:gd name="connsiteY3" fmla="*/ 92041 h 415089"/>
                <a:gd name="connsiteX4" fmla="*/ 192445 w 338228"/>
                <a:gd name="connsiteY4" fmla="*/ 133246 h 415089"/>
                <a:gd name="connsiteX5" fmla="*/ 185131 w 338228"/>
                <a:gd name="connsiteY5" fmla="*/ 102097 h 415089"/>
                <a:gd name="connsiteX6" fmla="*/ 179319 w 338228"/>
                <a:gd name="connsiteY6" fmla="*/ 91388 h 415089"/>
                <a:gd name="connsiteX7" fmla="*/ 138571 w 338228"/>
                <a:gd name="connsiteY7" fmla="*/ 70099 h 415089"/>
                <a:gd name="connsiteX8" fmla="*/ 106638 w 338228"/>
                <a:gd name="connsiteY8" fmla="*/ 66246 h 415089"/>
                <a:gd name="connsiteX9" fmla="*/ 74640 w 338228"/>
                <a:gd name="connsiteY9" fmla="*/ 71079 h 415089"/>
                <a:gd name="connsiteX10" fmla="*/ 33957 w 338228"/>
                <a:gd name="connsiteY10" fmla="*/ 92367 h 415089"/>
                <a:gd name="connsiteX11" fmla="*/ 28145 w 338228"/>
                <a:gd name="connsiteY11" fmla="*/ 103077 h 415089"/>
                <a:gd name="connsiteX12" fmla="*/ 0 w 338228"/>
                <a:gd name="connsiteY12" fmla="*/ 223232 h 415089"/>
                <a:gd name="connsiteX13" fmla="*/ 19591 w 338228"/>
                <a:gd name="connsiteY13" fmla="*/ 242823 h 415089"/>
                <a:gd name="connsiteX14" fmla="*/ 38006 w 338228"/>
                <a:gd name="connsiteY14" fmla="*/ 228326 h 415089"/>
                <a:gd name="connsiteX15" fmla="*/ 58380 w 338228"/>
                <a:gd name="connsiteY15" fmla="*/ 144021 h 415089"/>
                <a:gd name="connsiteX16" fmla="*/ 58380 w 338228"/>
                <a:gd name="connsiteY16" fmla="*/ 415090 h 415089"/>
                <a:gd name="connsiteX17" fmla="*/ 96973 w 338228"/>
                <a:gd name="connsiteY17" fmla="*/ 415090 h 415089"/>
                <a:gd name="connsiteX18" fmla="*/ 96973 w 338228"/>
                <a:gd name="connsiteY18" fmla="*/ 240668 h 415089"/>
                <a:gd name="connsiteX19" fmla="*/ 116564 w 338228"/>
                <a:gd name="connsiteY19" fmla="*/ 240668 h 415089"/>
                <a:gd name="connsiteX20" fmla="*/ 116564 w 338228"/>
                <a:gd name="connsiteY20" fmla="*/ 415090 h 415089"/>
                <a:gd name="connsiteX21" fmla="*/ 155092 w 338228"/>
                <a:gd name="connsiteY21" fmla="*/ 415090 h 415089"/>
                <a:gd name="connsiteX22" fmla="*/ 155092 w 338228"/>
                <a:gd name="connsiteY22" fmla="*/ 142780 h 415089"/>
                <a:gd name="connsiteX23" fmla="*/ 162275 w 338228"/>
                <a:gd name="connsiteY23" fmla="*/ 173472 h 415089"/>
                <a:gd name="connsiteX24" fmla="*/ 166128 w 338228"/>
                <a:gd name="connsiteY24" fmla="*/ 178370 h 415089"/>
                <a:gd name="connsiteX25" fmla="*/ 192249 w 338228"/>
                <a:gd name="connsiteY25" fmla="*/ 187577 h 415089"/>
                <a:gd name="connsiteX26" fmla="*/ 207922 w 338228"/>
                <a:gd name="connsiteY26" fmla="*/ 180460 h 415089"/>
                <a:gd name="connsiteX27" fmla="*/ 247756 w 338228"/>
                <a:gd name="connsiteY27" fmla="*/ 115158 h 415089"/>
                <a:gd name="connsiteX28" fmla="*/ 250433 w 338228"/>
                <a:gd name="connsiteY28" fmla="*/ 101640 h 415089"/>
                <a:gd name="connsiteX29" fmla="*/ 335326 w 338228"/>
                <a:gd name="connsiteY29" fmla="*/ 16748 h 415089"/>
                <a:gd name="connsiteX30" fmla="*/ 335391 w 338228"/>
                <a:gd name="connsiteY30" fmla="*/ 2838 h 415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8228" h="415089">
                  <a:moveTo>
                    <a:pt x="335391" y="2838"/>
                  </a:moveTo>
                  <a:cubicBezTo>
                    <a:pt x="331552" y="-946"/>
                    <a:pt x="325386" y="-946"/>
                    <a:pt x="321547" y="2838"/>
                  </a:cubicBezTo>
                  <a:lnTo>
                    <a:pt x="237177" y="87208"/>
                  </a:lnTo>
                  <a:cubicBezTo>
                    <a:pt x="230434" y="85305"/>
                    <a:pt x="223188" y="87148"/>
                    <a:pt x="218174" y="92041"/>
                  </a:cubicBezTo>
                  <a:cubicBezTo>
                    <a:pt x="216803" y="93412"/>
                    <a:pt x="192445" y="133246"/>
                    <a:pt x="192445" y="133246"/>
                  </a:cubicBezTo>
                  <a:lnTo>
                    <a:pt x="185131" y="102097"/>
                  </a:lnTo>
                  <a:cubicBezTo>
                    <a:pt x="184163" y="98081"/>
                    <a:pt x="182159" y="94388"/>
                    <a:pt x="179319" y="91388"/>
                  </a:cubicBezTo>
                  <a:cubicBezTo>
                    <a:pt x="167283" y="81658"/>
                    <a:pt x="153432" y="74422"/>
                    <a:pt x="138571" y="70099"/>
                  </a:cubicBezTo>
                  <a:cubicBezTo>
                    <a:pt x="128065" y="67852"/>
                    <a:pt x="117377" y="66562"/>
                    <a:pt x="106638" y="66246"/>
                  </a:cubicBezTo>
                  <a:cubicBezTo>
                    <a:pt x="95804" y="66414"/>
                    <a:pt x="85041" y="68039"/>
                    <a:pt x="74640" y="71079"/>
                  </a:cubicBezTo>
                  <a:cubicBezTo>
                    <a:pt x="59645" y="75010"/>
                    <a:pt x="45736" y="82288"/>
                    <a:pt x="33957" y="92367"/>
                  </a:cubicBezTo>
                  <a:cubicBezTo>
                    <a:pt x="31092" y="95350"/>
                    <a:pt x="29084" y="99049"/>
                    <a:pt x="28145" y="103077"/>
                  </a:cubicBezTo>
                  <a:cubicBezTo>
                    <a:pt x="28145" y="103077"/>
                    <a:pt x="0" y="221273"/>
                    <a:pt x="0" y="223232"/>
                  </a:cubicBezTo>
                  <a:cubicBezTo>
                    <a:pt x="0" y="234052"/>
                    <a:pt x="8771" y="242823"/>
                    <a:pt x="19591" y="242823"/>
                  </a:cubicBezTo>
                  <a:cubicBezTo>
                    <a:pt x="28261" y="242600"/>
                    <a:pt x="35753" y="236702"/>
                    <a:pt x="38006" y="228326"/>
                  </a:cubicBezTo>
                  <a:lnTo>
                    <a:pt x="58380" y="144021"/>
                  </a:lnTo>
                  <a:lnTo>
                    <a:pt x="58380" y="415090"/>
                  </a:lnTo>
                  <a:lnTo>
                    <a:pt x="96973" y="415090"/>
                  </a:lnTo>
                  <a:lnTo>
                    <a:pt x="96973" y="240668"/>
                  </a:lnTo>
                  <a:lnTo>
                    <a:pt x="116564" y="240668"/>
                  </a:lnTo>
                  <a:lnTo>
                    <a:pt x="116564" y="415090"/>
                  </a:lnTo>
                  <a:lnTo>
                    <a:pt x="155092" y="415090"/>
                  </a:lnTo>
                  <a:lnTo>
                    <a:pt x="155092" y="142780"/>
                  </a:lnTo>
                  <a:lnTo>
                    <a:pt x="162275" y="173472"/>
                  </a:lnTo>
                  <a:cubicBezTo>
                    <a:pt x="162774" y="175594"/>
                    <a:pt x="164184" y="177386"/>
                    <a:pt x="166128" y="178370"/>
                  </a:cubicBezTo>
                  <a:cubicBezTo>
                    <a:pt x="173637" y="184133"/>
                    <a:pt x="182785" y="187358"/>
                    <a:pt x="192249" y="187577"/>
                  </a:cubicBezTo>
                  <a:cubicBezTo>
                    <a:pt x="198411" y="188440"/>
                    <a:pt x="204517" y="185667"/>
                    <a:pt x="207922" y="180460"/>
                  </a:cubicBezTo>
                  <a:lnTo>
                    <a:pt x="247756" y="115158"/>
                  </a:lnTo>
                  <a:cubicBezTo>
                    <a:pt x="250302" y="111143"/>
                    <a:pt x="251257" y="106322"/>
                    <a:pt x="250433" y="101640"/>
                  </a:cubicBezTo>
                  <a:lnTo>
                    <a:pt x="335326" y="16748"/>
                  </a:lnTo>
                  <a:cubicBezTo>
                    <a:pt x="339171" y="12919"/>
                    <a:pt x="339200" y="6703"/>
                    <a:pt x="335391" y="2838"/>
                  </a:cubicBezTo>
                  <a:close/>
                </a:path>
              </a:pathLst>
            </a:custGeom>
            <a:grpFill/>
            <a:ln w="6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FB9B2198-CF9D-3669-0216-43E7B1ED81FC}"/>
                </a:ext>
              </a:extLst>
            </p:cNvPr>
            <p:cNvSpPr/>
            <p:nvPr/>
          </p:nvSpPr>
          <p:spPr>
            <a:xfrm>
              <a:off x="7249245" y="4262411"/>
              <a:ext cx="372221" cy="267738"/>
            </a:xfrm>
            <a:custGeom>
              <a:avLst/>
              <a:gdLst>
                <a:gd name="connsiteX0" fmla="*/ 346101 w 372221"/>
                <a:gd name="connsiteY0" fmla="*/ 0 h 267738"/>
                <a:gd name="connsiteX1" fmla="*/ 26121 w 372221"/>
                <a:gd name="connsiteY1" fmla="*/ 0 h 267738"/>
                <a:gd name="connsiteX2" fmla="*/ 0 w 372221"/>
                <a:gd name="connsiteY2" fmla="*/ 26121 h 267738"/>
                <a:gd name="connsiteX3" fmla="*/ 0 w 372221"/>
                <a:gd name="connsiteY3" fmla="*/ 49630 h 267738"/>
                <a:gd name="connsiteX4" fmla="*/ 26121 w 372221"/>
                <a:gd name="connsiteY4" fmla="*/ 65302 h 267738"/>
                <a:gd name="connsiteX5" fmla="*/ 26121 w 372221"/>
                <a:gd name="connsiteY5" fmla="*/ 26121 h 267738"/>
                <a:gd name="connsiteX6" fmla="*/ 346101 w 372221"/>
                <a:gd name="connsiteY6" fmla="*/ 26121 h 267738"/>
                <a:gd name="connsiteX7" fmla="*/ 346101 w 372221"/>
                <a:gd name="connsiteY7" fmla="*/ 241617 h 267738"/>
                <a:gd name="connsiteX8" fmla="*/ 123225 w 372221"/>
                <a:gd name="connsiteY8" fmla="*/ 241617 h 267738"/>
                <a:gd name="connsiteX9" fmla="*/ 107291 w 372221"/>
                <a:gd name="connsiteY9" fmla="*/ 267738 h 267738"/>
                <a:gd name="connsiteX10" fmla="*/ 346101 w 372221"/>
                <a:gd name="connsiteY10" fmla="*/ 267738 h 267738"/>
                <a:gd name="connsiteX11" fmla="*/ 372221 w 372221"/>
                <a:gd name="connsiteY11" fmla="*/ 241617 h 267738"/>
                <a:gd name="connsiteX12" fmla="*/ 372221 w 372221"/>
                <a:gd name="connsiteY12" fmla="*/ 26121 h 267738"/>
                <a:gd name="connsiteX13" fmla="*/ 346101 w 372221"/>
                <a:gd name="connsiteY13" fmla="*/ 0 h 267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2221" h="267738">
                  <a:moveTo>
                    <a:pt x="346101" y="0"/>
                  </a:moveTo>
                  <a:lnTo>
                    <a:pt x="26121" y="0"/>
                  </a:lnTo>
                  <a:cubicBezTo>
                    <a:pt x="11695" y="0"/>
                    <a:pt x="0" y="11695"/>
                    <a:pt x="0" y="26121"/>
                  </a:cubicBezTo>
                  <a:lnTo>
                    <a:pt x="0" y="49630"/>
                  </a:lnTo>
                  <a:cubicBezTo>
                    <a:pt x="9985" y="52347"/>
                    <a:pt x="19024" y="57771"/>
                    <a:pt x="26121" y="65302"/>
                  </a:cubicBezTo>
                  <a:lnTo>
                    <a:pt x="26121" y="26121"/>
                  </a:lnTo>
                  <a:lnTo>
                    <a:pt x="346101" y="26121"/>
                  </a:lnTo>
                  <a:lnTo>
                    <a:pt x="346101" y="241617"/>
                  </a:lnTo>
                  <a:lnTo>
                    <a:pt x="123225" y="241617"/>
                  </a:lnTo>
                  <a:lnTo>
                    <a:pt x="107291" y="267738"/>
                  </a:lnTo>
                  <a:lnTo>
                    <a:pt x="346101" y="267738"/>
                  </a:lnTo>
                  <a:cubicBezTo>
                    <a:pt x="360526" y="267738"/>
                    <a:pt x="372221" y="256043"/>
                    <a:pt x="372221" y="241617"/>
                  </a:cubicBezTo>
                  <a:lnTo>
                    <a:pt x="372221" y="26121"/>
                  </a:lnTo>
                  <a:cubicBezTo>
                    <a:pt x="372221" y="11695"/>
                    <a:pt x="360526" y="0"/>
                    <a:pt x="346101" y="0"/>
                  </a:cubicBezTo>
                  <a:close/>
                </a:path>
              </a:pathLst>
            </a:custGeom>
            <a:grpFill/>
            <a:ln w="6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E8B3F549-CCDA-4815-BC9F-9EDC1785A2F3}"/>
              </a:ext>
            </a:extLst>
          </p:cNvPr>
          <p:cNvGrpSpPr/>
          <p:nvPr/>
        </p:nvGrpSpPr>
        <p:grpSpPr>
          <a:xfrm>
            <a:off x="1604480" y="1269602"/>
            <a:ext cx="2619555" cy="778646"/>
            <a:chOff x="-232229" y="1862260"/>
            <a:chExt cx="2619555" cy="778646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BF50BCCA-CE12-7F9C-D315-BE851F159D36}"/>
                </a:ext>
              </a:extLst>
            </p:cNvPr>
            <p:cNvSpPr txBox="1"/>
            <p:nvPr/>
          </p:nvSpPr>
          <p:spPr>
            <a:xfrm>
              <a:off x="-232229" y="2152503"/>
              <a:ext cx="261955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EF23F8C8-DDA5-4E1F-7ADE-2220E2A65962}"/>
                </a:ext>
              </a:extLst>
            </p:cNvPr>
            <p:cNvSpPr txBox="1"/>
            <p:nvPr/>
          </p:nvSpPr>
          <p:spPr>
            <a:xfrm>
              <a:off x="368025" y="1862260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42494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500E582D-B7C3-185B-8366-91F53DB66B2E}"/>
              </a:ext>
            </a:extLst>
          </p:cNvPr>
          <p:cNvGrpSpPr/>
          <p:nvPr/>
        </p:nvGrpSpPr>
        <p:grpSpPr>
          <a:xfrm>
            <a:off x="7934902" y="1269602"/>
            <a:ext cx="2623785" cy="778646"/>
            <a:chOff x="-236459" y="1862260"/>
            <a:chExt cx="2623785" cy="778646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C24612B2-BB61-56F2-8E04-A3BCD9472BCE}"/>
                </a:ext>
              </a:extLst>
            </p:cNvPr>
            <p:cNvSpPr txBox="1"/>
            <p:nvPr/>
          </p:nvSpPr>
          <p:spPr>
            <a:xfrm>
              <a:off x="-232229" y="2152503"/>
              <a:ext cx="261955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6A675B9A-8EDC-E985-D7C3-CEE026BD2080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42494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A7CC8472-E9C7-33AF-D158-713DED32A477}"/>
              </a:ext>
            </a:extLst>
          </p:cNvPr>
          <p:cNvGrpSpPr/>
          <p:nvPr/>
        </p:nvGrpSpPr>
        <p:grpSpPr>
          <a:xfrm>
            <a:off x="1604480" y="4914257"/>
            <a:ext cx="2619555" cy="778646"/>
            <a:chOff x="-232229" y="1862260"/>
            <a:chExt cx="2619555" cy="778646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9C29F070-7E61-56B1-B312-DE3BDC2BFA26}"/>
                </a:ext>
              </a:extLst>
            </p:cNvPr>
            <p:cNvSpPr txBox="1"/>
            <p:nvPr/>
          </p:nvSpPr>
          <p:spPr>
            <a:xfrm>
              <a:off x="-232229" y="2152503"/>
              <a:ext cx="261955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4CF5C609-45BA-B807-9D0A-DF0CD247ED41}"/>
                </a:ext>
              </a:extLst>
            </p:cNvPr>
            <p:cNvSpPr txBox="1"/>
            <p:nvPr/>
          </p:nvSpPr>
          <p:spPr>
            <a:xfrm>
              <a:off x="368025" y="1862260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42494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E590711D-086A-2330-31E1-271A91B4D227}"/>
              </a:ext>
            </a:extLst>
          </p:cNvPr>
          <p:cNvGrpSpPr/>
          <p:nvPr/>
        </p:nvGrpSpPr>
        <p:grpSpPr>
          <a:xfrm>
            <a:off x="7934902" y="4914257"/>
            <a:ext cx="2623785" cy="982740"/>
            <a:chOff x="-236459" y="1862260"/>
            <a:chExt cx="2623785" cy="982740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E19915D2-2D06-F92A-57BB-D425EEF96568}"/>
                </a:ext>
              </a:extLst>
            </p:cNvPr>
            <p:cNvSpPr txBox="1"/>
            <p:nvPr/>
          </p:nvSpPr>
          <p:spPr>
            <a:xfrm>
              <a:off x="-232229" y="2152503"/>
              <a:ext cx="2619555" cy="69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模板网，幻灯片演示模板 及素材免费下载！</a:t>
              </a:r>
            </a:p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 板网 唯一访问网址：</a:t>
              </a:r>
              <a:endParaRPr lang="en-US" altLang="zh-CN" dirty="0">
                <a:sym typeface="HarmonyOS Sans SC Light" panose="00000400000000000000" pitchFamily="2" charset="-122"/>
              </a:endParaRPr>
            </a:p>
            <a:p>
              <a:r>
                <a:rPr lang="en-US" altLang="zh-CN" dirty="0"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8CDCBA2B-A06C-269A-E85E-E0D7701ECB7E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42494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518336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AA2BE6EC-643D-9D56-47D3-2BBCEE749AB6}"/>
              </a:ext>
            </a:extLst>
          </p:cNvPr>
          <p:cNvGrpSpPr/>
          <p:nvPr/>
        </p:nvGrpSpPr>
        <p:grpSpPr>
          <a:xfrm>
            <a:off x="4183159" y="181864"/>
            <a:ext cx="3822506" cy="861529"/>
            <a:chOff x="3619270" y="1798955"/>
            <a:chExt cx="4950284" cy="1115710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9C46C79F-8B3E-0A10-F375-DD6D7B5CC013}"/>
                </a:ext>
              </a:extLst>
            </p:cNvPr>
            <p:cNvSpPr/>
            <p:nvPr/>
          </p:nvSpPr>
          <p:spPr>
            <a:xfrm>
              <a:off x="3619270" y="2081666"/>
              <a:ext cx="4950284" cy="83299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rgbClr val="CFD3D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E4DF1320-D8CA-751A-3406-19C83DD4E592}"/>
                </a:ext>
              </a:extLst>
            </p:cNvPr>
            <p:cNvSpPr/>
            <p:nvPr/>
          </p:nvSpPr>
          <p:spPr>
            <a:xfrm>
              <a:off x="3619270" y="1798955"/>
              <a:ext cx="4950284" cy="701957"/>
            </a:xfrm>
            <a:prstGeom prst="roundRect">
              <a:avLst>
                <a:gd name="adj" fmla="val 50000"/>
              </a:avLst>
            </a:prstGeom>
            <a:solidFill>
              <a:srgbClr val="6D787D"/>
            </a:solidFill>
            <a:ln w="12700">
              <a:noFill/>
              <a:prstDash val="sysDash"/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DFDDE09-83A4-2053-71E5-D2F037B7F668}"/>
                </a:ext>
              </a:extLst>
            </p:cNvPr>
            <p:cNvSpPr txBox="1"/>
            <p:nvPr/>
          </p:nvSpPr>
          <p:spPr>
            <a:xfrm>
              <a:off x="4345217" y="1890855"/>
              <a:ext cx="3498386" cy="5181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45A963C-77E5-4FCB-009D-09F76E74F23B}"/>
                </a:ext>
              </a:extLst>
            </p:cNvPr>
            <p:cNvSpPr txBox="1"/>
            <p:nvPr/>
          </p:nvSpPr>
          <p:spPr>
            <a:xfrm>
              <a:off x="4161371" y="2518365"/>
              <a:ext cx="3869260" cy="338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rgbClr val="6D787D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  <a:cs typeface="阿里巴巴普惠体 2.0 55 Regular" panose="00020600040101010101" pitchFamily="18" charset="-122"/>
                </a:rPr>
                <a:t>Click here to add title text</a:t>
              </a:r>
              <a:endParaRPr lang="zh-CN" altLang="en-US" sz="1100" dirty="0">
                <a:solidFill>
                  <a:srgbClr val="6D787D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2" name="Group 4">
            <a:extLst>
              <a:ext uri="{FF2B5EF4-FFF2-40B4-BE49-F238E27FC236}">
                <a16:creationId xmlns:a16="http://schemas.microsoft.com/office/drawing/2014/main" id="{470EDEDA-3880-D474-1AA5-4A02863D8249}"/>
              </a:ext>
            </a:extLst>
          </p:cNvPr>
          <p:cNvGrpSpPr>
            <a:grpSpLocks noChangeAspect="1"/>
          </p:cNvGrpSpPr>
          <p:nvPr/>
        </p:nvGrpSpPr>
        <p:grpSpPr bwMode="auto">
          <a:xfrm rot="4351113">
            <a:off x="3740944" y="2152556"/>
            <a:ext cx="4706938" cy="3246438"/>
            <a:chOff x="940378" y="1114346"/>
            <a:chExt cx="7056438" cy="4867275"/>
          </a:xfrm>
          <a:solidFill>
            <a:srgbClr val="8A896E"/>
          </a:solidFill>
        </p:grpSpPr>
        <p:sp>
          <p:nvSpPr>
            <p:cNvPr id="8" name="Arc 682">
              <a:extLst>
                <a:ext uri="{FF2B5EF4-FFF2-40B4-BE49-F238E27FC236}">
                  <a16:creationId xmlns:a16="http://schemas.microsoft.com/office/drawing/2014/main" id="{357F9C9E-844B-FB04-9705-980711F9E6A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2853595">
              <a:off x="3554195" y="1119903"/>
              <a:ext cx="1014413" cy="1003300"/>
            </a:xfrm>
            <a:custGeom>
              <a:avLst/>
              <a:gdLst>
                <a:gd name="T0" fmla="*/ 7139448 w 21600"/>
                <a:gd name="T1" fmla="*/ -2208 h 21356"/>
                <a:gd name="T2" fmla="*/ 47640451 w 21600"/>
                <a:gd name="T3" fmla="*/ 47134805 h 21356"/>
                <a:gd name="T4" fmla="*/ 7139448 w 21600"/>
                <a:gd name="T5" fmla="*/ -2208 h 21356"/>
                <a:gd name="T6" fmla="*/ 47640451 w 21600"/>
                <a:gd name="T7" fmla="*/ 47134805 h 21356"/>
                <a:gd name="T8" fmla="*/ 0 w 21600"/>
                <a:gd name="T9" fmla="*/ 47134805 h 21356"/>
                <a:gd name="T10" fmla="*/ 7139448 w 21600"/>
                <a:gd name="T11" fmla="*/ -2208 h 213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356" fill="none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</a:path>
                <a:path w="21600" h="21356" stroke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rgbClr val="42494C"/>
              </a:solidFill>
              <a:prstDash val="dash"/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Freeform 673">
              <a:extLst>
                <a:ext uri="{FF2B5EF4-FFF2-40B4-BE49-F238E27FC236}">
                  <a16:creationId xmlns:a16="http://schemas.microsoft.com/office/drawing/2014/main" id="{05772063-BFB9-0DD6-27AB-D1BC445DFBE1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 rot="-324743">
              <a:off x="4204278" y="1579484"/>
              <a:ext cx="2628900" cy="2630487"/>
            </a:xfrm>
            <a:custGeom>
              <a:avLst/>
              <a:gdLst>
                <a:gd name="T0" fmla="*/ 2147483646 w 1816"/>
                <a:gd name="T1" fmla="*/ 1661750774 h 1816"/>
                <a:gd name="T2" fmla="*/ 2147483646 w 1816"/>
                <a:gd name="T3" fmla="*/ 1313454595 h 1816"/>
                <a:gd name="T4" fmla="*/ 2147483646 w 1816"/>
                <a:gd name="T5" fmla="*/ 965158417 h 1816"/>
                <a:gd name="T6" fmla="*/ 2147483646 w 1816"/>
                <a:gd name="T7" fmla="*/ 453204230 h 1816"/>
                <a:gd name="T8" fmla="*/ 2147483646 w 1816"/>
                <a:gd name="T9" fmla="*/ 449007908 h 1816"/>
                <a:gd name="T10" fmla="*/ 2147483646 w 1816"/>
                <a:gd name="T11" fmla="*/ 289547670 h 1816"/>
                <a:gd name="T12" fmla="*/ 2049534448 w 1816"/>
                <a:gd name="T13" fmla="*/ 218210195 h 1816"/>
                <a:gd name="T14" fmla="*/ 1659746461 w 1816"/>
                <a:gd name="T15" fmla="*/ 230799161 h 1816"/>
                <a:gd name="T16" fmla="*/ 1311870319 w 1816"/>
                <a:gd name="T17" fmla="*/ 88122763 h 1816"/>
                <a:gd name="T18" fmla="*/ 963994178 w 1816"/>
                <a:gd name="T19" fmla="*/ 495167450 h 1816"/>
                <a:gd name="T20" fmla="*/ 452658652 w 1816"/>
                <a:gd name="T21" fmla="*/ 663021781 h 1816"/>
                <a:gd name="T22" fmla="*/ 448466309 w 1816"/>
                <a:gd name="T23" fmla="*/ 1040692213 h 1816"/>
                <a:gd name="T24" fmla="*/ 289197819 w 1816"/>
                <a:gd name="T25" fmla="*/ 1397381036 h 1816"/>
                <a:gd name="T26" fmla="*/ 217946812 w 1816"/>
                <a:gd name="T27" fmla="*/ 1754069859 h 1816"/>
                <a:gd name="T28" fmla="*/ 226328602 w 1816"/>
                <a:gd name="T29" fmla="*/ 2144329258 h 1816"/>
                <a:gd name="T30" fmla="*/ 88017483 w 1816"/>
                <a:gd name="T31" fmla="*/ 2147483646 h 1816"/>
                <a:gd name="T32" fmla="*/ 494570498 w 1816"/>
                <a:gd name="T33" fmla="*/ 2147483646 h 1816"/>
                <a:gd name="T34" fmla="*/ 662222226 w 1816"/>
                <a:gd name="T35" fmla="*/ 2147483646 h 1816"/>
                <a:gd name="T36" fmla="*/ 1039437528 w 1816"/>
                <a:gd name="T37" fmla="*/ 2147483646 h 1816"/>
                <a:gd name="T38" fmla="*/ 1395695460 w 1816"/>
                <a:gd name="T39" fmla="*/ 2147483646 h 1816"/>
                <a:gd name="T40" fmla="*/ 1751953391 w 1816"/>
                <a:gd name="T41" fmla="*/ 2147483646 h 1816"/>
                <a:gd name="T42" fmla="*/ 2141742826 w 1816"/>
                <a:gd name="T43" fmla="*/ 2147483646 h 1816"/>
                <a:gd name="T44" fmla="*/ 2147483646 w 1816"/>
                <a:gd name="T45" fmla="*/ 2147483646 h 1816"/>
                <a:gd name="T46" fmla="*/ 2147483646 w 1816"/>
                <a:gd name="T47" fmla="*/ 2147483646 h 1816"/>
                <a:gd name="T48" fmla="*/ 2147483646 w 1816"/>
                <a:gd name="T49" fmla="*/ 2147483646 h 1816"/>
                <a:gd name="T50" fmla="*/ 2147483646 w 1816"/>
                <a:gd name="T51" fmla="*/ 2147483646 h 1816"/>
                <a:gd name="T52" fmla="*/ 2147483646 w 1816"/>
                <a:gd name="T53" fmla="*/ 2147483646 h 1816"/>
                <a:gd name="T54" fmla="*/ 2147483646 w 1816"/>
                <a:gd name="T55" fmla="*/ 2052010172 h 1816"/>
                <a:gd name="T56" fmla="*/ 1827396741 w 1816"/>
                <a:gd name="T57" fmla="*/ 2147483646 h 1816"/>
                <a:gd name="T58" fmla="*/ 1529815684 w 1816"/>
                <a:gd name="T59" fmla="*/ 2147483646 h 1816"/>
                <a:gd name="T60" fmla="*/ 1261575235 w 1816"/>
                <a:gd name="T61" fmla="*/ 2147483646 h 1816"/>
                <a:gd name="T62" fmla="*/ 1014289262 w 1816"/>
                <a:gd name="T63" fmla="*/ 2147483646 h 1816"/>
                <a:gd name="T64" fmla="*/ 804725688 w 1816"/>
                <a:gd name="T65" fmla="*/ 2147483646 h 1816"/>
                <a:gd name="T66" fmla="*/ 637073960 w 1816"/>
                <a:gd name="T67" fmla="*/ 2147483646 h 1816"/>
                <a:gd name="T68" fmla="*/ 511335526 w 1816"/>
                <a:gd name="T69" fmla="*/ 2147483646 h 1816"/>
                <a:gd name="T70" fmla="*/ 440084519 w 1816"/>
                <a:gd name="T71" fmla="*/ 2131740291 h 1816"/>
                <a:gd name="T72" fmla="*/ 423319491 w 1816"/>
                <a:gd name="T73" fmla="*/ 1829603655 h 1816"/>
                <a:gd name="T74" fmla="*/ 469423680 w 1816"/>
                <a:gd name="T75" fmla="*/ 1535859664 h 1816"/>
                <a:gd name="T76" fmla="*/ 570013848 w 1816"/>
                <a:gd name="T77" fmla="*/ 1263098730 h 1816"/>
                <a:gd name="T78" fmla="*/ 716708205 w 1816"/>
                <a:gd name="T79" fmla="*/ 1019710603 h 1816"/>
                <a:gd name="T80" fmla="*/ 905315856 w 1816"/>
                <a:gd name="T81" fmla="*/ 809893052 h 1816"/>
                <a:gd name="T82" fmla="*/ 1135836801 w 1816"/>
                <a:gd name="T83" fmla="*/ 637843848 h 1816"/>
                <a:gd name="T84" fmla="*/ 1391504565 w 1816"/>
                <a:gd name="T85" fmla="*/ 511952738 h 1816"/>
                <a:gd name="T86" fmla="*/ 1676511489 w 1816"/>
                <a:gd name="T87" fmla="*/ 440615264 h 1816"/>
                <a:gd name="T88" fmla="*/ 1978283441 w 1816"/>
                <a:gd name="T89" fmla="*/ 423829975 h 1816"/>
                <a:gd name="T90" fmla="*/ 2147483646 w 1816"/>
                <a:gd name="T91" fmla="*/ 469989518 h 1816"/>
                <a:gd name="T92" fmla="*/ 2147483646 w 1816"/>
                <a:gd name="T93" fmla="*/ 570702696 h 1816"/>
                <a:gd name="T94" fmla="*/ 2147483646 w 1816"/>
                <a:gd name="T95" fmla="*/ 717573967 h 1816"/>
                <a:gd name="T96" fmla="*/ 2147483646 w 1816"/>
                <a:gd name="T97" fmla="*/ 906409908 h 1816"/>
                <a:gd name="T98" fmla="*/ 2147483646 w 1816"/>
                <a:gd name="T99" fmla="*/ 1137207621 h 1816"/>
                <a:gd name="T100" fmla="*/ 2147483646 w 1816"/>
                <a:gd name="T101" fmla="*/ 1393184714 h 1816"/>
                <a:gd name="T102" fmla="*/ 2147483646 w 1816"/>
                <a:gd name="T103" fmla="*/ 1678536062 h 1816"/>
                <a:gd name="T104" fmla="*/ 2147483646 w 1816"/>
                <a:gd name="T105" fmla="*/ 1980672698 h 1816"/>
                <a:gd name="T106" fmla="*/ 2147483646 w 1816"/>
                <a:gd name="T107" fmla="*/ 2147483646 h 1816"/>
                <a:gd name="T108" fmla="*/ 2147483646 w 1816"/>
                <a:gd name="T109" fmla="*/ 2147483646 h 1816"/>
                <a:gd name="T110" fmla="*/ 2147483646 w 1816"/>
                <a:gd name="T111" fmla="*/ 2147483646 h 1816"/>
                <a:gd name="T112" fmla="*/ 2147483646 w 1816"/>
                <a:gd name="T113" fmla="*/ 2147483646 h 1816"/>
                <a:gd name="T114" fmla="*/ 2147483646 w 1816"/>
                <a:gd name="T115" fmla="*/ 2147483646 h 1816"/>
                <a:gd name="T116" fmla="*/ 2147483646 w 1816"/>
                <a:gd name="T117" fmla="*/ 2147483646 h 1816"/>
                <a:gd name="T118" fmla="*/ 2124977798 w 1816"/>
                <a:gd name="T119" fmla="*/ 2147483646 h 18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rgbClr val="CFD3D5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>
                <a:solidFill>
                  <a:schemeClr val="bg1"/>
                </a:solidFill>
              </a:endParaRPr>
            </a:p>
          </p:txBody>
        </p:sp>
        <p:sp>
          <p:nvSpPr>
            <p:cNvPr id="10" name="Freeform 675">
              <a:extLst>
                <a:ext uri="{FF2B5EF4-FFF2-40B4-BE49-F238E27FC236}">
                  <a16:creationId xmlns:a16="http://schemas.microsoft.com/office/drawing/2014/main" id="{2C47D136-D9CA-4EF6-C932-1154D6515C38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 rot="-324743">
              <a:off x="940378" y="1649334"/>
              <a:ext cx="3429000" cy="3429000"/>
            </a:xfrm>
            <a:custGeom>
              <a:avLst/>
              <a:gdLst>
                <a:gd name="T0" fmla="*/ 2147483646 w 2622"/>
                <a:gd name="T1" fmla="*/ 1970253443 h 2622"/>
                <a:gd name="T2" fmla="*/ 2147483646 w 2622"/>
                <a:gd name="T3" fmla="*/ 1590569506 h 2622"/>
                <a:gd name="T4" fmla="*/ 2147483646 w 2622"/>
                <a:gd name="T5" fmla="*/ 1227987412 h 2622"/>
                <a:gd name="T6" fmla="*/ 2147483646 w 2622"/>
                <a:gd name="T7" fmla="*/ 923555770 h 2622"/>
                <a:gd name="T8" fmla="*/ 2147483646 w 2622"/>
                <a:gd name="T9" fmla="*/ 646489431 h 2622"/>
                <a:gd name="T10" fmla="*/ 2147483646 w 2622"/>
                <a:gd name="T11" fmla="*/ 239440191 h 2622"/>
                <a:gd name="T12" fmla="*/ 2147483646 w 2622"/>
                <a:gd name="T13" fmla="*/ 277066339 h 2622"/>
                <a:gd name="T14" fmla="*/ 2147483646 w 2622"/>
                <a:gd name="T15" fmla="*/ 191551891 h 2622"/>
                <a:gd name="T16" fmla="*/ 2120759341 w 2622"/>
                <a:gd name="T17" fmla="*/ 177869894 h 2622"/>
                <a:gd name="T18" fmla="*/ 1782121397 w 2622"/>
                <a:gd name="T19" fmla="*/ 44467146 h 2622"/>
                <a:gd name="T20" fmla="*/ 1381913156 w 2622"/>
                <a:gd name="T21" fmla="*/ 359160941 h 2622"/>
                <a:gd name="T22" fmla="*/ 1043276519 w 2622"/>
                <a:gd name="T23" fmla="*/ 557553831 h 2622"/>
                <a:gd name="T24" fmla="*/ 571237136 w 2622"/>
                <a:gd name="T25" fmla="*/ 742266031 h 2622"/>
                <a:gd name="T26" fmla="*/ 516507838 w 2622"/>
                <a:gd name="T27" fmla="*/ 1104846817 h 2622"/>
                <a:gd name="T28" fmla="*/ 331795637 w 2622"/>
                <a:gd name="T29" fmla="*/ 1450325760 h 2622"/>
                <a:gd name="T30" fmla="*/ 215496041 w 2622"/>
                <a:gd name="T31" fmla="*/ 1826588543 h 2622"/>
                <a:gd name="T32" fmla="*/ 0 w 2622"/>
                <a:gd name="T33" fmla="*/ 2120759341 h 2622"/>
                <a:gd name="T34" fmla="*/ 201814043 w 2622"/>
                <a:gd name="T35" fmla="*/ 2147483646 h 2622"/>
                <a:gd name="T36" fmla="*/ 304431642 w 2622"/>
                <a:gd name="T37" fmla="*/ 2147483646 h 2622"/>
                <a:gd name="T38" fmla="*/ 362580786 w 2622"/>
                <a:gd name="T39" fmla="*/ 2147483646 h 2622"/>
                <a:gd name="T40" fmla="*/ 697797577 w 2622"/>
                <a:gd name="T41" fmla="*/ 2147483646 h 2622"/>
                <a:gd name="T42" fmla="*/ 985126068 w 2622"/>
                <a:gd name="T43" fmla="*/ 2147483646 h 2622"/>
                <a:gd name="T44" fmla="*/ 1316923013 w 2622"/>
                <a:gd name="T45" fmla="*/ 2147483646 h 2622"/>
                <a:gd name="T46" fmla="*/ 1546101051 w 2622"/>
                <a:gd name="T47" fmla="*/ 2147483646 h 2622"/>
                <a:gd name="T48" fmla="*/ 2045505738 w 2622"/>
                <a:gd name="T49" fmla="*/ 2147483646 h 2622"/>
                <a:gd name="T50" fmla="*/ 2147483646 w 2622"/>
                <a:gd name="T51" fmla="*/ 2147483646 h 2622"/>
                <a:gd name="T52" fmla="*/ 2147483646 w 2622"/>
                <a:gd name="T53" fmla="*/ 2147483646 h 2622"/>
                <a:gd name="T54" fmla="*/ 2147483646 w 2622"/>
                <a:gd name="T55" fmla="*/ 2147483646 h 2622"/>
                <a:gd name="T56" fmla="*/ 2147483646 w 2622"/>
                <a:gd name="T57" fmla="*/ 2147483646 h 2622"/>
                <a:gd name="T58" fmla="*/ 2147483646 w 2622"/>
                <a:gd name="T59" fmla="*/ 2147483646 h 2622"/>
                <a:gd name="T60" fmla="*/ 2147483646 w 2622"/>
                <a:gd name="T61" fmla="*/ 2147483646 h 2622"/>
                <a:gd name="T62" fmla="*/ 2147483646 w 2622"/>
                <a:gd name="T63" fmla="*/ 2147483646 h 2622"/>
                <a:gd name="T64" fmla="*/ 2147483646 w 2622"/>
                <a:gd name="T65" fmla="*/ 2147483646 h 2622"/>
                <a:gd name="T66" fmla="*/ 2147483646 w 2622"/>
                <a:gd name="T67" fmla="*/ 2147483646 h 2622"/>
                <a:gd name="T68" fmla="*/ 1860794846 w 2622"/>
                <a:gd name="T69" fmla="*/ 2147483646 h 2622"/>
                <a:gd name="T70" fmla="*/ 1419540611 w 2622"/>
                <a:gd name="T71" fmla="*/ 2147483646 h 2622"/>
                <a:gd name="T72" fmla="*/ 1036435521 w 2622"/>
                <a:gd name="T73" fmla="*/ 2147483646 h 2622"/>
                <a:gd name="T74" fmla="*/ 721741727 w 2622"/>
                <a:gd name="T75" fmla="*/ 2147483646 h 2622"/>
                <a:gd name="T76" fmla="*/ 495983533 w 2622"/>
                <a:gd name="T77" fmla="*/ 2147483646 h 2622"/>
                <a:gd name="T78" fmla="*/ 369423093 w 2622"/>
                <a:gd name="T79" fmla="*/ 2147483646 h 2622"/>
                <a:gd name="T80" fmla="*/ 355739787 w 2622"/>
                <a:gd name="T81" fmla="*/ 2048926891 h 2622"/>
                <a:gd name="T82" fmla="*/ 461778539 w 2622"/>
                <a:gd name="T83" fmla="*/ 1590569506 h 2622"/>
                <a:gd name="T84" fmla="*/ 670433581 w 2622"/>
                <a:gd name="T85" fmla="*/ 1183520265 h 2622"/>
                <a:gd name="T86" fmla="*/ 968024224 w 2622"/>
                <a:gd name="T87" fmla="*/ 838041323 h 2622"/>
                <a:gd name="T88" fmla="*/ 1337446009 w 2622"/>
                <a:gd name="T89" fmla="*/ 574656982 h 2622"/>
                <a:gd name="T90" fmla="*/ 1768439399 w 2622"/>
                <a:gd name="T91" fmla="*/ 403628087 h 2622"/>
                <a:gd name="T92" fmla="*/ 2147483646 w 2622"/>
                <a:gd name="T93" fmla="*/ 345478943 h 2622"/>
                <a:gd name="T94" fmla="*/ 2147483646 w 2622"/>
                <a:gd name="T95" fmla="*/ 403628087 h 2622"/>
                <a:gd name="T96" fmla="*/ 2147483646 w 2622"/>
                <a:gd name="T97" fmla="*/ 574656982 h 2622"/>
                <a:gd name="T98" fmla="*/ 2147483646 w 2622"/>
                <a:gd name="T99" fmla="*/ 838041323 h 2622"/>
                <a:gd name="T100" fmla="*/ 2147483646 w 2622"/>
                <a:gd name="T101" fmla="*/ 1183520265 h 2622"/>
                <a:gd name="T102" fmla="*/ 2147483646 w 2622"/>
                <a:gd name="T103" fmla="*/ 1590569506 h 2622"/>
                <a:gd name="T104" fmla="*/ 2147483646 w 2622"/>
                <a:gd name="T105" fmla="*/ 2048926891 h 2622"/>
                <a:gd name="T106" fmla="*/ 2147483646 w 2622"/>
                <a:gd name="T107" fmla="*/ 2147483646 h 2622"/>
                <a:gd name="T108" fmla="*/ 2147483646 w 2622"/>
                <a:gd name="T109" fmla="*/ 2147483646 h 2622"/>
                <a:gd name="T110" fmla="*/ 2147483646 w 2622"/>
                <a:gd name="T111" fmla="*/ 2147483646 h 2622"/>
                <a:gd name="T112" fmla="*/ 2147483646 w 2622"/>
                <a:gd name="T113" fmla="*/ 2147483646 h 2622"/>
                <a:gd name="T114" fmla="*/ 2147483646 w 2622"/>
                <a:gd name="T115" fmla="*/ 2147483646 h 2622"/>
                <a:gd name="T116" fmla="*/ 2147483646 w 2622"/>
                <a:gd name="T117" fmla="*/ 2147483646 h 262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solidFill>
              <a:srgbClr val="6D787D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>
                <a:solidFill>
                  <a:schemeClr val="bg1"/>
                </a:solidFill>
              </a:endParaRPr>
            </a:p>
          </p:txBody>
        </p:sp>
        <p:sp>
          <p:nvSpPr>
            <p:cNvPr id="11" name="Oval 676">
              <a:extLst>
                <a:ext uri="{FF2B5EF4-FFF2-40B4-BE49-F238E27FC236}">
                  <a16:creationId xmlns:a16="http://schemas.microsoft.com/office/drawing/2014/main" id="{5FAFE6B5-5BB2-D2BC-4B7E-5270E8B3A08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324743">
              <a:off x="1307091" y="2016046"/>
              <a:ext cx="2695575" cy="2693988"/>
            </a:xfrm>
            <a:prstGeom prst="ellipse">
              <a:avLst/>
            </a:prstGeom>
            <a:solidFill>
              <a:srgbClr val="6D787D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0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2" name="Oval 677">
              <a:extLst>
                <a:ext uri="{FF2B5EF4-FFF2-40B4-BE49-F238E27FC236}">
                  <a16:creationId xmlns:a16="http://schemas.microsoft.com/office/drawing/2014/main" id="{1B6796E4-F5EF-DDBD-450B-66D2070CED7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324743">
              <a:off x="4617028" y="1993821"/>
              <a:ext cx="1801813" cy="1801813"/>
            </a:xfrm>
            <a:prstGeom prst="ellipse">
              <a:avLst/>
            </a:prstGeom>
            <a:solidFill>
              <a:srgbClr val="CFD3D5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0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3" name="Freeform 679">
              <a:extLst>
                <a:ext uri="{FF2B5EF4-FFF2-40B4-BE49-F238E27FC236}">
                  <a16:creationId xmlns:a16="http://schemas.microsoft.com/office/drawing/2014/main" id="{40E97AB3-E78A-0F3C-A05E-394844B2CFA4}"/>
                </a:ext>
              </a:extLst>
            </p:cNvPr>
            <p:cNvSpPr>
              <a:spLocks noEditPoints="1"/>
            </p:cNvSpPr>
            <p:nvPr/>
          </p:nvSpPr>
          <p:spPr bwMode="auto">
            <a:xfrm rot="21275257">
              <a:off x="5687182" y="3675390"/>
              <a:ext cx="2303754" cy="2303922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rgbClr val="6D787D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4" name="Oval 680">
              <a:extLst>
                <a:ext uri="{FF2B5EF4-FFF2-40B4-BE49-F238E27FC236}">
                  <a16:creationId xmlns:a16="http://schemas.microsoft.com/office/drawing/2014/main" id="{94FE10F7-39F0-DC4D-D15F-D86D63C9596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1275257">
              <a:off x="6048627" y="4039133"/>
              <a:ext cx="1577882" cy="1577996"/>
            </a:xfrm>
            <a:prstGeom prst="ellipse">
              <a:avLst/>
            </a:prstGeom>
            <a:solidFill>
              <a:srgbClr val="6D787D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0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5" name="Arc 681">
              <a:extLst>
                <a:ext uri="{FF2B5EF4-FFF2-40B4-BE49-F238E27FC236}">
                  <a16:creationId xmlns:a16="http://schemas.microsoft.com/office/drawing/2014/main" id="{51DAD2EA-4D2C-8577-10DE-666B4B09821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7501686">
              <a:off x="4141571" y="3609103"/>
              <a:ext cx="1906587" cy="1549400"/>
            </a:xfrm>
            <a:custGeom>
              <a:avLst/>
              <a:gdLst>
                <a:gd name="T0" fmla="*/ 115621791 w 21600"/>
                <a:gd name="T1" fmla="*/ -9773 h 15695"/>
                <a:gd name="T2" fmla="*/ 168290462 w 21600"/>
                <a:gd name="T3" fmla="*/ 152955741 h 15695"/>
                <a:gd name="T4" fmla="*/ 115621791 w 21600"/>
                <a:gd name="T5" fmla="*/ -9773 h 15695"/>
                <a:gd name="T6" fmla="*/ 168290462 w 21600"/>
                <a:gd name="T7" fmla="*/ 152955741 h 15695"/>
                <a:gd name="T8" fmla="*/ 0 w 21600"/>
                <a:gd name="T9" fmla="*/ 152955741 h 15695"/>
                <a:gd name="T10" fmla="*/ 115621791 w 21600"/>
                <a:gd name="T11" fmla="*/ -9773 h 156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15695" fill="none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</a:path>
                <a:path w="21600" h="15695" stroke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  <a:lnTo>
                    <a:pt x="0" y="15695"/>
                  </a:lnTo>
                  <a:lnTo>
                    <a:pt x="14840" y="-1"/>
                  </a:lnTo>
                  <a:close/>
                </a:path>
              </a:pathLst>
            </a:custGeom>
            <a:noFill/>
            <a:ln w="9525">
              <a:solidFill>
                <a:srgbClr val="42494C"/>
              </a:solidFill>
              <a:prstDash val="dash"/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Arc 683">
              <a:extLst>
                <a:ext uri="{FF2B5EF4-FFF2-40B4-BE49-F238E27FC236}">
                  <a16:creationId xmlns:a16="http://schemas.microsoft.com/office/drawing/2014/main" id="{87BADBE6-5F1C-4D48-CFFB-8056D7C1662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56945">
              <a:off x="7018916" y="2744709"/>
              <a:ext cx="620712" cy="898525"/>
            </a:xfrm>
            <a:custGeom>
              <a:avLst/>
              <a:gdLst>
                <a:gd name="T0" fmla="*/ 2673113 w 21600"/>
                <a:gd name="T1" fmla="*/ -835 h 31203"/>
                <a:gd name="T2" fmla="*/ 17837194 w 21600"/>
                <a:gd name="T3" fmla="*/ 17708743 h 31203"/>
                <a:gd name="T4" fmla="*/ 15875112 w 21600"/>
                <a:gd name="T5" fmla="*/ 25873189 h 31203"/>
                <a:gd name="T6" fmla="*/ 2673113 w 21600"/>
                <a:gd name="T7" fmla="*/ -835 h 31203"/>
                <a:gd name="T8" fmla="*/ 17837194 w 21600"/>
                <a:gd name="T9" fmla="*/ 17708743 h 31203"/>
                <a:gd name="T10" fmla="*/ 15875112 w 21600"/>
                <a:gd name="T11" fmla="*/ 25873189 h 31203"/>
                <a:gd name="T12" fmla="*/ 0 w 21600"/>
                <a:gd name="T13" fmla="*/ 17708743 h 31203"/>
                <a:gd name="T14" fmla="*/ 2673113 w 21600"/>
                <a:gd name="T15" fmla="*/ -835 h 3120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600" h="31203" fill="none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</a:path>
                <a:path w="21600" h="31203" stroke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rgbClr val="42494C"/>
              </a:solidFill>
              <a:prstDash val="dash"/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0" name="Group 17">
            <a:extLst>
              <a:ext uri="{FF2B5EF4-FFF2-40B4-BE49-F238E27FC236}">
                <a16:creationId xmlns:a16="http://schemas.microsoft.com/office/drawing/2014/main" id="{D135C0A5-D84E-B024-7D30-46F7EDB43C9A}"/>
              </a:ext>
            </a:extLst>
          </p:cNvPr>
          <p:cNvGrpSpPr/>
          <p:nvPr/>
        </p:nvGrpSpPr>
        <p:grpSpPr>
          <a:xfrm>
            <a:off x="5555571" y="5316351"/>
            <a:ext cx="436704" cy="436704"/>
            <a:chOff x="5607370" y="3562829"/>
            <a:chExt cx="587140" cy="587140"/>
          </a:xfrm>
          <a:solidFill>
            <a:schemeClr val="bg1"/>
          </a:solidFill>
        </p:grpSpPr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EBB10801-5629-5B0E-BD95-9445B85D86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46497" y="3702123"/>
              <a:ext cx="308897" cy="308544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05484" tIns="52741" rIns="105484" bIns="52741"/>
            <a:lstStyle/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noProof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3">
              <a:extLst>
                <a:ext uri="{FF2B5EF4-FFF2-40B4-BE49-F238E27FC236}">
                  <a16:creationId xmlns:a16="http://schemas.microsoft.com/office/drawing/2014/main" id="{E0FC2741-05F3-F8C6-AE85-38FE761F9F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07370" y="3562829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05484" tIns="52741" rIns="105484" bIns="52741"/>
            <a:lstStyle/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noProof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20">
            <a:extLst>
              <a:ext uri="{FF2B5EF4-FFF2-40B4-BE49-F238E27FC236}">
                <a16:creationId xmlns:a16="http://schemas.microsoft.com/office/drawing/2014/main" id="{206BADB1-B9AA-C340-29CA-6EB8D9DC54ED}"/>
              </a:ext>
            </a:extLst>
          </p:cNvPr>
          <p:cNvGrpSpPr/>
          <p:nvPr/>
        </p:nvGrpSpPr>
        <p:grpSpPr>
          <a:xfrm>
            <a:off x="5553493" y="2218745"/>
            <a:ext cx="627243" cy="627243"/>
            <a:chOff x="6665323" y="3562825"/>
            <a:chExt cx="587140" cy="587140"/>
          </a:xfrm>
          <a:solidFill>
            <a:schemeClr val="bg1"/>
          </a:solidFill>
        </p:grpSpPr>
        <p:sp>
          <p:nvSpPr>
            <p:cNvPr id="24" name="Freeform 19">
              <a:extLst>
                <a:ext uri="{FF2B5EF4-FFF2-40B4-BE49-F238E27FC236}">
                  <a16:creationId xmlns:a16="http://schemas.microsoft.com/office/drawing/2014/main" id="{8DCE1E71-72EA-222D-1CEF-1705FBBA84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08144" y="3735126"/>
              <a:ext cx="301499" cy="242538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05484" tIns="52741" rIns="105484" bIns="52741"/>
            <a:lstStyle/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noProof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id="{31D558F9-ED6F-415D-E275-E98516685C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65323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05484" tIns="52741" rIns="105484" bIns="52741"/>
            <a:lstStyle/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noProof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23">
            <a:extLst>
              <a:ext uri="{FF2B5EF4-FFF2-40B4-BE49-F238E27FC236}">
                <a16:creationId xmlns:a16="http://schemas.microsoft.com/office/drawing/2014/main" id="{F5903F17-1F75-42AF-DA0B-DE00F7620500}"/>
              </a:ext>
            </a:extLst>
          </p:cNvPr>
          <p:cNvGrpSpPr/>
          <p:nvPr/>
        </p:nvGrpSpPr>
        <p:grpSpPr>
          <a:xfrm>
            <a:off x="6501855" y="4076100"/>
            <a:ext cx="436704" cy="436704"/>
            <a:chOff x="7740352" y="3562825"/>
            <a:chExt cx="587140" cy="587140"/>
          </a:xfrm>
          <a:solidFill>
            <a:schemeClr val="bg1"/>
          </a:solidFill>
        </p:grpSpPr>
        <p:sp>
          <p:nvSpPr>
            <p:cNvPr id="27" name="Freeform 24">
              <a:extLst>
                <a:ext uri="{FF2B5EF4-FFF2-40B4-BE49-F238E27FC236}">
                  <a16:creationId xmlns:a16="http://schemas.microsoft.com/office/drawing/2014/main" id="{8945654B-22F2-A047-4B9C-A08D431A0A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40352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05484" tIns="52741" rIns="105484" bIns="52741"/>
            <a:lstStyle/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noProof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514D30AB-B276-368E-B2F9-7CEE3C24BF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31746" y="3722078"/>
              <a:ext cx="204352" cy="268635"/>
            </a:xfrm>
            <a:custGeom>
              <a:avLst/>
              <a:gdLst>
                <a:gd name="T0" fmla="*/ 96 w 256"/>
                <a:gd name="T1" fmla="*/ 48 h 336"/>
                <a:gd name="T2" fmla="*/ 48 w 256"/>
                <a:gd name="T3" fmla="*/ 0 h 336"/>
                <a:gd name="T4" fmla="*/ 0 w 256"/>
                <a:gd name="T5" fmla="*/ 48 h 336"/>
                <a:gd name="T6" fmla="*/ 29 w 256"/>
                <a:gd name="T7" fmla="*/ 92 h 336"/>
                <a:gd name="T8" fmla="*/ 29 w 256"/>
                <a:gd name="T9" fmla="*/ 244 h 336"/>
                <a:gd name="T10" fmla="*/ 0 w 256"/>
                <a:gd name="T11" fmla="*/ 288 h 336"/>
                <a:gd name="T12" fmla="*/ 48 w 256"/>
                <a:gd name="T13" fmla="*/ 336 h 336"/>
                <a:gd name="T14" fmla="*/ 96 w 256"/>
                <a:gd name="T15" fmla="*/ 288 h 336"/>
                <a:gd name="T16" fmla="*/ 67 w 256"/>
                <a:gd name="T17" fmla="*/ 244 h 336"/>
                <a:gd name="T18" fmla="*/ 67 w 256"/>
                <a:gd name="T19" fmla="*/ 92 h 336"/>
                <a:gd name="T20" fmla="*/ 96 w 256"/>
                <a:gd name="T21" fmla="*/ 48 h 336"/>
                <a:gd name="T22" fmla="*/ 75 w 256"/>
                <a:gd name="T23" fmla="*/ 288 h 336"/>
                <a:gd name="T24" fmla="*/ 48 w 256"/>
                <a:gd name="T25" fmla="*/ 316 h 336"/>
                <a:gd name="T26" fmla="*/ 20 w 256"/>
                <a:gd name="T27" fmla="*/ 288 h 336"/>
                <a:gd name="T28" fmla="*/ 48 w 256"/>
                <a:gd name="T29" fmla="*/ 260 h 336"/>
                <a:gd name="T30" fmla="*/ 75 w 256"/>
                <a:gd name="T31" fmla="*/ 288 h 336"/>
                <a:gd name="T32" fmla="*/ 48 w 256"/>
                <a:gd name="T33" fmla="*/ 76 h 336"/>
                <a:gd name="T34" fmla="*/ 20 w 256"/>
                <a:gd name="T35" fmla="*/ 48 h 336"/>
                <a:gd name="T36" fmla="*/ 48 w 256"/>
                <a:gd name="T37" fmla="*/ 20 h 336"/>
                <a:gd name="T38" fmla="*/ 75 w 256"/>
                <a:gd name="T39" fmla="*/ 48 h 336"/>
                <a:gd name="T40" fmla="*/ 48 w 256"/>
                <a:gd name="T41" fmla="*/ 76 h 336"/>
                <a:gd name="T42" fmla="*/ 227 w 256"/>
                <a:gd name="T43" fmla="*/ 244 h 336"/>
                <a:gd name="T44" fmla="*/ 227 w 256"/>
                <a:gd name="T45" fmla="*/ 92 h 336"/>
                <a:gd name="T46" fmla="*/ 256 w 256"/>
                <a:gd name="T47" fmla="*/ 48 h 336"/>
                <a:gd name="T48" fmla="*/ 208 w 256"/>
                <a:gd name="T49" fmla="*/ 0 h 336"/>
                <a:gd name="T50" fmla="*/ 160 w 256"/>
                <a:gd name="T51" fmla="*/ 48 h 336"/>
                <a:gd name="T52" fmla="*/ 189 w 256"/>
                <a:gd name="T53" fmla="*/ 92 h 336"/>
                <a:gd name="T54" fmla="*/ 189 w 256"/>
                <a:gd name="T55" fmla="*/ 244 h 336"/>
                <a:gd name="T56" fmla="*/ 160 w 256"/>
                <a:gd name="T57" fmla="*/ 288 h 336"/>
                <a:gd name="T58" fmla="*/ 208 w 256"/>
                <a:gd name="T59" fmla="*/ 336 h 336"/>
                <a:gd name="T60" fmla="*/ 256 w 256"/>
                <a:gd name="T61" fmla="*/ 288 h 336"/>
                <a:gd name="T62" fmla="*/ 227 w 256"/>
                <a:gd name="T63" fmla="*/ 244 h 336"/>
                <a:gd name="T64" fmla="*/ 180 w 256"/>
                <a:gd name="T65" fmla="*/ 48 h 336"/>
                <a:gd name="T66" fmla="*/ 208 w 256"/>
                <a:gd name="T67" fmla="*/ 20 h 336"/>
                <a:gd name="T68" fmla="*/ 235 w 256"/>
                <a:gd name="T69" fmla="*/ 48 h 336"/>
                <a:gd name="T70" fmla="*/ 208 w 256"/>
                <a:gd name="T71" fmla="*/ 76 h 336"/>
                <a:gd name="T72" fmla="*/ 180 w 256"/>
                <a:gd name="T73" fmla="*/ 48 h 336"/>
                <a:gd name="T74" fmla="*/ 208 w 256"/>
                <a:gd name="T75" fmla="*/ 316 h 336"/>
                <a:gd name="T76" fmla="*/ 180 w 256"/>
                <a:gd name="T77" fmla="*/ 288 h 336"/>
                <a:gd name="T78" fmla="*/ 208 w 256"/>
                <a:gd name="T79" fmla="*/ 260 h 336"/>
                <a:gd name="T80" fmla="*/ 235 w 256"/>
                <a:gd name="T81" fmla="*/ 288 h 336"/>
                <a:gd name="T82" fmla="*/ 208 w 256"/>
                <a:gd name="T83" fmla="*/ 31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6" h="336">
                  <a:moveTo>
                    <a:pt x="96" y="48"/>
                  </a:moveTo>
                  <a:cubicBezTo>
                    <a:pt x="96" y="21"/>
                    <a:pt x="74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12" y="85"/>
                    <a:pt x="29" y="92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12" y="251"/>
                    <a:pt x="0" y="268"/>
                    <a:pt x="0" y="288"/>
                  </a:cubicBezTo>
                  <a:cubicBezTo>
                    <a:pt x="0" y="314"/>
                    <a:pt x="21" y="336"/>
                    <a:pt x="48" y="336"/>
                  </a:cubicBezTo>
                  <a:cubicBezTo>
                    <a:pt x="74" y="336"/>
                    <a:pt x="96" y="314"/>
                    <a:pt x="96" y="288"/>
                  </a:cubicBezTo>
                  <a:cubicBezTo>
                    <a:pt x="96" y="268"/>
                    <a:pt x="84" y="251"/>
                    <a:pt x="67" y="24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4" y="85"/>
                    <a:pt x="96" y="68"/>
                    <a:pt x="96" y="48"/>
                  </a:cubicBezTo>
                  <a:close/>
                  <a:moveTo>
                    <a:pt x="75" y="288"/>
                  </a:moveTo>
                  <a:cubicBezTo>
                    <a:pt x="75" y="303"/>
                    <a:pt x="63" y="316"/>
                    <a:pt x="48" y="316"/>
                  </a:cubicBezTo>
                  <a:cubicBezTo>
                    <a:pt x="32" y="316"/>
                    <a:pt x="20" y="303"/>
                    <a:pt x="20" y="288"/>
                  </a:cubicBezTo>
                  <a:cubicBezTo>
                    <a:pt x="20" y="273"/>
                    <a:pt x="32" y="260"/>
                    <a:pt x="48" y="260"/>
                  </a:cubicBezTo>
                  <a:cubicBezTo>
                    <a:pt x="63" y="260"/>
                    <a:pt x="75" y="273"/>
                    <a:pt x="75" y="288"/>
                  </a:cubicBezTo>
                  <a:close/>
                  <a:moveTo>
                    <a:pt x="48" y="76"/>
                  </a:moveTo>
                  <a:cubicBezTo>
                    <a:pt x="32" y="76"/>
                    <a:pt x="20" y="63"/>
                    <a:pt x="20" y="48"/>
                  </a:cubicBezTo>
                  <a:cubicBezTo>
                    <a:pt x="20" y="33"/>
                    <a:pt x="32" y="20"/>
                    <a:pt x="48" y="20"/>
                  </a:cubicBezTo>
                  <a:cubicBezTo>
                    <a:pt x="63" y="20"/>
                    <a:pt x="75" y="33"/>
                    <a:pt x="75" y="48"/>
                  </a:cubicBezTo>
                  <a:cubicBezTo>
                    <a:pt x="75" y="63"/>
                    <a:pt x="63" y="76"/>
                    <a:pt x="48" y="76"/>
                  </a:cubicBezTo>
                  <a:close/>
                  <a:moveTo>
                    <a:pt x="227" y="244"/>
                  </a:moveTo>
                  <a:cubicBezTo>
                    <a:pt x="227" y="92"/>
                    <a:pt x="227" y="92"/>
                    <a:pt x="227" y="92"/>
                  </a:cubicBezTo>
                  <a:cubicBezTo>
                    <a:pt x="244" y="85"/>
                    <a:pt x="256" y="68"/>
                    <a:pt x="256" y="48"/>
                  </a:cubicBezTo>
                  <a:cubicBezTo>
                    <a:pt x="256" y="21"/>
                    <a:pt x="234" y="0"/>
                    <a:pt x="208" y="0"/>
                  </a:cubicBezTo>
                  <a:cubicBezTo>
                    <a:pt x="181" y="0"/>
                    <a:pt x="160" y="21"/>
                    <a:pt x="160" y="48"/>
                  </a:cubicBezTo>
                  <a:cubicBezTo>
                    <a:pt x="160" y="68"/>
                    <a:pt x="172" y="85"/>
                    <a:pt x="189" y="92"/>
                  </a:cubicBezTo>
                  <a:cubicBezTo>
                    <a:pt x="189" y="244"/>
                    <a:pt x="189" y="244"/>
                    <a:pt x="189" y="244"/>
                  </a:cubicBezTo>
                  <a:cubicBezTo>
                    <a:pt x="172" y="251"/>
                    <a:pt x="160" y="268"/>
                    <a:pt x="160" y="288"/>
                  </a:cubicBezTo>
                  <a:cubicBezTo>
                    <a:pt x="160" y="314"/>
                    <a:pt x="181" y="336"/>
                    <a:pt x="208" y="336"/>
                  </a:cubicBezTo>
                  <a:cubicBezTo>
                    <a:pt x="234" y="336"/>
                    <a:pt x="256" y="314"/>
                    <a:pt x="256" y="288"/>
                  </a:cubicBezTo>
                  <a:cubicBezTo>
                    <a:pt x="256" y="268"/>
                    <a:pt x="244" y="251"/>
                    <a:pt x="227" y="244"/>
                  </a:cubicBezTo>
                  <a:close/>
                  <a:moveTo>
                    <a:pt x="180" y="48"/>
                  </a:moveTo>
                  <a:cubicBezTo>
                    <a:pt x="180" y="33"/>
                    <a:pt x="192" y="20"/>
                    <a:pt x="208" y="20"/>
                  </a:cubicBezTo>
                  <a:cubicBezTo>
                    <a:pt x="223" y="20"/>
                    <a:pt x="235" y="33"/>
                    <a:pt x="235" y="48"/>
                  </a:cubicBezTo>
                  <a:cubicBezTo>
                    <a:pt x="235" y="63"/>
                    <a:pt x="223" y="76"/>
                    <a:pt x="208" y="76"/>
                  </a:cubicBezTo>
                  <a:cubicBezTo>
                    <a:pt x="192" y="76"/>
                    <a:pt x="180" y="63"/>
                    <a:pt x="180" y="48"/>
                  </a:cubicBezTo>
                  <a:close/>
                  <a:moveTo>
                    <a:pt x="208" y="316"/>
                  </a:moveTo>
                  <a:cubicBezTo>
                    <a:pt x="192" y="316"/>
                    <a:pt x="180" y="303"/>
                    <a:pt x="180" y="288"/>
                  </a:cubicBezTo>
                  <a:cubicBezTo>
                    <a:pt x="180" y="273"/>
                    <a:pt x="192" y="260"/>
                    <a:pt x="208" y="260"/>
                  </a:cubicBezTo>
                  <a:cubicBezTo>
                    <a:pt x="223" y="260"/>
                    <a:pt x="235" y="273"/>
                    <a:pt x="235" y="288"/>
                  </a:cubicBezTo>
                  <a:cubicBezTo>
                    <a:pt x="235" y="303"/>
                    <a:pt x="223" y="316"/>
                    <a:pt x="208" y="3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05484" tIns="52741" rIns="105484" bIns="52741"/>
            <a:lstStyle/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noProof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916EC56-3DF1-E03B-EECB-427B085D71E2}"/>
              </a:ext>
            </a:extLst>
          </p:cNvPr>
          <p:cNvGrpSpPr/>
          <p:nvPr/>
        </p:nvGrpSpPr>
        <p:grpSpPr>
          <a:xfrm>
            <a:off x="2235383" y="3865914"/>
            <a:ext cx="2619555" cy="778646"/>
            <a:chOff x="-232229" y="1862260"/>
            <a:chExt cx="2619555" cy="778646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A2AF02A-3CEB-76BC-D6F3-30B5D148B8FA}"/>
                </a:ext>
              </a:extLst>
            </p:cNvPr>
            <p:cNvSpPr txBox="1"/>
            <p:nvPr/>
          </p:nvSpPr>
          <p:spPr>
            <a:xfrm>
              <a:off x="-232229" y="2152503"/>
              <a:ext cx="261955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8B6E66B-3F3F-FBF6-AC43-08D7891C5399}"/>
                </a:ext>
              </a:extLst>
            </p:cNvPr>
            <p:cNvSpPr txBox="1"/>
            <p:nvPr/>
          </p:nvSpPr>
          <p:spPr>
            <a:xfrm>
              <a:off x="368025" y="1862260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42494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68D55996-28E1-703F-EB5E-1A81A51306C3}"/>
              </a:ext>
            </a:extLst>
          </p:cNvPr>
          <p:cNvGrpSpPr/>
          <p:nvPr/>
        </p:nvGrpSpPr>
        <p:grpSpPr>
          <a:xfrm>
            <a:off x="7686299" y="2774832"/>
            <a:ext cx="2623785" cy="982740"/>
            <a:chOff x="-236459" y="1862260"/>
            <a:chExt cx="2623785" cy="982740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5A21757-D232-F890-387D-B80BE917239D}"/>
                </a:ext>
              </a:extLst>
            </p:cNvPr>
            <p:cNvSpPr txBox="1"/>
            <p:nvPr/>
          </p:nvSpPr>
          <p:spPr>
            <a:xfrm>
              <a:off x="-232229" y="2152503"/>
              <a:ext cx="2619555" cy="69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模板网，幻灯片 演示模板及素材免费下载！</a:t>
              </a:r>
            </a:p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 网 唯一访问网址：</a:t>
              </a:r>
              <a:endParaRPr lang="en-US" altLang="zh-CN" dirty="0">
                <a:sym typeface="HarmonyOS Sans SC Light" panose="00000400000000000000" pitchFamily="2" charset="-122"/>
              </a:endParaRPr>
            </a:p>
            <a:p>
              <a:r>
                <a:rPr lang="en-US" altLang="zh-CN" dirty="0"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6BFEF021-0477-B2EB-787C-EF8E3ADA7194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42494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B58FD0D5-9B15-896B-2F26-FB509E180E2A}"/>
              </a:ext>
            </a:extLst>
          </p:cNvPr>
          <p:cNvGrpSpPr/>
          <p:nvPr/>
        </p:nvGrpSpPr>
        <p:grpSpPr>
          <a:xfrm>
            <a:off x="7394005" y="5316351"/>
            <a:ext cx="2623785" cy="778646"/>
            <a:chOff x="-236459" y="1862260"/>
            <a:chExt cx="2623785" cy="778646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6A455114-5BBE-671D-89A9-D16584730C7B}"/>
                </a:ext>
              </a:extLst>
            </p:cNvPr>
            <p:cNvSpPr txBox="1"/>
            <p:nvPr/>
          </p:nvSpPr>
          <p:spPr>
            <a:xfrm>
              <a:off x="-232229" y="2152503"/>
              <a:ext cx="261955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FED8CE83-57E4-2DB2-F9C0-8D0878651A11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42494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264501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D3BFC65-5A19-9DC5-46A2-C64D7FCCE2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grayscl/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794" y="0"/>
            <a:ext cx="12190413" cy="6859587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2F0A759A-3FEA-9AA2-7B63-674682A30C78}"/>
              </a:ext>
            </a:extLst>
          </p:cNvPr>
          <p:cNvGrpSpPr/>
          <p:nvPr/>
        </p:nvGrpSpPr>
        <p:grpSpPr>
          <a:xfrm>
            <a:off x="4269875" y="1608404"/>
            <a:ext cx="3172326" cy="3210982"/>
            <a:chOff x="767442" y="1915660"/>
            <a:chExt cx="2653040" cy="2685369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C0B28D2A-473C-6CB6-E1F3-82D0BB1839C9}"/>
                </a:ext>
              </a:extLst>
            </p:cNvPr>
            <p:cNvSpPr/>
            <p:nvPr/>
          </p:nvSpPr>
          <p:spPr>
            <a:xfrm>
              <a:off x="924769" y="2105316"/>
              <a:ext cx="2495713" cy="2495713"/>
            </a:xfrm>
            <a:prstGeom prst="ellipse">
              <a:avLst/>
            </a:prstGeom>
            <a:solidFill>
              <a:srgbClr val="6D787D"/>
            </a:solidFill>
            <a:ln w="12700">
              <a:noFill/>
              <a:prstDash val="sysDash"/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6ECF02E6-9352-A7AF-C596-BE5A87C00E0A}"/>
                </a:ext>
              </a:extLst>
            </p:cNvPr>
            <p:cNvSpPr/>
            <p:nvPr/>
          </p:nvSpPr>
          <p:spPr>
            <a:xfrm>
              <a:off x="767442" y="1915660"/>
              <a:ext cx="2495712" cy="2495712"/>
            </a:xfrm>
            <a:prstGeom prst="ellipse">
              <a:avLst/>
            </a:prstGeom>
            <a:noFill/>
            <a:ln w="12700">
              <a:solidFill>
                <a:srgbClr val="CFD3D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8C703F9A-3A9D-9AC1-416E-AE80AC643ADE}"/>
                </a:ext>
              </a:extLst>
            </p:cNvPr>
            <p:cNvSpPr/>
            <p:nvPr/>
          </p:nvSpPr>
          <p:spPr>
            <a:xfrm>
              <a:off x="767442" y="1915660"/>
              <a:ext cx="914400" cy="914400"/>
            </a:xfrm>
            <a:prstGeom prst="ellipse">
              <a:avLst/>
            </a:prstGeom>
            <a:solidFill>
              <a:srgbClr val="6D787D"/>
            </a:solidFill>
            <a:ln w="12700">
              <a:noFill/>
              <a:prstDash val="sysDash"/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latin typeface="HarmonyOS Sans SC Light" panose="00000400000000000000" pitchFamily="2" charset="-122"/>
                  <a:ea typeface="HarmonyOS Sans SC Light" panose="00000400000000000000" pitchFamily="2" charset="-122"/>
                </a:rPr>
                <a:t>02</a:t>
              </a:r>
              <a:endParaRPr lang="zh-CN" altLang="en-US" sz="3200" dirty="0">
                <a:latin typeface="HarmonyOS Sans SC Light" panose="00000400000000000000" pitchFamily="2" charset="-122"/>
                <a:ea typeface="HarmonyOS Sans SC Light" panose="00000400000000000000" pitchFamily="2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8B3E3BB-6159-3631-A06F-57941CB58E43}"/>
                </a:ext>
              </a:extLst>
            </p:cNvPr>
            <p:cNvSpPr txBox="1"/>
            <p:nvPr/>
          </p:nvSpPr>
          <p:spPr>
            <a:xfrm>
              <a:off x="1238245" y="2867768"/>
              <a:ext cx="1868759" cy="8154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</a:t>
              </a:r>
              <a:endParaRPr lang="en-US" altLang="zh-CN" sz="20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291513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AA2BE6EC-643D-9D56-47D3-2BBCEE749AB6}"/>
              </a:ext>
            </a:extLst>
          </p:cNvPr>
          <p:cNvGrpSpPr/>
          <p:nvPr/>
        </p:nvGrpSpPr>
        <p:grpSpPr>
          <a:xfrm>
            <a:off x="4183159" y="181864"/>
            <a:ext cx="3822506" cy="861529"/>
            <a:chOff x="3619270" y="1798955"/>
            <a:chExt cx="4950284" cy="1115710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9C46C79F-8B3E-0A10-F375-DD6D7B5CC013}"/>
                </a:ext>
              </a:extLst>
            </p:cNvPr>
            <p:cNvSpPr/>
            <p:nvPr/>
          </p:nvSpPr>
          <p:spPr>
            <a:xfrm>
              <a:off x="3619270" y="2081666"/>
              <a:ext cx="4950284" cy="83299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rgbClr val="CFD3D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E4DF1320-D8CA-751A-3406-19C83DD4E592}"/>
                </a:ext>
              </a:extLst>
            </p:cNvPr>
            <p:cNvSpPr/>
            <p:nvPr/>
          </p:nvSpPr>
          <p:spPr>
            <a:xfrm>
              <a:off x="3619270" y="1798955"/>
              <a:ext cx="4950284" cy="701957"/>
            </a:xfrm>
            <a:prstGeom prst="roundRect">
              <a:avLst>
                <a:gd name="adj" fmla="val 50000"/>
              </a:avLst>
            </a:prstGeom>
            <a:solidFill>
              <a:srgbClr val="6D787D"/>
            </a:solidFill>
            <a:ln w="12700">
              <a:noFill/>
              <a:prstDash val="sysDash"/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DFDDE09-83A4-2053-71E5-D2F037B7F668}"/>
                </a:ext>
              </a:extLst>
            </p:cNvPr>
            <p:cNvSpPr txBox="1"/>
            <p:nvPr/>
          </p:nvSpPr>
          <p:spPr>
            <a:xfrm>
              <a:off x="4345217" y="1890855"/>
              <a:ext cx="3498386" cy="5181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45A963C-77E5-4FCB-009D-09F76E74F23B}"/>
                </a:ext>
              </a:extLst>
            </p:cNvPr>
            <p:cNvSpPr txBox="1"/>
            <p:nvPr/>
          </p:nvSpPr>
          <p:spPr>
            <a:xfrm>
              <a:off x="4161371" y="2518365"/>
              <a:ext cx="3869260" cy="338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rgbClr val="6D787D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  <a:cs typeface="阿里巴巴普惠体 2.0 55 Regular" panose="00020600040101010101" pitchFamily="18" charset="-122"/>
                </a:rPr>
                <a:t>Click here to add title text</a:t>
              </a:r>
              <a:endParaRPr lang="zh-CN" altLang="en-US" sz="1100" dirty="0">
                <a:solidFill>
                  <a:srgbClr val="6D787D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1BFD240E-7F42-79F6-0BB3-AB3735616EB0}"/>
              </a:ext>
            </a:extLst>
          </p:cNvPr>
          <p:cNvSpPr/>
          <p:nvPr/>
        </p:nvSpPr>
        <p:spPr>
          <a:xfrm>
            <a:off x="838200" y="1977549"/>
            <a:ext cx="1439862" cy="3313112"/>
          </a:xfrm>
          <a:prstGeom prst="rect">
            <a:avLst/>
          </a:prstGeom>
          <a:solidFill>
            <a:srgbClr val="6D78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3C63510-F084-FF7F-10C0-4192AD9D9D4E}"/>
              </a:ext>
            </a:extLst>
          </p:cNvPr>
          <p:cNvSpPr/>
          <p:nvPr/>
        </p:nvSpPr>
        <p:spPr>
          <a:xfrm>
            <a:off x="2471737" y="3314224"/>
            <a:ext cx="1441450" cy="1976437"/>
          </a:xfrm>
          <a:prstGeom prst="rect">
            <a:avLst/>
          </a:prstGeom>
          <a:solidFill>
            <a:srgbClr val="CFD3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F27366C-FA18-7F12-CA75-6813550AD09E}"/>
              </a:ext>
            </a:extLst>
          </p:cNvPr>
          <p:cNvSpPr/>
          <p:nvPr/>
        </p:nvSpPr>
        <p:spPr>
          <a:xfrm>
            <a:off x="4106862" y="4322286"/>
            <a:ext cx="1439863" cy="968375"/>
          </a:xfrm>
          <a:prstGeom prst="rect">
            <a:avLst/>
          </a:prstGeom>
          <a:solidFill>
            <a:srgbClr val="6D78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9C6EE96-FDFF-7641-7D3F-050DCBD46A5A}"/>
              </a:ext>
            </a:extLst>
          </p:cNvPr>
          <p:cNvSpPr/>
          <p:nvPr/>
        </p:nvSpPr>
        <p:spPr>
          <a:xfrm>
            <a:off x="5741987" y="2593499"/>
            <a:ext cx="1439863" cy="2697162"/>
          </a:xfrm>
          <a:prstGeom prst="rect">
            <a:avLst/>
          </a:prstGeom>
          <a:solidFill>
            <a:srgbClr val="CFD3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2">
            <a:extLst>
              <a:ext uri="{FF2B5EF4-FFF2-40B4-BE49-F238E27FC236}">
                <a16:creationId xmlns:a16="http://schemas.microsoft.com/office/drawing/2014/main" id="{AE2AA160-49A0-9DEE-0C67-9625FCAAE7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775" y="1977549"/>
            <a:ext cx="14112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dirty="0">
                <a:solidFill>
                  <a:schemeClr val="bg1"/>
                </a:solidFill>
                <a:latin typeface="Impact" panose="020B0806030902050204" pitchFamily="34" charset="0"/>
                <a:ea typeface="冬青黑体简体中文 W3" pitchFamily="34" charset="-122"/>
              </a:rPr>
              <a:t>75%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ea typeface="冬青黑体简体中文 W3" pitchFamily="34" charset="-122"/>
            </a:endParaRPr>
          </a:p>
        </p:txBody>
      </p:sp>
      <p:sp>
        <p:nvSpPr>
          <p:cNvPr id="12" name="文本框 20">
            <a:extLst>
              <a:ext uri="{FF2B5EF4-FFF2-40B4-BE49-F238E27FC236}">
                <a16:creationId xmlns:a16="http://schemas.microsoft.com/office/drawing/2014/main" id="{B1EA7022-45C3-061C-F06D-CC8905BFFE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1737" y="3314224"/>
            <a:ext cx="1441450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chemeClr val="bg1"/>
                </a:solidFill>
                <a:latin typeface="Impact" panose="020B0806030902050204" pitchFamily="34" charset="0"/>
                <a:ea typeface="冬青黑体简体中文 W3" pitchFamily="34" charset="-122"/>
              </a:rPr>
              <a:t>45%</a:t>
            </a:r>
            <a:endParaRPr lang="zh-CN" altLang="en-US" sz="4000">
              <a:solidFill>
                <a:schemeClr val="bg1"/>
              </a:solidFill>
              <a:latin typeface="Impact" panose="020B0806030902050204" pitchFamily="34" charset="0"/>
              <a:ea typeface="冬青黑体简体中文 W3" pitchFamily="34" charset="-122"/>
            </a:endParaRPr>
          </a:p>
        </p:txBody>
      </p:sp>
      <p:sp>
        <p:nvSpPr>
          <p:cNvPr id="13" name="文本框 21">
            <a:extLst>
              <a:ext uri="{FF2B5EF4-FFF2-40B4-BE49-F238E27FC236}">
                <a16:creationId xmlns:a16="http://schemas.microsoft.com/office/drawing/2014/main" id="{44C4DC46-7CE1-4F75-E689-1FD2740550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06862" y="4309586"/>
            <a:ext cx="14398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chemeClr val="bg1"/>
                </a:solidFill>
                <a:latin typeface="Impact" panose="020B0806030902050204" pitchFamily="34" charset="0"/>
                <a:ea typeface="冬青黑体简体中文 W3" pitchFamily="34" charset="-122"/>
              </a:rPr>
              <a:t>25%</a:t>
            </a:r>
            <a:endParaRPr lang="zh-CN" altLang="en-US" sz="4000">
              <a:solidFill>
                <a:schemeClr val="bg1"/>
              </a:solidFill>
              <a:latin typeface="Impact" panose="020B0806030902050204" pitchFamily="34" charset="0"/>
              <a:ea typeface="冬青黑体简体中文 W3" pitchFamily="34" charset="-122"/>
            </a:endParaRPr>
          </a:p>
        </p:txBody>
      </p:sp>
      <p:sp>
        <p:nvSpPr>
          <p:cNvPr id="14" name="文本框 22">
            <a:extLst>
              <a:ext uri="{FF2B5EF4-FFF2-40B4-BE49-F238E27FC236}">
                <a16:creationId xmlns:a16="http://schemas.microsoft.com/office/drawing/2014/main" id="{BE476D7F-AB3E-538B-C81B-892BEB10A7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1987" y="2606199"/>
            <a:ext cx="14398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chemeClr val="bg1"/>
                </a:solidFill>
                <a:latin typeface="Impact" panose="020B0806030902050204" pitchFamily="34" charset="0"/>
                <a:ea typeface="冬青黑体简体中文 W3" pitchFamily="34" charset="-122"/>
              </a:rPr>
              <a:t>65%</a:t>
            </a:r>
            <a:endParaRPr lang="zh-CN" altLang="en-US" sz="4000">
              <a:solidFill>
                <a:schemeClr val="bg1"/>
              </a:solidFill>
              <a:latin typeface="Impact" panose="020B0806030902050204" pitchFamily="34" charset="0"/>
              <a:ea typeface="冬青黑体简体中文 W3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A897EF1-FE70-316F-8C62-81196705A763}"/>
              </a:ext>
            </a:extLst>
          </p:cNvPr>
          <p:cNvSpPr txBox="1"/>
          <p:nvPr/>
        </p:nvSpPr>
        <p:spPr>
          <a:xfrm>
            <a:off x="1172189" y="5442858"/>
            <a:ext cx="8258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2494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项目</a:t>
            </a:r>
            <a:r>
              <a:rPr lang="en-US" altLang="zh-CN" sz="1600" b="1" dirty="0">
                <a:solidFill>
                  <a:srgbClr val="42494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01</a:t>
            </a:r>
            <a:endParaRPr lang="zh-CN" altLang="en-US" sz="1600" b="1" dirty="0">
              <a:solidFill>
                <a:srgbClr val="42494C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ED67F73-DB80-5030-0A0A-1542B4463491}"/>
              </a:ext>
            </a:extLst>
          </p:cNvPr>
          <p:cNvSpPr txBox="1"/>
          <p:nvPr/>
        </p:nvSpPr>
        <p:spPr>
          <a:xfrm>
            <a:off x="2779528" y="5442858"/>
            <a:ext cx="8258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2494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项目</a:t>
            </a:r>
            <a:r>
              <a:rPr lang="en-US" altLang="zh-CN" sz="1600" b="1" dirty="0">
                <a:solidFill>
                  <a:srgbClr val="42494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02</a:t>
            </a:r>
            <a:endParaRPr lang="zh-CN" altLang="en-US" sz="1600" b="1" dirty="0">
              <a:solidFill>
                <a:srgbClr val="42494C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A89D01E-4ED0-0AE2-C432-105FC51333A5}"/>
              </a:ext>
            </a:extLst>
          </p:cNvPr>
          <p:cNvSpPr txBox="1"/>
          <p:nvPr/>
        </p:nvSpPr>
        <p:spPr>
          <a:xfrm>
            <a:off x="4413859" y="5442858"/>
            <a:ext cx="8258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2494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项目</a:t>
            </a:r>
            <a:r>
              <a:rPr lang="en-US" altLang="zh-CN" sz="1600" b="1" dirty="0">
                <a:solidFill>
                  <a:srgbClr val="42494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03</a:t>
            </a:r>
            <a:endParaRPr lang="zh-CN" altLang="en-US" sz="1600" b="1" dirty="0">
              <a:solidFill>
                <a:srgbClr val="42494C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29F17FE-40EF-9D3F-3F62-39F0663D8987}"/>
              </a:ext>
            </a:extLst>
          </p:cNvPr>
          <p:cNvSpPr txBox="1"/>
          <p:nvPr/>
        </p:nvSpPr>
        <p:spPr>
          <a:xfrm>
            <a:off x="6048984" y="5442858"/>
            <a:ext cx="8258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2494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项目</a:t>
            </a:r>
            <a:r>
              <a:rPr lang="en-US" altLang="zh-CN" sz="1600" b="1" dirty="0">
                <a:solidFill>
                  <a:srgbClr val="42494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04</a:t>
            </a:r>
            <a:endParaRPr lang="zh-CN" altLang="en-US" sz="1600" b="1" dirty="0">
              <a:solidFill>
                <a:srgbClr val="42494C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85C3B98-0795-E1E9-7A67-DA4832E083CF}"/>
              </a:ext>
            </a:extLst>
          </p:cNvPr>
          <p:cNvGrpSpPr/>
          <p:nvPr/>
        </p:nvGrpSpPr>
        <p:grpSpPr>
          <a:xfrm>
            <a:off x="7745771" y="1991620"/>
            <a:ext cx="3606442" cy="794035"/>
            <a:chOff x="7745771" y="1991620"/>
            <a:chExt cx="3606442" cy="794035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8F5C32F6-9455-7337-5004-11162797E64B}"/>
                </a:ext>
              </a:extLst>
            </p:cNvPr>
            <p:cNvSpPr/>
            <p:nvPr/>
          </p:nvSpPr>
          <p:spPr>
            <a:xfrm>
              <a:off x="7864497" y="2489359"/>
              <a:ext cx="233680" cy="233680"/>
            </a:xfrm>
            <a:prstGeom prst="ellipse">
              <a:avLst/>
            </a:prstGeom>
            <a:solidFill>
              <a:srgbClr val="6D787D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>
                <a:solidFill>
                  <a:schemeClr val="bg1"/>
                </a:solidFill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2E672A0C-6197-FF83-23D4-24AFBC88E867}"/>
                </a:ext>
              </a:extLst>
            </p:cNvPr>
            <p:cNvGrpSpPr/>
            <p:nvPr/>
          </p:nvGrpSpPr>
          <p:grpSpPr>
            <a:xfrm>
              <a:off x="8136241" y="2007009"/>
              <a:ext cx="3215972" cy="778646"/>
              <a:chOff x="-236459" y="1862260"/>
              <a:chExt cx="3215972" cy="778646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A3137D86-553C-181B-702C-1BB5BCDDF2F1}"/>
                  </a:ext>
                </a:extLst>
              </p:cNvPr>
              <p:cNvSpPr txBox="1"/>
              <p:nvPr/>
            </p:nvSpPr>
            <p:spPr>
              <a:xfrm>
                <a:off x="-232229" y="2152503"/>
                <a:ext cx="3211742" cy="4884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900" b="0" i="0">
                    <a:solidFill>
                      <a:schemeClr val="bg2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en-US" altLang="zh-CN" dirty="0">
                    <a:sym typeface="HarmonyOS Sans SC Light" panose="00000400000000000000" pitchFamily="2" charset="-122"/>
                  </a:rPr>
                  <a:t>51PPT</a:t>
                </a:r>
                <a:r>
                  <a:rPr lang="zh-CN" altLang="en-US" dirty="0">
                    <a:sym typeface="HarmonyOS Sans SC Light" panose="00000400000000000000" pitchFamily="2" charset="-122"/>
                  </a:rPr>
                  <a:t>模板网，幻 灯片演示模板 及素材免费下载！</a:t>
                </a:r>
              </a:p>
              <a:p>
                <a:r>
                  <a:rPr lang="en-US" altLang="zh-CN" dirty="0">
                    <a:sym typeface="HarmonyOS Sans SC Light" panose="00000400000000000000" pitchFamily="2" charset="-122"/>
                  </a:rPr>
                  <a:t>51PPT</a:t>
                </a:r>
                <a:r>
                  <a:rPr lang="zh-CN" altLang="en-US" dirty="0">
                    <a:sym typeface="HarmonyOS Sans SC Light" panose="00000400000000000000" pitchFamily="2" charset="-122"/>
                  </a:rPr>
                  <a:t>模板网 唯一访问网址：</a:t>
                </a:r>
                <a:r>
                  <a:rPr lang="en-US" altLang="zh-CN" dirty="0">
                    <a:sym typeface="HarmonyOS Sans SC Light" panose="00000400000000000000" pitchFamily="2" charset="-122"/>
                  </a:rPr>
                  <a:t>www.51 pptmoban.com</a:t>
                </a: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F6105447-5852-07B6-8E0B-C4BCAABDE574}"/>
                  </a:ext>
                </a:extLst>
              </p:cNvPr>
              <p:cNvSpPr txBox="1"/>
              <p:nvPr/>
            </p:nvSpPr>
            <p:spPr>
              <a:xfrm>
                <a:off x="-236459" y="1862260"/>
                <a:ext cx="201930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rgbClr val="5B8B52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42494C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CF2DE92-8A7C-7CA1-167F-A3DC3313E835}"/>
                </a:ext>
              </a:extLst>
            </p:cNvPr>
            <p:cNvSpPr txBox="1"/>
            <p:nvPr/>
          </p:nvSpPr>
          <p:spPr>
            <a:xfrm>
              <a:off x="7745771" y="1991620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42494C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</a:rPr>
                <a:t>01</a:t>
              </a:r>
              <a:endParaRPr lang="zh-CN" altLang="en-US" dirty="0">
                <a:solidFill>
                  <a:srgbClr val="42494C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F4BBA79-F5D9-8C02-3A0A-D63FDD447953}"/>
              </a:ext>
            </a:extLst>
          </p:cNvPr>
          <p:cNvGrpSpPr/>
          <p:nvPr/>
        </p:nvGrpSpPr>
        <p:grpSpPr>
          <a:xfrm>
            <a:off x="7745771" y="2917206"/>
            <a:ext cx="3606442" cy="794035"/>
            <a:chOff x="7745771" y="1991620"/>
            <a:chExt cx="3606442" cy="794035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AE126C4F-CA5D-D721-5B91-9922AABD4970}"/>
                </a:ext>
              </a:extLst>
            </p:cNvPr>
            <p:cNvSpPr/>
            <p:nvPr/>
          </p:nvSpPr>
          <p:spPr>
            <a:xfrm>
              <a:off x="7864497" y="2489359"/>
              <a:ext cx="233680" cy="233680"/>
            </a:xfrm>
            <a:prstGeom prst="ellipse">
              <a:avLst/>
            </a:prstGeom>
            <a:solidFill>
              <a:srgbClr val="CFD3D5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>
                <a:solidFill>
                  <a:schemeClr val="bg1"/>
                </a:solidFill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A947EF3B-3A77-3747-5A6B-E9A5A8B56298}"/>
                </a:ext>
              </a:extLst>
            </p:cNvPr>
            <p:cNvGrpSpPr/>
            <p:nvPr/>
          </p:nvGrpSpPr>
          <p:grpSpPr>
            <a:xfrm>
              <a:off x="8136241" y="2007009"/>
              <a:ext cx="3215972" cy="778646"/>
              <a:chOff x="-236459" y="1862260"/>
              <a:chExt cx="3215972" cy="778646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518A4CD2-139D-B76D-955E-F2393A6B0C1E}"/>
                  </a:ext>
                </a:extLst>
              </p:cNvPr>
              <p:cNvSpPr txBox="1"/>
              <p:nvPr/>
            </p:nvSpPr>
            <p:spPr>
              <a:xfrm>
                <a:off x="-232229" y="2152503"/>
                <a:ext cx="3211742" cy="4884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900" b="0" i="0">
                    <a:solidFill>
                      <a:schemeClr val="bg2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0C9A51B8-A33D-03B1-BC24-139B927C3F63}"/>
                  </a:ext>
                </a:extLst>
              </p:cNvPr>
              <p:cNvSpPr txBox="1"/>
              <p:nvPr/>
            </p:nvSpPr>
            <p:spPr>
              <a:xfrm>
                <a:off x="-236459" y="1862260"/>
                <a:ext cx="201930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rgbClr val="5B8B52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42494C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FEB0E073-1C80-5AF7-0E11-38A43C08DBE0}"/>
                </a:ext>
              </a:extLst>
            </p:cNvPr>
            <p:cNvSpPr txBox="1"/>
            <p:nvPr/>
          </p:nvSpPr>
          <p:spPr>
            <a:xfrm>
              <a:off x="7745771" y="1991620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42494C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</a:rPr>
                <a:t>02</a:t>
              </a:r>
              <a:endParaRPr lang="zh-CN" altLang="en-US" dirty="0">
                <a:solidFill>
                  <a:srgbClr val="42494C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1C8291BA-DDE1-876F-52CE-FB1C857830B0}"/>
              </a:ext>
            </a:extLst>
          </p:cNvPr>
          <p:cNvGrpSpPr/>
          <p:nvPr/>
        </p:nvGrpSpPr>
        <p:grpSpPr>
          <a:xfrm>
            <a:off x="7745771" y="3842792"/>
            <a:ext cx="3606442" cy="794035"/>
            <a:chOff x="7745771" y="1991620"/>
            <a:chExt cx="3606442" cy="794035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436391D1-1A89-457E-D791-83826CC65DB4}"/>
                </a:ext>
              </a:extLst>
            </p:cNvPr>
            <p:cNvSpPr/>
            <p:nvPr/>
          </p:nvSpPr>
          <p:spPr>
            <a:xfrm>
              <a:off x="7864497" y="2489359"/>
              <a:ext cx="233680" cy="233680"/>
            </a:xfrm>
            <a:prstGeom prst="ellipse">
              <a:avLst/>
            </a:prstGeom>
            <a:solidFill>
              <a:srgbClr val="6D787D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>
                <a:solidFill>
                  <a:schemeClr val="bg1"/>
                </a:solidFill>
              </a:endParaRPr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94DA3C31-F0EE-85F1-D6C1-62F366DF8452}"/>
                </a:ext>
              </a:extLst>
            </p:cNvPr>
            <p:cNvGrpSpPr/>
            <p:nvPr/>
          </p:nvGrpSpPr>
          <p:grpSpPr>
            <a:xfrm>
              <a:off x="8136241" y="2007009"/>
              <a:ext cx="3215972" cy="778646"/>
              <a:chOff x="-236459" y="1862260"/>
              <a:chExt cx="3215972" cy="778646"/>
            </a:xfrm>
          </p:grpSpPr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108FD99F-FD44-A679-5B1A-E976BFA64063}"/>
                  </a:ext>
                </a:extLst>
              </p:cNvPr>
              <p:cNvSpPr txBox="1"/>
              <p:nvPr/>
            </p:nvSpPr>
            <p:spPr>
              <a:xfrm>
                <a:off x="-232229" y="2152503"/>
                <a:ext cx="3211742" cy="4884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900" b="0" i="0">
                    <a:solidFill>
                      <a:schemeClr val="bg2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B66DC6FE-6E03-72F7-F3C7-D4EDA63F1A2D}"/>
                  </a:ext>
                </a:extLst>
              </p:cNvPr>
              <p:cNvSpPr txBox="1"/>
              <p:nvPr/>
            </p:nvSpPr>
            <p:spPr>
              <a:xfrm>
                <a:off x="-236459" y="1862260"/>
                <a:ext cx="201930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rgbClr val="5B8B52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42494C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561384C-5978-8F47-65F0-A19E552B936D}"/>
                </a:ext>
              </a:extLst>
            </p:cNvPr>
            <p:cNvSpPr txBox="1"/>
            <p:nvPr/>
          </p:nvSpPr>
          <p:spPr>
            <a:xfrm>
              <a:off x="7745771" y="1991620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42494C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</a:rPr>
                <a:t>03</a:t>
              </a:r>
              <a:endParaRPr lang="zh-CN" altLang="en-US" dirty="0">
                <a:solidFill>
                  <a:srgbClr val="42494C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500D98E-60A8-30F2-D48F-7C31FBF16F8E}"/>
              </a:ext>
            </a:extLst>
          </p:cNvPr>
          <p:cNvGrpSpPr/>
          <p:nvPr/>
        </p:nvGrpSpPr>
        <p:grpSpPr>
          <a:xfrm>
            <a:off x="7745771" y="4768378"/>
            <a:ext cx="3606442" cy="794035"/>
            <a:chOff x="7745771" y="1991620"/>
            <a:chExt cx="3606442" cy="794035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6E2FA891-4C63-9C08-D422-60B694DF1236}"/>
                </a:ext>
              </a:extLst>
            </p:cNvPr>
            <p:cNvSpPr/>
            <p:nvPr/>
          </p:nvSpPr>
          <p:spPr>
            <a:xfrm>
              <a:off x="7864497" y="2489359"/>
              <a:ext cx="233680" cy="233680"/>
            </a:xfrm>
            <a:prstGeom prst="ellipse">
              <a:avLst/>
            </a:prstGeom>
            <a:solidFill>
              <a:srgbClr val="CFD3D5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>
                <a:solidFill>
                  <a:schemeClr val="bg1"/>
                </a:solidFill>
              </a:endParaRPr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A2BA6F7A-1375-1D5B-7BCB-44EE46106B21}"/>
                </a:ext>
              </a:extLst>
            </p:cNvPr>
            <p:cNvGrpSpPr/>
            <p:nvPr/>
          </p:nvGrpSpPr>
          <p:grpSpPr>
            <a:xfrm>
              <a:off x="8136241" y="2007009"/>
              <a:ext cx="3215972" cy="778646"/>
              <a:chOff x="-236459" y="1862260"/>
              <a:chExt cx="3215972" cy="778646"/>
            </a:xfrm>
          </p:grpSpPr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43BB9C56-BF7F-D3D0-2B6D-1B2CA654F9F9}"/>
                  </a:ext>
                </a:extLst>
              </p:cNvPr>
              <p:cNvSpPr txBox="1"/>
              <p:nvPr/>
            </p:nvSpPr>
            <p:spPr>
              <a:xfrm>
                <a:off x="-232229" y="2152503"/>
                <a:ext cx="3211742" cy="4884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900" b="0" i="0">
                    <a:solidFill>
                      <a:schemeClr val="bg2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1425CB99-B12E-6A35-6681-51B0659A1744}"/>
                  </a:ext>
                </a:extLst>
              </p:cNvPr>
              <p:cNvSpPr txBox="1"/>
              <p:nvPr/>
            </p:nvSpPr>
            <p:spPr>
              <a:xfrm>
                <a:off x="-236459" y="1862260"/>
                <a:ext cx="201930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rgbClr val="5B8B52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42494C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4D0437D-4842-468A-C26A-F80B0AF3DD0E}"/>
                </a:ext>
              </a:extLst>
            </p:cNvPr>
            <p:cNvSpPr txBox="1"/>
            <p:nvPr/>
          </p:nvSpPr>
          <p:spPr>
            <a:xfrm>
              <a:off x="7745771" y="1991620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42494C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</a:rPr>
                <a:t>04</a:t>
              </a:r>
              <a:endParaRPr lang="zh-CN" altLang="en-US" dirty="0">
                <a:solidFill>
                  <a:srgbClr val="42494C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56711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TRACKING_SLIDES" val="1"/>
  <p:tag name="GENSWF_OUTPUT_FILE_NAME" val="33"/>
</p:tagLst>
</file>

<file path=ppt/theme/theme1.xml><?xml version="1.0" encoding="utf-8"?>
<a:theme xmlns:a="http://schemas.openxmlformats.org/drawingml/2006/main" name="51PPT模板网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6D787D"/>
        </a:solidFill>
        <a:ln w="28575">
          <a:noFill/>
        </a:ln>
      </a:spPr>
      <a:bodyPr rtlCol="0" anchor="ctr"/>
      <a:lstStyle>
        <a:defPPr algn="ctr">
          <a:defRPr sz="8000">
            <a:solidFill>
              <a:schemeClr val="bg1"/>
            </a:solidFill>
          </a:defRPr>
        </a:defPPr>
      </a:lstStyle>
      <a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6827</TotalTime>
  <Words>2357</Words>
  <Application>Microsoft Office PowerPoint</Application>
  <PresentationFormat>自定义</PresentationFormat>
  <Paragraphs>283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Avant GardeBook</vt:lpstr>
      <vt:lpstr>GeosansLight</vt:lpstr>
      <vt:lpstr>HarmonyOS Sans SC Light</vt:lpstr>
      <vt:lpstr>阿里巴巴普惠体 2.0 55 Regular</vt:lpstr>
      <vt:lpstr>阿里巴巴普惠体 2.0 65 Medium</vt:lpstr>
      <vt:lpstr>等线</vt:lpstr>
      <vt:lpstr>锐字潮牌可变真言2.0简</vt:lpstr>
      <vt:lpstr>微软雅黑</vt:lpstr>
      <vt:lpstr>Arial</vt:lpstr>
      <vt:lpstr>Calibri</vt:lpstr>
      <vt:lpstr>Impact</vt:lpstr>
      <vt:lpstr>51PPT模板网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淡雅文艺清新风工作汇报ppt模板</dc:title>
  <dc:creator>51PPT模板网</dc:creator>
  <cp:keywords>www.51pptmoban.com（原创作品）</cp:keywords>
  <dc:description>51PPT模板网，幻灯片演示模板及素材免费下载！_x000d_
51PPT模板网 唯一访问网址：www.51pptmoban.com</dc:description>
  <cp:lastModifiedBy>Power user</cp:lastModifiedBy>
  <cp:revision>3672</cp:revision>
  <dcterms:created xsi:type="dcterms:W3CDTF">2015-12-01T09:06:39Z</dcterms:created>
  <dcterms:modified xsi:type="dcterms:W3CDTF">2023-05-29T14:18:21Z</dcterms:modified>
</cp:coreProperties>
</file>